
<file path=[Content_Types].xml><?xml version="1.0" encoding="utf-8"?>
<Types xmlns="http://schemas.openxmlformats.org/package/2006/content-types">
  <Override PartName="/ppt/theme/themeOverride12.xml" ContentType="application/vnd.openxmlformats-officedocument.themeOverride+xml"/>
  <Override PartName="/ppt/slides/slide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charts/chart28.xml" ContentType="application/vnd.openxmlformats-officedocument.drawingml.chart+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drawings/drawing17.xml" ContentType="application/vnd.openxmlformats-officedocument.drawingml.chartshapes+xml"/>
  <Override PartName="/ppt/charts/chart24.xml" ContentType="application/vnd.openxmlformats-officedocument.drawingml.chart+xml"/>
  <Override PartName="/ppt/drawings/drawing28.xml" ContentType="application/vnd.openxmlformats-officedocument.drawingml.chartshapes+xml"/>
  <Override PartName="/ppt/slides/slide10.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drawings/drawing35.xml" ContentType="application/vnd.openxmlformats-officedocument.drawingml.chartshapes+xml"/>
  <Override PartName="/ppt/charts/chart7.xml" ContentType="application/vnd.openxmlformats-officedocument.drawingml.chart+xml"/>
  <Override PartName="/ppt/drawings/drawing13.xml" ContentType="application/vnd.openxmlformats-officedocument.drawingml.chartshapes+xml"/>
  <Override PartName="/ppt/theme/themeOverride17.xml" ContentType="application/vnd.openxmlformats-officedocument.themeOverride+xml"/>
  <Override PartName="/ppt/charts/chart20.xml" ContentType="application/vnd.openxmlformats-officedocument.drawingml.chart+xml"/>
  <Override PartName="/ppt/drawings/drawing24.xml" ContentType="application/vnd.openxmlformats-officedocument.drawingml.chartshap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theme/themeOverride15.xml" ContentType="application/vnd.openxmlformats-officedocument.themeOverride+xml"/>
  <Override PartName="/ppt/drawings/drawing20.xml" ContentType="application/vnd.openxmlformats-officedocument.drawingml.chartshapes+xml"/>
  <Override PartName="/ppt/drawings/drawing3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theme/themeOverride13.xml" ContentType="application/vnd.openxmlformats-officedocument.themeOverr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charts/chart29.xml" ContentType="application/vnd.openxmlformats-officedocument.drawingml.char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theme/themeOverride6.xml" ContentType="application/vnd.openxmlformats-officedocument.themeOverride+xml"/>
  <Override PartName="/ppt/charts/chart18.xml" ContentType="application/vnd.openxmlformats-officedocument.drawingml.chart+xml"/>
  <Override PartName="/ppt/charts/chart27.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drawings/drawing29.xml" ContentType="application/vnd.openxmlformats-officedocument.drawingml.chartshapes+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drawings/drawing18.xml" ContentType="application/vnd.openxmlformats-officedocument.drawingml.chartshapes+xml"/>
  <Override PartName="/ppt/charts/chart23.xml" ContentType="application/vnd.openxmlformats-officedocument.drawingml.chart+xml"/>
  <Override PartName="/ppt/drawings/drawing27.xml" ContentType="application/vnd.openxmlformats-officedocument.drawingml.chartshapes+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rawings/drawing16.xml" ContentType="application/vnd.openxmlformats-officedocument.drawingml.chartshapes+xml"/>
  <Override PartName="/ppt/charts/chart21.xml" ContentType="application/vnd.openxmlformats-officedocument.drawingml.chart+xml"/>
  <Override PartName="/ppt/drawings/drawing25.xml" ContentType="application/vnd.openxmlformats-officedocument.drawingml.chartshapes+xml"/>
  <Override PartName="/ppt/charts/chart30.xml" ContentType="application/vnd.openxmlformats-officedocument.drawingml.chart+xml"/>
  <Override PartName="/ppt/drawings/drawing34.xml" ContentType="application/vnd.openxmlformats-officedocument.drawingml.chartshapes+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Override PartName="/ppt/theme/themeOverride18.xml" ContentType="application/vnd.openxmlformats-officedocument.themeOverride+xml"/>
  <Override PartName="/ppt/drawings/drawing23.xml" ContentType="application/vnd.openxmlformats-officedocument.drawingml.chartshapes+xml"/>
  <Override PartName="/ppt/drawings/drawing32.xml" ContentType="application/vnd.openxmlformats-officedocument.drawingml.chartshapes+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theme/themeOverride16.xml" ContentType="application/vnd.openxmlformats-officedocument.themeOverride+xml"/>
  <Override PartName="/ppt/drawings/drawing21.xml" ContentType="application/vnd.openxmlformats-officedocument.drawingml.chartshapes+xml"/>
  <Override PartName="/ppt/drawings/drawing30.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ppt/drawings/drawing10.xml" ContentType="application/vnd.openxmlformats-officedocument.drawingml.chartshapes+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drawings/drawing19.xml" ContentType="application/vnd.openxmlformats-officedocument.drawingml.chartshapes+xml"/>
  <Override PartName="/ppt/charts/chart26.xml" ContentType="application/vnd.openxmlformats-officedocument.drawingml.chart+xml"/>
  <Default Extension="rels" ContentType="application/vnd.openxmlformats-package.relationships+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theme/themeOverride19.xml" ContentType="application/vnd.openxmlformats-officedocument.themeOverride+xml"/>
  <Override PartName="/ppt/charts/chart22.xml" ContentType="application/vnd.openxmlformats-officedocument.drawingml.chart+xml"/>
  <Override PartName="/ppt/drawings/drawing26.xml" ContentType="application/vnd.openxmlformats-officedocument.drawingml.chartshapes+xml"/>
  <Override PartName="/ppt/drawings/drawing9.xml" ContentType="application/vnd.openxmlformats-officedocument.drawingml.chartshapes+xml"/>
  <Override PartName="/ppt/drawings/drawing22.xml" ContentType="application/vnd.openxmlformats-officedocument.drawingml.chartshapes+xml"/>
  <Override PartName="/ppt/drawings/drawing33.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3" r:id="rId4"/>
    <p:sldId id="284" r:id="rId5"/>
    <p:sldId id="280" r:id="rId6"/>
    <p:sldId id="281" r:id="rId7"/>
    <p:sldId id="286" r:id="rId8"/>
    <p:sldId id="282" r:id="rId9"/>
    <p:sldId id="287" r:id="rId10"/>
    <p:sldId id="288" r:id="rId11"/>
    <p:sldId id="289" r:id="rId12"/>
    <p:sldId id="290" r:id="rId13"/>
    <p:sldId id="285" r:id="rId14"/>
    <p:sldId id="291" r:id="rId15"/>
    <p:sldId id="292"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D1DEB967-54E9-4BA8-B4AC-889331689803}">
          <p14:sldIdLst>
            <p14:sldId id="256"/>
            <p14:sldId id="269"/>
            <p14:sldId id="283"/>
            <p14:sldId id="284"/>
            <p14:sldId id="280"/>
            <p14:sldId id="281"/>
            <p14:sldId id="286"/>
            <p14:sldId id="282"/>
            <p14:sldId id="287"/>
            <p14:sldId id="288"/>
            <p14:sldId id="289"/>
            <p14:sldId id="290"/>
            <p14:sldId id="285"/>
            <p14:sldId id="291"/>
            <p14:sldId id="292"/>
            <p14:sldId id="293"/>
          </p14:sldIdLst>
        </p14:section>
        <p14:section name="Untitled Section" id="{40FD1EDC-2169-4BCE-B620-E050C624E04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D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2724" autoAdjust="0"/>
  </p:normalViewPr>
  <p:slideViewPr>
    <p:cSldViewPr>
      <p:cViewPr varScale="1">
        <p:scale>
          <a:sx n="83" d="100"/>
          <a:sy n="83" d="100"/>
        </p:scale>
        <p:origin x="-66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2007_Workbook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C:\Users\LU\Fast%20Timing\07202012\64mm%5e2\ZVA&amp;AM\1750V\betaevents.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Office_Excel_2007_Workbook3.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2007_Workbook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Office_Excel_2007_Workbook4.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C:\Users\LU\Fast%20Timing\07082012\4mm%5e2\ZVA&amp;AM\1750V\crosstalk-07082012.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C:\Users\LU\Fast%20Timing\07082012\4mm%5e2\ZVA&amp;AM\1750V\crosstalk-07082012.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C:\Users\LU\Fast%20Timing\07082012\4mm%5e2\ZVA&amp;AM\1750V\crosstalk-07082012.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C:\Users\LU\Fast%20Timing\07082012\4mm%5e2\ZVA&amp;AM\1750V\crosstalk-07082012.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C:\Users\LU\Fast%20Timing\07082012\4mm%5e2\ZVA&amp;AM\1750V\crosstalk-07082012.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C:\Users\LU\Fast%20Timing\07082012\4mm%5e2\ZVA&amp;AM\1750V\crosstalk-07082012.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C:\Users\LU\Fast%20Timing\07082012\4mm%5e2\ZVA&amp;AM\1750V\crosstalk-07082012.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C:\Users\LU\Fast%20Timing\07082012\4mm%5e2\ZVA&amp;AM\1750V\crosstalk-07082012.xlsx" TargetMode="Externa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oleObject" Target="file:///C:\Users\LU\Fast%20Timing\07082012\4mm%5e2\ZVA&amp;AM\1750V\betaevents-07082012.xlsx"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C:\Users\LU\Fast%20Timing\07082012\4mm%5e2\ZVA&amp;AM\1750V\betaevents-07082012.xlsx"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C:\Users\LU\Fast%20Timing\07082012\4mm%5e2\ZVA&amp;AM\1750V\betaevents-07082012.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C:\Users\LU\Fast%20Timing\07082012\4mm%5e2\ZVA&amp;AM\1750V\betaevents-07082012.xlsx"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oleObject" Target="file:///C:\Users\LU\Fast%20Timing\07082012\4mm%5e2\ZVA&amp;AM\1750V\betaevents-07082012.xlsx" TargetMode="Externa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oleObject" Target="file:///C:\Users\LU\Fast%20Timing\07082012\4mm%5e2\ZVA&amp;AM\1750V\betaevents-07082012.xlsx" TargetMode="Externa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oleObject" Target="file:///C:\Users\LU\Fast%20Timing\07082012\4mm%5e2\ZVA&amp;AM\1750V\betaevents-07082012.xlsx"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oleObject" Target="file:///C:\Users\LU\Fast%20Timing\07082012\4mm%5e2\ZVA&amp;AM\1750V\betaevents-07082012.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LU\Fast%20Timing\07202012\64mm%5e2\ZVA&amp;AM\1750V\crosstalkevent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Frequency</c:v>
          </c:tx>
          <c:cat>
            <c:strRef>
              <c:f>Sheet8!$A$2:$A$43</c:f>
              <c:strCache>
                <c:ptCount val="42"/>
                <c:pt idx="0">
                  <c:v>-7.90E-10</c:v>
                </c:pt>
                <c:pt idx="1">
                  <c:v>-7.65E-10</c:v>
                </c:pt>
                <c:pt idx="2">
                  <c:v>-7.40E-10</c:v>
                </c:pt>
                <c:pt idx="3">
                  <c:v>-7.15E-10</c:v>
                </c:pt>
                <c:pt idx="4">
                  <c:v>-6.90E-10</c:v>
                </c:pt>
                <c:pt idx="5">
                  <c:v>-6.65E-10</c:v>
                </c:pt>
                <c:pt idx="6">
                  <c:v>-6.40E-10</c:v>
                </c:pt>
                <c:pt idx="7">
                  <c:v>-6.15E-10</c:v>
                </c:pt>
                <c:pt idx="8">
                  <c:v>-5.90E-10</c:v>
                </c:pt>
                <c:pt idx="9">
                  <c:v>-5.65E-10</c:v>
                </c:pt>
                <c:pt idx="10">
                  <c:v>-5.40E-10</c:v>
                </c:pt>
                <c:pt idx="11">
                  <c:v>-5.15E-10</c:v>
                </c:pt>
                <c:pt idx="12">
                  <c:v>-4.90E-10</c:v>
                </c:pt>
                <c:pt idx="13">
                  <c:v>-4.65E-10</c:v>
                </c:pt>
                <c:pt idx="14">
                  <c:v>-4.40E-10</c:v>
                </c:pt>
                <c:pt idx="15">
                  <c:v>-4.15E-10</c:v>
                </c:pt>
                <c:pt idx="16">
                  <c:v>-3.90E-10</c:v>
                </c:pt>
                <c:pt idx="17">
                  <c:v>-3.65E-10</c:v>
                </c:pt>
                <c:pt idx="18">
                  <c:v>-3.40E-10</c:v>
                </c:pt>
                <c:pt idx="19">
                  <c:v>-3.15E-10</c:v>
                </c:pt>
                <c:pt idx="20">
                  <c:v>-2.90E-10</c:v>
                </c:pt>
                <c:pt idx="21">
                  <c:v>-2.65E-10</c:v>
                </c:pt>
                <c:pt idx="22">
                  <c:v>-2.40E-10</c:v>
                </c:pt>
                <c:pt idx="23">
                  <c:v>-2.15E-10</c:v>
                </c:pt>
                <c:pt idx="24">
                  <c:v>-1.90E-10</c:v>
                </c:pt>
                <c:pt idx="25">
                  <c:v>-1.65E-10</c:v>
                </c:pt>
                <c:pt idx="26">
                  <c:v>-1.40E-10</c:v>
                </c:pt>
                <c:pt idx="27">
                  <c:v>-1.15E-10</c:v>
                </c:pt>
                <c:pt idx="28">
                  <c:v>-9.00E-11</c:v>
                </c:pt>
                <c:pt idx="29">
                  <c:v>-6.50E-11</c:v>
                </c:pt>
                <c:pt idx="30">
                  <c:v>-4.00E-11</c:v>
                </c:pt>
                <c:pt idx="31">
                  <c:v>-1.50E-11</c:v>
                </c:pt>
                <c:pt idx="32">
                  <c:v>1.00E-11</c:v>
                </c:pt>
                <c:pt idx="33">
                  <c:v>3.50E-11</c:v>
                </c:pt>
                <c:pt idx="34">
                  <c:v>6.00E-11</c:v>
                </c:pt>
                <c:pt idx="35">
                  <c:v>8.50E-11</c:v>
                </c:pt>
                <c:pt idx="36">
                  <c:v>1.10E-10</c:v>
                </c:pt>
                <c:pt idx="37">
                  <c:v>1.35E-10</c:v>
                </c:pt>
                <c:pt idx="38">
                  <c:v>1.60E-10</c:v>
                </c:pt>
                <c:pt idx="39">
                  <c:v>1.85E-10</c:v>
                </c:pt>
                <c:pt idx="40">
                  <c:v>2.10E-10</c:v>
                </c:pt>
                <c:pt idx="41">
                  <c:v>More</c:v>
                </c:pt>
              </c:strCache>
            </c:strRef>
          </c:cat>
          <c:val>
            <c:numRef>
              <c:f>Sheet8!$B$2:$B$43</c:f>
              <c:numCache>
                <c:formatCode>General</c:formatCode>
                <c:ptCount val="42"/>
                <c:pt idx="0">
                  <c:v>1</c:v>
                </c:pt>
                <c:pt idx="1">
                  <c:v>0</c:v>
                </c:pt>
                <c:pt idx="2">
                  <c:v>0</c:v>
                </c:pt>
                <c:pt idx="3">
                  <c:v>0</c:v>
                </c:pt>
                <c:pt idx="4">
                  <c:v>0</c:v>
                </c:pt>
                <c:pt idx="5">
                  <c:v>0</c:v>
                </c:pt>
                <c:pt idx="6">
                  <c:v>0</c:v>
                </c:pt>
                <c:pt idx="7">
                  <c:v>0</c:v>
                </c:pt>
                <c:pt idx="8">
                  <c:v>7</c:v>
                </c:pt>
                <c:pt idx="9">
                  <c:v>6</c:v>
                </c:pt>
                <c:pt idx="10">
                  <c:v>5</c:v>
                </c:pt>
                <c:pt idx="11">
                  <c:v>13</c:v>
                </c:pt>
                <c:pt idx="12">
                  <c:v>16</c:v>
                </c:pt>
                <c:pt idx="13">
                  <c:v>24</c:v>
                </c:pt>
                <c:pt idx="14">
                  <c:v>36</c:v>
                </c:pt>
                <c:pt idx="15">
                  <c:v>47</c:v>
                </c:pt>
                <c:pt idx="16">
                  <c:v>66</c:v>
                </c:pt>
                <c:pt idx="17">
                  <c:v>82</c:v>
                </c:pt>
                <c:pt idx="18">
                  <c:v>121</c:v>
                </c:pt>
                <c:pt idx="19">
                  <c:v>130</c:v>
                </c:pt>
                <c:pt idx="20">
                  <c:v>151</c:v>
                </c:pt>
                <c:pt idx="21">
                  <c:v>141</c:v>
                </c:pt>
                <c:pt idx="22">
                  <c:v>146</c:v>
                </c:pt>
                <c:pt idx="23">
                  <c:v>142</c:v>
                </c:pt>
                <c:pt idx="24">
                  <c:v>122</c:v>
                </c:pt>
                <c:pt idx="25">
                  <c:v>107</c:v>
                </c:pt>
                <c:pt idx="26">
                  <c:v>82</c:v>
                </c:pt>
                <c:pt idx="27">
                  <c:v>70</c:v>
                </c:pt>
                <c:pt idx="28">
                  <c:v>199</c:v>
                </c:pt>
                <c:pt idx="29">
                  <c:v>311</c:v>
                </c:pt>
                <c:pt idx="30">
                  <c:v>131</c:v>
                </c:pt>
                <c:pt idx="31">
                  <c:v>19</c:v>
                </c:pt>
                <c:pt idx="32">
                  <c:v>10</c:v>
                </c:pt>
                <c:pt idx="33">
                  <c:v>4</c:v>
                </c:pt>
                <c:pt idx="34">
                  <c:v>2</c:v>
                </c:pt>
                <c:pt idx="35">
                  <c:v>1</c:v>
                </c:pt>
                <c:pt idx="36">
                  <c:v>0</c:v>
                </c:pt>
                <c:pt idx="37">
                  <c:v>1</c:v>
                </c:pt>
                <c:pt idx="38">
                  <c:v>0</c:v>
                </c:pt>
                <c:pt idx="39">
                  <c:v>0</c:v>
                </c:pt>
                <c:pt idx="40">
                  <c:v>0</c:v>
                </c:pt>
                <c:pt idx="41">
                  <c:v>0</c:v>
                </c:pt>
              </c:numCache>
            </c:numRef>
          </c:val>
        </c:ser>
        <c:dLbls/>
        <c:gapWidth val="20"/>
        <c:axId val="114615424"/>
        <c:axId val="114616960"/>
      </c:barChart>
      <c:catAx>
        <c:axId val="114615424"/>
        <c:scaling>
          <c:orientation val="minMax"/>
        </c:scaling>
        <c:axPos val="b"/>
        <c:tickLblPos val="nextTo"/>
        <c:crossAx val="114616960"/>
        <c:crosses val="autoZero"/>
        <c:auto val="1"/>
        <c:lblAlgn val="ctr"/>
        <c:lblOffset val="100"/>
      </c:catAx>
      <c:valAx>
        <c:axId val="114616960"/>
        <c:scaling>
          <c:orientation val="minMax"/>
        </c:scaling>
        <c:axPos val="l"/>
        <c:title>
          <c:tx>
            <c:rich>
              <a:bodyPr/>
              <a:lstStyle/>
              <a:p>
                <a:pPr>
                  <a:defRPr/>
                </a:pPr>
                <a:r>
                  <a:rPr lang="en-US"/>
                  <a:t>Frequency</a:t>
                </a:r>
              </a:p>
            </c:rich>
          </c:tx>
          <c:layout/>
        </c:title>
        <c:numFmt formatCode="General" sourceLinked="1"/>
        <c:tickLblPos val="nextTo"/>
        <c:crossAx val="114615424"/>
        <c:crosses val="autoZero"/>
        <c:crossBetween val="between"/>
      </c:valAx>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Timing\07202012\64mm^2\ZVA&amp;AM\1750V\[T135.csv]T135'!$A$100:$A$500</c:f>
              <c:numCache>
                <c:formatCode>General</c:formatCode>
                <c:ptCount val="401"/>
                <c:pt idx="0">
                  <c:v>-3.7648000000000017E-9</c:v>
                </c:pt>
                <c:pt idx="1">
                  <c:v>-3.7523000000000016E-9</c:v>
                </c:pt>
                <c:pt idx="2">
                  <c:v>-3.7398000000000015E-9</c:v>
                </c:pt>
                <c:pt idx="3">
                  <c:v>-3.7273000000000022E-9</c:v>
                </c:pt>
                <c:pt idx="4">
                  <c:v>-3.7148000000000017E-9</c:v>
                </c:pt>
                <c:pt idx="5">
                  <c:v>-3.7023000000000016E-9</c:v>
                </c:pt>
                <c:pt idx="6">
                  <c:v>-3.6898000000000019E-9</c:v>
                </c:pt>
                <c:pt idx="7">
                  <c:v>-3.6773000000000022E-9</c:v>
                </c:pt>
                <c:pt idx="8">
                  <c:v>-3.6648000000000021E-9</c:v>
                </c:pt>
                <c:pt idx="9">
                  <c:v>-3.6523000000000011E-9</c:v>
                </c:pt>
                <c:pt idx="10">
                  <c:v>-3.6398000000000014E-9</c:v>
                </c:pt>
                <c:pt idx="11">
                  <c:v>-3.6273000000000021E-9</c:v>
                </c:pt>
                <c:pt idx="12">
                  <c:v>-3.6148000000000016E-9</c:v>
                </c:pt>
                <c:pt idx="13">
                  <c:v>-3.6023000000000015E-9</c:v>
                </c:pt>
                <c:pt idx="14">
                  <c:v>-3.5898000000000018E-9</c:v>
                </c:pt>
                <c:pt idx="15">
                  <c:v>-3.5773000000000021E-9</c:v>
                </c:pt>
                <c:pt idx="16">
                  <c:v>-3.5648000000000016E-9</c:v>
                </c:pt>
                <c:pt idx="17">
                  <c:v>-3.5523000000000011E-9</c:v>
                </c:pt>
                <c:pt idx="18">
                  <c:v>-3.5398000000000014E-9</c:v>
                </c:pt>
                <c:pt idx="19">
                  <c:v>-3.5273000000000021E-9</c:v>
                </c:pt>
                <c:pt idx="20">
                  <c:v>-3.5148000000000016E-9</c:v>
                </c:pt>
                <c:pt idx="21">
                  <c:v>-3.5023000000000019E-9</c:v>
                </c:pt>
                <c:pt idx="22">
                  <c:v>-3.4898000000000013E-9</c:v>
                </c:pt>
                <c:pt idx="23">
                  <c:v>-3.4773000000000016E-9</c:v>
                </c:pt>
                <c:pt idx="24">
                  <c:v>-3.4648000000000015E-9</c:v>
                </c:pt>
                <c:pt idx="25">
                  <c:v>-3.4523000000000014E-9</c:v>
                </c:pt>
                <c:pt idx="26">
                  <c:v>-3.4398000000000013E-9</c:v>
                </c:pt>
                <c:pt idx="27">
                  <c:v>-3.4273000000000016E-9</c:v>
                </c:pt>
                <c:pt idx="28">
                  <c:v>-3.4148000000000015E-9</c:v>
                </c:pt>
                <c:pt idx="29">
                  <c:v>-3.4023000000000018E-9</c:v>
                </c:pt>
                <c:pt idx="30">
                  <c:v>-3.3898000000000013E-9</c:v>
                </c:pt>
                <c:pt idx="31">
                  <c:v>-3.3773000000000011E-9</c:v>
                </c:pt>
                <c:pt idx="32">
                  <c:v>-3.3648000000000015E-9</c:v>
                </c:pt>
                <c:pt idx="33">
                  <c:v>-3.3523000000000013E-9</c:v>
                </c:pt>
                <c:pt idx="34">
                  <c:v>-3.3398000000000012E-9</c:v>
                </c:pt>
                <c:pt idx="35">
                  <c:v>-3.3273000000000015E-9</c:v>
                </c:pt>
                <c:pt idx="36">
                  <c:v>-3.314800000000001E-9</c:v>
                </c:pt>
                <c:pt idx="37">
                  <c:v>-3.3023000000000013E-9</c:v>
                </c:pt>
                <c:pt idx="38">
                  <c:v>-3.2898000000000016E-9</c:v>
                </c:pt>
                <c:pt idx="39">
                  <c:v>-3.2773000000000015E-9</c:v>
                </c:pt>
                <c:pt idx="40">
                  <c:v>-3.2648000000000018E-9</c:v>
                </c:pt>
                <c:pt idx="41">
                  <c:v>-3.2523000000000017E-9</c:v>
                </c:pt>
                <c:pt idx="42">
                  <c:v>-3.2398000000000016E-9</c:v>
                </c:pt>
                <c:pt idx="43">
                  <c:v>-3.2273000000000019E-9</c:v>
                </c:pt>
                <c:pt idx="44">
                  <c:v>-3.2148000000000013E-9</c:v>
                </c:pt>
                <c:pt idx="45">
                  <c:v>-3.2023000000000016E-9</c:v>
                </c:pt>
                <c:pt idx="46">
                  <c:v>-3.1898000000000015E-9</c:v>
                </c:pt>
                <c:pt idx="47">
                  <c:v>-3.1773000000000018E-9</c:v>
                </c:pt>
                <c:pt idx="48">
                  <c:v>-3.1648000000000017E-9</c:v>
                </c:pt>
                <c:pt idx="49">
                  <c:v>-3.1523000000000016E-9</c:v>
                </c:pt>
                <c:pt idx="50">
                  <c:v>-3.1398000000000011E-9</c:v>
                </c:pt>
                <c:pt idx="51">
                  <c:v>-3.1273000000000018E-9</c:v>
                </c:pt>
                <c:pt idx="52">
                  <c:v>-3.1148000000000013E-9</c:v>
                </c:pt>
                <c:pt idx="53">
                  <c:v>-3.1023000000000012E-9</c:v>
                </c:pt>
                <c:pt idx="54">
                  <c:v>-3.0898000000000015E-9</c:v>
                </c:pt>
                <c:pt idx="55">
                  <c:v>-3.0773000000000018E-9</c:v>
                </c:pt>
                <c:pt idx="56">
                  <c:v>-3.0648000000000017E-9</c:v>
                </c:pt>
                <c:pt idx="57">
                  <c:v>-3.0523000000000007E-9</c:v>
                </c:pt>
                <c:pt idx="58">
                  <c:v>-3.039800000000001E-9</c:v>
                </c:pt>
                <c:pt idx="59">
                  <c:v>-3.0273000000000017E-9</c:v>
                </c:pt>
                <c:pt idx="60">
                  <c:v>-3.0148000000000012E-9</c:v>
                </c:pt>
                <c:pt idx="61">
                  <c:v>-3.0023000000000011E-9</c:v>
                </c:pt>
                <c:pt idx="62">
                  <c:v>-2.9898000000000014E-9</c:v>
                </c:pt>
                <c:pt idx="63">
                  <c:v>-2.9773000000000017E-9</c:v>
                </c:pt>
                <c:pt idx="64">
                  <c:v>-2.9648000000000012E-9</c:v>
                </c:pt>
                <c:pt idx="65">
                  <c:v>-2.9523000000000007E-9</c:v>
                </c:pt>
                <c:pt idx="66">
                  <c:v>-2.939800000000001E-9</c:v>
                </c:pt>
                <c:pt idx="67">
                  <c:v>-2.9273000000000017E-9</c:v>
                </c:pt>
                <c:pt idx="68">
                  <c:v>-2.9148000000000011E-9</c:v>
                </c:pt>
                <c:pt idx="69">
                  <c:v>-2.9023000000000014E-9</c:v>
                </c:pt>
                <c:pt idx="70">
                  <c:v>-2.8898000000000013E-9</c:v>
                </c:pt>
                <c:pt idx="71">
                  <c:v>-2.8773000000000012E-9</c:v>
                </c:pt>
                <c:pt idx="72">
                  <c:v>-2.8648000000000011E-9</c:v>
                </c:pt>
                <c:pt idx="73">
                  <c:v>-2.852300000000001E-9</c:v>
                </c:pt>
                <c:pt idx="74">
                  <c:v>-2.8398000000000009E-9</c:v>
                </c:pt>
                <c:pt idx="75">
                  <c:v>-2.8273000000000012E-9</c:v>
                </c:pt>
                <c:pt idx="76">
                  <c:v>-2.8148000000000011E-9</c:v>
                </c:pt>
                <c:pt idx="77">
                  <c:v>-2.8023000000000014E-9</c:v>
                </c:pt>
                <c:pt idx="78">
                  <c:v>-2.7898000000000013E-9</c:v>
                </c:pt>
                <c:pt idx="79">
                  <c:v>-2.7773000000000012E-9</c:v>
                </c:pt>
                <c:pt idx="80">
                  <c:v>-2.7648000000000015E-9</c:v>
                </c:pt>
                <c:pt idx="81">
                  <c:v>-2.7523000000000013E-9</c:v>
                </c:pt>
                <c:pt idx="82">
                  <c:v>-2.7398000000000012E-9</c:v>
                </c:pt>
                <c:pt idx="83">
                  <c:v>-2.7273000000000015E-9</c:v>
                </c:pt>
                <c:pt idx="84">
                  <c:v>-2.7148000000000014E-9</c:v>
                </c:pt>
                <c:pt idx="85">
                  <c:v>-2.7023000000000013E-9</c:v>
                </c:pt>
                <c:pt idx="86">
                  <c:v>-2.6898000000000012E-9</c:v>
                </c:pt>
                <c:pt idx="87">
                  <c:v>-2.6773000000000011E-9</c:v>
                </c:pt>
                <c:pt idx="88">
                  <c:v>-2.6648000000000014E-9</c:v>
                </c:pt>
                <c:pt idx="89">
                  <c:v>-2.6523000000000013E-9</c:v>
                </c:pt>
                <c:pt idx="90">
                  <c:v>-2.6398000000000012E-9</c:v>
                </c:pt>
                <c:pt idx="91">
                  <c:v>-2.6273000000000015E-9</c:v>
                </c:pt>
                <c:pt idx="92">
                  <c:v>-2.6148000000000009E-9</c:v>
                </c:pt>
                <c:pt idx="93">
                  <c:v>-2.6023000000000012E-9</c:v>
                </c:pt>
                <c:pt idx="94">
                  <c:v>-2.5898000000000011E-9</c:v>
                </c:pt>
                <c:pt idx="95">
                  <c:v>-2.5773000000000014E-9</c:v>
                </c:pt>
                <c:pt idx="96">
                  <c:v>-2.5648000000000013E-9</c:v>
                </c:pt>
                <c:pt idx="97">
                  <c:v>-2.5523000000000012E-9</c:v>
                </c:pt>
                <c:pt idx="98">
                  <c:v>-2.5398000000000007E-9</c:v>
                </c:pt>
                <c:pt idx="99">
                  <c:v>-2.5273000000000014E-9</c:v>
                </c:pt>
                <c:pt idx="100">
                  <c:v>-2.5148000000000009E-9</c:v>
                </c:pt>
                <c:pt idx="101">
                  <c:v>-2.5023000000000008E-9</c:v>
                </c:pt>
                <c:pt idx="102">
                  <c:v>-2.4898000000000011E-9</c:v>
                </c:pt>
                <c:pt idx="103">
                  <c:v>-2.4773000000000014E-9</c:v>
                </c:pt>
                <c:pt idx="104">
                  <c:v>-2.4648000000000012E-9</c:v>
                </c:pt>
                <c:pt idx="105">
                  <c:v>-2.4523000000000003E-9</c:v>
                </c:pt>
                <c:pt idx="106">
                  <c:v>-2.4398000000000006E-9</c:v>
                </c:pt>
                <c:pt idx="107">
                  <c:v>-2.4273000000000013E-9</c:v>
                </c:pt>
                <c:pt idx="108">
                  <c:v>-2.4148000000000008E-9</c:v>
                </c:pt>
                <c:pt idx="109">
                  <c:v>-2.4023000000000007E-9</c:v>
                </c:pt>
                <c:pt idx="110">
                  <c:v>-2.389800000000001E-9</c:v>
                </c:pt>
                <c:pt idx="111">
                  <c:v>-2.3773000000000013E-9</c:v>
                </c:pt>
                <c:pt idx="112">
                  <c:v>-2.3648000000000008E-9</c:v>
                </c:pt>
                <c:pt idx="113">
                  <c:v>-2.3523000000000002E-9</c:v>
                </c:pt>
                <c:pt idx="114">
                  <c:v>-2.3398000000000005E-9</c:v>
                </c:pt>
                <c:pt idx="115">
                  <c:v>-2.3273000000000013E-9</c:v>
                </c:pt>
                <c:pt idx="116">
                  <c:v>-2.3148000000000007E-9</c:v>
                </c:pt>
                <c:pt idx="117">
                  <c:v>-2.3023000000000006E-9</c:v>
                </c:pt>
                <c:pt idx="118">
                  <c:v>-2.2898000000000013E-9</c:v>
                </c:pt>
                <c:pt idx="119">
                  <c:v>-2.2773000000000016E-9</c:v>
                </c:pt>
                <c:pt idx="120">
                  <c:v>-2.2648000000000011E-9</c:v>
                </c:pt>
                <c:pt idx="121">
                  <c:v>-2.252300000000001E-9</c:v>
                </c:pt>
                <c:pt idx="122">
                  <c:v>-2.2398000000000009E-9</c:v>
                </c:pt>
                <c:pt idx="123">
                  <c:v>-2.2273000000000012E-9</c:v>
                </c:pt>
                <c:pt idx="124">
                  <c:v>-2.2148000000000011E-9</c:v>
                </c:pt>
                <c:pt idx="125">
                  <c:v>-2.2023000000000014E-9</c:v>
                </c:pt>
                <c:pt idx="126">
                  <c:v>-2.1898000000000013E-9</c:v>
                </c:pt>
                <c:pt idx="127">
                  <c:v>-2.1773000000000007E-9</c:v>
                </c:pt>
                <c:pt idx="128">
                  <c:v>-2.164800000000001E-9</c:v>
                </c:pt>
                <c:pt idx="129">
                  <c:v>-2.1523000000000009E-9</c:v>
                </c:pt>
                <c:pt idx="130">
                  <c:v>-2.1398000000000008E-9</c:v>
                </c:pt>
                <c:pt idx="131">
                  <c:v>-2.1273000000000011E-9</c:v>
                </c:pt>
                <c:pt idx="132">
                  <c:v>-2.114800000000001E-9</c:v>
                </c:pt>
                <c:pt idx="133">
                  <c:v>-2.1023000000000013E-9</c:v>
                </c:pt>
                <c:pt idx="134">
                  <c:v>-2.0898000000000008E-9</c:v>
                </c:pt>
                <c:pt idx="135">
                  <c:v>-2.0773000000000007E-9</c:v>
                </c:pt>
                <c:pt idx="136">
                  <c:v>-2.064800000000001E-9</c:v>
                </c:pt>
                <c:pt idx="137">
                  <c:v>-2.0523000000000009E-9</c:v>
                </c:pt>
                <c:pt idx="138">
                  <c:v>-2.0398000000000008E-9</c:v>
                </c:pt>
                <c:pt idx="139">
                  <c:v>-2.0273000000000011E-9</c:v>
                </c:pt>
                <c:pt idx="140">
                  <c:v>-2.0148000000000005E-9</c:v>
                </c:pt>
                <c:pt idx="141">
                  <c:v>-2.0023000000000008E-9</c:v>
                </c:pt>
                <c:pt idx="142">
                  <c:v>-1.9898000000000007E-9</c:v>
                </c:pt>
                <c:pt idx="143">
                  <c:v>-1.9773000000000014E-9</c:v>
                </c:pt>
                <c:pt idx="144">
                  <c:v>-1.9648000000000009E-9</c:v>
                </c:pt>
                <c:pt idx="145">
                  <c:v>-1.9523000000000012E-9</c:v>
                </c:pt>
                <c:pt idx="146">
                  <c:v>-1.9398000000000007E-9</c:v>
                </c:pt>
                <c:pt idx="147">
                  <c:v>-1.9273000000000014E-9</c:v>
                </c:pt>
                <c:pt idx="148">
                  <c:v>-1.9148000000000009E-9</c:v>
                </c:pt>
                <c:pt idx="149">
                  <c:v>-1.9023000000000008E-9</c:v>
                </c:pt>
                <c:pt idx="150">
                  <c:v>-1.8898000000000006E-9</c:v>
                </c:pt>
                <c:pt idx="151">
                  <c:v>-1.877300000000001E-9</c:v>
                </c:pt>
                <c:pt idx="152">
                  <c:v>-1.8648000000000008E-9</c:v>
                </c:pt>
                <c:pt idx="153">
                  <c:v>-1.8523000000000007E-9</c:v>
                </c:pt>
                <c:pt idx="154">
                  <c:v>-1.8398000000000008E-9</c:v>
                </c:pt>
                <c:pt idx="155">
                  <c:v>-1.8273000000000009E-9</c:v>
                </c:pt>
                <c:pt idx="156">
                  <c:v>-1.8148000000000008E-9</c:v>
                </c:pt>
                <c:pt idx="157">
                  <c:v>-1.8023000000000009E-9</c:v>
                </c:pt>
                <c:pt idx="158">
                  <c:v>-1.7898000000000008E-9</c:v>
                </c:pt>
                <c:pt idx="159">
                  <c:v>-1.7773000000000007E-9</c:v>
                </c:pt>
                <c:pt idx="160">
                  <c:v>-1.7648000000000006E-9</c:v>
                </c:pt>
                <c:pt idx="161">
                  <c:v>-1.7523000000000009E-9</c:v>
                </c:pt>
                <c:pt idx="162">
                  <c:v>-1.7398000000000003E-9</c:v>
                </c:pt>
                <c:pt idx="163">
                  <c:v>-1.7273000000000006E-9</c:v>
                </c:pt>
                <c:pt idx="164">
                  <c:v>-1.7148000000000005E-9</c:v>
                </c:pt>
                <c:pt idx="165">
                  <c:v>-1.7023000000000008E-9</c:v>
                </c:pt>
                <c:pt idx="166">
                  <c:v>-1.6898000000000007E-9</c:v>
                </c:pt>
                <c:pt idx="167">
                  <c:v>-1.6773000000000008E-9</c:v>
                </c:pt>
                <c:pt idx="168">
                  <c:v>-1.6648000000000009E-9</c:v>
                </c:pt>
                <c:pt idx="169">
                  <c:v>-1.652300000000001E-9</c:v>
                </c:pt>
                <c:pt idx="170">
                  <c:v>-1.6398000000000007E-9</c:v>
                </c:pt>
                <c:pt idx="171">
                  <c:v>-1.6273000000000008E-9</c:v>
                </c:pt>
                <c:pt idx="172">
                  <c:v>-1.6148000000000009E-9</c:v>
                </c:pt>
                <c:pt idx="173">
                  <c:v>-1.6023000000000006E-9</c:v>
                </c:pt>
                <c:pt idx="174">
                  <c:v>-1.5898000000000007E-9</c:v>
                </c:pt>
                <c:pt idx="175">
                  <c:v>-1.5773000000000005E-9</c:v>
                </c:pt>
                <c:pt idx="176">
                  <c:v>-1.5648000000000008E-9</c:v>
                </c:pt>
                <c:pt idx="177">
                  <c:v>-1.5523000000000005E-9</c:v>
                </c:pt>
                <c:pt idx="178">
                  <c:v>-1.5398000000000006E-9</c:v>
                </c:pt>
                <c:pt idx="179">
                  <c:v>-1.5273000000000007E-9</c:v>
                </c:pt>
                <c:pt idx="180">
                  <c:v>-1.5148000000000006E-9</c:v>
                </c:pt>
                <c:pt idx="181">
                  <c:v>-1.5023000000000007E-9</c:v>
                </c:pt>
                <c:pt idx="182">
                  <c:v>-1.4898000000000006E-9</c:v>
                </c:pt>
                <c:pt idx="183">
                  <c:v>-1.4773000000000005E-9</c:v>
                </c:pt>
                <c:pt idx="184">
                  <c:v>-1.4648000000000004E-9</c:v>
                </c:pt>
                <c:pt idx="185">
                  <c:v>-1.4523000000000007E-9</c:v>
                </c:pt>
                <c:pt idx="186">
                  <c:v>-1.4398000000000003E-9</c:v>
                </c:pt>
                <c:pt idx="187">
                  <c:v>-1.4273000000000004E-9</c:v>
                </c:pt>
                <c:pt idx="188">
                  <c:v>-1.4148000000000003E-9</c:v>
                </c:pt>
                <c:pt idx="189">
                  <c:v>-1.4023000000000006E-9</c:v>
                </c:pt>
                <c:pt idx="190">
                  <c:v>-1.3898000000000005E-9</c:v>
                </c:pt>
                <c:pt idx="191">
                  <c:v>-1.3773000000000006E-9</c:v>
                </c:pt>
                <c:pt idx="192">
                  <c:v>-1.3648000000000007E-9</c:v>
                </c:pt>
                <c:pt idx="193">
                  <c:v>-1.3523000000000008E-9</c:v>
                </c:pt>
                <c:pt idx="194">
                  <c:v>-1.3398000000000005E-9</c:v>
                </c:pt>
                <c:pt idx="195">
                  <c:v>-1.3273000000000006E-9</c:v>
                </c:pt>
                <c:pt idx="196">
                  <c:v>-1.3148000000000007E-9</c:v>
                </c:pt>
                <c:pt idx="197">
                  <c:v>-1.3023000000000004E-9</c:v>
                </c:pt>
                <c:pt idx="198">
                  <c:v>-1.2898000000000004E-9</c:v>
                </c:pt>
                <c:pt idx="199">
                  <c:v>-1.2773000000000003E-9</c:v>
                </c:pt>
                <c:pt idx="200">
                  <c:v>-1.2648000000000006E-9</c:v>
                </c:pt>
                <c:pt idx="201">
                  <c:v>-1.2523000000000003E-9</c:v>
                </c:pt>
                <c:pt idx="202">
                  <c:v>-1.2398000000000004E-9</c:v>
                </c:pt>
                <c:pt idx="203">
                  <c:v>-1.2273000000000005E-9</c:v>
                </c:pt>
                <c:pt idx="204">
                  <c:v>-1.2148000000000004E-9</c:v>
                </c:pt>
                <c:pt idx="205">
                  <c:v>-1.2023000000000005E-9</c:v>
                </c:pt>
                <c:pt idx="206">
                  <c:v>-1.1898000000000006E-9</c:v>
                </c:pt>
                <c:pt idx="207">
                  <c:v>-1.1773000000000007E-9</c:v>
                </c:pt>
                <c:pt idx="208">
                  <c:v>-1.1648000000000004E-9</c:v>
                </c:pt>
                <c:pt idx="209">
                  <c:v>-1.1523000000000007E-9</c:v>
                </c:pt>
                <c:pt idx="210">
                  <c:v>-1.1398000000000003E-9</c:v>
                </c:pt>
                <c:pt idx="211">
                  <c:v>-1.1273000000000004E-9</c:v>
                </c:pt>
                <c:pt idx="212">
                  <c:v>-1.1148000000000003E-9</c:v>
                </c:pt>
                <c:pt idx="213">
                  <c:v>-1.1023000000000006E-9</c:v>
                </c:pt>
                <c:pt idx="214">
                  <c:v>-1.0898000000000001E-9</c:v>
                </c:pt>
                <c:pt idx="215">
                  <c:v>-1.0773000000000004E-9</c:v>
                </c:pt>
                <c:pt idx="216">
                  <c:v>-1.0648000000000005E-9</c:v>
                </c:pt>
                <c:pt idx="217">
                  <c:v>-1.0523000000000006E-9</c:v>
                </c:pt>
                <c:pt idx="218">
                  <c:v>-1.0398000000000003E-9</c:v>
                </c:pt>
                <c:pt idx="219">
                  <c:v>-1.0273000000000004E-9</c:v>
                </c:pt>
                <c:pt idx="220">
                  <c:v>-1.0148000000000005E-9</c:v>
                </c:pt>
                <c:pt idx="221">
                  <c:v>-1.0023000000000001E-9</c:v>
                </c:pt>
                <c:pt idx="222">
                  <c:v>-9.8980000000000045E-10</c:v>
                </c:pt>
                <c:pt idx="223">
                  <c:v>-9.7730000000000075E-10</c:v>
                </c:pt>
                <c:pt idx="224">
                  <c:v>-9.6480000000000023E-10</c:v>
                </c:pt>
                <c:pt idx="225">
                  <c:v>-9.5230000000000073E-10</c:v>
                </c:pt>
                <c:pt idx="226">
                  <c:v>-9.3980000000000041E-10</c:v>
                </c:pt>
                <c:pt idx="227">
                  <c:v>-9.2730000000000082E-10</c:v>
                </c:pt>
                <c:pt idx="228">
                  <c:v>-9.148000000000005E-10</c:v>
                </c:pt>
                <c:pt idx="229">
                  <c:v>-9.023000000000006E-10</c:v>
                </c:pt>
                <c:pt idx="230">
                  <c:v>-8.8980000000000069E-10</c:v>
                </c:pt>
                <c:pt idx="231">
                  <c:v>-8.7730000000000068E-10</c:v>
                </c:pt>
                <c:pt idx="232">
                  <c:v>-8.6480000000000047E-10</c:v>
                </c:pt>
                <c:pt idx="233">
                  <c:v>-8.5230000000000046E-10</c:v>
                </c:pt>
                <c:pt idx="234">
                  <c:v>-8.3980000000000045E-10</c:v>
                </c:pt>
                <c:pt idx="235">
                  <c:v>-8.2730000000000044E-10</c:v>
                </c:pt>
                <c:pt idx="236">
                  <c:v>-8.1480000000000023E-10</c:v>
                </c:pt>
                <c:pt idx="237">
                  <c:v>-8.0230000000000042E-10</c:v>
                </c:pt>
                <c:pt idx="238">
                  <c:v>-7.8980000000000042E-10</c:v>
                </c:pt>
                <c:pt idx="239">
                  <c:v>-7.7730000000000041E-10</c:v>
                </c:pt>
                <c:pt idx="240">
                  <c:v>-7.648000000000003E-10</c:v>
                </c:pt>
                <c:pt idx="241">
                  <c:v>-7.5230000000000029E-10</c:v>
                </c:pt>
                <c:pt idx="242">
                  <c:v>-7.3980000000000028E-10</c:v>
                </c:pt>
                <c:pt idx="243">
                  <c:v>-7.2730000000000037E-10</c:v>
                </c:pt>
                <c:pt idx="244">
                  <c:v>-7.1480000000000026E-10</c:v>
                </c:pt>
                <c:pt idx="245">
                  <c:v>-7.0230000000000046E-10</c:v>
                </c:pt>
                <c:pt idx="246">
                  <c:v>-6.8980000000000035E-10</c:v>
                </c:pt>
                <c:pt idx="247">
                  <c:v>-6.7730000000000044E-10</c:v>
                </c:pt>
                <c:pt idx="248">
                  <c:v>-6.6480000000000033E-10</c:v>
                </c:pt>
                <c:pt idx="249">
                  <c:v>-6.5230000000000032E-10</c:v>
                </c:pt>
                <c:pt idx="250">
                  <c:v>-6.3980000000000031E-10</c:v>
                </c:pt>
                <c:pt idx="251">
                  <c:v>-6.273000000000003E-10</c:v>
                </c:pt>
                <c:pt idx="252">
                  <c:v>-6.1480000000000019E-10</c:v>
                </c:pt>
                <c:pt idx="253">
                  <c:v>-6.0230000000000018E-10</c:v>
                </c:pt>
                <c:pt idx="254">
                  <c:v>-5.8980000000000018E-10</c:v>
                </c:pt>
                <c:pt idx="255">
                  <c:v>-5.7730000000000027E-10</c:v>
                </c:pt>
                <c:pt idx="256">
                  <c:v>-5.6480000000000016E-10</c:v>
                </c:pt>
                <c:pt idx="257">
                  <c:v>-5.5230000000000036E-10</c:v>
                </c:pt>
                <c:pt idx="258">
                  <c:v>-5.3980000000000025E-10</c:v>
                </c:pt>
                <c:pt idx="259">
                  <c:v>-5.2730000000000034E-10</c:v>
                </c:pt>
                <c:pt idx="260">
                  <c:v>-5.1480000000000023E-10</c:v>
                </c:pt>
                <c:pt idx="261">
                  <c:v>-5.0230000000000022E-10</c:v>
                </c:pt>
                <c:pt idx="262">
                  <c:v>-4.8980000000000021E-10</c:v>
                </c:pt>
                <c:pt idx="263">
                  <c:v>-4.7730000000000031E-10</c:v>
                </c:pt>
                <c:pt idx="264">
                  <c:v>-4.6480000000000014E-10</c:v>
                </c:pt>
                <c:pt idx="265">
                  <c:v>-4.5230000000000013E-10</c:v>
                </c:pt>
                <c:pt idx="266">
                  <c:v>-4.3980000000000023E-10</c:v>
                </c:pt>
                <c:pt idx="267">
                  <c:v>-4.2730000000000027E-10</c:v>
                </c:pt>
                <c:pt idx="268">
                  <c:v>-4.1480000000000021E-10</c:v>
                </c:pt>
                <c:pt idx="269">
                  <c:v>-4.023000000000002E-10</c:v>
                </c:pt>
                <c:pt idx="270">
                  <c:v>-3.8980000000000019E-10</c:v>
                </c:pt>
                <c:pt idx="271">
                  <c:v>-3.7730000000000019E-10</c:v>
                </c:pt>
                <c:pt idx="272">
                  <c:v>-3.6480000000000023E-10</c:v>
                </c:pt>
                <c:pt idx="273">
                  <c:v>-3.5230000000000022E-10</c:v>
                </c:pt>
                <c:pt idx="274">
                  <c:v>-3.3980000000000016E-10</c:v>
                </c:pt>
                <c:pt idx="275">
                  <c:v>-3.273000000000002E-10</c:v>
                </c:pt>
                <c:pt idx="276">
                  <c:v>-3.148000000000002E-10</c:v>
                </c:pt>
                <c:pt idx="277">
                  <c:v>-3.0230000000000013E-10</c:v>
                </c:pt>
                <c:pt idx="278">
                  <c:v>-2.8980000000000013E-10</c:v>
                </c:pt>
                <c:pt idx="279">
                  <c:v>-2.7730000000000017E-10</c:v>
                </c:pt>
                <c:pt idx="280">
                  <c:v>-2.6480000000000016E-10</c:v>
                </c:pt>
                <c:pt idx="281">
                  <c:v>-2.5230000000000015E-10</c:v>
                </c:pt>
                <c:pt idx="282">
                  <c:v>-2.3980000000000009E-10</c:v>
                </c:pt>
                <c:pt idx="283">
                  <c:v>-2.2730000000000014E-10</c:v>
                </c:pt>
                <c:pt idx="284">
                  <c:v>-2.1480000000000013E-10</c:v>
                </c:pt>
                <c:pt idx="285">
                  <c:v>-2.0230000000000009E-10</c:v>
                </c:pt>
                <c:pt idx="286">
                  <c:v>-1.8980000000000011E-10</c:v>
                </c:pt>
                <c:pt idx="287">
                  <c:v>-1.773000000000001E-10</c:v>
                </c:pt>
                <c:pt idx="288">
                  <c:v>-1.6480000000000007E-10</c:v>
                </c:pt>
                <c:pt idx="289">
                  <c:v>-1.5230000000000008E-10</c:v>
                </c:pt>
                <c:pt idx="290">
                  <c:v>-1.398000000000001E-10</c:v>
                </c:pt>
                <c:pt idx="291">
                  <c:v>-1.2730000000000004E-10</c:v>
                </c:pt>
                <c:pt idx="292">
                  <c:v>-1.1480000000000003E-10</c:v>
                </c:pt>
                <c:pt idx="293">
                  <c:v>-1.0230000000000005E-10</c:v>
                </c:pt>
                <c:pt idx="294">
                  <c:v>-8.9800000000000054E-11</c:v>
                </c:pt>
                <c:pt idx="295">
                  <c:v>-7.7300000000000033E-11</c:v>
                </c:pt>
                <c:pt idx="296">
                  <c:v>-6.480000000000005E-11</c:v>
                </c:pt>
                <c:pt idx="297">
                  <c:v>-5.2300000000000035E-11</c:v>
                </c:pt>
                <c:pt idx="298">
                  <c:v>-3.9800000000000027E-11</c:v>
                </c:pt>
                <c:pt idx="299">
                  <c:v>-2.7300000000000015E-11</c:v>
                </c:pt>
                <c:pt idx="300">
                  <c:v>-1.480000000000001E-11</c:v>
                </c:pt>
                <c:pt idx="301">
                  <c:v>-2.3000000000000015E-12</c:v>
                </c:pt>
                <c:pt idx="302">
                  <c:v>1.0200000000000003E-11</c:v>
                </c:pt>
                <c:pt idx="303">
                  <c:v>2.2700000000000013E-11</c:v>
                </c:pt>
                <c:pt idx="304">
                  <c:v>3.5200000000000018E-11</c:v>
                </c:pt>
                <c:pt idx="305">
                  <c:v>4.7700000000000033E-11</c:v>
                </c:pt>
                <c:pt idx="306">
                  <c:v>6.0200000000000035E-11</c:v>
                </c:pt>
                <c:pt idx="307">
                  <c:v>7.2700000000000057E-11</c:v>
                </c:pt>
                <c:pt idx="308">
                  <c:v>8.5200000000000052E-11</c:v>
                </c:pt>
                <c:pt idx="309">
                  <c:v>9.7700000000000074E-11</c:v>
                </c:pt>
                <c:pt idx="310">
                  <c:v>1.1020000000000007E-10</c:v>
                </c:pt>
                <c:pt idx="311">
                  <c:v>1.2270000000000005E-10</c:v>
                </c:pt>
                <c:pt idx="312">
                  <c:v>1.3520000000000009E-10</c:v>
                </c:pt>
                <c:pt idx="313">
                  <c:v>1.4770000000000004E-10</c:v>
                </c:pt>
                <c:pt idx="314">
                  <c:v>1.602000000000001E-10</c:v>
                </c:pt>
                <c:pt idx="315">
                  <c:v>1.7270000000000009E-10</c:v>
                </c:pt>
                <c:pt idx="316">
                  <c:v>1.8520000000000007E-10</c:v>
                </c:pt>
                <c:pt idx="317">
                  <c:v>1.9770000000000013E-10</c:v>
                </c:pt>
                <c:pt idx="318">
                  <c:v>2.1020000000000011E-10</c:v>
                </c:pt>
                <c:pt idx="319">
                  <c:v>2.2270000000000012E-10</c:v>
                </c:pt>
                <c:pt idx="320">
                  <c:v>2.3520000000000013E-10</c:v>
                </c:pt>
                <c:pt idx="321">
                  <c:v>2.4770000000000009E-10</c:v>
                </c:pt>
                <c:pt idx="322">
                  <c:v>2.6020000000000015E-10</c:v>
                </c:pt>
                <c:pt idx="323">
                  <c:v>2.7270000000000021E-10</c:v>
                </c:pt>
                <c:pt idx="324">
                  <c:v>2.8520000000000011E-10</c:v>
                </c:pt>
                <c:pt idx="325">
                  <c:v>2.9770000000000017E-10</c:v>
                </c:pt>
                <c:pt idx="326">
                  <c:v>3.1020000000000018E-10</c:v>
                </c:pt>
                <c:pt idx="327">
                  <c:v>3.2270000000000019E-10</c:v>
                </c:pt>
                <c:pt idx="328">
                  <c:v>3.3520000000000015E-10</c:v>
                </c:pt>
                <c:pt idx="329">
                  <c:v>3.4770000000000021E-10</c:v>
                </c:pt>
                <c:pt idx="330">
                  <c:v>3.6020000000000016E-10</c:v>
                </c:pt>
                <c:pt idx="331">
                  <c:v>3.7270000000000022E-10</c:v>
                </c:pt>
                <c:pt idx="332">
                  <c:v>3.8520000000000018E-10</c:v>
                </c:pt>
                <c:pt idx="333">
                  <c:v>3.9770000000000019E-10</c:v>
                </c:pt>
                <c:pt idx="334">
                  <c:v>4.1020000000000014E-10</c:v>
                </c:pt>
                <c:pt idx="335">
                  <c:v>4.2270000000000015E-10</c:v>
                </c:pt>
                <c:pt idx="336">
                  <c:v>4.3520000000000016E-10</c:v>
                </c:pt>
                <c:pt idx="337">
                  <c:v>4.4770000000000027E-10</c:v>
                </c:pt>
                <c:pt idx="338">
                  <c:v>4.6020000000000018E-10</c:v>
                </c:pt>
                <c:pt idx="339">
                  <c:v>4.7270000000000024E-10</c:v>
                </c:pt>
                <c:pt idx="340">
                  <c:v>4.8520000000000025E-10</c:v>
                </c:pt>
                <c:pt idx="341">
                  <c:v>4.9770000000000036E-10</c:v>
                </c:pt>
                <c:pt idx="342">
                  <c:v>5.1020000000000026E-10</c:v>
                </c:pt>
                <c:pt idx="343">
                  <c:v>5.2270000000000027E-10</c:v>
                </c:pt>
                <c:pt idx="344">
                  <c:v>5.3520000000000028E-10</c:v>
                </c:pt>
                <c:pt idx="345">
                  <c:v>5.4770000000000029E-10</c:v>
                </c:pt>
                <c:pt idx="346">
                  <c:v>5.602000000000003E-10</c:v>
                </c:pt>
                <c:pt idx="347">
                  <c:v>5.7270000000000031E-10</c:v>
                </c:pt>
                <c:pt idx="348">
                  <c:v>5.8520000000000032E-10</c:v>
                </c:pt>
                <c:pt idx="349">
                  <c:v>5.9770000000000032E-10</c:v>
                </c:pt>
                <c:pt idx="350">
                  <c:v>6.1020000000000023E-10</c:v>
                </c:pt>
                <c:pt idx="351">
                  <c:v>6.2270000000000024E-10</c:v>
                </c:pt>
                <c:pt idx="352">
                  <c:v>6.3520000000000025E-10</c:v>
                </c:pt>
                <c:pt idx="353">
                  <c:v>6.4770000000000046E-10</c:v>
                </c:pt>
                <c:pt idx="354">
                  <c:v>6.6020000000000026E-10</c:v>
                </c:pt>
                <c:pt idx="355">
                  <c:v>6.7270000000000027E-10</c:v>
                </c:pt>
                <c:pt idx="356">
                  <c:v>6.8520000000000028E-10</c:v>
                </c:pt>
                <c:pt idx="357">
                  <c:v>6.9770000000000039E-10</c:v>
                </c:pt>
                <c:pt idx="358">
                  <c:v>7.102000000000003E-10</c:v>
                </c:pt>
                <c:pt idx="359">
                  <c:v>7.2270000000000031E-10</c:v>
                </c:pt>
                <c:pt idx="360">
                  <c:v>7.3520000000000031E-10</c:v>
                </c:pt>
                <c:pt idx="361">
                  <c:v>7.4770000000000043E-10</c:v>
                </c:pt>
                <c:pt idx="362">
                  <c:v>7.6020000000000033E-10</c:v>
                </c:pt>
                <c:pt idx="363">
                  <c:v>7.7270000000000034E-10</c:v>
                </c:pt>
                <c:pt idx="364">
                  <c:v>7.8520000000000035E-10</c:v>
                </c:pt>
                <c:pt idx="365">
                  <c:v>7.9770000000000056E-10</c:v>
                </c:pt>
                <c:pt idx="366">
                  <c:v>8.1020000000000047E-10</c:v>
                </c:pt>
                <c:pt idx="367">
                  <c:v>8.2270000000000048E-10</c:v>
                </c:pt>
                <c:pt idx="368">
                  <c:v>8.3520000000000069E-10</c:v>
                </c:pt>
                <c:pt idx="369">
                  <c:v>8.477000000000007E-10</c:v>
                </c:pt>
                <c:pt idx="370">
                  <c:v>8.6020000000000071E-10</c:v>
                </c:pt>
                <c:pt idx="371">
                  <c:v>8.7270000000000031E-10</c:v>
                </c:pt>
                <c:pt idx="372">
                  <c:v>8.8520000000000073E-10</c:v>
                </c:pt>
                <c:pt idx="373">
                  <c:v>8.9770000000000053E-10</c:v>
                </c:pt>
                <c:pt idx="374">
                  <c:v>9.1020000000000054E-10</c:v>
                </c:pt>
                <c:pt idx="375">
                  <c:v>9.2270000000000034E-10</c:v>
                </c:pt>
                <c:pt idx="376">
                  <c:v>9.3520000000000066E-10</c:v>
                </c:pt>
                <c:pt idx="377">
                  <c:v>9.4770000000000077E-10</c:v>
                </c:pt>
                <c:pt idx="378">
                  <c:v>9.6020000000000047E-10</c:v>
                </c:pt>
                <c:pt idx="379">
                  <c:v>9.7270000000000058E-10</c:v>
                </c:pt>
                <c:pt idx="380">
                  <c:v>9.8520000000000069E-10</c:v>
                </c:pt>
                <c:pt idx="381">
                  <c:v>9.977000000000008E-10</c:v>
                </c:pt>
                <c:pt idx="382">
                  <c:v>1.0102000000000005E-9</c:v>
                </c:pt>
                <c:pt idx="383">
                  <c:v>1.0227000000000004E-9</c:v>
                </c:pt>
                <c:pt idx="384">
                  <c:v>1.0352000000000001E-9</c:v>
                </c:pt>
                <c:pt idx="385">
                  <c:v>1.0477000000000004E-9</c:v>
                </c:pt>
                <c:pt idx="386">
                  <c:v>1.0602000000000003E-9</c:v>
                </c:pt>
                <c:pt idx="387">
                  <c:v>1.0727000000000004E-9</c:v>
                </c:pt>
                <c:pt idx="388">
                  <c:v>1.0852000000000003E-9</c:v>
                </c:pt>
                <c:pt idx="389">
                  <c:v>1.0977000000000005E-9</c:v>
                </c:pt>
                <c:pt idx="390">
                  <c:v>1.1102000000000006E-9</c:v>
                </c:pt>
                <c:pt idx="391">
                  <c:v>1.1227000000000007E-9</c:v>
                </c:pt>
                <c:pt idx="392">
                  <c:v>1.1352000000000006E-9</c:v>
                </c:pt>
                <c:pt idx="393">
                  <c:v>1.1477000000000005E-9</c:v>
                </c:pt>
                <c:pt idx="394">
                  <c:v>1.1602000000000006E-9</c:v>
                </c:pt>
                <c:pt idx="395">
                  <c:v>1.1727000000000007E-9</c:v>
                </c:pt>
                <c:pt idx="396">
                  <c:v>1.1852000000000006E-9</c:v>
                </c:pt>
                <c:pt idx="397">
                  <c:v>1.1977000000000003E-9</c:v>
                </c:pt>
                <c:pt idx="398">
                  <c:v>1.2102000000000006E-9</c:v>
                </c:pt>
                <c:pt idx="399">
                  <c:v>1.2227000000000003E-9</c:v>
                </c:pt>
                <c:pt idx="400">
                  <c:v>1.2352000000000004E-9</c:v>
                </c:pt>
              </c:numCache>
            </c:numRef>
          </c:xVal>
          <c:yVal>
            <c:numRef>
              <c:f>'C:\Users\LU\Fast Timing\07202012\64mm^2\ZVA&amp;AM\1750V\[T135.csv]T135'!$B$100:$B$500</c:f>
              <c:numCache>
                <c:formatCode>General</c:formatCode>
                <c:ptCount val="401"/>
                <c:pt idx="0">
                  <c:v>4.5000000000000005E-3</c:v>
                </c:pt>
                <c:pt idx="1">
                  <c:v>4.5500000000000002E-3</c:v>
                </c:pt>
                <c:pt idx="2">
                  <c:v>4.5500000000000002E-3</c:v>
                </c:pt>
                <c:pt idx="3">
                  <c:v>4.6000000000000008E-3</c:v>
                </c:pt>
                <c:pt idx="4">
                  <c:v>4.6500000000000005E-3</c:v>
                </c:pt>
                <c:pt idx="5">
                  <c:v>4.6500000000000005E-3</c:v>
                </c:pt>
                <c:pt idx="6">
                  <c:v>4.6500000000000005E-3</c:v>
                </c:pt>
                <c:pt idx="7">
                  <c:v>4.5800000000000007E-3</c:v>
                </c:pt>
                <c:pt idx="8">
                  <c:v>4.5200000000000006E-3</c:v>
                </c:pt>
                <c:pt idx="9">
                  <c:v>4.3900000000000007E-3</c:v>
                </c:pt>
                <c:pt idx="10">
                  <c:v>4.340000000000001E-3</c:v>
                </c:pt>
                <c:pt idx="11">
                  <c:v>4.2100000000000011E-3</c:v>
                </c:pt>
                <c:pt idx="12">
                  <c:v>4.0699999999999998E-3</c:v>
                </c:pt>
                <c:pt idx="13">
                  <c:v>3.9399999999999999E-3</c:v>
                </c:pt>
                <c:pt idx="14">
                  <c:v>3.7900000000000008E-3</c:v>
                </c:pt>
                <c:pt idx="15">
                  <c:v>3.5700000000000003E-3</c:v>
                </c:pt>
                <c:pt idx="16">
                  <c:v>3.3900000000000002E-3</c:v>
                </c:pt>
                <c:pt idx="17">
                  <c:v>3.1500000000000005E-3</c:v>
                </c:pt>
                <c:pt idx="18">
                  <c:v>2.9700000000000004E-3</c:v>
                </c:pt>
                <c:pt idx="19">
                  <c:v>2.7300000000000002E-3</c:v>
                </c:pt>
                <c:pt idx="20">
                  <c:v>2.49E-3</c:v>
                </c:pt>
                <c:pt idx="21">
                  <c:v>2.2800000000000003E-3</c:v>
                </c:pt>
                <c:pt idx="22">
                  <c:v>2.0500000000000002E-3</c:v>
                </c:pt>
                <c:pt idx="23">
                  <c:v>1.8400000000000005E-3</c:v>
                </c:pt>
                <c:pt idx="24">
                  <c:v>1.6000000000000003E-3</c:v>
                </c:pt>
                <c:pt idx="25">
                  <c:v>1.3600000000000003E-3</c:v>
                </c:pt>
                <c:pt idx="26">
                  <c:v>1.1800000000000003E-3</c:v>
                </c:pt>
                <c:pt idx="27">
                  <c:v>1.0200000000000003E-3</c:v>
                </c:pt>
                <c:pt idx="28">
                  <c:v>8.1000000000000028E-4</c:v>
                </c:pt>
                <c:pt idx="29">
                  <c:v>6.2000000000000011E-4</c:v>
                </c:pt>
                <c:pt idx="30">
                  <c:v>4.4000000000000012E-4</c:v>
                </c:pt>
                <c:pt idx="31">
                  <c:v>3.6000000000000008E-4</c:v>
                </c:pt>
                <c:pt idx="32">
                  <c:v>1.8000000000000004E-4</c:v>
                </c:pt>
                <c:pt idx="33">
                  <c:v>7.0000000000000007E-5</c:v>
                </c:pt>
                <c:pt idx="34">
                  <c:v>-1.0000000000000003E-5</c:v>
                </c:pt>
                <c:pt idx="35">
                  <c:v>-1.1000000000000003E-4</c:v>
                </c:pt>
                <c:pt idx="36">
                  <c:v>-1.7000000000000004E-4</c:v>
                </c:pt>
                <c:pt idx="37">
                  <c:v>-2.2000000000000006E-4</c:v>
                </c:pt>
                <c:pt idx="38">
                  <c:v>-2.5000000000000006E-4</c:v>
                </c:pt>
                <c:pt idx="39">
                  <c:v>-3.0000000000000003E-4</c:v>
                </c:pt>
                <c:pt idx="40">
                  <c:v>-3.0000000000000003E-4</c:v>
                </c:pt>
                <c:pt idx="41">
                  <c:v>-3.0000000000000003E-4</c:v>
                </c:pt>
                <c:pt idx="42">
                  <c:v>-3.0000000000000003E-4</c:v>
                </c:pt>
                <c:pt idx="43">
                  <c:v>-3.2000000000000013E-4</c:v>
                </c:pt>
                <c:pt idx="44">
                  <c:v>-3.5000000000000005E-4</c:v>
                </c:pt>
                <c:pt idx="45">
                  <c:v>-3.2000000000000013E-4</c:v>
                </c:pt>
                <c:pt idx="46">
                  <c:v>-2.7000000000000006E-4</c:v>
                </c:pt>
                <c:pt idx="47">
                  <c:v>-3.0000000000000003E-4</c:v>
                </c:pt>
                <c:pt idx="48">
                  <c:v>-2.7000000000000006E-4</c:v>
                </c:pt>
                <c:pt idx="49">
                  <c:v>-3.2000000000000013E-4</c:v>
                </c:pt>
                <c:pt idx="50">
                  <c:v>-3.2000000000000013E-4</c:v>
                </c:pt>
                <c:pt idx="51">
                  <c:v>-3.5000000000000005E-4</c:v>
                </c:pt>
                <c:pt idx="52">
                  <c:v>-4.0000000000000007E-4</c:v>
                </c:pt>
                <c:pt idx="53">
                  <c:v>-4.6000000000000007E-4</c:v>
                </c:pt>
                <c:pt idx="54">
                  <c:v>-4.8000000000000007E-4</c:v>
                </c:pt>
                <c:pt idx="55">
                  <c:v>-5.9000000000000014E-4</c:v>
                </c:pt>
                <c:pt idx="56">
                  <c:v>-6.7000000000000013E-4</c:v>
                </c:pt>
                <c:pt idx="57">
                  <c:v>-7.7000000000000007E-4</c:v>
                </c:pt>
                <c:pt idx="58">
                  <c:v>-9.0000000000000041E-4</c:v>
                </c:pt>
                <c:pt idx="59">
                  <c:v>-1.0399999999999997E-3</c:v>
                </c:pt>
                <c:pt idx="60">
                  <c:v>-1.1400000000000004E-3</c:v>
                </c:pt>
                <c:pt idx="61">
                  <c:v>-1.2700000000000003E-3</c:v>
                </c:pt>
                <c:pt idx="62">
                  <c:v>-1.4300000000000003E-3</c:v>
                </c:pt>
                <c:pt idx="63">
                  <c:v>-1.5600000000000004E-3</c:v>
                </c:pt>
                <c:pt idx="64">
                  <c:v>-1.6900000000000005E-3</c:v>
                </c:pt>
                <c:pt idx="65">
                  <c:v>-1.9300000000000005E-3</c:v>
                </c:pt>
                <c:pt idx="66">
                  <c:v>-2.0400000000000006E-3</c:v>
                </c:pt>
                <c:pt idx="67">
                  <c:v>-2.2000000000000006E-3</c:v>
                </c:pt>
                <c:pt idx="68">
                  <c:v>-2.2500000000000003E-3</c:v>
                </c:pt>
                <c:pt idx="69">
                  <c:v>-2.4300000000000003E-3</c:v>
                </c:pt>
                <c:pt idx="70">
                  <c:v>-2.49E-3</c:v>
                </c:pt>
                <c:pt idx="71">
                  <c:v>-2.5900000000000003E-3</c:v>
                </c:pt>
                <c:pt idx="72">
                  <c:v>-2.7200000000000006E-3</c:v>
                </c:pt>
                <c:pt idx="73">
                  <c:v>-2.7800000000000004E-3</c:v>
                </c:pt>
                <c:pt idx="74">
                  <c:v>-2.8000000000000004E-3</c:v>
                </c:pt>
                <c:pt idx="75">
                  <c:v>-2.8500000000000001E-3</c:v>
                </c:pt>
                <c:pt idx="76">
                  <c:v>-2.8500000000000001E-3</c:v>
                </c:pt>
                <c:pt idx="77">
                  <c:v>-2.7800000000000004E-3</c:v>
                </c:pt>
                <c:pt idx="78">
                  <c:v>-2.8000000000000004E-3</c:v>
                </c:pt>
                <c:pt idx="79">
                  <c:v>-2.8000000000000004E-3</c:v>
                </c:pt>
                <c:pt idx="80">
                  <c:v>-2.7800000000000004E-3</c:v>
                </c:pt>
                <c:pt idx="81">
                  <c:v>-2.7500000000000003E-3</c:v>
                </c:pt>
                <c:pt idx="82">
                  <c:v>-2.7800000000000004E-3</c:v>
                </c:pt>
                <c:pt idx="83">
                  <c:v>-2.7500000000000003E-3</c:v>
                </c:pt>
                <c:pt idx="84">
                  <c:v>-2.6400000000000004E-3</c:v>
                </c:pt>
                <c:pt idx="85">
                  <c:v>-2.5900000000000003E-3</c:v>
                </c:pt>
                <c:pt idx="86">
                  <c:v>-2.49E-3</c:v>
                </c:pt>
                <c:pt idx="87">
                  <c:v>-2.3500000000000001E-3</c:v>
                </c:pt>
                <c:pt idx="88">
                  <c:v>-2.2500000000000003E-3</c:v>
                </c:pt>
                <c:pt idx="89">
                  <c:v>-2.0900000000000003E-3</c:v>
                </c:pt>
                <c:pt idx="90">
                  <c:v>-1.9300000000000005E-3</c:v>
                </c:pt>
                <c:pt idx="91">
                  <c:v>-1.6900000000000005E-3</c:v>
                </c:pt>
                <c:pt idx="92">
                  <c:v>-1.4800000000000002E-3</c:v>
                </c:pt>
                <c:pt idx="93">
                  <c:v>-1.2500000000000002E-3</c:v>
                </c:pt>
                <c:pt idx="94">
                  <c:v>-1.1400000000000004E-3</c:v>
                </c:pt>
                <c:pt idx="95">
                  <c:v>-1.1900000000000003E-3</c:v>
                </c:pt>
                <c:pt idx="96">
                  <c:v>-1.2700000000000003E-3</c:v>
                </c:pt>
                <c:pt idx="97">
                  <c:v>-1.4100000000000002E-3</c:v>
                </c:pt>
                <c:pt idx="98">
                  <c:v>-1.4800000000000002E-3</c:v>
                </c:pt>
                <c:pt idx="99">
                  <c:v>-1.5900000000000003E-3</c:v>
                </c:pt>
                <c:pt idx="100">
                  <c:v>-1.6199999999999999E-3</c:v>
                </c:pt>
                <c:pt idx="101">
                  <c:v>-1.6700000000000005E-3</c:v>
                </c:pt>
                <c:pt idx="102">
                  <c:v>-1.6400000000000004E-3</c:v>
                </c:pt>
                <c:pt idx="103">
                  <c:v>-1.5900000000000003E-3</c:v>
                </c:pt>
                <c:pt idx="104">
                  <c:v>-1.5399999999999999E-3</c:v>
                </c:pt>
                <c:pt idx="105">
                  <c:v>-1.4800000000000002E-3</c:v>
                </c:pt>
                <c:pt idx="106">
                  <c:v>-1.3300000000000002E-3</c:v>
                </c:pt>
                <c:pt idx="107">
                  <c:v>-1.1199999999999999E-3</c:v>
                </c:pt>
                <c:pt idx="108">
                  <c:v>-8.3000000000000023E-4</c:v>
                </c:pt>
                <c:pt idx="109">
                  <c:v>-6.1000000000000008E-4</c:v>
                </c:pt>
                <c:pt idx="110">
                  <c:v>-5.4000000000000012E-4</c:v>
                </c:pt>
                <c:pt idx="111">
                  <c:v>-6.4000000000000027E-4</c:v>
                </c:pt>
                <c:pt idx="112">
                  <c:v>-8.0000000000000015E-4</c:v>
                </c:pt>
                <c:pt idx="113">
                  <c:v>-9.8000000000000019E-4</c:v>
                </c:pt>
                <c:pt idx="114">
                  <c:v>-1.0900000000000003E-3</c:v>
                </c:pt>
                <c:pt idx="115">
                  <c:v>-1.1900000000000003E-3</c:v>
                </c:pt>
                <c:pt idx="116">
                  <c:v>-1.2700000000000003E-3</c:v>
                </c:pt>
                <c:pt idx="117">
                  <c:v>-1.2700000000000003E-3</c:v>
                </c:pt>
                <c:pt idx="118">
                  <c:v>-1.1900000000000003E-3</c:v>
                </c:pt>
                <c:pt idx="119">
                  <c:v>-1.1199999999999999E-3</c:v>
                </c:pt>
                <c:pt idx="120">
                  <c:v>-1.0100000000000003E-3</c:v>
                </c:pt>
                <c:pt idx="121">
                  <c:v>-8.5000000000000039E-4</c:v>
                </c:pt>
                <c:pt idx="122">
                  <c:v>-6.9000000000000008E-4</c:v>
                </c:pt>
                <c:pt idx="123">
                  <c:v>-4.6000000000000007E-4</c:v>
                </c:pt>
                <c:pt idx="124">
                  <c:v>-1.7000000000000004E-4</c:v>
                </c:pt>
                <c:pt idx="125">
                  <c:v>7.0000000000000007E-5</c:v>
                </c:pt>
                <c:pt idx="126">
                  <c:v>1.8000000000000004E-4</c:v>
                </c:pt>
                <c:pt idx="127">
                  <c:v>1.0000000000000002E-4</c:v>
                </c:pt>
                <c:pt idx="128">
                  <c:v>-4.000000000000001E-5</c:v>
                </c:pt>
                <c:pt idx="129">
                  <c:v>-1.7000000000000004E-4</c:v>
                </c:pt>
                <c:pt idx="130">
                  <c:v>-2.7000000000000006E-4</c:v>
                </c:pt>
                <c:pt idx="131">
                  <c:v>-3.8000000000000008E-4</c:v>
                </c:pt>
                <c:pt idx="132">
                  <c:v>-4.6000000000000007E-4</c:v>
                </c:pt>
                <c:pt idx="133">
                  <c:v>-4.8000000000000007E-4</c:v>
                </c:pt>
                <c:pt idx="134">
                  <c:v>-4.8000000000000007E-4</c:v>
                </c:pt>
                <c:pt idx="135">
                  <c:v>-4.0000000000000007E-4</c:v>
                </c:pt>
                <c:pt idx="136">
                  <c:v>-3.5000000000000005E-4</c:v>
                </c:pt>
                <c:pt idx="137">
                  <c:v>-2.2000000000000006E-4</c:v>
                </c:pt>
                <c:pt idx="138">
                  <c:v>-1.1000000000000003E-4</c:v>
                </c:pt>
                <c:pt idx="139">
                  <c:v>2.0000000000000005E-5</c:v>
                </c:pt>
                <c:pt idx="140">
                  <c:v>1.4999999999999999E-4</c:v>
                </c:pt>
                <c:pt idx="141">
                  <c:v>3.3000000000000005E-4</c:v>
                </c:pt>
                <c:pt idx="142">
                  <c:v>4.7000000000000004E-4</c:v>
                </c:pt>
                <c:pt idx="143">
                  <c:v>6.5000000000000019E-4</c:v>
                </c:pt>
                <c:pt idx="144">
                  <c:v>8.1000000000000028E-4</c:v>
                </c:pt>
                <c:pt idx="145">
                  <c:v>9.4000000000000041E-4</c:v>
                </c:pt>
                <c:pt idx="146">
                  <c:v>1.1800000000000003E-3</c:v>
                </c:pt>
                <c:pt idx="147">
                  <c:v>1.3300000000000002E-3</c:v>
                </c:pt>
                <c:pt idx="148">
                  <c:v>1.4900000000000002E-3</c:v>
                </c:pt>
                <c:pt idx="149">
                  <c:v>1.6500000000000004E-3</c:v>
                </c:pt>
                <c:pt idx="150">
                  <c:v>1.8400000000000005E-3</c:v>
                </c:pt>
                <c:pt idx="151">
                  <c:v>1.9700000000000004E-3</c:v>
                </c:pt>
                <c:pt idx="152">
                  <c:v>2.0700000000000002E-3</c:v>
                </c:pt>
                <c:pt idx="153">
                  <c:v>2.1800000000000005E-3</c:v>
                </c:pt>
                <c:pt idx="154">
                  <c:v>2.1800000000000005E-3</c:v>
                </c:pt>
                <c:pt idx="155">
                  <c:v>2.0200000000000005E-3</c:v>
                </c:pt>
                <c:pt idx="156">
                  <c:v>1.8100000000000004E-3</c:v>
                </c:pt>
                <c:pt idx="157">
                  <c:v>1.6199999999999999E-3</c:v>
                </c:pt>
                <c:pt idx="158">
                  <c:v>1.5200000000000003E-3</c:v>
                </c:pt>
                <c:pt idx="159">
                  <c:v>1.5200000000000003E-3</c:v>
                </c:pt>
                <c:pt idx="160">
                  <c:v>1.5700000000000004E-3</c:v>
                </c:pt>
                <c:pt idx="161">
                  <c:v>1.6500000000000004E-3</c:v>
                </c:pt>
                <c:pt idx="162">
                  <c:v>1.6199999999999999E-3</c:v>
                </c:pt>
                <c:pt idx="163">
                  <c:v>1.5499999999999999E-3</c:v>
                </c:pt>
                <c:pt idx="164">
                  <c:v>1.4100000000000002E-3</c:v>
                </c:pt>
                <c:pt idx="165">
                  <c:v>1.2300000000000002E-3</c:v>
                </c:pt>
                <c:pt idx="166">
                  <c:v>9.9000000000000065E-4</c:v>
                </c:pt>
                <c:pt idx="167">
                  <c:v>7.6000000000000015E-4</c:v>
                </c:pt>
                <c:pt idx="168">
                  <c:v>4.1000000000000005E-4</c:v>
                </c:pt>
                <c:pt idx="169">
                  <c:v>1.0000000000000002E-4</c:v>
                </c:pt>
                <c:pt idx="170">
                  <c:v>-2.7000000000000006E-4</c:v>
                </c:pt>
                <c:pt idx="171">
                  <c:v>-8.3000000000000023E-4</c:v>
                </c:pt>
                <c:pt idx="172">
                  <c:v>-1.4300000000000003E-3</c:v>
                </c:pt>
                <c:pt idx="173">
                  <c:v>-1.9300000000000005E-3</c:v>
                </c:pt>
                <c:pt idx="174">
                  <c:v>-2.2000000000000006E-3</c:v>
                </c:pt>
                <c:pt idx="175">
                  <c:v>-2.33E-3</c:v>
                </c:pt>
                <c:pt idx="176">
                  <c:v>-2.2500000000000003E-3</c:v>
                </c:pt>
                <c:pt idx="177">
                  <c:v>-2.1700000000000005E-3</c:v>
                </c:pt>
                <c:pt idx="178">
                  <c:v>-2.1700000000000005E-3</c:v>
                </c:pt>
                <c:pt idx="179">
                  <c:v>-2.2700000000000003E-3</c:v>
                </c:pt>
                <c:pt idx="180">
                  <c:v>-2.4100000000000002E-3</c:v>
                </c:pt>
                <c:pt idx="181">
                  <c:v>-2.6400000000000004E-3</c:v>
                </c:pt>
                <c:pt idx="182">
                  <c:v>-3.0400000000000006E-3</c:v>
                </c:pt>
                <c:pt idx="183">
                  <c:v>-3.6200000000000008E-3</c:v>
                </c:pt>
                <c:pt idx="184">
                  <c:v>-4.3600000000000002E-3</c:v>
                </c:pt>
                <c:pt idx="185">
                  <c:v>-5.3299999999999997E-3</c:v>
                </c:pt>
                <c:pt idx="186">
                  <c:v>-6.5700000000000012E-3</c:v>
                </c:pt>
                <c:pt idx="187">
                  <c:v>-8.2600000000000017E-3</c:v>
                </c:pt>
                <c:pt idx="188">
                  <c:v>-1.0260000000000002E-2</c:v>
                </c:pt>
                <c:pt idx="189">
                  <c:v>-1.2500000000000001E-2</c:v>
                </c:pt>
                <c:pt idx="190">
                  <c:v>-1.503E-2</c:v>
                </c:pt>
                <c:pt idx="191">
                  <c:v>-1.763E-2</c:v>
                </c:pt>
                <c:pt idx="192">
                  <c:v>-2.0719999999999999E-2</c:v>
                </c:pt>
                <c:pt idx="193">
                  <c:v>-2.419E-2</c:v>
                </c:pt>
                <c:pt idx="194">
                  <c:v>-2.8299999999999999E-2</c:v>
                </c:pt>
                <c:pt idx="195">
                  <c:v>-3.2840000000000008E-2</c:v>
                </c:pt>
                <c:pt idx="196">
                  <c:v>-3.8030000000000001E-2</c:v>
                </c:pt>
                <c:pt idx="197">
                  <c:v>-4.3880000000000002E-2</c:v>
                </c:pt>
                <c:pt idx="198">
                  <c:v>-5.0380000000000008E-2</c:v>
                </c:pt>
                <c:pt idx="199">
                  <c:v>-5.7420000000000006E-2</c:v>
                </c:pt>
                <c:pt idx="200">
                  <c:v>-6.5189999999999998E-2</c:v>
                </c:pt>
                <c:pt idx="201">
                  <c:v>-7.3569999999999997E-2</c:v>
                </c:pt>
                <c:pt idx="202">
                  <c:v>-8.2600000000000007E-2</c:v>
                </c:pt>
                <c:pt idx="203">
                  <c:v>-9.2350000000000002E-2</c:v>
                </c:pt>
                <c:pt idx="204">
                  <c:v>-0.10267999999999998</c:v>
                </c:pt>
                <c:pt idx="205">
                  <c:v>-0.11346000000000002</c:v>
                </c:pt>
                <c:pt idx="206">
                  <c:v>-0.12454999999999998</c:v>
                </c:pt>
                <c:pt idx="207">
                  <c:v>-0.13589999999999999</c:v>
                </c:pt>
                <c:pt idx="208">
                  <c:v>-0.14760000000000001</c:v>
                </c:pt>
                <c:pt idx="209">
                  <c:v>-0.15959000000000004</c:v>
                </c:pt>
                <c:pt idx="210">
                  <c:v>-0.17188999999999999</c:v>
                </c:pt>
                <c:pt idx="211">
                  <c:v>-0.18443000000000004</c:v>
                </c:pt>
                <c:pt idx="212">
                  <c:v>-0.19719</c:v>
                </c:pt>
                <c:pt idx="213">
                  <c:v>-0.21004000000000003</c:v>
                </c:pt>
                <c:pt idx="214">
                  <c:v>-0.22292999999999999</c:v>
                </c:pt>
                <c:pt idx="215">
                  <c:v>-0.23594000000000004</c:v>
                </c:pt>
                <c:pt idx="216">
                  <c:v>-0.24877000000000002</c:v>
                </c:pt>
                <c:pt idx="217">
                  <c:v>-0.26155</c:v>
                </c:pt>
                <c:pt idx="218">
                  <c:v>-0.27417000000000002</c:v>
                </c:pt>
                <c:pt idx="219">
                  <c:v>-0.28655000000000008</c:v>
                </c:pt>
                <c:pt idx="220">
                  <c:v>-0.29875000000000002</c:v>
                </c:pt>
                <c:pt idx="221">
                  <c:v>-0.31045000000000006</c:v>
                </c:pt>
                <c:pt idx="222">
                  <c:v>-0.32167000000000007</c:v>
                </c:pt>
                <c:pt idx="223">
                  <c:v>-0.33221000000000006</c:v>
                </c:pt>
                <c:pt idx="224">
                  <c:v>-0.34227000000000002</c:v>
                </c:pt>
                <c:pt idx="225">
                  <c:v>-0.3517300000000001</c:v>
                </c:pt>
                <c:pt idx="226">
                  <c:v>-0.36066000000000004</c:v>
                </c:pt>
                <c:pt idx="227">
                  <c:v>-0.36912000000000006</c:v>
                </c:pt>
                <c:pt idx="228">
                  <c:v>-0.37703000000000009</c:v>
                </c:pt>
                <c:pt idx="229">
                  <c:v>-0.38427000000000006</c:v>
                </c:pt>
                <c:pt idx="230">
                  <c:v>-0.39096000000000009</c:v>
                </c:pt>
                <c:pt idx="231">
                  <c:v>-0.39705000000000007</c:v>
                </c:pt>
                <c:pt idx="232">
                  <c:v>-0.40248000000000006</c:v>
                </c:pt>
                <c:pt idx="233">
                  <c:v>-0.40743000000000001</c:v>
                </c:pt>
                <c:pt idx="234">
                  <c:v>-0.41170000000000001</c:v>
                </c:pt>
                <c:pt idx="235">
                  <c:v>-0.41531000000000007</c:v>
                </c:pt>
                <c:pt idx="236">
                  <c:v>-0.41826000000000002</c:v>
                </c:pt>
                <c:pt idx="237">
                  <c:v>-0.42039000000000015</c:v>
                </c:pt>
                <c:pt idx="238">
                  <c:v>-0.42039000000000015</c:v>
                </c:pt>
                <c:pt idx="239">
                  <c:v>-0.42039000000000015</c:v>
                </c:pt>
                <c:pt idx="240">
                  <c:v>-0.42039000000000015</c:v>
                </c:pt>
                <c:pt idx="241">
                  <c:v>-0.42039000000000015</c:v>
                </c:pt>
                <c:pt idx="242">
                  <c:v>-0.42039000000000015</c:v>
                </c:pt>
                <c:pt idx="243">
                  <c:v>-0.41944000000000004</c:v>
                </c:pt>
                <c:pt idx="244">
                  <c:v>-0.41665000000000002</c:v>
                </c:pt>
                <c:pt idx="245">
                  <c:v>-0.41283000000000009</c:v>
                </c:pt>
                <c:pt idx="246">
                  <c:v>-0.40825</c:v>
                </c:pt>
                <c:pt idx="247">
                  <c:v>-0.4026900000000001</c:v>
                </c:pt>
                <c:pt idx="248">
                  <c:v>-0.39615000000000006</c:v>
                </c:pt>
                <c:pt idx="249">
                  <c:v>-0.3887000000000001</c:v>
                </c:pt>
                <c:pt idx="250">
                  <c:v>-0.38016000000000005</c:v>
                </c:pt>
                <c:pt idx="251">
                  <c:v>-0.37047000000000008</c:v>
                </c:pt>
                <c:pt idx="252">
                  <c:v>-0.35969000000000001</c:v>
                </c:pt>
                <c:pt idx="253">
                  <c:v>-0.34789000000000009</c:v>
                </c:pt>
                <c:pt idx="254">
                  <c:v>-0.33524000000000004</c:v>
                </c:pt>
                <c:pt idx="255">
                  <c:v>-0.32149000000000005</c:v>
                </c:pt>
                <c:pt idx="256">
                  <c:v>-0.30681000000000014</c:v>
                </c:pt>
                <c:pt idx="257">
                  <c:v>-0.29103000000000001</c:v>
                </c:pt>
                <c:pt idx="258">
                  <c:v>-0.2742</c:v>
                </c:pt>
                <c:pt idx="259">
                  <c:v>-0.25619999999999998</c:v>
                </c:pt>
                <c:pt idx="260">
                  <c:v>-0.23723000000000002</c:v>
                </c:pt>
                <c:pt idx="261">
                  <c:v>-0.21710000000000002</c:v>
                </c:pt>
                <c:pt idx="262">
                  <c:v>-0.1961</c:v>
                </c:pt>
                <c:pt idx="263">
                  <c:v>-0.17421000000000003</c:v>
                </c:pt>
                <c:pt idx="264">
                  <c:v>-0.15147000000000002</c:v>
                </c:pt>
                <c:pt idx="265">
                  <c:v>-0.12805</c:v>
                </c:pt>
                <c:pt idx="266">
                  <c:v>-0.10400000000000001</c:v>
                </c:pt>
                <c:pt idx="267">
                  <c:v>-7.9210000000000017E-2</c:v>
                </c:pt>
                <c:pt idx="268">
                  <c:v>-5.4050000000000008E-2</c:v>
                </c:pt>
                <c:pt idx="269">
                  <c:v>-2.8670000000000005E-2</c:v>
                </c:pt>
                <c:pt idx="270">
                  <c:v>-3.3000000000000004E-3</c:v>
                </c:pt>
                <c:pt idx="271">
                  <c:v>2.1860000000000001E-2</c:v>
                </c:pt>
                <c:pt idx="272">
                  <c:v>4.6890000000000008E-2</c:v>
                </c:pt>
                <c:pt idx="273">
                  <c:v>7.167999999999998E-2</c:v>
                </c:pt>
                <c:pt idx="274">
                  <c:v>9.6180000000000002E-2</c:v>
                </c:pt>
                <c:pt idx="275">
                  <c:v>0.12032000000000001</c:v>
                </c:pt>
                <c:pt idx="276">
                  <c:v>0.14400000000000002</c:v>
                </c:pt>
                <c:pt idx="277">
                  <c:v>0.16711000000000001</c:v>
                </c:pt>
                <c:pt idx="278">
                  <c:v>0.18953000000000003</c:v>
                </c:pt>
                <c:pt idx="279">
                  <c:v>0.21113000000000001</c:v>
                </c:pt>
                <c:pt idx="280">
                  <c:v>0.23189000000000001</c:v>
                </c:pt>
                <c:pt idx="281">
                  <c:v>0.25169999999999998</c:v>
                </c:pt>
                <c:pt idx="282">
                  <c:v>0.27052000000000004</c:v>
                </c:pt>
                <c:pt idx="283">
                  <c:v>0.28838000000000014</c:v>
                </c:pt>
                <c:pt idx="284">
                  <c:v>0.3051600000000001</c:v>
                </c:pt>
                <c:pt idx="285">
                  <c:v>0.32073000000000002</c:v>
                </c:pt>
                <c:pt idx="286">
                  <c:v>0.33496000000000009</c:v>
                </c:pt>
                <c:pt idx="287">
                  <c:v>0.3477900000000001</c:v>
                </c:pt>
                <c:pt idx="288">
                  <c:v>0.35933000000000009</c:v>
                </c:pt>
                <c:pt idx="289">
                  <c:v>0.36979000000000001</c:v>
                </c:pt>
                <c:pt idx="290">
                  <c:v>0.37912000000000007</c:v>
                </c:pt>
                <c:pt idx="291">
                  <c:v>0.3872600000000001</c:v>
                </c:pt>
                <c:pt idx="292">
                  <c:v>0.39458000000000015</c:v>
                </c:pt>
                <c:pt idx="293">
                  <c:v>0.40088000000000007</c:v>
                </c:pt>
                <c:pt idx="294">
                  <c:v>0.40628000000000003</c:v>
                </c:pt>
                <c:pt idx="295">
                  <c:v>0.41081000000000006</c:v>
                </c:pt>
                <c:pt idx="296">
                  <c:v>0.4146800000000001</c:v>
                </c:pt>
                <c:pt idx="297">
                  <c:v>0.41553000000000001</c:v>
                </c:pt>
                <c:pt idx="298">
                  <c:v>0.41553000000000001</c:v>
                </c:pt>
                <c:pt idx="299">
                  <c:v>0.41553000000000001</c:v>
                </c:pt>
                <c:pt idx="300">
                  <c:v>0.41553000000000001</c:v>
                </c:pt>
                <c:pt idx="301">
                  <c:v>0.41553000000000001</c:v>
                </c:pt>
                <c:pt idx="302">
                  <c:v>0.41553000000000001</c:v>
                </c:pt>
                <c:pt idx="303">
                  <c:v>0.41553000000000001</c:v>
                </c:pt>
                <c:pt idx="304">
                  <c:v>0.41553000000000001</c:v>
                </c:pt>
                <c:pt idx="305">
                  <c:v>0.41553000000000001</c:v>
                </c:pt>
                <c:pt idx="306">
                  <c:v>0.41553000000000001</c:v>
                </c:pt>
                <c:pt idx="307">
                  <c:v>0.41553000000000001</c:v>
                </c:pt>
                <c:pt idx="308">
                  <c:v>0.41553000000000001</c:v>
                </c:pt>
                <c:pt idx="309">
                  <c:v>0.41553000000000001</c:v>
                </c:pt>
                <c:pt idx="310">
                  <c:v>0.41553000000000001</c:v>
                </c:pt>
                <c:pt idx="311">
                  <c:v>0.41492000000000007</c:v>
                </c:pt>
                <c:pt idx="312">
                  <c:v>0.41387000000000007</c:v>
                </c:pt>
                <c:pt idx="313">
                  <c:v>0.41289000000000009</c:v>
                </c:pt>
                <c:pt idx="314">
                  <c:v>0.41210000000000002</c:v>
                </c:pt>
                <c:pt idx="315">
                  <c:v>0.41152000000000005</c:v>
                </c:pt>
                <c:pt idx="316">
                  <c:v>0.41115000000000002</c:v>
                </c:pt>
                <c:pt idx="317">
                  <c:v>0.41086000000000006</c:v>
                </c:pt>
                <c:pt idx="318">
                  <c:v>0.41073000000000004</c:v>
                </c:pt>
                <c:pt idx="319">
                  <c:v>0.41055000000000008</c:v>
                </c:pt>
                <c:pt idx="320">
                  <c:v>0.41052000000000005</c:v>
                </c:pt>
                <c:pt idx="321">
                  <c:v>0.41063</c:v>
                </c:pt>
                <c:pt idx="322">
                  <c:v>0.41089000000000009</c:v>
                </c:pt>
                <c:pt idx="323">
                  <c:v>0.41136000000000006</c:v>
                </c:pt>
                <c:pt idx="324">
                  <c:v>0.41202000000000005</c:v>
                </c:pt>
                <c:pt idx="325">
                  <c:v>0.41271000000000002</c:v>
                </c:pt>
                <c:pt idx="326">
                  <c:v>0.41355000000000003</c:v>
                </c:pt>
                <c:pt idx="327">
                  <c:v>0.41453000000000001</c:v>
                </c:pt>
                <c:pt idx="328">
                  <c:v>0.4154500000000001</c:v>
                </c:pt>
                <c:pt idx="329">
                  <c:v>0.41553000000000001</c:v>
                </c:pt>
                <c:pt idx="330">
                  <c:v>0.41553000000000001</c:v>
                </c:pt>
                <c:pt idx="331">
                  <c:v>0.41553000000000001</c:v>
                </c:pt>
                <c:pt idx="332">
                  <c:v>0.41553000000000001</c:v>
                </c:pt>
                <c:pt idx="333">
                  <c:v>0.41553000000000001</c:v>
                </c:pt>
                <c:pt idx="334">
                  <c:v>0.41553000000000001</c:v>
                </c:pt>
                <c:pt idx="335">
                  <c:v>0.41553000000000001</c:v>
                </c:pt>
                <c:pt idx="336">
                  <c:v>0.41553000000000001</c:v>
                </c:pt>
                <c:pt idx="337">
                  <c:v>0.41553000000000001</c:v>
                </c:pt>
                <c:pt idx="338">
                  <c:v>0.41503000000000001</c:v>
                </c:pt>
                <c:pt idx="339">
                  <c:v>0.41255000000000003</c:v>
                </c:pt>
                <c:pt idx="340">
                  <c:v>0.40931000000000006</c:v>
                </c:pt>
                <c:pt idx="341">
                  <c:v>0.4050700000000001</c:v>
                </c:pt>
                <c:pt idx="342">
                  <c:v>0.39990000000000009</c:v>
                </c:pt>
                <c:pt idx="343">
                  <c:v>0.39379000000000008</c:v>
                </c:pt>
                <c:pt idx="344">
                  <c:v>0.38668000000000008</c:v>
                </c:pt>
                <c:pt idx="345">
                  <c:v>0.37856000000000006</c:v>
                </c:pt>
                <c:pt idx="346">
                  <c:v>0.36937000000000009</c:v>
                </c:pt>
                <c:pt idx="347">
                  <c:v>0.35899000000000009</c:v>
                </c:pt>
                <c:pt idx="348">
                  <c:v>0.34747000000000006</c:v>
                </c:pt>
                <c:pt idx="349">
                  <c:v>0.3347500000000001</c:v>
                </c:pt>
                <c:pt idx="350">
                  <c:v>0.32089000000000006</c:v>
                </c:pt>
                <c:pt idx="351">
                  <c:v>0.30587000000000009</c:v>
                </c:pt>
                <c:pt idx="352">
                  <c:v>0.28975000000000001</c:v>
                </c:pt>
                <c:pt idx="353">
                  <c:v>0.27239000000000002</c:v>
                </c:pt>
                <c:pt idx="354">
                  <c:v>0.25397000000000003</c:v>
                </c:pt>
                <c:pt idx="355">
                  <c:v>0.23433999999999999</c:v>
                </c:pt>
                <c:pt idx="356">
                  <c:v>0.21357999999999999</c:v>
                </c:pt>
                <c:pt idx="357">
                  <c:v>0.19162999999999997</c:v>
                </c:pt>
                <c:pt idx="358">
                  <c:v>0.16866</c:v>
                </c:pt>
                <c:pt idx="359">
                  <c:v>0.14479000000000003</c:v>
                </c:pt>
                <c:pt idx="360">
                  <c:v>0.12024000000000001</c:v>
                </c:pt>
                <c:pt idx="361">
                  <c:v>9.5210000000000003E-2</c:v>
                </c:pt>
                <c:pt idx="362">
                  <c:v>6.9730000000000014E-2</c:v>
                </c:pt>
                <c:pt idx="363">
                  <c:v>4.3860000000000003E-2</c:v>
                </c:pt>
                <c:pt idx="364">
                  <c:v>1.7829999999999999E-2</c:v>
                </c:pt>
                <c:pt idx="365">
                  <c:v>-8.2800000000000026E-3</c:v>
                </c:pt>
                <c:pt idx="366">
                  <c:v>-3.4290000000000001E-2</c:v>
                </c:pt>
                <c:pt idx="367">
                  <c:v>-6.0000000000000005E-2</c:v>
                </c:pt>
                <c:pt idx="368">
                  <c:v>-8.5320000000000007E-2</c:v>
                </c:pt>
                <c:pt idx="369">
                  <c:v>-0.11022000000000001</c:v>
                </c:pt>
                <c:pt idx="370">
                  <c:v>-0.13450999999999999</c:v>
                </c:pt>
                <c:pt idx="371">
                  <c:v>-0.15825000000000003</c:v>
                </c:pt>
                <c:pt idx="372">
                  <c:v>-0.18132000000000001</c:v>
                </c:pt>
                <c:pt idx="373">
                  <c:v>-0.20380000000000001</c:v>
                </c:pt>
                <c:pt idx="374">
                  <c:v>-0.22545000000000001</c:v>
                </c:pt>
                <c:pt idx="375">
                  <c:v>-0.24618999999999999</c:v>
                </c:pt>
                <c:pt idx="376">
                  <c:v>-0.26590000000000008</c:v>
                </c:pt>
                <c:pt idx="377">
                  <c:v>-0.2842900000000001</c:v>
                </c:pt>
                <c:pt idx="378">
                  <c:v>-0.3014400000000001</c:v>
                </c:pt>
                <c:pt idx="379">
                  <c:v>-0.31751000000000007</c:v>
                </c:pt>
                <c:pt idx="380">
                  <c:v>-0.33226000000000006</c:v>
                </c:pt>
                <c:pt idx="381">
                  <c:v>-0.34575</c:v>
                </c:pt>
                <c:pt idx="382">
                  <c:v>-0.3579500000000001</c:v>
                </c:pt>
                <c:pt idx="383">
                  <c:v>-0.36881000000000014</c:v>
                </c:pt>
                <c:pt idx="384">
                  <c:v>-0.37847000000000008</c:v>
                </c:pt>
                <c:pt idx="385">
                  <c:v>-0.38691000000000009</c:v>
                </c:pt>
                <c:pt idx="386">
                  <c:v>-0.39431000000000016</c:v>
                </c:pt>
                <c:pt idx="387">
                  <c:v>-0.4005800000000001</c:v>
                </c:pt>
                <c:pt idx="388">
                  <c:v>-0.40603</c:v>
                </c:pt>
                <c:pt idx="389">
                  <c:v>-0.41064000000000001</c:v>
                </c:pt>
                <c:pt idx="390">
                  <c:v>-0.41452000000000006</c:v>
                </c:pt>
                <c:pt idx="391">
                  <c:v>-0.41763</c:v>
                </c:pt>
                <c:pt idx="392">
                  <c:v>-0.42008000000000006</c:v>
                </c:pt>
                <c:pt idx="393">
                  <c:v>-0.42039000000000015</c:v>
                </c:pt>
                <c:pt idx="394">
                  <c:v>-0.42039000000000015</c:v>
                </c:pt>
                <c:pt idx="395">
                  <c:v>-0.42039000000000015</c:v>
                </c:pt>
                <c:pt idx="396">
                  <c:v>-0.42039000000000015</c:v>
                </c:pt>
                <c:pt idx="397">
                  <c:v>-0.42039000000000015</c:v>
                </c:pt>
                <c:pt idx="398">
                  <c:v>-0.42039000000000015</c:v>
                </c:pt>
                <c:pt idx="399">
                  <c:v>-0.42039000000000015</c:v>
                </c:pt>
                <c:pt idx="400">
                  <c:v>-0.42039000000000015</c:v>
                </c:pt>
              </c:numCache>
            </c:numRef>
          </c:yVal>
          <c:smooth val="1"/>
        </c:ser>
        <c:ser>
          <c:idx val="1"/>
          <c:order val="1"/>
          <c:marker>
            <c:symbol val="none"/>
          </c:marker>
          <c:xVal>
            <c:numRef>
              <c:f>'C:\Users\LU\Fast Timing\07202012\64mm^2\ZVA&amp;AM\1750V\[T135.csv]T135'!$A$100:$A$500</c:f>
              <c:numCache>
                <c:formatCode>General</c:formatCode>
                <c:ptCount val="401"/>
                <c:pt idx="0">
                  <c:v>-3.7648000000000017E-9</c:v>
                </c:pt>
                <c:pt idx="1">
                  <c:v>-3.7523000000000016E-9</c:v>
                </c:pt>
                <c:pt idx="2">
                  <c:v>-3.7398000000000015E-9</c:v>
                </c:pt>
                <c:pt idx="3">
                  <c:v>-3.7273000000000022E-9</c:v>
                </c:pt>
                <c:pt idx="4">
                  <c:v>-3.7148000000000017E-9</c:v>
                </c:pt>
                <c:pt idx="5">
                  <c:v>-3.7023000000000016E-9</c:v>
                </c:pt>
                <c:pt idx="6">
                  <c:v>-3.6898000000000019E-9</c:v>
                </c:pt>
                <c:pt idx="7">
                  <c:v>-3.6773000000000022E-9</c:v>
                </c:pt>
                <c:pt idx="8">
                  <c:v>-3.6648000000000021E-9</c:v>
                </c:pt>
                <c:pt idx="9">
                  <c:v>-3.6523000000000011E-9</c:v>
                </c:pt>
                <c:pt idx="10">
                  <c:v>-3.6398000000000014E-9</c:v>
                </c:pt>
                <c:pt idx="11">
                  <c:v>-3.6273000000000021E-9</c:v>
                </c:pt>
                <c:pt idx="12">
                  <c:v>-3.6148000000000016E-9</c:v>
                </c:pt>
                <c:pt idx="13">
                  <c:v>-3.6023000000000015E-9</c:v>
                </c:pt>
                <c:pt idx="14">
                  <c:v>-3.5898000000000018E-9</c:v>
                </c:pt>
                <c:pt idx="15">
                  <c:v>-3.5773000000000021E-9</c:v>
                </c:pt>
                <c:pt idx="16">
                  <c:v>-3.5648000000000016E-9</c:v>
                </c:pt>
                <c:pt idx="17">
                  <c:v>-3.5523000000000011E-9</c:v>
                </c:pt>
                <c:pt idx="18">
                  <c:v>-3.5398000000000014E-9</c:v>
                </c:pt>
                <c:pt idx="19">
                  <c:v>-3.5273000000000021E-9</c:v>
                </c:pt>
                <c:pt idx="20">
                  <c:v>-3.5148000000000016E-9</c:v>
                </c:pt>
                <c:pt idx="21">
                  <c:v>-3.5023000000000019E-9</c:v>
                </c:pt>
                <c:pt idx="22">
                  <c:v>-3.4898000000000013E-9</c:v>
                </c:pt>
                <c:pt idx="23">
                  <c:v>-3.4773000000000016E-9</c:v>
                </c:pt>
                <c:pt idx="24">
                  <c:v>-3.4648000000000015E-9</c:v>
                </c:pt>
                <c:pt idx="25">
                  <c:v>-3.4523000000000014E-9</c:v>
                </c:pt>
                <c:pt idx="26">
                  <c:v>-3.4398000000000013E-9</c:v>
                </c:pt>
                <c:pt idx="27">
                  <c:v>-3.4273000000000016E-9</c:v>
                </c:pt>
                <c:pt idx="28">
                  <c:v>-3.4148000000000015E-9</c:v>
                </c:pt>
                <c:pt idx="29">
                  <c:v>-3.4023000000000018E-9</c:v>
                </c:pt>
                <c:pt idx="30">
                  <c:v>-3.3898000000000013E-9</c:v>
                </c:pt>
                <c:pt idx="31">
                  <c:v>-3.3773000000000011E-9</c:v>
                </c:pt>
                <c:pt idx="32">
                  <c:v>-3.3648000000000015E-9</c:v>
                </c:pt>
                <c:pt idx="33">
                  <c:v>-3.3523000000000013E-9</c:v>
                </c:pt>
                <c:pt idx="34">
                  <c:v>-3.3398000000000012E-9</c:v>
                </c:pt>
                <c:pt idx="35">
                  <c:v>-3.3273000000000015E-9</c:v>
                </c:pt>
                <c:pt idx="36">
                  <c:v>-3.314800000000001E-9</c:v>
                </c:pt>
                <c:pt idx="37">
                  <c:v>-3.3023000000000013E-9</c:v>
                </c:pt>
                <c:pt idx="38">
                  <c:v>-3.2898000000000016E-9</c:v>
                </c:pt>
                <c:pt idx="39">
                  <c:v>-3.2773000000000015E-9</c:v>
                </c:pt>
                <c:pt idx="40">
                  <c:v>-3.2648000000000018E-9</c:v>
                </c:pt>
                <c:pt idx="41">
                  <c:v>-3.2523000000000017E-9</c:v>
                </c:pt>
                <c:pt idx="42">
                  <c:v>-3.2398000000000016E-9</c:v>
                </c:pt>
                <c:pt idx="43">
                  <c:v>-3.2273000000000019E-9</c:v>
                </c:pt>
                <c:pt idx="44">
                  <c:v>-3.2148000000000013E-9</c:v>
                </c:pt>
                <c:pt idx="45">
                  <c:v>-3.2023000000000016E-9</c:v>
                </c:pt>
                <c:pt idx="46">
                  <c:v>-3.1898000000000015E-9</c:v>
                </c:pt>
                <c:pt idx="47">
                  <c:v>-3.1773000000000018E-9</c:v>
                </c:pt>
                <c:pt idx="48">
                  <c:v>-3.1648000000000017E-9</c:v>
                </c:pt>
                <c:pt idx="49">
                  <c:v>-3.1523000000000016E-9</c:v>
                </c:pt>
                <c:pt idx="50">
                  <c:v>-3.1398000000000011E-9</c:v>
                </c:pt>
                <c:pt idx="51">
                  <c:v>-3.1273000000000018E-9</c:v>
                </c:pt>
                <c:pt idx="52">
                  <c:v>-3.1148000000000013E-9</c:v>
                </c:pt>
                <c:pt idx="53">
                  <c:v>-3.1023000000000012E-9</c:v>
                </c:pt>
                <c:pt idx="54">
                  <c:v>-3.0898000000000015E-9</c:v>
                </c:pt>
                <c:pt idx="55">
                  <c:v>-3.0773000000000018E-9</c:v>
                </c:pt>
                <c:pt idx="56">
                  <c:v>-3.0648000000000017E-9</c:v>
                </c:pt>
                <c:pt idx="57">
                  <c:v>-3.0523000000000007E-9</c:v>
                </c:pt>
                <c:pt idx="58">
                  <c:v>-3.039800000000001E-9</c:v>
                </c:pt>
                <c:pt idx="59">
                  <c:v>-3.0273000000000017E-9</c:v>
                </c:pt>
                <c:pt idx="60">
                  <c:v>-3.0148000000000012E-9</c:v>
                </c:pt>
                <c:pt idx="61">
                  <c:v>-3.0023000000000011E-9</c:v>
                </c:pt>
                <c:pt idx="62">
                  <c:v>-2.9898000000000014E-9</c:v>
                </c:pt>
                <c:pt idx="63">
                  <c:v>-2.9773000000000017E-9</c:v>
                </c:pt>
                <c:pt idx="64">
                  <c:v>-2.9648000000000012E-9</c:v>
                </c:pt>
                <c:pt idx="65">
                  <c:v>-2.9523000000000007E-9</c:v>
                </c:pt>
                <c:pt idx="66">
                  <c:v>-2.939800000000001E-9</c:v>
                </c:pt>
                <c:pt idx="67">
                  <c:v>-2.9273000000000017E-9</c:v>
                </c:pt>
                <c:pt idx="68">
                  <c:v>-2.9148000000000011E-9</c:v>
                </c:pt>
                <c:pt idx="69">
                  <c:v>-2.9023000000000014E-9</c:v>
                </c:pt>
                <c:pt idx="70">
                  <c:v>-2.8898000000000013E-9</c:v>
                </c:pt>
                <c:pt idx="71">
                  <c:v>-2.8773000000000012E-9</c:v>
                </c:pt>
                <c:pt idx="72">
                  <c:v>-2.8648000000000011E-9</c:v>
                </c:pt>
                <c:pt idx="73">
                  <c:v>-2.852300000000001E-9</c:v>
                </c:pt>
                <c:pt idx="74">
                  <c:v>-2.8398000000000009E-9</c:v>
                </c:pt>
                <c:pt idx="75">
                  <c:v>-2.8273000000000012E-9</c:v>
                </c:pt>
                <c:pt idx="76">
                  <c:v>-2.8148000000000011E-9</c:v>
                </c:pt>
                <c:pt idx="77">
                  <c:v>-2.8023000000000014E-9</c:v>
                </c:pt>
                <c:pt idx="78">
                  <c:v>-2.7898000000000013E-9</c:v>
                </c:pt>
                <c:pt idx="79">
                  <c:v>-2.7773000000000012E-9</c:v>
                </c:pt>
                <c:pt idx="80">
                  <c:v>-2.7648000000000015E-9</c:v>
                </c:pt>
                <c:pt idx="81">
                  <c:v>-2.7523000000000013E-9</c:v>
                </c:pt>
                <c:pt idx="82">
                  <c:v>-2.7398000000000012E-9</c:v>
                </c:pt>
                <c:pt idx="83">
                  <c:v>-2.7273000000000015E-9</c:v>
                </c:pt>
                <c:pt idx="84">
                  <c:v>-2.7148000000000014E-9</c:v>
                </c:pt>
                <c:pt idx="85">
                  <c:v>-2.7023000000000013E-9</c:v>
                </c:pt>
                <c:pt idx="86">
                  <c:v>-2.6898000000000012E-9</c:v>
                </c:pt>
                <c:pt idx="87">
                  <c:v>-2.6773000000000011E-9</c:v>
                </c:pt>
                <c:pt idx="88">
                  <c:v>-2.6648000000000014E-9</c:v>
                </c:pt>
                <c:pt idx="89">
                  <c:v>-2.6523000000000013E-9</c:v>
                </c:pt>
                <c:pt idx="90">
                  <c:v>-2.6398000000000012E-9</c:v>
                </c:pt>
                <c:pt idx="91">
                  <c:v>-2.6273000000000015E-9</c:v>
                </c:pt>
                <c:pt idx="92">
                  <c:v>-2.6148000000000009E-9</c:v>
                </c:pt>
                <c:pt idx="93">
                  <c:v>-2.6023000000000012E-9</c:v>
                </c:pt>
                <c:pt idx="94">
                  <c:v>-2.5898000000000011E-9</c:v>
                </c:pt>
                <c:pt idx="95">
                  <c:v>-2.5773000000000014E-9</c:v>
                </c:pt>
                <c:pt idx="96">
                  <c:v>-2.5648000000000013E-9</c:v>
                </c:pt>
                <c:pt idx="97">
                  <c:v>-2.5523000000000012E-9</c:v>
                </c:pt>
                <c:pt idx="98">
                  <c:v>-2.5398000000000007E-9</c:v>
                </c:pt>
                <c:pt idx="99">
                  <c:v>-2.5273000000000014E-9</c:v>
                </c:pt>
                <c:pt idx="100">
                  <c:v>-2.5148000000000009E-9</c:v>
                </c:pt>
                <c:pt idx="101">
                  <c:v>-2.5023000000000008E-9</c:v>
                </c:pt>
                <c:pt idx="102">
                  <c:v>-2.4898000000000011E-9</c:v>
                </c:pt>
                <c:pt idx="103">
                  <c:v>-2.4773000000000014E-9</c:v>
                </c:pt>
                <c:pt idx="104">
                  <c:v>-2.4648000000000012E-9</c:v>
                </c:pt>
                <c:pt idx="105">
                  <c:v>-2.4523000000000003E-9</c:v>
                </c:pt>
                <c:pt idx="106">
                  <c:v>-2.4398000000000006E-9</c:v>
                </c:pt>
                <c:pt idx="107">
                  <c:v>-2.4273000000000013E-9</c:v>
                </c:pt>
                <c:pt idx="108">
                  <c:v>-2.4148000000000008E-9</c:v>
                </c:pt>
                <c:pt idx="109">
                  <c:v>-2.4023000000000007E-9</c:v>
                </c:pt>
                <c:pt idx="110">
                  <c:v>-2.389800000000001E-9</c:v>
                </c:pt>
                <c:pt idx="111">
                  <c:v>-2.3773000000000013E-9</c:v>
                </c:pt>
                <c:pt idx="112">
                  <c:v>-2.3648000000000008E-9</c:v>
                </c:pt>
                <c:pt idx="113">
                  <c:v>-2.3523000000000002E-9</c:v>
                </c:pt>
                <c:pt idx="114">
                  <c:v>-2.3398000000000005E-9</c:v>
                </c:pt>
                <c:pt idx="115">
                  <c:v>-2.3273000000000013E-9</c:v>
                </c:pt>
                <c:pt idx="116">
                  <c:v>-2.3148000000000007E-9</c:v>
                </c:pt>
                <c:pt idx="117">
                  <c:v>-2.3023000000000006E-9</c:v>
                </c:pt>
                <c:pt idx="118">
                  <c:v>-2.2898000000000013E-9</c:v>
                </c:pt>
                <c:pt idx="119">
                  <c:v>-2.2773000000000016E-9</c:v>
                </c:pt>
                <c:pt idx="120">
                  <c:v>-2.2648000000000011E-9</c:v>
                </c:pt>
                <c:pt idx="121">
                  <c:v>-2.252300000000001E-9</c:v>
                </c:pt>
                <c:pt idx="122">
                  <c:v>-2.2398000000000009E-9</c:v>
                </c:pt>
                <c:pt idx="123">
                  <c:v>-2.2273000000000012E-9</c:v>
                </c:pt>
                <c:pt idx="124">
                  <c:v>-2.2148000000000011E-9</c:v>
                </c:pt>
                <c:pt idx="125">
                  <c:v>-2.2023000000000014E-9</c:v>
                </c:pt>
                <c:pt idx="126">
                  <c:v>-2.1898000000000013E-9</c:v>
                </c:pt>
                <c:pt idx="127">
                  <c:v>-2.1773000000000007E-9</c:v>
                </c:pt>
                <c:pt idx="128">
                  <c:v>-2.164800000000001E-9</c:v>
                </c:pt>
                <c:pt idx="129">
                  <c:v>-2.1523000000000009E-9</c:v>
                </c:pt>
                <c:pt idx="130">
                  <c:v>-2.1398000000000008E-9</c:v>
                </c:pt>
                <c:pt idx="131">
                  <c:v>-2.1273000000000011E-9</c:v>
                </c:pt>
                <c:pt idx="132">
                  <c:v>-2.114800000000001E-9</c:v>
                </c:pt>
                <c:pt idx="133">
                  <c:v>-2.1023000000000013E-9</c:v>
                </c:pt>
                <c:pt idx="134">
                  <c:v>-2.0898000000000008E-9</c:v>
                </c:pt>
                <c:pt idx="135">
                  <c:v>-2.0773000000000007E-9</c:v>
                </c:pt>
                <c:pt idx="136">
                  <c:v>-2.064800000000001E-9</c:v>
                </c:pt>
                <c:pt idx="137">
                  <c:v>-2.0523000000000009E-9</c:v>
                </c:pt>
                <c:pt idx="138">
                  <c:v>-2.0398000000000008E-9</c:v>
                </c:pt>
                <c:pt idx="139">
                  <c:v>-2.0273000000000011E-9</c:v>
                </c:pt>
                <c:pt idx="140">
                  <c:v>-2.0148000000000005E-9</c:v>
                </c:pt>
                <c:pt idx="141">
                  <c:v>-2.0023000000000008E-9</c:v>
                </c:pt>
                <c:pt idx="142">
                  <c:v>-1.9898000000000007E-9</c:v>
                </c:pt>
                <c:pt idx="143">
                  <c:v>-1.9773000000000014E-9</c:v>
                </c:pt>
                <c:pt idx="144">
                  <c:v>-1.9648000000000009E-9</c:v>
                </c:pt>
                <c:pt idx="145">
                  <c:v>-1.9523000000000012E-9</c:v>
                </c:pt>
                <c:pt idx="146">
                  <c:v>-1.9398000000000007E-9</c:v>
                </c:pt>
                <c:pt idx="147">
                  <c:v>-1.9273000000000014E-9</c:v>
                </c:pt>
                <c:pt idx="148">
                  <c:v>-1.9148000000000009E-9</c:v>
                </c:pt>
                <c:pt idx="149">
                  <c:v>-1.9023000000000008E-9</c:v>
                </c:pt>
                <c:pt idx="150">
                  <c:v>-1.8898000000000006E-9</c:v>
                </c:pt>
                <c:pt idx="151">
                  <c:v>-1.877300000000001E-9</c:v>
                </c:pt>
                <c:pt idx="152">
                  <c:v>-1.8648000000000008E-9</c:v>
                </c:pt>
                <c:pt idx="153">
                  <c:v>-1.8523000000000007E-9</c:v>
                </c:pt>
                <c:pt idx="154">
                  <c:v>-1.8398000000000008E-9</c:v>
                </c:pt>
                <c:pt idx="155">
                  <c:v>-1.8273000000000009E-9</c:v>
                </c:pt>
                <c:pt idx="156">
                  <c:v>-1.8148000000000008E-9</c:v>
                </c:pt>
                <c:pt idx="157">
                  <c:v>-1.8023000000000009E-9</c:v>
                </c:pt>
                <c:pt idx="158">
                  <c:v>-1.7898000000000008E-9</c:v>
                </c:pt>
                <c:pt idx="159">
                  <c:v>-1.7773000000000007E-9</c:v>
                </c:pt>
                <c:pt idx="160">
                  <c:v>-1.7648000000000006E-9</c:v>
                </c:pt>
                <c:pt idx="161">
                  <c:v>-1.7523000000000009E-9</c:v>
                </c:pt>
                <c:pt idx="162">
                  <c:v>-1.7398000000000003E-9</c:v>
                </c:pt>
                <c:pt idx="163">
                  <c:v>-1.7273000000000006E-9</c:v>
                </c:pt>
                <c:pt idx="164">
                  <c:v>-1.7148000000000005E-9</c:v>
                </c:pt>
                <c:pt idx="165">
                  <c:v>-1.7023000000000008E-9</c:v>
                </c:pt>
                <c:pt idx="166">
                  <c:v>-1.6898000000000007E-9</c:v>
                </c:pt>
                <c:pt idx="167">
                  <c:v>-1.6773000000000008E-9</c:v>
                </c:pt>
                <c:pt idx="168">
                  <c:v>-1.6648000000000009E-9</c:v>
                </c:pt>
                <c:pt idx="169">
                  <c:v>-1.652300000000001E-9</c:v>
                </c:pt>
                <c:pt idx="170">
                  <c:v>-1.6398000000000007E-9</c:v>
                </c:pt>
                <c:pt idx="171">
                  <c:v>-1.6273000000000008E-9</c:v>
                </c:pt>
                <c:pt idx="172">
                  <c:v>-1.6148000000000009E-9</c:v>
                </c:pt>
                <c:pt idx="173">
                  <c:v>-1.6023000000000006E-9</c:v>
                </c:pt>
                <c:pt idx="174">
                  <c:v>-1.5898000000000007E-9</c:v>
                </c:pt>
                <c:pt idx="175">
                  <c:v>-1.5773000000000005E-9</c:v>
                </c:pt>
                <c:pt idx="176">
                  <c:v>-1.5648000000000008E-9</c:v>
                </c:pt>
                <c:pt idx="177">
                  <c:v>-1.5523000000000005E-9</c:v>
                </c:pt>
                <c:pt idx="178">
                  <c:v>-1.5398000000000006E-9</c:v>
                </c:pt>
                <c:pt idx="179">
                  <c:v>-1.5273000000000007E-9</c:v>
                </c:pt>
                <c:pt idx="180">
                  <c:v>-1.5148000000000006E-9</c:v>
                </c:pt>
                <c:pt idx="181">
                  <c:v>-1.5023000000000007E-9</c:v>
                </c:pt>
                <c:pt idx="182">
                  <c:v>-1.4898000000000006E-9</c:v>
                </c:pt>
                <c:pt idx="183">
                  <c:v>-1.4773000000000005E-9</c:v>
                </c:pt>
                <c:pt idx="184">
                  <c:v>-1.4648000000000004E-9</c:v>
                </c:pt>
                <c:pt idx="185">
                  <c:v>-1.4523000000000007E-9</c:v>
                </c:pt>
                <c:pt idx="186">
                  <c:v>-1.4398000000000003E-9</c:v>
                </c:pt>
                <c:pt idx="187">
                  <c:v>-1.4273000000000004E-9</c:v>
                </c:pt>
                <c:pt idx="188">
                  <c:v>-1.4148000000000003E-9</c:v>
                </c:pt>
                <c:pt idx="189">
                  <c:v>-1.4023000000000006E-9</c:v>
                </c:pt>
                <c:pt idx="190">
                  <c:v>-1.3898000000000005E-9</c:v>
                </c:pt>
                <c:pt idx="191">
                  <c:v>-1.3773000000000006E-9</c:v>
                </c:pt>
                <c:pt idx="192">
                  <c:v>-1.3648000000000007E-9</c:v>
                </c:pt>
                <c:pt idx="193">
                  <c:v>-1.3523000000000008E-9</c:v>
                </c:pt>
                <c:pt idx="194">
                  <c:v>-1.3398000000000005E-9</c:v>
                </c:pt>
                <c:pt idx="195">
                  <c:v>-1.3273000000000006E-9</c:v>
                </c:pt>
                <c:pt idx="196">
                  <c:v>-1.3148000000000007E-9</c:v>
                </c:pt>
                <c:pt idx="197">
                  <c:v>-1.3023000000000004E-9</c:v>
                </c:pt>
                <c:pt idx="198">
                  <c:v>-1.2898000000000004E-9</c:v>
                </c:pt>
                <c:pt idx="199">
                  <c:v>-1.2773000000000003E-9</c:v>
                </c:pt>
                <c:pt idx="200">
                  <c:v>-1.2648000000000006E-9</c:v>
                </c:pt>
                <c:pt idx="201">
                  <c:v>-1.2523000000000003E-9</c:v>
                </c:pt>
                <c:pt idx="202">
                  <c:v>-1.2398000000000004E-9</c:v>
                </c:pt>
                <c:pt idx="203">
                  <c:v>-1.2273000000000005E-9</c:v>
                </c:pt>
                <c:pt idx="204">
                  <c:v>-1.2148000000000004E-9</c:v>
                </c:pt>
                <c:pt idx="205">
                  <c:v>-1.2023000000000005E-9</c:v>
                </c:pt>
                <c:pt idx="206">
                  <c:v>-1.1898000000000006E-9</c:v>
                </c:pt>
                <c:pt idx="207">
                  <c:v>-1.1773000000000007E-9</c:v>
                </c:pt>
                <c:pt idx="208">
                  <c:v>-1.1648000000000004E-9</c:v>
                </c:pt>
                <c:pt idx="209">
                  <c:v>-1.1523000000000007E-9</c:v>
                </c:pt>
                <c:pt idx="210">
                  <c:v>-1.1398000000000003E-9</c:v>
                </c:pt>
                <c:pt idx="211">
                  <c:v>-1.1273000000000004E-9</c:v>
                </c:pt>
                <c:pt idx="212">
                  <c:v>-1.1148000000000003E-9</c:v>
                </c:pt>
                <c:pt idx="213">
                  <c:v>-1.1023000000000006E-9</c:v>
                </c:pt>
                <c:pt idx="214">
                  <c:v>-1.0898000000000001E-9</c:v>
                </c:pt>
                <c:pt idx="215">
                  <c:v>-1.0773000000000004E-9</c:v>
                </c:pt>
                <c:pt idx="216">
                  <c:v>-1.0648000000000005E-9</c:v>
                </c:pt>
                <c:pt idx="217">
                  <c:v>-1.0523000000000006E-9</c:v>
                </c:pt>
                <c:pt idx="218">
                  <c:v>-1.0398000000000003E-9</c:v>
                </c:pt>
                <c:pt idx="219">
                  <c:v>-1.0273000000000004E-9</c:v>
                </c:pt>
                <c:pt idx="220">
                  <c:v>-1.0148000000000005E-9</c:v>
                </c:pt>
                <c:pt idx="221">
                  <c:v>-1.0023000000000001E-9</c:v>
                </c:pt>
                <c:pt idx="222">
                  <c:v>-9.8980000000000045E-10</c:v>
                </c:pt>
                <c:pt idx="223">
                  <c:v>-9.7730000000000075E-10</c:v>
                </c:pt>
                <c:pt idx="224">
                  <c:v>-9.6480000000000023E-10</c:v>
                </c:pt>
                <c:pt idx="225">
                  <c:v>-9.5230000000000073E-10</c:v>
                </c:pt>
                <c:pt idx="226">
                  <c:v>-9.3980000000000041E-10</c:v>
                </c:pt>
                <c:pt idx="227">
                  <c:v>-9.2730000000000082E-10</c:v>
                </c:pt>
                <c:pt idx="228">
                  <c:v>-9.148000000000005E-10</c:v>
                </c:pt>
                <c:pt idx="229">
                  <c:v>-9.023000000000006E-10</c:v>
                </c:pt>
                <c:pt idx="230">
                  <c:v>-8.8980000000000069E-10</c:v>
                </c:pt>
                <c:pt idx="231">
                  <c:v>-8.7730000000000068E-10</c:v>
                </c:pt>
                <c:pt idx="232">
                  <c:v>-8.6480000000000047E-10</c:v>
                </c:pt>
                <c:pt idx="233">
                  <c:v>-8.5230000000000046E-10</c:v>
                </c:pt>
                <c:pt idx="234">
                  <c:v>-8.3980000000000045E-10</c:v>
                </c:pt>
                <c:pt idx="235">
                  <c:v>-8.2730000000000044E-10</c:v>
                </c:pt>
                <c:pt idx="236">
                  <c:v>-8.1480000000000023E-10</c:v>
                </c:pt>
                <c:pt idx="237">
                  <c:v>-8.0230000000000042E-10</c:v>
                </c:pt>
                <c:pt idx="238">
                  <c:v>-7.8980000000000042E-10</c:v>
                </c:pt>
                <c:pt idx="239">
                  <c:v>-7.7730000000000041E-10</c:v>
                </c:pt>
                <c:pt idx="240">
                  <c:v>-7.648000000000003E-10</c:v>
                </c:pt>
                <c:pt idx="241">
                  <c:v>-7.5230000000000029E-10</c:v>
                </c:pt>
                <c:pt idx="242">
                  <c:v>-7.3980000000000028E-10</c:v>
                </c:pt>
                <c:pt idx="243">
                  <c:v>-7.2730000000000037E-10</c:v>
                </c:pt>
                <c:pt idx="244">
                  <c:v>-7.1480000000000026E-10</c:v>
                </c:pt>
                <c:pt idx="245">
                  <c:v>-7.0230000000000046E-10</c:v>
                </c:pt>
                <c:pt idx="246">
                  <c:v>-6.8980000000000035E-10</c:v>
                </c:pt>
                <c:pt idx="247">
                  <c:v>-6.7730000000000044E-10</c:v>
                </c:pt>
                <c:pt idx="248">
                  <c:v>-6.6480000000000033E-10</c:v>
                </c:pt>
                <c:pt idx="249">
                  <c:v>-6.5230000000000032E-10</c:v>
                </c:pt>
                <c:pt idx="250">
                  <c:v>-6.3980000000000031E-10</c:v>
                </c:pt>
                <c:pt idx="251">
                  <c:v>-6.273000000000003E-10</c:v>
                </c:pt>
                <c:pt idx="252">
                  <c:v>-6.1480000000000019E-10</c:v>
                </c:pt>
                <c:pt idx="253">
                  <c:v>-6.0230000000000018E-10</c:v>
                </c:pt>
                <c:pt idx="254">
                  <c:v>-5.8980000000000018E-10</c:v>
                </c:pt>
                <c:pt idx="255">
                  <c:v>-5.7730000000000027E-10</c:v>
                </c:pt>
                <c:pt idx="256">
                  <c:v>-5.6480000000000016E-10</c:v>
                </c:pt>
                <c:pt idx="257">
                  <c:v>-5.5230000000000036E-10</c:v>
                </c:pt>
                <c:pt idx="258">
                  <c:v>-5.3980000000000025E-10</c:v>
                </c:pt>
                <c:pt idx="259">
                  <c:v>-5.2730000000000034E-10</c:v>
                </c:pt>
                <c:pt idx="260">
                  <c:v>-5.1480000000000023E-10</c:v>
                </c:pt>
                <c:pt idx="261">
                  <c:v>-5.0230000000000022E-10</c:v>
                </c:pt>
                <c:pt idx="262">
                  <c:v>-4.8980000000000021E-10</c:v>
                </c:pt>
                <c:pt idx="263">
                  <c:v>-4.7730000000000031E-10</c:v>
                </c:pt>
                <c:pt idx="264">
                  <c:v>-4.6480000000000014E-10</c:v>
                </c:pt>
                <c:pt idx="265">
                  <c:v>-4.5230000000000013E-10</c:v>
                </c:pt>
                <c:pt idx="266">
                  <c:v>-4.3980000000000023E-10</c:v>
                </c:pt>
                <c:pt idx="267">
                  <c:v>-4.2730000000000027E-10</c:v>
                </c:pt>
                <c:pt idx="268">
                  <c:v>-4.1480000000000021E-10</c:v>
                </c:pt>
                <c:pt idx="269">
                  <c:v>-4.023000000000002E-10</c:v>
                </c:pt>
                <c:pt idx="270">
                  <c:v>-3.8980000000000019E-10</c:v>
                </c:pt>
                <c:pt idx="271">
                  <c:v>-3.7730000000000019E-10</c:v>
                </c:pt>
                <c:pt idx="272">
                  <c:v>-3.6480000000000023E-10</c:v>
                </c:pt>
                <c:pt idx="273">
                  <c:v>-3.5230000000000022E-10</c:v>
                </c:pt>
                <c:pt idx="274">
                  <c:v>-3.3980000000000016E-10</c:v>
                </c:pt>
                <c:pt idx="275">
                  <c:v>-3.273000000000002E-10</c:v>
                </c:pt>
                <c:pt idx="276">
                  <c:v>-3.148000000000002E-10</c:v>
                </c:pt>
                <c:pt idx="277">
                  <c:v>-3.0230000000000013E-10</c:v>
                </c:pt>
                <c:pt idx="278">
                  <c:v>-2.8980000000000013E-10</c:v>
                </c:pt>
                <c:pt idx="279">
                  <c:v>-2.7730000000000017E-10</c:v>
                </c:pt>
                <c:pt idx="280">
                  <c:v>-2.6480000000000016E-10</c:v>
                </c:pt>
                <c:pt idx="281">
                  <c:v>-2.5230000000000015E-10</c:v>
                </c:pt>
                <c:pt idx="282">
                  <c:v>-2.3980000000000009E-10</c:v>
                </c:pt>
                <c:pt idx="283">
                  <c:v>-2.2730000000000014E-10</c:v>
                </c:pt>
                <c:pt idx="284">
                  <c:v>-2.1480000000000013E-10</c:v>
                </c:pt>
                <c:pt idx="285">
                  <c:v>-2.0230000000000009E-10</c:v>
                </c:pt>
                <c:pt idx="286">
                  <c:v>-1.8980000000000011E-10</c:v>
                </c:pt>
                <c:pt idx="287">
                  <c:v>-1.773000000000001E-10</c:v>
                </c:pt>
                <c:pt idx="288">
                  <c:v>-1.6480000000000007E-10</c:v>
                </c:pt>
                <c:pt idx="289">
                  <c:v>-1.5230000000000008E-10</c:v>
                </c:pt>
                <c:pt idx="290">
                  <c:v>-1.398000000000001E-10</c:v>
                </c:pt>
                <c:pt idx="291">
                  <c:v>-1.2730000000000004E-10</c:v>
                </c:pt>
                <c:pt idx="292">
                  <c:v>-1.1480000000000003E-10</c:v>
                </c:pt>
                <c:pt idx="293">
                  <c:v>-1.0230000000000005E-10</c:v>
                </c:pt>
                <c:pt idx="294">
                  <c:v>-8.9800000000000054E-11</c:v>
                </c:pt>
                <c:pt idx="295">
                  <c:v>-7.7300000000000033E-11</c:v>
                </c:pt>
                <c:pt idx="296">
                  <c:v>-6.480000000000005E-11</c:v>
                </c:pt>
                <c:pt idx="297">
                  <c:v>-5.2300000000000035E-11</c:v>
                </c:pt>
                <c:pt idx="298">
                  <c:v>-3.9800000000000027E-11</c:v>
                </c:pt>
                <c:pt idx="299">
                  <c:v>-2.7300000000000015E-11</c:v>
                </c:pt>
                <c:pt idx="300">
                  <c:v>-1.480000000000001E-11</c:v>
                </c:pt>
                <c:pt idx="301">
                  <c:v>-2.3000000000000015E-12</c:v>
                </c:pt>
                <c:pt idx="302">
                  <c:v>1.0200000000000003E-11</c:v>
                </c:pt>
                <c:pt idx="303">
                  <c:v>2.2700000000000013E-11</c:v>
                </c:pt>
                <c:pt idx="304">
                  <c:v>3.5200000000000018E-11</c:v>
                </c:pt>
                <c:pt idx="305">
                  <c:v>4.7700000000000033E-11</c:v>
                </c:pt>
                <c:pt idx="306">
                  <c:v>6.0200000000000035E-11</c:v>
                </c:pt>
                <c:pt idx="307">
                  <c:v>7.2700000000000057E-11</c:v>
                </c:pt>
                <c:pt idx="308">
                  <c:v>8.5200000000000052E-11</c:v>
                </c:pt>
                <c:pt idx="309">
                  <c:v>9.7700000000000074E-11</c:v>
                </c:pt>
                <c:pt idx="310">
                  <c:v>1.1020000000000007E-10</c:v>
                </c:pt>
                <c:pt idx="311">
                  <c:v>1.2270000000000005E-10</c:v>
                </c:pt>
                <c:pt idx="312">
                  <c:v>1.3520000000000009E-10</c:v>
                </c:pt>
                <c:pt idx="313">
                  <c:v>1.4770000000000004E-10</c:v>
                </c:pt>
                <c:pt idx="314">
                  <c:v>1.602000000000001E-10</c:v>
                </c:pt>
                <c:pt idx="315">
                  <c:v>1.7270000000000009E-10</c:v>
                </c:pt>
                <c:pt idx="316">
                  <c:v>1.8520000000000007E-10</c:v>
                </c:pt>
                <c:pt idx="317">
                  <c:v>1.9770000000000013E-10</c:v>
                </c:pt>
                <c:pt idx="318">
                  <c:v>2.1020000000000011E-10</c:v>
                </c:pt>
                <c:pt idx="319">
                  <c:v>2.2270000000000012E-10</c:v>
                </c:pt>
                <c:pt idx="320">
                  <c:v>2.3520000000000013E-10</c:v>
                </c:pt>
                <c:pt idx="321">
                  <c:v>2.4770000000000009E-10</c:v>
                </c:pt>
                <c:pt idx="322">
                  <c:v>2.6020000000000015E-10</c:v>
                </c:pt>
                <c:pt idx="323">
                  <c:v>2.7270000000000021E-10</c:v>
                </c:pt>
                <c:pt idx="324">
                  <c:v>2.8520000000000011E-10</c:v>
                </c:pt>
                <c:pt idx="325">
                  <c:v>2.9770000000000017E-10</c:v>
                </c:pt>
                <c:pt idx="326">
                  <c:v>3.1020000000000018E-10</c:v>
                </c:pt>
                <c:pt idx="327">
                  <c:v>3.2270000000000019E-10</c:v>
                </c:pt>
                <c:pt idx="328">
                  <c:v>3.3520000000000015E-10</c:v>
                </c:pt>
                <c:pt idx="329">
                  <c:v>3.4770000000000021E-10</c:v>
                </c:pt>
                <c:pt idx="330">
                  <c:v>3.6020000000000016E-10</c:v>
                </c:pt>
                <c:pt idx="331">
                  <c:v>3.7270000000000022E-10</c:v>
                </c:pt>
                <c:pt idx="332">
                  <c:v>3.8520000000000018E-10</c:v>
                </c:pt>
                <c:pt idx="333">
                  <c:v>3.9770000000000019E-10</c:v>
                </c:pt>
                <c:pt idx="334">
                  <c:v>4.1020000000000014E-10</c:v>
                </c:pt>
                <c:pt idx="335">
                  <c:v>4.2270000000000015E-10</c:v>
                </c:pt>
                <c:pt idx="336">
                  <c:v>4.3520000000000016E-10</c:v>
                </c:pt>
                <c:pt idx="337">
                  <c:v>4.4770000000000027E-10</c:v>
                </c:pt>
                <c:pt idx="338">
                  <c:v>4.6020000000000018E-10</c:v>
                </c:pt>
                <c:pt idx="339">
                  <c:v>4.7270000000000024E-10</c:v>
                </c:pt>
                <c:pt idx="340">
                  <c:v>4.8520000000000025E-10</c:v>
                </c:pt>
                <c:pt idx="341">
                  <c:v>4.9770000000000036E-10</c:v>
                </c:pt>
                <c:pt idx="342">
                  <c:v>5.1020000000000026E-10</c:v>
                </c:pt>
                <c:pt idx="343">
                  <c:v>5.2270000000000027E-10</c:v>
                </c:pt>
                <c:pt idx="344">
                  <c:v>5.3520000000000028E-10</c:v>
                </c:pt>
                <c:pt idx="345">
                  <c:v>5.4770000000000029E-10</c:v>
                </c:pt>
                <c:pt idx="346">
                  <c:v>5.602000000000003E-10</c:v>
                </c:pt>
                <c:pt idx="347">
                  <c:v>5.7270000000000031E-10</c:v>
                </c:pt>
                <c:pt idx="348">
                  <c:v>5.8520000000000032E-10</c:v>
                </c:pt>
                <c:pt idx="349">
                  <c:v>5.9770000000000032E-10</c:v>
                </c:pt>
                <c:pt idx="350">
                  <c:v>6.1020000000000023E-10</c:v>
                </c:pt>
                <c:pt idx="351">
                  <c:v>6.2270000000000024E-10</c:v>
                </c:pt>
                <c:pt idx="352">
                  <c:v>6.3520000000000025E-10</c:v>
                </c:pt>
                <c:pt idx="353">
                  <c:v>6.4770000000000046E-10</c:v>
                </c:pt>
                <c:pt idx="354">
                  <c:v>6.6020000000000026E-10</c:v>
                </c:pt>
                <c:pt idx="355">
                  <c:v>6.7270000000000027E-10</c:v>
                </c:pt>
                <c:pt idx="356">
                  <c:v>6.8520000000000028E-10</c:v>
                </c:pt>
                <c:pt idx="357">
                  <c:v>6.9770000000000039E-10</c:v>
                </c:pt>
                <c:pt idx="358">
                  <c:v>7.102000000000003E-10</c:v>
                </c:pt>
                <c:pt idx="359">
                  <c:v>7.2270000000000031E-10</c:v>
                </c:pt>
                <c:pt idx="360">
                  <c:v>7.3520000000000031E-10</c:v>
                </c:pt>
                <c:pt idx="361">
                  <c:v>7.4770000000000043E-10</c:v>
                </c:pt>
                <c:pt idx="362">
                  <c:v>7.6020000000000033E-10</c:v>
                </c:pt>
                <c:pt idx="363">
                  <c:v>7.7270000000000034E-10</c:v>
                </c:pt>
                <c:pt idx="364">
                  <c:v>7.8520000000000035E-10</c:v>
                </c:pt>
                <c:pt idx="365">
                  <c:v>7.9770000000000056E-10</c:v>
                </c:pt>
                <c:pt idx="366">
                  <c:v>8.1020000000000047E-10</c:v>
                </c:pt>
                <c:pt idx="367">
                  <c:v>8.2270000000000048E-10</c:v>
                </c:pt>
                <c:pt idx="368">
                  <c:v>8.3520000000000069E-10</c:v>
                </c:pt>
                <c:pt idx="369">
                  <c:v>8.477000000000007E-10</c:v>
                </c:pt>
                <c:pt idx="370">
                  <c:v>8.6020000000000071E-10</c:v>
                </c:pt>
                <c:pt idx="371">
                  <c:v>8.7270000000000031E-10</c:v>
                </c:pt>
                <c:pt idx="372">
                  <c:v>8.8520000000000073E-10</c:v>
                </c:pt>
                <c:pt idx="373">
                  <c:v>8.9770000000000053E-10</c:v>
                </c:pt>
                <c:pt idx="374">
                  <c:v>9.1020000000000054E-10</c:v>
                </c:pt>
                <c:pt idx="375">
                  <c:v>9.2270000000000034E-10</c:v>
                </c:pt>
                <c:pt idx="376">
                  <c:v>9.3520000000000066E-10</c:v>
                </c:pt>
                <c:pt idx="377">
                  <c:v>9.4770000000000077E-10</c:v>
                </c:pt>
                <c:pt idx="378">
                  <c:v>9.6020000000000047E-10</c:v>
                </c:pt>
                <c:pt idx="379">
                  <c:v>9.7270000000000058E-10</c:v>
                </c:pt>
                <c:pt idx="380">
                  <c:v>9.8520000000000069E-10</c:v>
                </c:pt>
                <c:pt idx="381">
                  <c:v>9.977000000000008E-10</c:v>
                </c:pt>
                <c:pt idx="382">
                  <c:v>1.0102000000000005E-9</c:v>
                </c:pt>
                <c:pt idx="383">
                  <c:v>1.0227000000000004E-9</c:v>
                </c:pt>
                <c:pt idx="384">
                  <c:v>1.0352000000000001E-9</c:v>
                </c:pt>
                <c:pt idx="385">
                  <c:v>1.0477000000000004E-9</c:v>
                </c:pt>
                <c:pt idx="386">
                  <c:v>1.0602000000000003E-9</c:v>
                </c:pt>
                <c:pt idx="387">
                  <c:v>1.0727000000000004E-9</c:v>
                </c:pt>
                <c:pt idx="388">
                  <c:v>1.0852000000000003E-9</c:v>
                </c:pt>
                <c:pt idx="389">
                  <c:v>1.0977000000000005E-9</c:v>
                </c:pt>
                <c:pt idx="390">
                  <c:v>1.1102000000000006E-9</c:v>
                </c:pt>
                <c:pt idx="391">
                  <c:v>1.1227000000000007E-9</c:v>
                </c:pt>
                <c:pt idx="392">
                  <c:v>1.1352000000000006E-9</c:v>
                </c:pt>
                <c:pt idx="393">
                  <c:v>1.1477000000000005E-9</c:v>
                </c:pt>
                <c:pt idx="394">
                  <c:v>1.1602000000000006E-9</c:v>
                </c:pt>
                <c:pt idx="395">
                  <c:v>1.1727000000000007E-9</c:v>
                </c:pt>
                <c:pt idx="396">
                  <c:v>1.1852000000000006E-9</c:v>
                </c:pt>
                <c:pt idx="397">
                  <c:v>1.1977000000000003E-9</c:v>
                </c:pt>
                <c:pt idx="398">
                  <c:v>1.2102000000000006E-9</c:v>
                </c:pt>
                <c:pt idx="399">
                  <c:v>1.2227000000000003E-9</c:v>
                </c:pt>
                <c:pt idx="400">
                  <c:v>1.2352000000000004E-9</c:v>
                </c:pt>
              </c:numCache>
            </c:numRef>
          </c:xVal>
          <c:yVal>
            <c:numRef>
              <c:f>'C:\Users\LU\Fast Timing\07202012\64mm^2\ZVA&amp;AM\1750V\[T135.csv]T135'!$C$100:$C$500</c:f>
              <c:numCache>
                <c:formatCode>General</c:formatCode>
                <c:ptCount val="401"/>
                <c:pt idx="0">
                  <c:v>2.8000000000000004E-3</c:v>
                </c:pt>
                <c:pt idx="1">
                  <c:v>3.0100000000000001E-3</c:v>
                </c:pt>
                <c:pt idx="2">
                  <c:v>3.2500000000000007E-3</c:v>
                </c:pt>
                <c:pt idx="3">
                  <c:v>3.4300000000000003E-3</c:v>
                </c:pt>
                <c:pt idx="4">
                  <c:v>3.5900000000000003E-3</c:v>
                </c:pt>
                <c:pt idx="5">
                  <c:v>3.7200000000000006E-3</c:v>
                </c:pt>
                <c:pt idx="6">
                  <c:v>3.8800000000000006E-3</c:v>
                </c:pt>
                <c:pt idx="7">
                  <c:v>3.9800000000000009E-3</c:v>
                </c:pt>
                <c:pt idx="8">
                  <c:v>4.0900000000000008E-3</c:v>
                </c:pt>
                <c:pt idx="9">
                  <c:v>4.170000000000001E-3</c:v>
                </c:pt>
                <c:pt idx="10">
                  <c:v>4.1400000000000005E-3</c:v>
                </c:pt>
                <c:pt idx="11">
                  <c:v>4.1400000000000005E-3</c:v>
                </c:pt>
                <c:pt idx="12">
                  <c:v>4.0400000000000011E-3</c:v>
                </c:pt>
                <c:pt idx="13">
                  <c:v>3.9800000000000009E-3</c:v>
                </c:pt>
                <c:pt idx="14">
                  <c:v>3.8800000000000006E-3</c:v>
                </c:pt>
                <c:pt idx="15">
                  <c:v>3.7200000000000006E-3</c:v>
                </c:pt>
                <c:pt idx="16">
                  <c:v>3.5400000000000006E-3</c:v>
                </c:pt>
                <c:pt idx="17">
                  <c:v>3.3500000000000001E-3</c:v>
                </c:pt>
                <c:pt idx="18">
                  <c:v>3.1400000000000009E-3</c:v>
                </c:pt>
                <c:pt idx="19">
                  <c:v>2.8800000000000002E-3</c:v>
                </c:pt>
                <c:pt idx="20">
                  <c:v>2.6400000000000004E-3</c:v>
                </c:pt>
                <c:pt idx="21">
                  <c:v>2.32E-3</c:v>
                </c:pt>
                <c:pt idx="22">
                  <c:v>2.0600000000000002E-3</c:v>
                </c:pt>
                <c:pt idx="23">
                  <c:v>1.7400000000000002E-3</c:v>
                </c:pt>
                <c:pt idx="24">
                  <c:v>1.4499999999999997E-3</c:v>
                </c:pt>
                <c:pt idx="25">
                  <c:v>1.1900000000000003E-3</c:v>
                </c:pt>
                <c:pt idx="26">
                  <c:v>9.0000000000000041E-4</c:v>
                </c:pt>
                <c:pt idx="27">
                  <c:v>6.600000000000001E-4</c:v>
                </c:pt>
                <c:pt idx="28">
                  <c:v>4.300000000000001E-4</c:v>
                </c:pt>
                <c:pt idx="29">
                  <c:v>2.2000000000000006E-4</c:v>
                </c:pt>
                <c:pt idx="30">
                  <c:v>1.0000000000000003E-5</c:v>
                </c:pt>
                <c:pt idx="31">
                  <c:v>-1.8000000000000004E-4</c:v>
                </c:pt>
                <c:pt idx="32">
                  <c:v>-3.1000000000000005E-4</c:v>
                </c:pt>
                <c:pt idx="33">
                  <c:v>-4.4000000000000012E-4</c:v>
                </c:pt>
                <c:pt idx="34">
                  <c:v>-4.9000000000000009E-4</c:v>
                </c:pt>
                <c:pt idx="35">
                  <c:v>-5.5000000000000014E-4</c:v>
                </c:pt>
                <c:pt idx="36">
                  <c:v>-5.5000000000000014E-4</c:v>
                </c:pt>
                <c:pt idx="37">
                  <c:v>-5.7000000000000009E-4</c:v>
                </c:pt>
                <c:pt idx="38">
                  <c:v>-4.9000000000000009E-4</c:v>
                </c:pt>
                <c:pt idx="39">
                  <c:v>-3.9000000000000005E-4</c:v>
                </c:pt>
                <c:pt idx="40">
                  <c:v>-3.4000000000000008E-4</c:v>
                </c:pt>
                <c:pt idx="41">
                  <c:v>-1.4999999999999999E-4</c:v>
                </c:pt>
                <c:pt idx="42">
                  <c:v>-2.0000000000000005E-5</c:v>
                </c:pt>
                <c:pt idx="43">
                  <c:v>1.3999999999999999E-4</c:v>
                </c:pt>
                <c:pt idx="44">
                  <c:v>3.0000000000000003E-4</c:v>
                </c:pt>
                <c:pt idx="45">
                  <c:v>5.1000000000000004E-4</c:v>
                </c:pt>
                <c:pt idx="46">
                  <c:v>7.2000000000000026E-4</c:v>
                </c:pt>
                <c:pt idx="47">
                  <c:v>8.5000000000000039E-4</c:v>
                </c:pt>
                <c:pt idx="48">
                  <c:v>1.0300000000000001E-3</c:v>
                </c:pt>
                <c:pt idx="49">
                  <c:v>1.2400000000000002E-3</c:v>
                </c:pt>
                <c:pt idx="50">
                  <c:v>1.4000000000000002E-3</c:v>
                </c:pt>
                <c:pt idx="51">
                  <c:v>1.5900000000000003E-3</c:v>
                </c:pt>
                <c:pt idx="52">
                  <c:v>1.7400000000000002E-3</c:v>
                </c:pt>
                <c:pt idx="53">
                  <c:v>1.8500000000000003E-3</c:v>
                </c:pt>
                <c:pt idx="54">
                  <c:v>1.9599999999999999E-3</c:v>
                </c:pt>
                <c:pt idx="55">
                  <c:v>2.0300000000000001E-3</c:v>
                </c:pt>
                <c:pt idx="56">
                  <c:v>2.0900000000000003E-3</c:v>
                </c:pt>
                <c:pt idx="57">
                  <c:v>2.1100000000000003E-3</c:v>
                </c:pt>
                <c:pt idx="58">
                  <c:v>2.1400000000000004E-3</c:v>
                </c:pt>
                <c:pt idx="59">
                  <c:v>2.1100000000000003E-3</c:v>
                </c:pt>
                <c:pt idx="60">
                  <c:v>2.0600000000000002E-3</c:v>
                </c:pt>
                <c:pt idx="61">
                  <c:v>2.0900000000000003E-3</c:v>
                </c:pt>
                <c:pt idx="62">
                  <c:v>2.0100000000000001E-3</c:v>
                </c:pt>
                <c:pt idx="63">
                  <c:v>1.8500000000000003E-3</c:v>
                </c:pt>
                <c:pt idx="64">
                  <c:v>1.7700000000000003E-3</c:v>
                </c:pt>
                <c:pt idx="65">
                  <c:v>1.6900000000000005E-3</c:v>
                </c:pt>
                <c:pt idx="66">
                  <c:v>1.5600000000000004E-3</c:v>
                </c:pt>
                <c:pt idx="67">
                  <c:v>1.4800000000000002E-3</c:v>
                </c:pt>
                <c:pt idx="68">
                  <c:v>1.3200000000000002E-3</c:v>
                </c:pt>
                <c:pt idx="69">
                  <c:v>1.1900000000000003E-3</c:v>
                </c:pt>
                <c:pt idx="70">
                  <c:v>1.0600000000000002E-3</c:v>
                </c:pt>
                <c:pt idx="71">
                  <c:v>9.5000000000000021E-4</c:v>
                </c:pt>
                <c:pt idx="72">
                  <c:v>8.5000000000000039E-4</c:v>
                </c:pt>
                <c:pt idx="73">
                  <c:v>8.0000000000000015E-4</c:v>
                </c:pt>
                <c:pt idx="74">
                  <c:v>7.400000000000001E-4</c:v>
                </c:pt>
                <c:pt idx="75">
                  <c:v>6.9000000000000008E-4</c:v>
                </c:pt>
                <c:pt idx="76">
                  <c:v>6.4000000000000027E-4</c:v>
                </c:pt>
                <c:pt idx="77">
                  <c:v>6.9000000000000008E-4</c:v>
                </c:pt>
                <c:pt idx="78">
                  <c:v>7.400000000000001E-4</c:v>
                </c:pt>
                <c:pt idx="79">
                  <c:v>8.0000000000000015E-4</c:v>
                </c:pt>
                <c:pt idx="80">
                  <c:v>9.3000000000000027E-4</c:v>
                </c:pt>
                <c:pt idx="81">
                  <c:v>1.0900000000000003E-3</c:v>
                </c:pt>
                <c:pt idx="82">
                  <c:v>1.2199999999999997E-3</c:v>
                </c:pt>
                <c:pt idx="83">
                  <c:v>1.4499999999999997E-3</c:v>
                </c:pt>
                <c:pt idx="84">
                  <c:v>1.7200000000000002E-3</c:v>
                </c:pt>
                <c:pt idx="85">
                  <c:v>1.9000000000000004E-3</c:v>
                </c:pt>
                <c:pt idx="86">
                  <c:v>2.1900000000000001E-3</c:v>
                </c:pt>
                <c:pt idx="87">
                  <c:v>2.4599999999999999E-3</c:v>
                </c:pt>
                <c:pt idx="88">
                  <c:v>2.7500000000000003E-3</c:v>
                </c:pt>
                <c:pt idx="89">
                  <c:v>3.1100000000000004E-3</c:v>
                </c:pt>
                <c:pt idx="90">
                  <c:v>3.4600000000000004E-3</c:v>
                </c:pt>
                <c:pt idx="91">
                  <c:v>3.7700000000000008E-3</c:v>
                </c:pt>
                <c:pt idx="92">
                  <c:v>4.0900000000000008E-3</c:v>
                </c:pt>
                <c:pt idx="93">
                  <c:v>4.4600000000000004E-3</c:v>
                </c:pt>
                <c:pt idx="94">
                  <c:v>4.7500000000000007E-3</c:v>
                </c:pt>
                <c:pt idx="95">
                  <c:v>5.0600000000000003E-3</c:v>
                </c:pt>
                <c:pt idx="96">
                  <c:v>5.3299999999999997E-3</c:v>
                </c:pt>
                <c:pt idx="97">
                  <c:v>5.62E-3</c:v>
                </c:pt>
                <c:pt idx="98">
                  <c:v>5.8800000000000007E-3</c:v>
                </c:pt>
                <c:pt idx="99">
                  <c:v>6.0400000000000011E-3</c:v>
                </c:pt>
                <c:pt idx="100">
                  <c:v>6.2000000000000006E-3</c:v>
                </c:pt>
                <c:pt idx="101">
                  <c:v>6.3600000000000002E-3</c:v>
                </c:pt>
                <c:pt idx="102">
                  <c:v>6.4300000000000017E-3</c:v>
                </c:pt>
                <c:pt idx="103">
                  <c:v>6.490000000000001E-3</c:v>
                </c:pt>
                <c:pt idx="104">
                  <c:v>6.510000000000001E-3</c:v>
                </c:pt>
                <c:pt idx="105">
                  <c:v>6.510000000000001E-3</c:v>
                </c:pt>
                <c:pt idx="106">
                  <c:v>6.4600000000000013E-3</c:v>
                </c:pt>
                <c:pt idx="107">
                  <c:v>6.4100000000000016E-3</c:v>
                </c:pt>
                <c:pt idx="108">
                  <c:v>6.2800000000000017E-3</c:v>
                </c:pt>
                <c:pt idx="109">
                  <c:v>6.0900000000000008E-3</c:v>
                </c:pt>
                <c:pt idx="110">
                  <c:v>5.9300000000000012E-3</c:v>
                </c:pt>
                <c:pt idx="111">
                  <c:v>5.6699999999999997E-3</c:v>
                </c:pt>
                <c:pt idx="112">
                  <c:v>5.490000000000001E-3</c:v>
                </c:pt>
                <c:pt idx="113">
                  <c:v>5.2200000000000007E-3</c:v>
                </c:pt>
                <c:pt idx="114">
                  <c:v>4.9300000000000012E-3</c:v>
                </c:pt>
                <c:pt idx="115">
                  <c:v>4.6699999999999997E-3</c:v>
                </c:pt>
                <c:pt idx="116">
                  <c:v>4.3000000000000009E-3</c:v>
                </c:pt>
                <c:pt idx="117">
                  <c:v>4.0900000000000008E-3</c:v>
                </c:pt>
                <c:pt idx="118">
                  <c:v>3.7500000000000007E-3</c:v>
                </c:pt>
                <c:pt idx="119">
                  <c:v>3.5400000000000006E-3</c:v>
                </c:pt>
                <c:pt idx="120">
                  <c:v>3.2500000000000007E-3</c:v>
                </c:pt>
                <c:pt idx="121">
                  <c:v>3.0400000000000006E-3</c:v>
                </c:pt>
                <c:pt idx="122">
                  <c:v>2.8000000000000004E-3</c:v>
                </c:pt>
                <c:pt idx="123">
                  <c:v>2.5900000000000003E-3</c:v>
                </c:pt>
                <c:pt idx="124">
                  <c:v>2.4599999999999999E-3</c:v>
                </c:pt>
                <c:pt idx="125">
                  <c:v>2.2700000000000003E-3</c:v>
                </c:pt>
                <c:pt idx="126">
                  <c:v>2.1700000000000005E-3</c:v>
                </c:pt>
                <c:pt idx="127">
                  <c:v>2.1100000000000003E-3</c:v>
                </c:pt>
                <c:pt idx="128">
                  <c:v>2.0600000000000002E-3</c:v>
                </c:pt>
                <c:pt idx="129">
                  <c:v>2.0100000000000001E-3</c:v>
                </c:pt>
                <c:pt idx="130">
                  <c:v>2.0100000000000001E-3</c:v>
                </c:pt>
                <c:pt idx="131">
                  <c:v>2.0600000000000002E-3</c:v>
                </c:pt>
                <c:pt idx="132">
                  <c:v>2.1400000000000004E-3</c:v>
                </c:pt>
                <c:pt idx="133">
                  <c:v>2.2500000000000003E-3</c:v>
                </c:pt>
                <c:pt idx="134">
                  <c:v>2.3500000000000001E-3</c:v>
                </c:pt>
                <c:pt idx="135">
                  <c:v>2.5300000000000001E-3</c:v>
                </c:pt>
                <c:pt idx="136">
                  <c:v>2.6400000000000004E-3</c:v>
                </c:pt>
                <c:pt idx="137">
                  <c:v>2.7700000000000003E-3</c:v>
                </c:pt>
                <c:pt idx="138">
                  <c:v>3.0600000000000002E-3</c:v>
                </c:pt>
                <c:pt idx="139">
                  <c:v>3.2500000000000007E-3</c:v>
                </c:pt>
                <c:pt idx="140">
                  <c:v>3.3800000000000006E-3</c:v>
                </c:pt>
                <c:pt idx="141">
                  <c:v>3.6200000000000008E-3</c:v>
                </c:pt>
                <c:pt idx="142">
                  <c:v>3.8000000000000004E-3</c:v>
                </c:pt>
                <c:pt idx="143">
                  <c:v>3.9800000000000009E-3</c:v>
                </c:pt>
                <c:pt idx="144">
                  <c:v>4.0100000000000005E-3</c:v>
                </c:pt>
                <c:pt idx="145">
                  <c:v>4.170000000000001E-3</c:v>
                </c:pt>
                <c:pt idx="146">
                  <c:v>4.1900000000000001E-3</c:v>
                </c:pt>
                <c:pt idx="147">
                  <c:v>4.2500000000000003E-3</c:v>
                </c:pt>
                <c:pt idx="148">
                  <c:v>4.2700000000000012E-3</c:v>
                </c:pt>
                <c:pt idx="149">
                  <c:v>4.2200000000000007E-3</c:v>
                </c:pt>
                <c:pt idx="150">
                  <c:v>4.1400000000000005E-3</c:v>
                </c:pt>
                <c:pt idx="151">
                  <c:v>4.0400000000000011E-3</c:v>
                </c:pt>
                <c:pt idx="152">
                  <c:v>3.9300000000000012E-3</c:v>
                </c:pt>
                <c:pt idx="153">
                  <c:v>3.7700000000000008E-3</c:v>
                </c:pt>
                <c:pt idx="154">
                  <c:v>3.6200000000000008E-3</c:v>
                </c:pt>
                <c:pt idx="155">
                  <c:v>3.3800000000000006E-3</c:v>
                </c:pt>
                <c:pt idx="156">
                  <c:v>3.0600000000000002E-3</c:v>
                </c:pt>
                <c:pt idx="157">
                  <c:v>2.8000000000000004E-3</c:v>
                </c:pt>
                <c:pt idx="158">
                  <c:v>2.4800000000000004E-3</c:v>
                </c:pt>
                <c:pt idx="159">
                  <c:v>2.1700000000000005E-3</c:v>
                </c:pt>
                <c:pt idx="160">
                  <c:v>1.8200000000000004E-3</c:v>
                </c:pt>
                <c:pt idx="161">
                  <c:v>1.4800000000000002E-3</c:v>
                </c:pt>
                <c:pt idx="162">
                  <c:v>1.1900000000000003E-3</c:v>
                </c:pt>
                <c:pt idx="163">
                  <c:v>8.2000000000000031E-4</c:v>
                </c:pt>
                <c:pt idx="164">
                  <c:v>5.6000000000000006E-4</c:v>
                </c:pt>
                <c:pt idx="165">
                  <c:v>1.3999999999999999E-4</c:v>
                </c:pt>
                <c:pt idx="166">
                  <c:v>-1.2999999999999999E-4</c:v>
                </c:pt>
                <c:pt idx="167">
                  <c:v>-4.4000000000000012E-4</c:v>
                </c:pt>
                <c:pt idx="168">
                  <c:v>-7.6000000000000015E-4</c:v>
                </c:pt>
                <c:pt idx="169">
                  <c:v>-1.0700000000000002E-3</c:v>
                </c:pt>
                <c:pt idx="170">
                  <c:v>-1.3400000000000003E-3</c:v>
                </c:pt>
                <c:pt idx="171">
                  <c:v>-1.6000000000000003E-3</c:v>
                </c:pt>
                <c:pt idx="172">
                  <c:v>-1.8400000000000005E-3</c:v>
                </c:pt>
                <c:pt idx="173">
                  <c:v>-2.0999999999999999E-3</c:v>
                </c:pt>
                <c:pt idx="174">
                  <c:v>-2.2900000000000004E-3</c:v>
                </c:pt>
                <c:pt idx="175">
                  <c:v>-2.3700000000000001E-3</c:v>
                </c:pt>
                <c:pt idx="176">
                  <c:v>-2.4199999999999998E-3</c:v>
                </c:pt>
                <c:pt idx="177">
                  <c:v>-2.4199999999999998E-3</c:v>
                </c:pt>
                <c:pt idx="178">
                  <c:v>-2.31E-3</c:v>
                </c:pt>
                <c:pt idx="179">
                  <c:v>-2.2600000000000003E-3</c:v>
                </c:pt>
                <c:pt idx="180">
                  <c:v>-2.1300000000000004E-3</c:v>
                </c:pt>
                <c:pt idx="181">
                  <c:v>-2.0200000000000005E-3</c:v>
                </c:pt>
                <c:pt idx="182">
                  <c:v>-2.0000000000000005E-3</c:v>
                </c:pt>
                <c:pt idx="183">
                  <c:v>-1.8900000000000004E-3</c:v>
                </c:pt>
                <c:pt idx="184">
                  <c:v>-1.8100000000000004E-3</c:v>
                </c:pt>
                <c:pt idx="185">
                  <c:v>-1.7099999999999997E-3</c:v>
                </c:pt>
                <c:pt idx="186">
                  <c:v>-1.6299999999999999E-3</c:v>
                </c:pt>
                <c:pt idx="187">
                  <c:v>-1.6000000000000003E-3</c:v>
                </c:pt>
                <c:pt idx="188">
                  <c:v>-1.5200000000000003E-3</c:v>
                </c:pt>
                <c:pt idx="189">
                  <c:v>-1.6000000000000003E-3</c:v>
                </c:pt>
                <c:pt idx="190">
                  <c:v>-1.6299999999999999E-3</c:v>
                </c:pt>
                <c:pt idx="191">
                  <c:v>-1.5200000000000003E-3</c:v>
                </c:pt>
                <c:pt idx="192">
                  <c:v>-1.4700000000000002E-3</c:v>
                </c:pt>
                <c:pt idx="193">
                  <c:v>-1.4400000000000001E-3</c:v>
                </c:pt>
                <c:pt idx="194">
                  <c:v>-1.3600000000000003E-3</c:v>
                </c:pt>
                <c:pt idx="195">
                  <c:v>-1.3400000000000003E-3</c:v>
                </c:pt>
                <c:pt idx="196">
                  <c:v>-1.3600000000000003E-3</c:v>
                </c:pt>
                <c:pt idx="197">
                  <c:v>-1.4200000000000003E-3</c:v>
                </c:pt>
                <c:pt idx="198">
                  <c:v>-1.5000000000000002E-3</c:v>
                </c:pt>
                <c:pt idx="199">
                  <c:v>-1.6000000000000003E-3</c:v>
                </c:pt>
                <c:pt idx="200">
                  <c:v>-1.7300000000000002E-3</c:v>
                </c:pt>
                <c:pt idx="201">
                  <c:v>-1.8600000000000003E-3</c:v>
                </c:pt>
                <c:pt idx="202">
                  <c:v>-2.0799999999999998E-3</c:v>
                </c:pt>
                <c:pt idx="203">
                  <c:v>-2.31E-3</c:v>
                </c:pt>
                <c:pt idx="204">
                  <c:v>-2.4399999999999999E-3</c:v>
                </c:pt>
                <c:pt idx="205">
                  <c:v>-2.6300000000000004E-3</c:v>
                </c:pt>
                <c:pt idx="206">
                  <c:v>-2.8400000000000005E-3</c:v>
                </c:pt>
                <c:pt idx="207">
                  <c:v>-3.0500000000000002E-3</c:v>
                </c:pt>
                <c:pt idx="208">
                  <c:v>-3.2300000000000007E-3</c:v>
                </c:pt>
                <c:pt idx="209">
                  <c:v>-3.4500000000000004E-3</c:v>
                </c:pt>
                <c:pt idx="210">
                  <c:v>-3.6000000000000003E-3</c:v>
                </c:pt>
                <c:pt idx="211">
                  <c:v>-3.7600000000000003E-3</c:v>
                </c:pt>
                <c:pt idx="212">
                  <c:v>-3.8700000000000002E-3</c:v>
                </c:pt>
                <c:pt idx="213">
                  <c:v>-4.0299999999999997E-3</c:v>
                </c:pt>
                <c:pt idx="214">
                  <c:v>-4.0800000000000012E-3</c:v>
                </c:pt>
                <c:pt idx="215">
                  <c:v>-4.1599999999999996E-3</c:v>
                </c:pt>
                <c:pt idx="216">
                  <c:v>-4.1300000000000009E-3</c:v>
                </c:pt>
                <c:pt idx="217">
                  <c:v>-4.1300000000000009E-3</c:v>
                </c:pt>
                <c:pt idx="218">
                  <c:v>-4.1000000000000003E-3</c:v>
                </c:pt>
                <c:pt idx="219">
                  <c:v>-4.0299999999999997E-3</c:v>
                </c:pt>
                <c:pt idx="220">
                  <c:v>-3.8100000000000005E-3</c:v>
                </c:pt>
                <c:pt idx="221">
                  <c:v>-3.5800000000000003E-3</c:v>
                </c:pt>
                <c:pt idx="222">
                  <c:v>-3.4199999999999999E-3</c:v>
                </c:pt>
                <c:pt idx="223">
                  <c:v>-3.3400000000000005E-3</c:v>
                </c:pt>
                <c:pt idx="224">
                  <c:v>-3.2900000000000004E-3</c:v>
                </c:pt>
                <c:pt idx="225">
                  <c:v>-3.3700000000000002E-3</c:v>
                </c:pt>
                <c:pt idx="226">
                  <c:v>-3.4199999999999999E-3</c:v>
                </c:pt>
                <c:pt idx="227">
                  <c:v>-3.4500000000000004E-3</c:v>
                </c:pt>
                <c:pt idx="228">
                  <c:v>-3.4700000000000004E-3</c:v>
                </c:pt>
                <c:pt idx="229">
                  <c:v>-3.6000000000000003E-3</c:v>
                </c:pt>
                <c:pt idx="230">
                  <c:v>-3.6300000000000004E-3</c:v>
                </c:pt>
                <c:pt idx="231">
                  <c:v>-3.7100000000000006E-3</c:v>
                </c:pt>
                <c:pt idx="232">
                  <c:v>-3.8700000000000002E-3</c:v>
                </c:pt>
                <c:pt idx="233">
                  <c:v>-3.9699999999999996E-3</c:v>
                </c:pt>
                <c:pt idx="234">
                  <c:v>-4.1800000000000006E-3</c:v>
                </c:pt>
                <c:pt idx="235">
                  <c:v>-4.4700000000000017E-3</c:v>
                </c:pt>
                <c:pt idx="236">
                  <c:v>-4.6600000000000001E-3</c:v>
                </c:pt>
                <c:pt idx="237">
                  <c:v>-5.000000000000001E-3</c:v>
                </c:pt>
                <c:pt idx="238">
                  <c:v>-5.4200000000000012E-3</c:v>
                </c:pt>
                <c:pt idx="239">
                  <c:v>-5.9800000000000018E-3</c:v>
                </c:pt>
                <c:pt idx="240">
                  <c:v>-6.7900000000000009E-3</c:v>
                </c:pt>
                <c:pt idx="241">
                  <c:v>-7.6600000000000001E-3</c:v>
                </c:pt>
                <c:pt idx="242">
                  <c:v>-8.6600000000000028E-3</c:v>
                </c:pt>
                <c:pt idx="243">
                  <c:v>-9.7400000000000004E-3</c:v>
                </c:pt>
                <c:pt idx="244">
                  <c:v>-1.085E-2</c:v>
                </c:pt>
                <c:pt idx="245">
                  <c:v>-1.201E-2</c:v>
                </c:pt>
                <c:pt idx="246">
                  <c:v>-1.3169999999999999E-2</c:v>
                </c:pt>
                <c:pt idx="247">
                  <c:v>-1.438E-2</c:v>
                </c:pt>
                <c:pt idx="248">
                  <c:v>-1.5570000000000001E-2</c:v>
                </c:pt>
                <c:pt idx="249">
                  <c:v>-1.6799999999999999E-2</c:v>
                </c:pt>
                <c:pt idx="250">
                  <c:v>-1.8020000000000001E-2</c:v>
                </c:pt>
                <c:pt idx="251">
                  <c:v>-1.9199999999999998E-2</c:v>
                </c:pt>
                <c:pt idx="252">
                  <c:v>-2.036E-2</c:v>
                </c:pt>
                <c:pt idx="253">
                  <c:v>-2.1410000000000002E-2</c:v>
                </c:pt>
                <c:pt idx="254">
                  <c:v>-2.2470000000000007E-2</c:v>
                </c:pt>
                <c:pt idx="255">
                  <c:v>-2.35E-2</c:v>
                </c:pt>
                <c:pt idx="256">
                  <c:v>-2.4469999999999999E-2</c:v>
                </c:pt>
                <c:pt idx="257">
                  <c:v>-2.5420000000000002E-2</c:v>
                </c:pt>
                <c:pt idx="258">
                  <c:v>-2.6210000000000004E-2</c:v>
                </c:pt>
                <c:pt idx="259">
                  <c:v>-2.6919999999999999E-2</c:v>
                </c:pt>
                <c:pt idx="260">
                  <c:v>-2.7369999999999998E-2</c:v>
                </c:pt>
                <c:pt idx="261">
                  <c:v>-2.7630000000000002E-2</c:v>
                </c:pt>
                <c:pt idx="262">
                  <c:v>-2.7710000000000002E-2</c:v>
                </c:pt>
                <c:pt idx="263">
                  <c:v>-2.7580000000000004E-2</c:v>
                </c:pt>
                <c:pt idx="264">
                  <c:v>-2.7180000000000003E-2</c:v>
                </c:pt>
                <c:pt idx="265">
                  <c:v>-2.6550000000000001E-2</c:v>
                </c:pt>
                <c:pt idx="266">
                  <c:v>-2.5680000000000005E-2</c:v>
                </c:pt>
                <c:pt idx="267">
                  <c:v>-2.4519999999999997E-2</c:v>
                </c:pt>
                <c:pt idx="268">
                  <c:v>-2.3099999999999999E-2</c:v>
                </c:pt>
                <c:pt idx="269">
                  <c:v>-2.1440000000000004E-2</c:v>
                </c:pt>
                <c:pt idx="270">
                  <c:v>-1.9410000000000004E-2</c:v>
                </c:pt>
                <c:pt idx="271">
                  <c:v>-1.7090000000000001E-2</c:v>
                </c:pt>
                <c:pt idx="272">
                  <c:v>-1.443E-2</c:v>
                </c:pt>
                <c:pt idx="273">
                  <c:v>-1.1400000000000002E-2</c:v>
                </c:pt>
                <c:pt idx="274">
                  <c:v>-8.1100000000000026E-3</c:v>
                </c:pt>
                <c:pt idx="275">
                  <c:v>-4.4500000000000008E-3</c:v>
                </c:pt>
                <c:pt idx="276">
                  <c:v>-5.7000000000000009E-4</c:v>
                </c:pt>
                <c:pt idx="277">
                  <c:v>3.6400000000000009E-3</c:v>
                </c:pt>
                <c:pt idx="278">
                  <c:v>8.0100000000000032E-3</c:v>
                </c:pt>
                <c:pt idx="279">
                  <c:v>1.2699999999999998E-2</c:v>
                </c:pt>
                <c:pt idx="280">
                  <c:v>1.7659999999999999E-2</c:v>
                </c:pt>
                <c:pt idx="281">
                  <c:v>2.2720000000000001E-2</c:v>
                </c:pt>
                <c:pt idx="282">
                  <c:v>2.809E-2</c:v>
                </c:pt>
                <c:pt idx="283">
                  <c:v>3.3570000000000003E-2</c:v>
                </c:pt>
                <c:pt idx="284">
                  <c:v>3.9129999999999998E-2</c:v>
                </c:pt>
                <c:pt idx="285">
                  <c:v>4.4790000000000017E-2</c:v>
                </c:pt>
                <c:pt idx="286">
                  <c:v>5.0639999999999998E-2</c:v>
                </c:pt>
                <c:pt idx="287">
                  <c:v>5.6680000000000001E-2</c:v>
                </c:pt>
                <c:pt idx="288">
                  <c:v>6.2890000000000015E-2</c:v>
                </c:pt>
                <c:pt idx="289">
                  <c:v>6.9139999999999993E-2</c:v>
                </c:pt>
                <c:pt idx="290">
                  <c:v>7.5410000000000019E-2</c:v>
                </c:pt>
                <c:pt idx="291">
                  <c:v>8.1630000000000036E-2</c:v>
                </c:pt>
                <c:pt idx="292">
                  <c:v>8.7790000000000007E-2</c:v>
                </c:pt>
                <c:pt idx="293">
                  <c:v>9.3800000000000036E-2</c:v>
                </c:pt>
                <c:pt idx="294">
                  <c:v>9.9590000000000026E-2</c:v>
                </c:pt>
                <c:pt idx="295">
                  <c:v>0.10523000000000002</c:v>
                </c:pt>
                <c:pt idx="296">
                  <c:v>0.11063000000000002</c:v>
                </c:pt>
                <c:pt idx="297">
                  <c:v>0.11575000000000002</c:v>
                </c:pt>
                <c:pt idx="298">
                  <c:v>0.12059000000000002</c:v>
                </c:pt>
                <c:pt idx="299">
                  <c:v>0.12504999999999999</c:v>
                </c:pt>
                <c:pt idx="300">
                  <c:v>0.12912999999999997</c:v>
                </c:pt>
                <c:pt idx="301">
                  <c:v>0.13281999999999999</c:v>
                </c:pt>
                <c:pt idx="302">
                  <c:v>0.13611000000000001</c:v>
                </c:pt>
                <c:pt idx="303">
                  <c:v>0.13908999999999999</c:v>
                </c:pt>
                <c:pt idx="304">
                  <c:v>0.14169999999999999</c:v>
                </c:pt>
                <c:pt idx="305">
                  <c:v>0.14388000000000001</c:v>
                </c:pt>
                <c:pt idx="306">
                  <c:v>0.14557</c:v>
                </c:pt>
                <c:pt idx="307">
                  <c:v>0.14670000000000002</c:v>
                </c:pt>
                <c:pt idx="308">
                  <c:v>0.14723000000000003</c:v>
                </c:pt>
                <c:pt idx="309">
                  <c:v>0.14723000000000003</c:v>
                </c:pt>
                <c:pt idx="310">
                  <c:v>0.14660000000000001</c:v>
                </c:pt>
                <c:pt idx="311">
                  <c:v>0.14530999999999999</c:v>
                </c:pt>
                <c:pt idx="312">
                  <c:v>0.14335999999999999</c:v>
                </c:pt>
                <c:pt idx="313">
                  <c:v>0.14075000000000001</c:v>
                </c:pt>
                <c:pt idx="314">
                  <c:v>0.13758999999999999</c:v>
                </c:pt>
                <c:pt idx="315">
                  <c:v>0.13369</c:v>
                </c:pt>
                <c:pt idx="316">
                  <c:v>0.12916</c:v>
                </c:pt>
                <c:pt idx="317">
                  <c:v>0.12393999999999998</c:v>
                </c:pt>
                <c:pt idx="318">
                  <c:v>0.11812000000000002</c:v>
                </c:pt>
                <c:pt idx="319">
                  <c:v>0.11176999999999998</c:v>
                </c:pt>
                <c:pt idx="320">
                  <c:v>0.10476000000000003</c:v>
                </c:pt>
                <c:pt idx="321">
                  <c:v>9.7250000000000003E-2</c:v>
                </c:pt>
                <c:pt idx="322">
                  <c:v>8.9140000000000025E-2</c:v>
                </c:pt>
                <c:pt idx="323">
                  <c:v>8.0490000000000006E-2</c:v>
                </c:pt>
                <c:pt idx="324">
                  <c:v>7.127E-2</c:v>
                </c:pt>
                <c:pt idx="325">
                  <c:v>6.1519999999999998E-2</c:v>
                </c:pt>
                <c:pt idx="326">
                  <c:v>5.1330000000000008E-2</c:v>
                </c:pt>
                <c:pt idx="327">
                  <c:v>4.0660000000000002E-2</c:v>
                </c:pt>
                <c:pt idx="328">
                  <c:v>2.954E-2</c:v>
                </c:pt>
                <c:pt idx="329">
                  <c:v>1.8079999999999999E-2</c:v>
                </c:pt>
                <c:pt idx="330">
                  <c:v>6.3000000000000009E-3</c:v>
                </c:pt>
                <c:pt idx="331">
                  <c:v>-5.7400000000000012E-3</c:v>
                </c:pt>
                <c:pt idx="332">
                  <c:v>-1.8020000000000001E-2</c:v>
                </c:pt>
                <c:pt idx="333">
                  <c:v>-3.0500000000000003E-2</c:v>
                </c:pt>
                <c:pt idx="334">
                  <c:v>-4.3069999999999997E-2</c:v>
                </c:pt>
                <c:pt idx="335">
                  <c:v>-5.5849999999999997E-2</c:v>
                </c:pt>
                <c:pt idx="336">
                  <c:v>-6.8629999999999997E-2</c:v>
                </c:pt>
                <c:pt idx="337">
                  <c:v>-8.1460000000000005E-2</c:v>
                </c:pt>
                <c:pt idx="338">
                  <c:v>-9.4130000000000019E-2</c:v>
                </c:pt>
                <c:pt idx="339">
                  <c:v>-0.10672000000000002</c:v>
                </c:pt>
                <c:pt idx="340">
                  <c:v>-0.11921000000000001</c:v>
                </c:pt>
                <c:pt idx="341">
                  <c:v>-0.13138</c:v>
                </c:pt>
                <c:pt idx="342">
                  <c:v>-0.14329000000000003</c:v>
                </c:pt>
                <c:pt idx="343">
                  <c:v>-0.15486000000000003</c:v>
                </c:pt>
                <c:pt idx="344">
                  <c:v>-0.16606000000000001</c:v>
                </c:pt>
                <c:pt idx="345">
                  <c:v>-0.17680999999999999</c:v>
                </c:pt>
                <c:pt idx="346">
                  <c:v>-0.18705000000000002</c:v>
                </c:pt>
                <c:pt idx="347">
                  <c:v>-0.19678000000000001</c:v>
                </c:pt>
                <c:pt idx="348">
                  <c:v>-0.20592000000000002</c:v>
                </c:pt>
                <c:pt idx="349">
                  <c:v>-0.21445000000000003</c:v>
                </c:pt>
                <c:pt idx="350">
                  <c:v>-0.22237999999999997</c:v>
                </c:pt>
                <c:pt idx="351">
                  <c:v>-0.22968</c:v>
                </c:pt>
                <c:pt idx="352">
                  <c:v>-0.23632</c:v>
                </c:pt>
                <c:pt idx="353">
                  <c:v>-0.24230000000000002</c:v>
                </c:pt>
                <c:pt idx="354">
                  <c:v>-0.24757000000000001</c:v>
                </c:pt>
                <c:pt idx="355">
                  <c:v>-0.25210000000000005</c:v>
                </c:pt>
                <c:pt idx="356">
                  <c:v>-0.25578999999999996</c:v>
                </c:pt>
                <c:pt idx="357">
                  <c:v>-0.25869000000000003</c:v>
                </c:pt>
                <c:pt idx="358">
                  <c:v>-0.26082000000000005</c:v>
                </c:pt>
                <c:pt idx="359">
                  <c:v>-0.26217000000000001</c:v>
                </c:pt>
                <c:pt idx="360">
                  <c:v>-0.26263999999999998</c:v>
                </c:pt>
                <c:pt idx="361">
                  <c:v>-0.26229999999999998</c:v>
                </c:pt>
                <c:pt idx="362">
                  <c:v>-0.26122000000000001</c:v>
                </c:pt>
                <c:pt idx="363">
                  <c:v>-0.25935000000000002</c:v>
                </c:pt>
                <c:pt idx="364">
                  <c:v>-0.25666</c:v>
                </c:pt>
                <c:pt idx="365">
                  <c:v>-0.25316</c:v>
                </c:pt>
                <c:pt idx="366">
                  <c:v>-0.24889000000000003</c:v>
                </c:pt>
                <c:pt idx="367">
                  <c:v>-0.24407000000000001</c:v>
                </c:pt>
                <c:pt idx="368">
                  <c:v>-0.23851000000000003</c:v>
                </c:pt>
                <c:pt idx="369">
                  <c:v>-0.23225999999999999</c:v>
                </c:pt>
                <c:pt idx="370">
                  <c:v>-0.22541000000000003</c:v>
                </c:pt>
                <c:pt idx="371">
                  <c:v>-0.21791000000000002</c:v>
                </c:pt>
                <c:pt idx="372">
                  <c:v>-0.20982000000000001</c:v>
                </c:pt>
                <c:pt idx="373">
                  <c:v>-0.20111999999999999</c:v>
                </c:pt>
                <c:pt idx="374">
                  <c:v>-0.1918</c:v>
                </c:pt>
                <c:pt idx="375">
                  <c:v>-0.18205000000000002</c:v>
                </c:pt>
                <c:pt idx="376">
                  <c:v>-0.17172000000000001</c:v>
                </c:pt>
                <c:pt idx="377">
                  <c:v>-0.16092000000000001</c:v>
                </c:pt>
                <c:pt idx="378">
                  <c:v>-0.14967</c:v>
                </c:pt>
                <c:pt idx="379">
                  <c:v>-0.13805000000000001</c:v>
                </c:pt>
                <c:pt idx="380">
                  <c:v>-0.12598000000000001</c:v>
                </c:pt>
                <c:pt idx="381">
                  <c:v>-0.11355</c:v>
                </c:pt>
                <c:pt idx="382">
                  <c:v>-0.10087</c:v>
                </c:pt>
                <c:pt idx="383">
                  <c:v>-8.789000000000001E-2</c:v>
                </c:pt>
                <c:pt idx="384">
                  <c:v>-7.469000000000002E-2</c:v>
                </c:pt>
                <c:pt idx="385">
                  <c:v>-6.133000000000001E-2</c:v>
                </c:pt>
                <c:pt idx="386">
                  <c:v>-4.7790000000000006E-2</c:v>
                </c:pt>
                <c:pt idx="387">
                  <c:v>-3.4090000000000002E-2</c:v>
                </c:pt>
                <c:pt idx="388">
                  <c:v>-2.0250000000000001E-2</c:v>
                </c:pt>
                <c:pt idx="389">
                  <c:v>-6.3700000000000007E-3</c:v>
                </c:pt>
                <c:pt idx="390">
                  <c:v>7.5400000000000016E-3</c:v>
                </c:pt>
                <c:pt idx="391">
                  <c:v>2.1399999999999999E-2</c:v>
                </c:pt>
                <c:pt idx="392">
                  <c:v>3.5200000000000002E-2</c:v>
                </c:pt>
                <c:pt idx="393">
                  <c:v>4.9010000000000005E-2</c:v>
                </c:pt>
                <c:pt idx="394">
                  <c:v>6.2659999999999993E-2</c:v>
                </c:pt>
                <c:pt idx="395">
                  <c:v>7.6149999999999995E-2</c:v>
                </c:pt>
                <c:pt idx="396">
                  <c:v>8.947999999999999E-2</c:v>
                </c:pt>
                <c:pt idx="397">
                  <c:v>0.10265000000000002</c:v>
                </c:pt>
                <c:pt idx="398">
                  <c:v>0.1154</c:v>
                </c:pt>
                <c:pt idx="399">
                  <c:v>0.12794000000000003</c:v>
                </c:pt>
                <c:pt idx="400">
                  <c:v>0.14005999999999999</c:v>
                </c:pt>
              </c:numCache>
            </c:numRef>
          </c:yVal>
          <c:smooth val="1"/>
        </c:ser>
        <c:ser>
          <c:idx val="2"/>
          <c:order val="2"/>
          <c:marker>
            <c:symbol val="none"/>
          </c:marker>
          <c:xVal>
            <c:numRef>
              <c:f>'C:\Users\LU\Fast Timing\07202012\64mm^2\ZVA&amp;AM\1750V\[T135.csv]T135'!$A$100:$A$500</c:f>
              <c:numCache>
                <c:formatCode>General</c:formatCode>
                <c:ptCount val="401"/>
                <c:pt idx="0">
                  <c:v>-3.7648000000000017E-9</c:v>
                </c:pt>
                <c:pt idx="1">
                  <c:v>-3.7523000000000016E-9</c:v>
                </c:pt>
                <c:pt idx="2">
                  <c:v>-3.7398000000000015E-9</c:v>
                </c:pt>
                <c:pt idx="3">
                  <c:v>-3.7273000000000022E-9</c:v>
                </c:pt>
                <c:pt idx="4">
                  <c:v>-3.7148000000000017E-9</c:v>
                </c:pt>
                <c:pt idx="5">
                  <c:v>-3.7023000000000016E-9</c:v>
                </c:pt>
                <c:pt idx="6">
                  <c:v>-3.6898000000000019E-9</c:v>
                </c:pt>
                <c:pt idx="7">
                  <c:v>-3.6773000000000022E-9</c:v>
                </c:pt>
                <c:pt idx="8">
                  <c:v>-3.6648000000000021E-9</c:v>
                </c:pt>
                <c:pt idx="9">
                  <c:v>-3.6523000000000011E-9</c:v>
                </c:pt>
                <c:pt idx="10">
                  <c:v>-3.6398000000000014E-9</c:v>
                </c:pt>
                <c:pt idx="11">
                  <c:v>-3.6273000000000021E-9</c:v>
                </c:pt>
                <c:pt idx="12">
                  <c:v>-3.6148000000000016E-9</c:v>
                </c:pt>
                <c:pt idx="13">
                  <c:v>-3.6023000000000015E-9</c:v>
                </c:pt>
                <c:pt idx="14">
                  <c:v>-3.5898000000000018E-9</c:v>
                </c:pt>
                <c:pt idx="15">
                  <c:v>-3.5773000000000021E-9</c:v>
                </c:pt>
                <c:pt idx="16">
                  <c:v>-3.5648000000000016E-9</c:v>
                </c:pt>
                <c:pt idx="17">
                  <c:v>-3.5523000000000011E-9</c:v>
                </c:pt>
                <c:pt idx="18">
                  <c:v>-3.5398000000000014E-9</c:v>
                </c:pt>
                <c:pt idx="19">
                  <c:v>-3.5273000000000021E-9</c:v>
                </c:pt>
                <c:pt idx="20">
                  <c:v>-3.5148000000000016E-9</c:v>
                </c:pt>
                <c:pt idx="21">
                  <c:v>-3.5023000000000019E-9</c:v>
                </c:pt>
                <c:pt idx="22">
                  <c:v>-3.4898000000000013E-9</c:v>
                </c:pt>
                <c:pt idx="23">
                  <c:v>-3.4773000000000016E-9</c:v>
                </c:pt>
                <c:pt idx="24">
                  <c:v>-3.4648000000000015E-9</c:v>
                </c:pt>
                <c:pt idx="25">
                  <c:v>-3.4523000000000014E-9</c:v>
                </c:pt>
                <c:pt idx="26">
                  <c:v>-3.4398000000000013E-9</c:v>
                </c:pt>
                <c:pt idx="27">
                  <c:v>-3.4273000000000016E-9</c:v>
                </c:pt>
                <c:pt idx="28">
                  <c:v>-3.4148000000000015E-9</c:v>
                </c:pt>
                <c:pt idx="29">
                  <c:v>-3.4023000000000018E-9</c:v>
                </c:pt>
                <c:pt idx="30">
                  <c:v>-3.3898000000000013E-9</c:v>
                </c:pt>
                <c:pt idx="31">
                  <c:v>-3.3773000000000011E-9</c:v>
                </c:pt>
                <c:pt idx="32">
                  <c:v>-3.3648000000000015E-9</c:v>
                </c:pt>
                <c:pt idx="33">
                  <c:v>-3.3523000000000013E-9</c:v>
                </c:pt>
                <c:pt idx="34">
                  <c:v>-3.3398000000000012E-9</c:v>
                </c:pt>
                <c:pt idx="35">
                  <c:v>-3.3273000000000015E-9</c:v>
                </c:pt>
                <c:pt idx="36">
                  <c:v>-3.314800000000001E-9</c:v>
                </c:pt>
                <c:pt idx="37">
                  <c:v>-3.3023000000000013E-9</c:v>
                </c:pt>
                <c:pt idx="38">
                  <c:v>-3.2898000000000016E-9</c:v>
                </c:pt>
                <c:pt idx="39">
                  <c:v>-3.2773000000000015E-9</c:v>
                </c:pt>
                <c:pt idx="40">
                  <c:v>-3.2648000000000018E-9</c:v>
                </c:pt>
                <c:pt idx="41">
                  <c:v>-3.2523000000000017E-9</c:v>
                </c:pt>
                <c:pt idx="42">
                  <c:v>-3.2398000000000016E-9</c:v>
                </c:pt>
                <c:pt idx="43">
                  <c:v>-3.2273000000000019E-9</c:v>
                </c:pt>
                <c:pt idx="44">
                  <c:v>-3.2148000000000013E-9</c:v>
                </c:pt>
                <c:pt idx="45">
                  <c:v>-3.2023000000000016E-9</c:v>
                </c:pt>
                <c:pt idx="46">
                  <c:v>-3.1898000000000015E-9</c:v>
                </c:pt>
                <c:pt idx="47">
                  <c:v>-3.1773000000000018E-9</c:v>
                </c:pt>
                <c:pt idx="48">
                  <c:v>-3.1648000000000017E-9</c:v>
                </c:pt>
                <c:pt idx="49">
                  <c:v>-3.1523000000000016E-9</c:v>
                </c:pt>
                <c:pt idx="50">
                  <c:v>-3.1398000000000011E-9</c:v>
                </c:pt>
                <c:pt idx="51">
                  <c:v>-3.1273000000000018E-9</c:v>
                </c:pt>
                <c:pt idx="52">
                  <c:v>-3.1148000000000013E-9</c:v>
                </c:pt>
                <c:pt idx="53">
                  <c:v>-3.1023000000000012E-9</c:v>
                </c:pt>
                <c:pt idx="54">
                  <c:v>-3.0898000000000015E-9</c:v>
                </c:pt>
                <c:pt idx="55">
                  <c:v>-3.0773000000000018E-9</c:v>
                </c:pt>
                <c:pt idx="56">
                  <c:v>-3.0648000000000017E-9</c:v>
                </c:pt>
                <c:pt idx="57">
                  <c:v>-3.0523000000000007E-9</c:v>
                </c:pt>
                <c:pt idx="58">
                  <c:v>-3.039800000000001E-9</c:v>
                </c:pt>
                <c:pt idx="59">
                  <c:v>-3.0273000000000017E-9</c:v>
                </c:pt>
                <c:pt idx="60">
                  <c:v>-3.0148000000000012E-9</c:v>
                </c:pt>
                <c:pt idx="61">
                  <c:v>-3.0023000000000011E-9</c:v>
                </c:pt>
                <c:pt idx="62">
                  <c:v>-2.9898000000000014E-9</c:v>
                </c:pt>
                <c:pt idx="63">
                  <c:v>-2.9773000000000017E-9</c:v>
                </c:pt>
                <c:pt idx="64">
                  <c:v>-2.9648000000000012E-9</c:v>
                </c:pt>
                <c:pt idx="65">
                  <c:v>-2.9523000000000007E-9</c:v>
                </c:pt>
                <c:pt idx="66">
                  <c:v>-2.939800000000001E-9</c:v>
                </c:pt>
                <c:pt idx="67">
                  <c:v>-2.9273000000000017E-9</c:v>
                </c:pt>
                <c:pt idx="68">
                  <c:v>-2.9148000000000011E-9</c:v>
                </c:pt>
                <c:pt idx="69">
                  <c:v>-2.9023000000000014E-9</c:v>
                </c:pt>
                <c:pt idx="70">
                  <c:v>-2.8898000000000013E-9</c:v>
                </c:pt>
                <c:pt idx="71">
                  <c:v>-2.8773000000000012E-9</c:v>
                </c:pt>
                <c:pt idx="72">
                  <c:v>-2.8648000000000011E-9</c:v>
                </c:pt>
                <c:pt idx="73">
                  <c:v>-2.852300000000001E-9</c:v>
                </c:pt>
                <c:pt idx="74">
                  <c:v>-2.8398000000000009E-9</c:v>
                </c:pt>
                <c:pt idx="75">
                  <c:v>-2.8273000000000012E-9</c:v>
                </c:pt>
                <c:pt idx="76">
                  <c:v>-2.8148000000000011E-9</c:v>
                </c:pt>
                <c:pt idx="77">
                  <c:v>-2.8023000000000014E-9</c:v>
                </c:pt>
                <c:pt idx="78">
                  <c:v>-2.7898000000000013E-9</c:v>
                </c:pt>
                <c:pt idx="79">
                  <c:v>-2.7773000000000012E-9</c:v>
                </c:pt>
                <c:pt idx="80">
                  <c:v>-2.7648000000000015E-9</c:v>
                </c:pt>
                <c:pt idx="81">
                  <c:v>-2.7523000000000013E-9</c:v>
                </c:pt>
                <c:pt idx="82">
                  <c:v>-2.7398000000000012E-9</c:v>
                </c:pt>
                <c:pt idx="83">
                  <c:v>-2.7273000000000015E-9</c:v>
                </c:pt>
                <c:pt idx="84">
                  <c:v>-2.7148000000000014E-9</c:v>
                </c:pt>
                <c:pt idx="85">
                  <c:v>-2.7023000000000013E-9</c:v>
                </c:pt>
                <c:pt idx="86">
                  <c:v>-2.6898000000000012E-9</c:v>
                </c:pt>
                <c:pt idx="87">
                  <c:v>-2.6773000000000011E-9</c:v>
                </c:pt>
                <c:pt idx="88">
                  <c:v>-2.6648000000000014E-9</c:v>
                </c:pt>
                <c:pt idx="89">
                  <c:v>-2.6523000000000013E-9</c:v>
                </c:pt>
                <c:pt idx="90">
                  <c:v>-2.6398000000000012E-9</c:v>
                </c:pt>
                <c:pt idx="91">
                  <c:v>-2.6273000000000015E-9</c:v>
                </c:pt>
                <c:pt idx="92">
                  <c:v>-2.6148000000000009E-9</c:v>
                </c:pt>
                <c:pt idx="93">
                  <c:v>-2.6023000000000012E-9</c:v>
                </c:pt>
                <c:pt idx="94">
                  <c:v>-2.5898000000000011E-9</c:v>
                </c:pt>
                <c:pt idx="95">
                  <c:v>-2.5773000000000014E-9</c:v>
                </c:pt>
                <c:pt idx="96">
                  <c:v>-2.5648000000000013E-9</c:v>
                </c:pt>
                <c:pt idx="97">
                  <c:v>-2.5523000000000012E-9</c:v>
                </c:pt>
                <c:pt idx="98">
                  <c:v>-2.5398000000000007E-9</c:v>
                </c:pt>
                <c:pt idx="99">
                  <c:v>-2.5273000000000014E-9</c:v>
                </c:pt>
                <c:pt idx="100">
                  <c:v>-2.5148000000000009E-9</c:v>
                </c:pt>
                <c:pt idx="101">
                  <c:v>-2.5023000000000008E-9</c:v>
                </c:pt>
                <c:pt idx="102">
                  <c:v>-2.4898000000000011E-9</c:v>
                </c:pt>
                <c:pt idx="103">
                  <c:v>-2.4773000000000014E-9</c:v>
                </c:pt>
                <c:pt idx="104">
                  <c:v>-2.4648000000000012E-9</c:v>
                </c:pt>
                <c:pt idx="105">
                  <c:v>-2.4523000000000003E-9</c:v>
                </c:pt>
                <c:pt idx="106">
                  <c:v>-2.4398000000000006E-9</c:v>
                </c:pt>
                <c:pt idx="107">
                  <c:v>-2.4273000000000013E-9</c:v>
                </c:pt>
                <c:pt idx="108">
                  <c:v>-2.4148000000000008E-9</c:v>
                </c:pt>
                <c:pt idx="109">
                  <c:v>-2.4023000000000007E-9</c:v>
                </c:pt>
                <c:pt idx="110">
                  <c:v>-2.389800000000001E-9</c:v>
                </c:pt>
                <c:pt idx="111">
                  <c:v>-2.3773000000000013E-9</c:v>
                </c:pt>
                <c:pt idx="112">
                  <c:v>-2.3648000000000008E-9</c:v>
                </c:pt>
                <c:pt idx="113">
                  <c:v>-2.3523000000000002E-9</c:v>
                </c:pt>
                <c:pt idx="114">
                  <c:v>-2.3398000000000005E-9</c:v>
                </c:pt>
                <c:pt idx="115">
                  <c:v>-2.3273000000000013E-9</c:v>
                </c:pt>
                <c:pt idx="116">
                  <c:v>-2.3148000000000007E-9</c:v>
                </c:pt>
                <c:pt idx="117">
                  <c:v>-2.3023000000000006E-9</c:v>
                </c:pt>
                <c:pt idx="118">
                  <c:v>-2.2898000000000013E-9</c:v>
                </c:pt>
                <c:pt idx="119">
                  <c:v>-2.2773000000000016E-9</c:v>
                </c:pt>
                <c:pt idx="120">
                  <c:v>-2.2648000000000011E-9</c:v>
                </c:pt>
                <c:pt idx="121">
                  <c:v>-2.252300000000001E-9</c:v>
                </c:pt>
                <c:pt idx="122">
                  <c:v>-2.2398000000000009E-9</c:v>
                </c:pt>
                <c:pt idx="123">
                  <c:v>-2.2273000000000012E-9</c:v>
                </c:pt>
                <c:pt idx="124">
                  <c:v>-2.2148000000000011E-9</c:v>
                </c:pt>
                <c:pt idx="125">
                  <c:v>-2.2023000000000014E-9</c:v>
                </c:pt>
                <c:pt idx="126">
                  <c:v>-2.1898000000000013E-9</c:v>
                </c:pt>
                <c:pt idx="127">
                  <c:v>-2.1773000000000007E-9</c:v>
                </c:pt>
                <c:pt idx="128">
                  <c:v>-2.164800000000001E-9</c:v>
                </c:pt>
                <c:pt idx="129">
                  <c:v>-2.1523000000000009E-9</c:v>
                </c:pt>
                <c:pt idx="130">
                  <c:v>-2.1398000000000008E-9</c:v>
                </c:pt>
                <c:pt idx="131">
                  <c:v>-2.1273000000000011E-9</c:v>
                </c:pt>
                <c:pt idx="132">
                  <c:v>-2.114800000000001E-9</c:v>
                </c:pt>
                <c:pt idx="133">
                  <c:v>-2.1023000000000013E-9</c:v>
                </c:pt>
                <c:pt idx="134">
                  <c:v>-2.0898000000000008E-9</c:v>
                </c:pt>
                <c:pt idx="135">
                  <c:v>-2.0773000000000007E-9</c:v>
                </c:pt>
                <c:pt idx="136">
                  <c:v>-2.064800000000001E-9</c:v>
                </c:pt>
                <c:pt idx="137">
                  <c:v>-2.0523000000000009E-9</c:v>
                </c:pt>
                <c:pt idx="138">
                  <c:v>-2.0398000000000008E-9</c:v>
                </c:pt>
                <c:pt idx="139">
                  <c:v>-2.0273000000000011E-9</c:v>
                </c:pt>
                <c:pt idx="140">
                  <c:v>-2.0148000000000005E-9</c:v>
                </c:pt>
                <c:pt idx="141">
                  <c:v>-2.0023000000000008E-9</c:v>
                </c:pt>
                <c:pt idx="142">
                  <c:v>-1.9898000000000007E-9</c:v>
                </c:pt>
                <c:pt idx="143">
                  <c:v>-1.9773000000000014E-9</c:v>
                </c:pt>
                <c:pt idx="144">
                  <c:v>-1.9648000000000009E-9</c:v>
                </c:pt>
                <c:pt idx="145">
                  <c:v>-1.9523000000000012E-9</c:v>
                </c:pt>
                <c:pt idx="146">
                  <c:v>-1.9398000000000007E-9</c:v>
                </c:pt>
                <c:pt idx="147">
                  <c:v>-1.9273000000000014E-9</c:v>
                </c:pt>
                <c:pt idx="148">
                  <c:v>-1.9148000000000009E-9</c:v>
                </c:pt>
                <c:pt idx="149">
                  <c:v>-1.9023000000000008E-9</c:v>
                </c:pt>
                <c:pt idx="150">
                  <c:v>-1.8898000000000006E-9</c:v>
                </c:pt>
                <c:pt idx="151">
                  <c:v>-1.877300000000001E-9</c:v>
                </c:pt>
                <c:pt idx="152">
                  <c:v>-1.8648000000000008E-9</c:v>
                </c:pt>
                <c:pt idx="153">
                  <c:v>-1.8523000000000007E-9</c:v>
                </c:pt>
                <c:pt idx="154">
                  <c:v>-1.8398000000000008E-9</c:v>
                </c:pt>
                <c:pt idx="155">
                  <c:v>-1.8273000000000009E-9</c:v>
                </c:pt>
                <c:pt idx="156">
                  <c:v>-1.8148000000000008E-9</c:v>
                </c:pt>
                <c:pt idx="157">
                  <c:v>-1.8023000000000009E-9</c:v>
                </c:pt>
                <c:pt idx="158">
                  <c:v>-1.7898000000000008E-9</c:v>
                </c:pt>
                <c:pt idx="159">
                  <c:v>-1.7773000000000007E-9</c:v>
                </c:pt>
                <c:pt idx="160">
                  <c:v>-1.7648000000000006E-9</c:v>
                </c:pt>
                <c:pt idx="161">
                  <c:v>-1.7523000000000009E-9</c:v>
                </c:pt>
                <c:pt idx="162">
                  <c:v>-1.7398000000000003E-9</c:v>
                </c:pt>
                <c:pt idx="163">
                  <c:v>-1.7273000000000006E-9</c:v>
                </c:pt>
                <c:pt idx="164">
                  <c:v>-1.7148000000000005E-9</c:v>
                </c:pt>
                <c:pt idx="165">
                  <c:v>-1.7023000000000008E-9</c:v>
                </c:pt>
                <c:pt idx="166">
                  <c:v>-1.6898000000000007E-9</c:v>
                </c:pt>
                <c:pt idx="167">
                  <c:v>-1.6773000000000008E-9</c:v>
                </c:pt>
                <c:pt idx="168">
                  <c:v>-1.6648000000000009E-9</c:v>
                </c:pt>
                <c:pt idx="169">
                  <c:v>-1.652300000000001E-9</c:v>
                </c:pt>
                <c:pt idx="170">
                  <c:v>-1.6398000000000007E-9</c:v>
                </c:pt>
                <c:pt idx="171">
                  <c:v>-1.6273000000000008E-9</c:v>
                </c:pt>
                <c:pt idx="172">
                  <c:v>-1.6148000000000009E-9</c:v>
                </c:pt>
                <c:pt idx="173">
                  <c:v>-1.6023000000000006E-9</c:v>
                </c:pt>
                <c:pt idx="174">
                  <c:v>-1.5898000000000007E-9</c:v>
                </c:pt>
                <c:pt idx="175">
                  <c:v>-1.5773000000000005E-9</c:v>
                </c:pt>
                <c:pt idx="176">
                  <c:v>-1.5648000000000008E-9</c:v>
                </c:pt>
                <c:pt idx="177">
                  <c:v>-1.5523000000000005E-9</c:v>
                </c:pt>
                <c:pt idx="178">
                  <c:v>-1.5398000000000006E-9</c:v>
                </c:pt>
                <c:pt idx="179">
                  <c:v>-1.5273000000000007E-9</c:v>
                </c:pt>
                <c:pt idx="180">
                  <c:v>-1.5148000000000006E-9</c:v>
                </c:pt>
                <c:pt idx="181">
                  <c:v>-1.5023000000000007E-9</c:v>
                </c:pt>
                <c:pt idx="182">
                  <c:v>-1.4898000000000006E-9</c:v>
                </c:pt>
                <c:pt idx="183">
                  <c:v>-1.4773000000000005E-9</c:v>
                </c:pt>
                <c:pt idx="184">
                  <c:v>-1.4648000000000004E-9</c:v>
                </c:pt>
                <c:pt idx="185">
                  <c:v>-1.4523000000000007E-9</c:v>
                </c:pt>
                <c:pt idx="186">
                  <c:v>-1.4398000000000003E-9</c:v>
                </c:pt>
                <c:pt idx="187">
                  <c:v>-1.4273000000000004E-9</c:v>
                </c:pt>
                <c:pt idx="188">
                  <c:v>-1.4148000000000003E-9</c:v>
                </c:pt>
                <c:pt idx="189">
                  <c:v>-1.4023000000000006E-9</c:v>
                </c:pt>
                <c:pt idx="190">
                  <c:v>-1.3898000000000005E-9</c:v>
                </c:pt>
                <c:pt idx="191">
                  <c:v>-1.3773000000000006E-9</c:v>
                </c:pt>
                <c:pt idx="192">
                  <c:v>-1.3648000000000007E-9</c:v>
                </c:pt>
                <c:pt idx="193">
                  <c:v>-1.3523000000000008E-9</c:v>
                </c:pt>
                <c:pt idx="194">
                  <c:v>-1.3398000000000005E-9</c:v>
                </c:pt>
                <c:pt idx="195">
                  <c:v>-1.3273000000000006E-9</c:v>
                </c:pt>
                <c:pt idx="196">
                  <c:v>-1.3148000000000007E-9</c:v>
                </c:pt>
                <c:pt idx="197">
                  <c:v>-1.3023000000000004E-9</c:v>
                </c:pt>
                <c:pt idx="198">
                  <c:v>-1.2898000000000004E-9</c:v>
                </c:pt>
                <c:pt idx="199">
                  <c:v>-1.2773000000000003E-9</c:v>
                </c:pt>
                <c:pt idx="200">
                  <c:v>-1.2648000000000006E-9</c:v>
                </c:pt>
                <c:pt idx="201">
                  <c:v>-1.2523000000000003E-9</c:v>
                </c:pt>
                <c:pt idx="202">
                  <c:v>-1.2398000000000004E-9</c:v>
                </c:pt>
                <c:pt idx="203">
                  <c:v>-1.2273000000000005E-9</c:v>
                </c:pt>
                <c:pt idx="204">
                  <c:v>-1.2148000000000004E-9</c:v>
                </c:pt>
                <c:pt idx="205">
                  <c:v>-1.2023000000000005E-9</c:v>
                </c:pt>
                <c:pt idx="206">
                  <c:v>-1.1898000000000006E-9</c:v>
                </c:pt>
                <c:pt idx="207">
                  <c:v>-1.1773000000000007E-9</c:v>
                </c:pt>
                <c:pt idx="208">
                  <c:v>-1.1648000000000004E-9</c:v>
                </c:pt>
                <c:pt idx="209">
                  <c:v>-1.1523000000000007E-9</c:v>
                </c:pt>
                <c:pt idx="210">
                  <c:v>-1.1398000000000003E-9</c:v>
                </c:pt>
                <c:pt idx="211">
                  <c:v>-1.1273000000000004E-9</c:v>
                </c:pt>
                <c:pt idx="212">
                  <c:v>-1.1148000000000003E-9</c:v>
                </c:pt>
                <c:pt idx="213">
                  <c:v>-1.1023000000000006E-9</c:v>
                </c:pt>
                <c:pt idx="214">
                  <c:v>-1.0898000000000001E-9</c:v>
                </c:pt>
                <c:pt idx="215">
                  <c:v>-1.0773000000000004E-9</c:v>
                </c:pt>
                <c:pt idx="216">
                  <c:v>-1.0648000000000005E-9</c:v>
                </c:pt>
                <c:pt idx="217">
                  <c:v>-1.0523000000000006E-9</c:v>
                </c:pt>
                <c:pt idx="218">
                  <c:v>-1.0398000000000003E-9</c:v>
                </c:pt>
                <c:pt idx="219">
                  <c:v>-1.0273000000000004E-9</c:v>
                </c:pt>
                <c:pt idx="220">
                  <c:v>-1.0148000000000005E-9</c:v>
                </c:pt>
                <c:pt idx="221">
                  <c:v>-1.0023000000000001E-9</c:v>
                </c:pt>
                <c:pt idx="222">
                  <c:v>-9.8980000000000045E-10</c:v>
                </c:pt>
                <c:pt idx="223">
                  <c:v>-9.7730000000000075E-10</c:v>
                </c:pt>
                <c:pt idx="224">
                  <c:v>-9.6480000000000023E-10</c:v>
                </c:pt>
                <c:pt idx="225">
                  <c:v>-9.5230000000000073E-10</c:v>
                </c:pt>
                <c:pt idx="226">
                  <c:v>-9.3980000000000041E-10</c:v>
                </c:pt>
                <c:pt idx="227">
                  <c:v>-9.2730000000000082E-10</c:v>
                </c:pt>
                <c:pt idx="228">
                  <c:v>-9.148000000000005E-10</c:v>
                </c:pt>
                <c:pt idx="229">
                  <c:v>-9.023000000000006E-10</c:v>
                </c:pt>
                <c:pt idx="230">
                  <c:v>-8.8980000000000069E-10</c:v>
                </c:pt>
                <c:pt idx="231">
                  <c:v>-8.7730000000000068E-10</c:v>
                </c:pt>
                <c:pt idx="232">
                  <c:v>-8.6480000000000047E-10</c:v>
                </c:pt>
                <c:pt idx="233">
                  <c:v>-8.5230000000000046E-10</c:v>
                </c:pt>
                <c:pt idx="234">
                  <c:v>-8.3980000000000045E-10</c:v>
                </c:pt>
                <c:pt idx="235">
                  <c:v>-8.2730000000000044E-10</c:v>
                </c:pt>
                <c:pt idx="236">
                  <c:v>-8.1480000000000023E-10</c:v>
                </c:pt>
                <c:pt idx="237">
                  <c:v>-8.0230000000000042E-10</c:v>
                </c:pt>
                <c:pt idx="238">
                  <c:v>-7.8980000000000042E-10</c:v>
                </c:pt>
                <c:pt idx="239">
                  <c:v>-7.7730000000000041E-10</c:v>
                </c:pt>
                <c:pt idx="240">
                  <c:v>-7.648000000000003E-10</c:v>
                </c:pt>
                <c:pt idx="241">
                  <c:v>-7.5230000000000029E-10</c:v>
                </c:pt>
                <c:pt idx="242">
                  <c:v>-7.3980000000000028E-10</c:v>
                </c:pt>
                <c:pt idx="243">
                  <c:v>-7.2730000000000037E-10</c:v>
                </c:pt>
                <c:pt idx="244">
                  <c:v>-7.1480000000000026E-10</c:v>
                </c:pt>
                <c:pt idx="245">
                  <c:v>-7.0230000000000046E-10</c:v>
                </c:pt>
                <c:pt idx="246">
                  <c:v>-6.8980000000000035E-10</c:v>
                </c:pt>
                <c:pt idx="247">
                  <c:v>-6.7730000000000044E-10</c:v>
                </c:pt>
                <c:pt idx="248">
                  <c:v>-6.6480000000000033E-10</c:v>
                </c:pt>
                <c:pt idx="249">
                  <c:v>-6.5230000000000032E-10</c:v>
                </c:pt>
                <c:pt idx="250">
                  <c:v>-6.3980000000000031E-10</c:v>
                </c:pt>
                <c:pt idx="251">
                  <c:v>-6.273000000000003E-10</c:v>
                </c:pt>
                <c:pt idx="252">
                  <c:v>-6.1480000000000019E-10</c:v>
                </c:pt>
                <c:pt idx="253">
                  <c:v>-6.0230000000000018E-10</c:v>
                </c:pt>
                <c:pt idx="254">
                  <c:v>-5.8980000000000018E-10</c:v>
                </c:pt>
                <c:pt idx="255">
                  <c:v>-5.7730000000000027E-10</c:v>
                </c:pt>
                <c:pt idx="256">
                  <c:v>-5.6480000000000016E-10</c:v>
                </c:pt>
                <c:pt idx="257">
                  <c:v>-5.5230000000000036E-10</c:v>
                </c:pt>
                <c:pt idx="258">
                  <c:v>-5.3980000000000025E-10</c:v>
                </c:pt>
                <c:pt idx="259">
                  <c:v>-5.2730000000000034E-10</c:v>
                </c:pt>
                <c:pt idx="260">
                  <c:v>-5.1480000000000023E-10</c:v>
                </c:pt>
                <c:pt idx="261">
                  <c:v>-5.0230000000000022E-10</c:v>
                </c:pt>
                <c:pt idx="262">
                  <c:v>-4.8980000000000021E-10</c:v>
                </c:pt>
                <c:pt idx="263">
                  <c:v>-4.7730000000000031E-10</c:v>
                </c:pt>
                <c:pt idx="264">
                  <c:v>-4.6480000000000014E-10</c:v>
                </c:pt>
                <c:pt idx="265">
                  <c:v>-4.5230000000000013E-10</c:v>
                </c:pt>
                <c:pt idx="266">
                  <c:v>-4.3980000000000023E-10</c:v>
                </c:pt>
                <c:pt idx="267">
                  <c:v>-4.2730000000000027E-10</c:v>
                </c:pt>
                <c:pt idx="268">
                  <c:v>-4.1480000000000021E-10</c:v>
                </c:pt>
                <c:pt idx="269">
                  <c:v>-4.023000000000002E-10</c:v>
                </c:pt>
                <c:pt idx="270">
                  <c:v>-3.8980000000000019E-10</c:v>
                </c:pt>
                <c:pt idx="271">
                  <c:v>-3.7730000000000019E-10</c:v>
                </c:pt>
                <c:pt idx="272">
                  <c:v>-3.6480000000000023E-10</c:v>
                </c:pt>
                <c:pt idx="273">
                  <c:v>-3.5230000000000022E-10</c:v>
                </c:pt>
                <c:pt idx="274">
                  <c:v>-3.3980000000000016E-10</c:v>
                </c:pt>
                <c:pt idx="275">
                  <c:v>-3.273000000000002E-10</c:v>
                </c:pt>
                <c:pt idx="276">
                  <c:v>-3.148000000000002E-10</c:v>
                </c:pt>
                <c:pt idx="277">
                  <c:v>-3.0230000000000013E-10</c:v>
                </c:pt>
                <c:pt idx="278">
                  <c:v>-2.8980000000000013E-10</c:v>
                </c:pt>
                <c:pt idx="279">
                  <c:v>-2.7730000000000017E-10</c:v>
                </c:pt>
                <c:pt idx="280">
                  <c:v>-2.6480000000000016E-10</c:v>
                </c:pt>
                <c:pt idx="281">
                  <c:v>-2.5230000000000015E-10</c:v>
                </c:pt>
                <c:pt idx="282">
                  <c:v>-2.3980000000000009E-10</c:v>
                </c:pt>
                <c:pt idx="283">
                  <c:v>-2.2730000000000014E-10</c:v>
                </c:pt>
                <c:pt idx="284">
                  <c:v>-2.1480000000000013E-10</c:v>
                </c:pt>
                <c:pt idx="285">
                  <c:v>-2.0230000000000009E-10</c:v>
                </c:pt>
                <c:pt idx="286">
                  <c:v>-1.8980000000000011E-10</c:v>
                </c:pt>
                <c:pt idx="287">
                  <c:v>-1.773000000000001E-10</c:v>
                </c:pt>
                <c:pt idx="288">
                  <c:v>-1.6480000000000007E-10</c:v>
                </c:pt>
                <c:pt idx="289">
                  <c:v>-1.5230000000000008E-10</c:v>
                </c:pt>
                <c:pt idx="290">
                  <c:v>-1.398000000000001E-10</c:v>
                </c:pt>
                <c:pt idx="291">
                  <c:v>-1.2730000000000004E-10</c:v>
                </c:pt>
                <c:pt idx="292">
                  <c:v>-1.1480000000000003E-10</c:v>
                </c:pt>
                <c:pt idx="293">
                  <c:v>-1.0230000000000005E-10</c:v>
                </c:pt>
                <c:pt idx="294">
                  <c:v>-8.9800000000000054E-11</c:v>
                </c:pt>
                <c:pt idx="295">
                  <c:v>-7.7300000000000033E-11</c:v>
                </c:pt>
                <c:pt idx="296">
                  <c:v>-6.480000000000005E-11</c:v>
                </c:pt>
                <c:pt idx="297">
                  <c:v>-5.2300000000000035E-11</c:v>
                </c:pt>
                <c:pt idx="298">
                  <c:v>-3.9800000000000027E-11</c:v>
                </c:pt>
                <c:pt idx="299">
                  <c:v>-2.7300000000000015E-11</c:v>
                </c:pt>
                <c:pt idx="300">
                  <c:v>-1.480000000000001E-11</c:v>
                </c:pt>
                <c:pt idx="301">
                  <c:v>-2.3000000000000015E-12</c:v>
                </c:pt>
                <c:pt idx="302">
                  <c:v>1.0200000000000003E-11</c:v>
                </c:pt>
                <c:pt idx="303">
                  <c:v>2.2700000000000013E-11</c:v>
                </c:pt>
                <c:pt idx="304">
                  <c:v>3.5200000000000018E-11</c:v>
                </c:pt>
                <c:pt idx="305">
                  <c:v>4.7700000000000033E-11</c:v>
                </c:pt>
                <c:pt idx="306">
                  <c:v>6.0200000000000035E-11</c:v>
                </c:pt>
                <c:pt idx="307">
                  <c:v>7.2700000000000057E-11</c:v>
                </c:pt>
                <c:pt idx="308">
                  <c:v>8.5200000000000052E-11</c:v>
                </c:pt>
                <c:pt idx="309">
                  <c:v>9.7700000000000074E-11</c:v>
                </c:pt>
                <c:pt idx="310">
                  <c:v>1.1020000000000007E-10</c:v>
                </c:pt>
                <c:pt idx="311">
                  <c:v>1.2270000000000005E-10</c:v>
                </c:pt>
                <c:pt idx="312">
                  <c:v>1.3520000000000009E-10</c:v>
                </c:pt>
                <c:pt idx="313">
                  <c:v>1.4770000000000004E-10</c:v>
                </c:pt>
                <c:pt idx="314">
                  <c:v>1.602000000000001E-10</c:v>
                </c:pt>
                <c:pt idx="315">
                  <c:v>1.7270000000000009E-10</c:v>
                </c:pt>
                <c:pt idx="316">
                  <c:v>1.8520000000000007E-10</c:v>
                </c:pt>
                <c:pt idx="317">
                  <c:v>1.9770000000000013E-10</c:v>
                </c:pt>
                <c:pt idx="318">
                  <c:v>2.1020000000000011E-10</c:v>
                </c:pt>
                <c:pt idx="319">
                  <c:v>2.2270000000000012E-10</c:v>
                </c:pt>
                <c:pt idx="320">
                  <c:v>2.3520000000000013E-10</c:v>
                </c:pt>
                <c:pt idx="321">
                  <c:v>2.4770000000000009E-10</c:v>
                </c:pt>
                <c:pt idx="322">
                  <c:v>2.6020000000000015E-10</c:v>
                </c:pt>
                <c:pt idx="323">
                  <c:v>2.7270000000000021E-10</c:v>
                </c:pt>
                <c:pt idx="324">
                  <c:v>2.8520000000000011E-10</c:v>
                </c:pt>
                <c:pt idx="325">
                  <c:v>2.9770000000000017E-10</c:v>
                </c:pt>
                <c:pt idx="326">
                  <c:v>3.1020000000000018E-10</c:v>
                </c:pt>
                <c:pt idx="327">
                  <c:v>3.2270000000000019E-10</c:v>
                </c:pt>
                <c:pt idx="328">
                  <c:v>3.3520000000000015E-10</c:v>
                </c:pt>
                <c:pt idx="329">
                  <c:v>3.4770000000000021E-10</c:v>
                </c:pt>
                <c:pt idx="330">
                  <c:v>3.6020000000000016E-10</c:v>
                </c:pt>
                <c:pt idx="331">
                  <c:v>3.7270000000000022E-10</c:v>
                </c:pt>
                <c:pt idx="332">
                  <c:v>3.8520000000000018E-10</c:v>
                </c:pt>
                <c:pt idx="333">
                  <c:v>3.9770000000000019E-10</c:v>
                </c:pt>
                <c:pt idx="334">
                  <c:v>4.1020000000000014E-10</c:v>
                </c:pt>
                <c:pt idx="335">
                  <c:v>4.2270000000000015E-10</c:v>
                </c:pt>
                <c:pt idx="336">
                  <c:v>4.3520000000000016E-10</c:v>
                </c:pt>
                <c:pt idx="337">
                  <c:v>4.4770000000000027E-10</c:v>
                </c:pt>
                <c:pt idx="338">
                  <c:v>4.6020000000000018E-10</c:v>
                </c:pt>
                <c:pt idx="339">
                  <c:v>4.7270000000000024E-10</c:v>
                </c:pt>
                <c:pt idx="340">
                  <c:v>4.8520000000000025E-10</c:v>
                </c:pt>
                <c:pt idx="341">
                  <c:v>4.9770000000000036E-10</c:v>
                </c:pt>
                <c:pt idx="342">
                  <c:v>5.1020000000000026E-10</c:v>
                </c:pt>
                <c:pt idx="343">
                  <c:v>5.2270000000000027E-10</c:v>
                </c:pt>
                <c:pt idx="344">
                  <c:v>5.3520000000000028E-10</c:v>
                </c:pt>
                <c:pt idx="345">
                  <c:v>5.4770000000000029E-10</c:v>
                </c:pt>
                <c:pt idx="346">
                  <c:v>5.602000000000003E-10</c:v>
                </c:pt>
                <c:pt idx="347">
                  <c:v>5.7270000000000031E-10</c:v>
                </c:pt>
                <c:pt idx="348">
                  <c:v>5.8520000000000032E-10</c:v>
                </c:pt>
                <c:pt idx="349">
                  <c:v>5.9770000000000032E-10</c:v>
                </c:pt>
                <c:pt idx="350">
                  <c:v>6.1020000000000023E-10</c:v>
                </c:pt>
                <c:pt idx="351">
                  <c:v>6.2270000000000024E-10</c:v>
                </c:pt>
                <c:pt idx="352">
                  <c:v>6.3520000000000025E-10</c:v>
                </c:pt>
                <c:pt idx="353">
                  <c:v>6.4770000000000046E-10</c:v>
                </c:pt>
                <c:pt idx="354">
                  <c:v>6.6020000000000026E-10</c:v>
                </c:pt>
                <c:pt idx="355">
                  <c:v>6.7270000000000027E-10</c:v>
                </c:pt>
                <c:pt idx="356">
                  <c:v>6.8520000000000028E-10</c:v>
                </c:pt>
                <c:pt idx="357">
                  <c:v>6.9770000000000039E-10</c:v>
                </c:pt>
                <c:pt idx="358">
                  <c:v>7.102000000000003E-10</c:v>
                </c:pt>
                <c:pt idx="359">
                  <c:v>7.2270000000000031E-10</c:v>
                </c:pt>
                <c:pt idx="360">
                  <c:v>7.3520000000000031E-10</c:v>
                </c:pt>
                <c:pt idx="361">
                  <c:v>7.4770000000000043E-10</c:v>
                </c:pt>
                <c:pt idx="362">
                  <c:v>7.6020000000000033E-10</c:v>
                </c:pt>
                <c:pt idx="363">
                  <c:v>7.7270000000000034E-10</c:v>
                </c:pt>
                <c:pt idx="364">
                  <c:v>7.8520000000000035E-10</c:v>
                </c:pt>
                <c:pt idx="365">
                  <c:v>7.9770000000000056E-10</c:v>
                </c:pt>
                <c:pt idx="366">
                  <c:v>8.1020000000000047E-10</c:v>
                </c:pt>
                <c:pt idx="367">
                  <c:v>8.2270000000000048E-10</c:v>
                </c:pt>
                <c:pt idx="368">
                  <c:v>8.3520000000000069E-10</c:v>
                </c:pt>
                <c:pt idx="369">
                  <c:v>8.477000000000007E-10</c:v>
                </c:pt>
                <c:pt idx="370">
                  <c:v>8.6020000000000071E-10</c:v>
                </c:pt>
                <c:pt idx="371">
                  <c:v>8.7270000000000031E-10</c:v>
                </c:pt>
                <c:pt idx="372">
                  <c:v>8.8520000000000073E-10</c:v>
                </c:pt>
                <c:pt idx="373">
                  <c:v>8.9770000000000053E-10</c:v>
                </c:pt>
                <c:pt idx="374">
                  <c:v>9.1020000000000054E-10</c:v>
                </c:pt>
                <c:pt idx="375">
                  <c:v>9.2270000000000034E-10</c:v>
                </c:pt>
                <c:pt idx="376">
                  <c:v>9.3520000000000066E-10</c:v>
                </c:pt>
                <c:pt idx="377">
                  <c:v>9.4770000000000077E-10</c:v>
                </c:pt>
                <c:pt idx="378">
                  <c:v>9.6020000000000047E-10</c:v>
                </c:pt>
                <c:pt idx="379">
                  <c:v>9.7270000000000058E-10</c:v>
                </c:pt>
                <c:pt idx="380">
                  <c:v>9.8520000000000069E-10</c:v>
                </c:pt>
                <c:pt idx="381">
                  <c:v>9.977000000000008E-10</c:v>
                </c:pt>
                <c:pt idx="382">
                  <c:v>1.0102000000000005E-9</c:v>
                </c:pt>
                <c:pt idx="383">
                  <c:v>1.0227000000000004E-9</c:v>
                </c:pt>
                <c:pt idx="384">
                  <c:v>1.0352000000000001E-9</c:v>
                </c:pt>
                <c:pt idx="385">
                  <c:v>1.0477000000000004E-9</c:v>
                </c:pt>
                <c:pt idx="386">
                  <c:v>1.0602000000000003E-9</c:v>
                </c:pt>
                <c:pt idx="387">
                  <c:v>1.0727000000000004E-9</c:v>
                </c:pt>
                <c:pt idx="388">
                  <c:v>1.0852000000000003E-9</c:v>
                </c:pt>
                <c:pt idx="389">
                  <c:v>1.0977000000000005E-9</c:v>
                </c:pt>
                <c:pt idx="390">
                  <c:v>1.1102000000000006E-9</c:v>
                </c:pt>
                <c:pt idx="391">
                  <c:v>1.1227000000000007E-9</c:v>
                </c:pt>
                <c:pt idx="392">
                  <c:v>1.1352000000000006E-9</c:v>
                </c:pt>
                <c:pt idx="393">
                  <c:v>1.1477000000000005E-9</c:v>
                </c:pt>
                <c:pt idx="394">
                  <c:v>1.1602000000000006E-9</c:v>
                </c:pt>
                <c:pt idx="395">
                  <c:v>1.1727000000000007E-9</c:v>
                </c:pt>
                <c:pt idx="396">
                  <c:v>1.1852000000000006E-9</c:v>
                </c:pt>
                <c:pt idx="397">
                  <c:v>1.1977000000000003E-9</c:v>
                </c:pt>
                <c:pt idx="398">
                  <c:v>1.2102000000000006E-9</c:v>
                </c:pt>
                <c:pt idx="399">
                  <c:v>1.2227000000000003E-9</c:v>
                </c:pt>
                <c:pt idx="400">
                  <c:v>1.2352000000000004E-9</c:v>
                </c:pt>
              </c:numCache>
            </c:numRef>
          </c:xVal>
          <c:yVal>
            <c:numRef>
              <c:f>'C:\Users\LU\Fast Timing\07202012\64mm^2\ZVA&amp;AM\1750V\[T135.csv]T135'!$I$100:$I$500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0.41553000000000001</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Timing\07202012\64mm^2\ZVA&amp;AM\1750V\[T135.csv]T135'!$A$100:$A$500</c:f>
              <c:numCache>
                <c:formatCode>General</c:formatCode>
                <c:ptCount val="401"/>
                <c:pt idx="0">
                  <c:v>-3.7648000000000017E-9</c:v>
                </c:pt>
                <c:pt idx="1">
                  <c:v>-3.7523000000000016E-9</c:v>
                </c:pt>
                <c:pt idx="2">
                  <c:v>-3.7398000000000015E-9</c:v>
                </c:pt>
                <c:pt idx="3">
                  <c:v>-3.7273000000000022E-9</c:v>
                </c:pt>
                <c:pt idx="4">
                  <c:v>-3.7148000000000017E-9</c:v>
                </c:pt>
                <c:pt idx="5">
                  <c:v>-3.7023000000000016E-9</c:v>
                </c:pt>
                <c:pt idx="6">
                  <c:v>-3.6898000000000019E-9</c:v>
                </c:pt>
                <c:pt idx="7">
                  <c:v>-3.6773000000000022E-9</c:v>
                </c:pt>
                <c:pt idx="8">
                  <c:v>-3.6648000000000021E-9</c:v>
                </c:pt>
                <c:pt idx="9">
                  <c:v>-3.6523000000000011E-9</c:v>
                </c:pt>
                <c:pt idx="10">
                  <c:v>-3.6398000000000014E-9</c:v>
                </c:pt>
                <c:pt idx="11">
                  <c:v>-3.6273000000000021E-9</c:v>
                </c:pt>
                <c:pt idx="12">
                  <c:v>-3.6148000000000016E-9</c:v>
                </c:pt>
                <c:pt idx="13">
                  <c:v>-3.6023000000000015E-9</c:v>
                </c:pt>
                <c:pt idx="14">
                  <c:v>-3.5898000000000018E-9</c:v>
                </c:pt>
                <c:pt idx="15">
                  <c:v>-3.5773000000000021E-9</c:v>
                </c:pt>
                <c:pt idx="16">
                  <c:v>-3.5648000000000016E-9</c:v>
                </c:pt>
                <c:pt idx="17">
                  <c:v>-3.5523000000000011E-9</c:v>
                </c:pt>
                <c:pt idx="18">
                  <c:v>-3.5398000000000014E-9</c:v>
                </c:pt>
                <c:pt idx="19">
                  <c:v>-3.5273000000000021E-9</c:v>
                </c:pt>
                <c:pt idx="20">
                  <c:v>-3.5148000000000016E-9</c:v>
                </c:pt>
                <c:pt idx="21">
                  <c:v>-3.5023000000000019E-9</c:v>
                </c:pt>
                <c:pt idx="22">
                  <c:v>-3.4898000000000013E-9</c:v>
                </c:pt>
                <c:pt idx="23">
                  <c:v>-3.4773000000000016E-9</c:v>
                </c:pt>
                <c:pt idx="24">
                  <c:v>-3.4648000000000015E-9</c:v>
                </c:pt>
                <c:pt idx="25">
                  <c:v>-3.4523000000000014E-9</c:v>
                </c:pt>
                <c:pt idx="26">
                  <c:v>-3.4398000000000013E-9</c:v>
                </c:pt>
                <c:pt idx="27">
                  <c:v>-3.4273000000000016E-9</c:v>
                </c:pt>
                <c:pt idx="28">
                  <c:v>-3.4148000000000015E-9</c:v>
                </c:pt>
                <c:pt idx="29">
                  <c:v>-3.4023000000000018E-9</c:v>
                </c:pt>
                <c:pt idx="30">
                  <c:v>-3.3898000000000013E-9</c:v>
                </c:pt>
                <c:pt idx="31">
                  <c:v>-3.3773000000000011E-9</c:v>
                </c:pt>
                <c:pt idx="32">
                  <c:v>-3.3648000000000015E-9</c:v>
                </c:pt>
                <c:pt idx="33">
                  <c:v>-3.3523000000000013E-9</c:v>
                </c:pt>
                <c:pt idx="34">
                  <c:v>-3.3398000000000012E-9</c:v>
                </c:pt>
                <c:pt idx="35">
                  <c:v>-3.3273000000000015E-9</c:v>
                </c:pt>
                <c:pt idx="36">
                  <c:v>-3.314800000000001E-9</c:v>
                </c:pt>
                <c:pt idx="37">
                  <c:v>-3.3023000000000013E-9</c:v>
                </c:pt>
                <c:pt idx="38">
                  <c:v>-3.2898000000000016E-9</c:v>
                </c:pt>
                <c:pt idx="39">
                  <c:v>-3.2773000000000015E-9</c:v>
                </c:pt>
                <c:pt idx="40">
                  <c:v>-3.2648000000000018E-9</c:v>
                </c:pt>
                <c:pt idx="41">
                  <c:v>-3.2523000000000017E-9</c:v>
                </c:pt>
                <c:pt idx="42">
                  <c:v>-3.2398000000000016E-9</c:v>
                </c:pt>
                <c:pt idx="43">
                  <c:v>-3.2273000000000019E-9</c:v>
                </c:pt>
                <c:pt idx="44">
                  <c:v>-3.2148000000000013E-9</c:v>
                </c:pt>
                <c:pt idx="45">
                  <c:v>-3.2023000000000016E-9</c:v>
                </c:pt>
                <c:pt idx="46">
                  <c:v>-3.1898000000000015E-9</c:v>
                </c:pt>
                <c:pt idx="47">
                  <c:v>-3.1773000000000018E-9</c:v>
                </c:pt>
                <c:pt idx="48">
                  <c:v>-3.1648000000000017E-9</c:v>
                </c:pt>
                <c:pt idx="49">
                  <c:v>-3.1523000000000016E-9</c:v>
                </c:pt>
                <c:pt idx="50">
                  <c:v>-3.1398000000000011E-9</c:v>
                </c:pt>
                <c:pt idx="51">
                  <c:v>-3.1273000000000018E-9</c:v>
                </c:pt>
                <c:pt idx="52">
                  <c:v>-3.1148000000000013E-9</c:v>
                </c:pt>
                <c:pt idx="53">
                  <c:v>-3.1023000000000012E-9</c:v>
                </c:pt>
                <c:pt idx="54">
                  <c:v>-3.0898000000000015E-9</c:v>
                </c:pt>
                <c:pt idx="55">
                  <c:v>-3.0773000000000018E-9</c:v>
                </c:pt>
                <c:pt idx="56">
                  <c:v>-3.0648000000000017E-9</c:v>
                </c:pt>
                <c:pt idx="57">
                  <c:v>-3.0523000000000007E-9</c:v>
                </c:pt>
                <c:pt idx="58">
                  <c:v>-3.039800000000001E-9</c:v>
                </c:pt>
                <c:pt idx="59">
                  <c:v>-3.0273000000000017E-9</c:v>
                </c:pt>
                <c:pt idx="60">
                  <c:v>-3.0148000000000012E-9</c:v>
                </c:pt>
                <c:pt idx="61">
                  <c:v>-3.0023000000000011E-9</c:v>
                </c:pt>
                <c:pt idx="62">
                  <c:v>-2.9898000000000014E-9</c:v>
                </c:pt>
                <c:pt idx="63">
                  <c:v>-2.9773000000000017E-9</c:v>
                </c:pt>
                <c:pt idx="64">
                  <c:v>-2.9648000000000012E-9</c:v>
                </c:pt>
                <c:pt idx="65">
                  <c:v>-2.9523000000000007E-9</c:v>
                </c:pt>
                <c:pt idx="66">
                  <c:v>-2.939800000000001E-9</c:v>
                </c:pt>
                <c:pt idx="67">
                  <c:v>-2.9273000000000017E-9</c:v>
                </c:pt>
                <c:pt idx="68">
                  <c:v>-2.9148000000000011E-9</c:v>
                </c:pt>
                <c:pt idx="69">
                  <c:v>-2.9023000000000014E-9</c:v>
                </c:pt>
                <c:pt idx="70">
                  <c:v>-2.8898000000000013E-9</c:v>
                </c:pt>
                <c:pt idx="71">
                  <c:v>-2.8773000000000012E-9</c:v>
                </c:pt>
                <c:pt idx="72">
                  <c:v>-2.8648000000000011E-9</c:v>
                </c:pt>
                <c:pt idx="73">
                  <c:v>-2.852300000000001E-9</c:v>
                </c:pt>
                <c:pt idx="74">
                  <c:v>-2.8398000000000009E-9</c:v>
                </c:pt>
                <c:pt idx="75">
                  <c:v>-2.8273000000000012E-9</c:v>
                </c:pt>
                <c:pt idx="76">
                  <c:v>-2.8148000000000011E-9</c:v>
                </c:pt>
                <c:pt idx="77">
                  <c:v>-2.8023000000000014E-9</c:v>
                </c:pt>
                <c:pt idx="78">
                  <c:v>-2.7898000000000013E-9</c:v>
                </c:pt>
                <c:pt idx="79">
                  <c:v>-2.7773000000000012E-9</c:v>
                </c:pt>
                <c:pt idx="80">
                  <c:v>-2.7648000000000015E-9</c:v>
                </c:pt>
                <c:pt idx="81">
                  <c:v>-2.7523000000000013E-9</c:v>
                </c:pt>
                <c:pt idx="82">
                  <c:v>-2.7398000000000012E-9</c:v>
                </c:pt>
                <c:pt idx="83">
                  <c:v>-2.7273000000000015E-9</c:v>
                </c:pt>
                <c:pt idx="84">
                  <c:v>-2.7148000000000014E-9</c:v>
                </c:pt>
                <c:pt idx="85">
                  <c:v>-2.7023000000000013E-9</c:v>
                </c:pt>
                <c:pt idx="86">
                  <c:v>-2.6898000000000012E-9</c:v>
                </c:pt>
                <c:pt idx="87">
                  <c:v>-2.6773000000000011E-9</c:v>
                </c:pt>
                <c:pt idx="88">
                  <c:v>-2.6648000000000014E-9</c:v>
                </c:pt>
                <c:pt idx="89">
                  <c:v>-2.6523000000000013E-9</c:v>
                </c:pt>
                <c:pt idx="90">
                  <c:v>-2.6398000000000012E-9</c:v>
                </c:pt>
                <c:pt idx="91">
                  <c:v>-2.6273000000000015E-9</c:v>
                </c:pt>
                <c:pt idx="92">
                  <c:v>-2.6148000000000009E-9</c:v>
                </c:pt>
                <c:pt idx="93">
                  <c:v>-2.6023000000000012E-9</c:v>
                </c:pt>
                <c:pt idx="94">
                  <c:v>-2.5898000000000011E-9</c:v>
                </c:pt>
                <c:pt idx="95">
                  <c:v>-2.5773000000000014E-9</c:v>
                </c:pt>
                <c:pt idx="96">
                  <c:v>-2.5648000000000013E-9</c:v>
                </c:pt>
                <c:pt idx="97">
                  <c:v>-2.5523000000000012E-9</c:v>
                </c:pt>
                <c:pt idx="98">
                  <c:v>-2.5398000000000007E-9</c:v>
                </c:pt>
                <c:pt idx="99">
                  <c:v>-2.5273000000000014E-9</c:v>
                </c:pt>
                <c:pt idx="100">
                  <c:v>-2.5148000000000009E-9</c:v>
                </c:pt>
                <c:pt idx="101">
                  <c:v>-2.5023000000000008E-9</c:v>
                </c:pt>
                <c:pt idx="102">
                  <c:v>-2.4898000000000011E-9</c:v>
                </c:pt>
                <c:pt idx="103">
                  <c:v>-2.4773000000000014E-9</c:v>
                </c:pt>
                <c:pt idx="104">
                  <c:v>-2.4648000000000012E-9</c:v>
                </c:pt>
                <c:pt idx="105">
                  <c:v>-2.4523000000000003E-9</c:v>
                </c:pt>
                <c:pt idx="106">
                  <c:v>-2.4398000000000006E-9</c:v>
                </c:pt>
                <c:pt idx="107">
                  <c:v>-2.4273000000000013E-9</c:v>
                </c:pt>
                <c:pt idx="108">
                  <c:v>-2.4148000000000008E-9</c:v>
                </c:pt>
                <c:pt idx="109">
                  <c:v>-2.4023000000000007E-9</c:v>
                </c:pt>
                <c:pt idx="110">
                  <c:v>-2.389800000000001E-9</c:v>
                </c:pt>
                <c:pt idx="111">
                  <c:v>-2.3773000000000013E-9</c:v>
                </c:pt>
                <c:pt idx="112">
                  <c:v>-2.3648000000000008E-9</c:v>
                </c:pt>
                <c:pt idx="113">
                  <c:v>-2.3523000000000002E-9</c:v>
                </c:pt>
                <c:pt idx="114">
                  <c:v>-2.3398000000000005E-9</c:v>
                </c:pt>
                <c:pt idx="115">
                  <c:v>-2.3273000000000013E-9</c:v>
                </c:pt>
                <c:pt idx="116">
                  <c:v>-2.3148000000000007E-9</c:v>
                </c:pt>
                <c:pt idx="117">
                  <c:v>-2.3023000000000006E-9</c:v>
                </c:pt>
                <c:pt idx="118">
                  <c:v>-2.2898000000000013E-9</c:v>
                </c:pt>
                <c:pt idx="119">
                  <c:v>-2.2773000000000016E-9</c:v>
                </c:pt>
                <c:pt idx="120">
                  <c:v>-2.2648000000000011E-9</c:v>
                </c:pt>
                <c:pt idx="121">
                  <c:v>-2.252300000000001E-9</c:v>
                </c:pt>
                <c:pt idx="122">
                  <c:v>-2.2398000000000009E-9</c:v>
                </c:pt>
                <c:pt idx="123">
                  <c:v>-2.2273000000000012E-9</c:v>
                </c:pt>
                <c:pt idx="124">
                  <c:v>-2.2148000000000011E-9</c:v>
                </c:pt>
                <c:pt idx="125">
                  <c:v>-2.2023000000000014E-9</c:v>
                </c:pt>
                <c:pt idx="126">
                  <c:v>-2.1898000000000013E-9</c:v>
                </c:pt>
                <c:pt idx="127">
                  <c:v>-2.1773000000000007E-9</c:v>
                </c:pt>
                <c:pt idx="128">
                  <c:v>-2.164800000000001E-9</c:v>
                </c:pt>
                <c:pt idx="129">
                  <c:v>-2.1523000000000009E-9</c:v>
                </c:pt>
                <c:pt idx="130">
                  <c:v>-2.1398000000000008E-9</c:v>
                </c:pt>
                <c:pt idx="131">
                  <c:v>-2.1273000000000011E-9</c:v>
                </c:pt>
                <c:pt idx="132">
                  <c:v>-2.114800000000001E-9</c:v>
                </c:pt>
                <c:pt idx="133">
                  <c:v>-2.1023000000000013E-9</c:v>
                </c:pt>
                <c:pt idx="134">
                  <c:v>-2.0898000000000008E-9</c:v>
                </c:pt>
                <c:pt idx="135">
                  <c:v>-2.0773000000000007E-9</c:v>
                </c:pt>
                <c:pt idx="136">
                  <c:v>-2.064800000000001E-9</c:v>
                </c:pt>
                <c:pt idx="137">
                  <c:v>-2.0523000000000009E-9</c:v>
                </c:pt>
                <c:pt idx="138">
                  <c:v>-2.0398000000000008E-9</c:v>
                </c:pt>
                <c:pt idx="139">
                  <c:v>-2.0273000000000011E-9</c:v>
                </c:pt>
                <c:pt idx="140">
                  <c:v>-2.0148000000000005E-9</c:v>
                </c:pt>
                <c:pt idx="141">
                  <c:v>-2.0023000000000008E-9</c:v>
                </c:pt>
                <c:pt idx="142">
                  <c:v>-1.9898000000000007E-9</c:v>
                </c:pt>
                <c:pt idx="143">
                  <c:v>-1.9773000000000014E-9</c:v>
                </c:pt>
                <c:pt idx="144">
                  <c:v>-1.9648000000000009E-9</c:v>
                </c:pt>
                <c:pt idx="145">
                  <c:v>-1.9523000000000012E-9</c:v>
                </c:pt>
                <c:pt idx="146">
                  <c:v>-1.9398000000000007E-9</c:v>
                </c:pt>
                <c:pt idx="147">
                  <c:v>-1.9273000000000014E-9</c:v>
                </c:pt>
                <c:pt idx="148">
                  <c:v>-1.9148000000000009E-9</c:v>
                </c:pt>
                <c:pt idx="149">
                  <c:v>-1.9023000000000008E-9</c:v>
                </c:pt>
                <c:pt idx="150">
                  <c:v>-1.8898000000000006E-9</c:v>
                </c:pt>
                <c:pt idx="151">
                  <c:v>-1.877300000000001E-9</c:v>
                </c:pt>
                <c:pt idx="152">
                  <c:v>-1.8648000000000008E-9</c:v>
                </c:pt>
                <c:pt idx="153">
                  <c:v>-1.8523000000000007E-9</c:v>
                </c:pt>
                <c:pt idx="154">
                  <c:v>-1.8398000000000008E-9</c:v>
                </c:pt>
                <c:pt idx="155">
                  <c:v>-1.8273000000000009E-9</c:v>
                </c:pt>
                <c:pt idx="156">
                  <c:v>-1.8148000000000008E-9</c:v>
                </c:pt>
                <c:pt idx="157">
                  <c:v>-1.8023000000000009E-9</c:v>
                </c:pt>
                <c:pt idx="158">
                  <c:v>-1.7898000000000008E-9</c:v>
                </c:pt>
                <c:pt idx="159">
                  <c:v>-1.7773000000000007E-9</c:v>
                </c:pt>
                <c:pt idx="160">
                  <c:v>-1.7648000000000006E-9</c:v>
                </c:pt>
                <c:pt idx="161">
                  <c:v>-1.7523000000000009E-9</c:v>
                </c:pt>
                <c:pt idx="162">
                  <c:v>-1.7398000000000003E-9</c:v>
                </c:pt>
                <c:pt idx="163">
                  <c:v>-1.7273000000000006E-9</c:v>
                </c:pt>
                <c:pt idx="164">
                  <c:v>-1.7148000000000005E-9</c:v>
                </c:pt>
                <c:pt idx="165">
                  <c:v>-1.7023000000000008E-9</c:v>
                </c:pt>
                <c:pt idx="166">
                  <c:v>-1.6898000000000007E-9</c:v>
                </c:pt>
                <c:pt idx="167">
                  <c:v>-1.6773000000000008E-9</c:v>
                </c:pt>
                <c:pt idx="168">
                  <c:v>-1.6648000000000009E-9</c:v>
                </c:pt>
                <c:pt idx="169">
                  <c:v>-1.652300000000001E-9</c:v>
                </c:pt>
                <c:pt idx="170">
                  <c:v>-1.6398000000000007E-9</c:v>
                </c:pt>
                <c:pt idx="171">
                  <c:v>-1.6273000000000008E-9</c:v>
                </c:pt>
                <c:pt idx="172">
                  <c:v>-1.6148000000000009E-9</c:v>
                </c:pt>
                <c:pt idx="173">
                  <c:v>-1.6023000000000006E-9</c:v>
                </c:pt>
                <c:pt idx="174">
                  <c:v>-1.5898000000000007E-9</c:v>
                </c:pt>
                <c:pt idx="175">
                  <c:v>-1.5773000000000005E-9</c:v>
                </c:pt>
                <c:pt idx="176">
                  <c:v>-1.5648000000000008E-9</c:v>
                </c:pt>
                <c:pt idx="177">
                  <c:v>-1.5523000000000005E-9</c:v>
                </c:pt>
                <c:pt idx="178">
                  <c:v>-1.5398000000000006E-9</c:v>
                </c:pt>
                <c:pt idx="179">
                  <c:v>-1.5273000000000007E-9</c:v>
                </c:pt>
                <c:pt idx="180">
                  <c:v>-1.5148000000000006E-9</c:v>
                </c:pt>
                <c:pt idx="181">
                  <c:v>-1.5023000000000007E-9</c:v>
                </c:pt>
                <c:pt idx="182">
                  <c:v>-1.4898000000000006E-9</c:v>
                </c:pt>
                <c:pt idx="183">
                  <c:v>-1.4773000000000005E-9</c:v>
                </c:pt>
                <c:pt idx="184">
                  <c:v>-1.4648000000000004E-9</c:v>
                </c:pt>
                <c:pt idx="185">
                  <c:v>-1.4523000000000007E-9</c:v>
                </c:pt>
                <c:pt idx="186">
                  <c:v>-1.4398000000000003E-9</c:v>
                </c:pt>
                <c:pt idx="187">
                  <c:v>-1.4273000000000004E-9</c:v>
                </c:pt>
                <c:pt idx="188">
                  <c:v>-1.4148000000000003E-9</c:v>
                </c:pt>
                <c:pt idx="189">
                  <c:v>-1.4023000000000006E-9</c:v>
                </c:pt>
                <c:pt idx="190">
                  <c:v>-1.3898000000000005E-9</c:v>
                </c:pt>
                <c:pt idx="191">
                  <c:v>-1.3773000000000006E-9</c:v>
                </c:pt>
                <c:pt idx="192">
                  <c:v>-1.3648000000000007E-9</c:v>
                </c:pt>
                <c:pt idx="193">
                  <c:v>-1.3523000000000008E-9</c:v>
                </c:pt>
                <c:pt idx="194">
                  <c:v>-1.3398000000000005E-9</c:v>
                </c:pt>
                <c:pt idx="195">
                  <c:v>-1.3273000000000006E-9</c:v>
                </c:pt>
                <c:pt idx="196">
                  <c:v>-1.3148000000000007E-9</c:v>
                </c:pt>
                <c:pt idx="197">
                  <c:v>-1.3023000000000004E-9</c:v>
                </c:pt>
                <c:pt idx="198">
                  <c:v>-1.2898000000000004E-9</c:v>
                </c:pt>
                <c:pt idx="199">
                  <c:v>-1.2773000000000003E-9</c:v>
                </c:pt>
                <c:pt idx="200">
                  <c:v>-1.2648000000000006E-9</c:v>
                </c:pt>
                <c:pt idx="201">
                  <c:v>-1.2523000000000003E-9</c:v>
                </c:pt>
                <c:pt idx="202">
                  <c:v>-1.2398000000000004E-9</c:v>
                </c:pt>
                <c:pt idx="203">
                  <c:v>-1.2273000000000005E-9</c:v>
                </c:pt>
                <c:pt idx="204">
                  <c:v>-1.2148000000000004E-9</c:v>
                </c:pt>
                <c:pt idx="205">
                  <c:v>-1.2023000000000005E-9</c:v>
                </c:pt>
                <c:pt idx="206">
                  <c:v>-1.1898000000000006E-9</c:v>
                </c:pt>
                <c:pt idx="207">
                  <c:v>-1.1773000000000007E-9</c:v>
                </c:pt>
                <c:pt idx="208">
                  <c:v>-1.1648000000000004E-9</c:v>
                </c:pt>
                <c:pt idx="209">
                  <c:v>-1.1523000000000007E-9</c:v>
                </c:pt>
                <c:pt idx="210">
                  <c:v>-1.1398000000000003E-9</c:v>
                </c:pt>
                <c:pt idx="211">
                  <c:v>-1.1273000000000004E-9</c:v>
                </c:pt>
                <c:pt idx="212">
                  <c:v>-1.1148000000000003E-9</c:v>
                </c:pt>
                <c:pt idx="213">
                  <c:v>-1.1023000000000006E-9</c:v>
                </c:pt>
                <c:pt idx="214">
                  <c:v>-1.0898000000000001E-9</c:v>
                </c:pt>
                <c:pt idx="215">
                  <c:v>-1.0773000000000004E-9</c:v>
                </c:pt>
                <c:pt idx="216">
                  <c:v>-1.0648000000000005E-9</c:v>
                </c:pt>
                <c:pt idx="217">
                  <c:v>-1.0523000000000006E-9</c:v>
                </c:pt>
                <c:pt idx="218">
                  <c:v>-1.0398000000000003E-9</c:v>
                </c:pt>
                <c:pt idx="219">
                  <c:v>-1.0273000000000004E-9</c:v>
                </c:pt>
                <c:pt idx="220">
                  <c:v>-1.0148000000000005E-9</c:v>
                </c:pt>
                <c:pt idx="221">
                  <c:v>-1.0023000000000001E-9</c:v>
                </c:pt>
                <c:pt idx="222">
                  <c:v>-9.8980000000000045E-10</c:v>
                </c:pt>
                <c:pt idx="223">
                  <c:v>-9.7730000000000075E-10</c:v>
                </c:pt>
                <c:pt idx="224">
                  <c:v>-9.6480000000000023E-10</c:v>
                </c:pt>
                <c:pt idx="225">
                  <c:v>-9.5230000000000073E-10</c:v>
                </c:pt>
                <c:pt idx="226">
                  <c:v>-9.3980000000000041E-10</c:v>
                </c:pt>
                <c:pt idx="227">
                  <c:v>-9.2730000000000082E-10</c:v>
                </c:pt>
                <c:pt idx="228">
                  <c:v>-9.148000000000005E-10</c:v>
                </c:pt>
                <c:pt idx="229">
                  <c:v>-9.023000000000006E-10</c:v>
                </c:pt>
                <c:pt idx="230">
                  <c:v>-8.8980000000000069E-10</c:v>
                </c:pt>
                <c:pt idx="231">
                  <c:v>-8.7730000000000068E-10</c:v>
                </c:pt>
                <c:pt idx="232">
                  <c:v>-8.6480000000000047E-10</c:v>
                </c:pt>
                <c:pt idx="233">
                  <c:v>-8.5230000000000046E-10</c:v>
                </c:pt>
                <c:pt idx="234">
                  <c:v>-8.3980000000000045E-10</c:v>
                </c:pt>
                <c:pt idx="235">
                  <c:v>-8.2730000000000044E-10</c:v>
                </c:pt>
                <c:pt idx="236">
                  <c:v>-8.1480000000000023E-10</c:v>
                </c:pt>
                <c:pt idx="237">
                  <c:v>-8.0230000000000042E-10</c:v>
                </c:pt>
                <c:pt idx="238">
                  <c:v>-7.8980000000000042E-10</c:v>
                </c:pt>
                <c:pt idx="239">
                  <c:v>-7.7730000000000041E-10</c:v>
                </c:pt>
                <c:pt idx="240">
                  <c:v>-7.648000000000003E-10</c:v>
                </c:pt>
                <c:pt idx="241">
                  <c:v>-7.5230000000000029E-10</c:v>
                </c:pt>
                <c:pt idx="242">
                  <c:v>-7.3980000000000028E-10</c:v>
                </c:pt>
                <c:pt idx="243">
                  <c:v>-7.2730000000000037E-10</c:v>
                </c:pt>
                <c:pt idx="244">
                  <c:v>-7.1480000000000026E-10</c:v>
                </c:pt>
                <c:pt idx="245">
                  <c:v>-7.0230000000000046E-10</c:v>
                </c:pt>
                <c:pt idx="246">
                  <c:v>-6.8980000000000035E-10</c:v>
                </c:pt>
                <c:pt idx="247">
                  <c:v>-6.7730000000000044E-10</c:v>
                </c:pt>
                <c:pt idx="248">
                  <c:v>-6.6480000000000033E-10</c:v>
                </c:pt>
                <c:pt idx="249">
                  <c:v>-6.5230000000000032E-10</c:v>
                </c:pt>
                <c:pt idx="250">
                  <c:v>-6.3980000000000031E-10</c:v>
                </c:pt>
                <c:pt idx="251">
                  <c:v>-6.273000000000003E-10</c:v>
                </c:pt>
                <c:pt idx="252">
                  <c:v>-6.1480000000000019E-10</c:v>
                </c:pt>
                <c:pt idx="253">
                  <c:v>-6.0230000000000018E-10</c:v>
                </c:pt>
                <c:pt idx="254">
                  <c:v>-5.8980000000000018E-10</c:v>
                </c:pt>
                <c:pt idx="255">
                  <c:v>-5.7730000000000027E-10</c:v>
                </c:pt>
                <c:pt idx="256">
                  <c:v>-5.6480000000000016E-10</c:v>
                </c:pt>
                <c:pt idx="257">
                  <c:v>-5.5230000000000036E-10</c:v>
                </c:pt>
                <c:pt idx="258">
                  <c:v>-5.3980000000000025E-10</c:v>
                </c:pt>
                <c:pt idx="259">
                  <c:v>-5.2730000000000034E-10</c:v>
                </c:pt>
                <c:pt idx="260">
                  <c:v>-5.1480000000000023E-10</c:v>
                </c:pt>
                <c:pt idx="261">
                  <c:v>-5.0230000000000022E-10</c:v>
                </c:pt>
                <c:pt idx="262">
                  <c:v>-4.8980000000000021E-10</c:v>
                </c:pt>
                <c:pt idx="263">
                  <c:v>-4.7730000000000031E-10</c:v>
                </c:pt>
                <c:pt idx="264">
                  <c:v>-4.6480000000000014E-10</c:v>
                </c:pt>
                <c:pt idx="265">
                  <c:v>-4.5230000000000013E-10</c:v>
                </c:pt>
                <c:pt idx="266">
                  <c:v>-4.3980000000000023E-10</c:v>
                </c:pt>
                <c:pt idx="267">
                  <c:v>-4.2730000000000027E-10</c:v>
                </c:pt>
                <c:pt idx="268">
                  <c:v>-4.1480000000000021E-10</c:v>
                </c:pt>
                <c:pt idx="269">
                  <c:v>-4.023000000000002E-10</c:v>
                </c:pt>
                <c:pt idx="270">
                  <c:v>-3.8980000000000019E-10</c:v>
                </c:pt>
                <c:pt idx="271">
                  <c:v>-3.7730000000000019E-10</c:v>
                </c:pt>
                <c:pt idx="272">
                  <c:v>-3.6480000000000023E-10</c:v>
                </c:pt>
                <c:pt idx="273">
                  <c:v>-3.5230000000000022E-10</c:v>
                </c:pt>
                <c:pt idx="274">
                  <c:v>-3.3980000000000016E-10</c:v>
                </c:pt>
                <c:pt idx="275">
                  <c:v>-3.273000000000002E-10</c:v>
                </c:pt>
                <c:pt idx="276">
                  <c:v>-3.148000000000002E-10</c:v>
                </c:pt>
                <c:pt idx="277">
                  <c:v>-3.0230000000000013E-10</c:v>
                </c:pt>
                <c:pt idx="278">
                  <c:v>-2.8980000000000013E-10</c:v>
                </c:pt>
                <c:pt idx="279">
                  <c:v>-2.7730000000000017E-10</c:v>
                </c:pt>
                <c:pt idx="280">
                  <c:v>-2.6480000000000016E-10</c:v>
                </c:pt>
                <c:pt idx="281">
                  <c:v>-2.5230000000000015E-10</c:v>
                </c:pt>
                <c:pt idx="282">
                  <c:v>-2.3980000000000009E-10</c:v>
                </c:pt>
                <c:pt idx="283">
                  <c:v>-2.2730000000000014E-10</c:v>
                </c:pt>
                <c:pt idx="284">
                  <c:v>-2.1480000000000013E-10</c:v>
                </c:pt>
                <c:pt idx="285">
                  <c:v>-2.0230000000000009E-10</c:v>
                </c:pt>
                <c:pt idx="286">
                  <c:v>-1.8980000000000011E-10</c:v>
                </c:pt>
                <c:pt idx="287">
                  <c:v>-1.773000000000001E-10</c:v>
                </c:pt>
                <c:pt idx="288">
                  <c:v>-1.6480000000000007E-10</c:v>
                </c:pt>
                <c:pt idx="289">
                  <c:v>-1.5230000000000008E-10</c:v>
                </c:pt>
                <c:pt idx="290">
                  <c:v>-1.398000000000001E-10</c:v>
                </c:pt>
                <c:pt idx="291">
                  <c:v>-1.2730000000000004E-10</c:v>
                </c:pt>
                <c:pt idx="292">
                  <c:v>-1.1480000000000003E-10</c:v>
                </c:pt>
                <c:pt idx="293">
                  <c:v>-1.0230000000000005E-10</c:v>
                </c:pt>
                <c:pt idx="294">
                  <c:v>-8.9800000000000054E-11</c:v>
                </c:pt>
                <c:pt idx="295">
                  <c:v>-7.7300000000000033E-11</c:v>
                </c:pt>
                <c:pt idx="296">
                  <c:v>-6.480000000000005E-11</c:v>
                </c:pt>
                <c:pt idx="297">
                  <c:v>-5.2300000000000035E-11</c:v>
                </c:pt>
                <c:pt idx="298">
                  <c:v>-3.9800000000000027E-11</c:v>
                </c:pt>
                <c:pt idx="299">
                  <c:v>-2.7300000000000015E-11</c:v>
                </c:pt>
                <c:pt idx="300">
                  <c:v>-1.480000000000001E-11</c:v>
                </c:pt>
                <c:pt idx="301">
                  <c:v>-2.3000000000000015E-12</c:v>
                </c:pt>
                <c:pt idx="302">
                  <c:v>1.0200000000000003E-11</c:v>
                </c:pt>
                <c:pt idx="303">
                  <c:v>2.2700000000000013E-11</c:v>
                </c:pt>
                <c:pt idx="304">
                  <c:v>3.5200000000000018E-11</c:v>
                </c:pt>
                <c:pt idx="305">
                  <c:v>4.7700000000000033E-11</c:v>
                </c:pt>
                <c:pt idx="306">
                  <c:v>6.0200000000000035E-11</c:v>
                </c:pt>
                <c:pt idx="307">
                  <c:v>7.2700000000000057E-11</c:v>
                </c:pt>
                <c:pt idx="308">
                  <c:v>8.5200000000000052E-11</c:v>
                </c:pt>
                <c:pt idx="309">
                  <c:v>9.7700000000000074E-11</c:v>
                </c:pt>
                <c:pt idx="310">
                  <c:v>1.1020000000000007E-10</c:v>
                </c:pt>
                <c:pt idx="311">
                  <c:v>1.2270000000000005E-10</c:v>
                </c:pt>
                <c:pt idx="312">
                  <c:v>1.3520000000000009E-10</c:v>
                </c:pt>
                <c:pt idx="313">
                  <c:v>1.4770000000000004E-10</c:v>
                </c:pt>
                <c:pt idx="314">
                  <c:v>1.602000000000001E-10</c:v>
                </c:pt>
                <c:pt idx="315">
                  <c:v>1.7270000000000009E-10</c:v>
                </c:pt>
                <c:pt idx="316">
                  <c:v>1.8520000000000007E-10</c:v>
                </c:pt>
                <c:pt idx="317">
                  <c:v>1.9770000000000013E-10</c:v>
                </c:pt>
                <c:pt idx="318">
                  <c:v>2.1020000000000011E-10</c:v>
                </c:pt>
                <c:pt idx="319">
                  <c:v>2.2270000000000012E-10</c:v>
                </c:pt>
                <c:pt idx="320">
                  <c:v>2.3520000000000013E-10</c:v>
                </c:pt>
                <c:pt idx="321">
                  <c:v>2.4770000000000009E-10</c:v>
                </c:pt>
                <c:pt idx="322">
                  <c:v>2.6020000000000015E-10</c:v>
                </c:pt>
                <c:pt idx="323">
                  <c:v>2.7270000000000021E-10</c:v>
                </c:pt>
                <c:pt idx="324">
                  <c:v>2.8520000000000011E-10</c:v>
                </c:pt>
                <c:pt idx="325">
                  <c:v>2.9770000000000017E-10</c:v>
                </c:pt>
                <c:pt idx="326">
                  <c:v>3.1020000000000018E-10</c:v>
                </c:pt>
                <c:pt idx="327">
                  <c:v>3.2270000000000019E-10</c:v>
                </c:pt>
                <c:pt idx="328">
                  <c:v>3.3520000000000015E-10</c:v>
                </c:pt>
                <c:pt idx="329">
                  <c:v>3.4770000000000021E-10</c:v>
                </c:pt>
                <c:pt idx="330">
                  <c:v>3.6020000000000016E-10</c:v>
                </c:pt>
                <c:pt idx="331">
                  <c:v>3.7270000000000022E-10</c:v>
                </c:pt>
                <c:pt idx="332">
                  <c:v>3.8520000000000018E-10</c:v>
                </c:pt>
                <c:pt idx="333">
                  <c:v>3.9770000000000019E-10</c:v>
                </c:pt>
                <c:pt idx="334">
                  <c:v>4.1020000000000014E-10</c:v>
                </c:pt>
                <c:pt idx="335">
                  <c:v>4.2270000000000015E-10</c:v>
                </c:pt>
                <c:pt idx="336">
                  <c:v>4.3520000000000016E-10</c:v>
                </c:pt>
                <c:pt idx="337">
                  <c:v>4.4770000000000027E-10</c:v>
                </c:pt>
                <c:pt idx="338">
                  <c:v>4.6020000000000018E-10</c:v>
                </c:pt>
                <c:pt idx="339">
                  <c:v>4.7270000000000024E-10</c:v>
                </c:pt>
                <c:pt idx="340">
                  <c:v>4.8520000000000025E-10</c:v>
                </c:pt>
                <c:pt idx="341">
                  <c:v>4.9770000000000036E-10</c:v>
                </c:pt>
                <c:pt idx="342">
                  <c:v>5.1020000000000026E-10</c:v>
                </c:pt>
                <c:pt idx="343">
                  <c:v>5.2270000000000027E-10</c:v>
                </c:pt>
                <c:pt idx="344">
                  <c:v>5.3520000000000028E-10</c:v>
                </c:pt>
                <c:pt idx="345">
                  <c:v>5.4770000000000029E-10</c:v>
                </c:pt>
                <c:pt idx="346">
                  <c:v>5.602000000000003E-10</c:v>
                </c:pt>
                <c:pt idx="347">
                  <c:v>5.7270000000000031E-10</c:v>
                </c:pt>
                <c:pt idx="348">
                  <c:v>5.8520000000000032E-10</c:v>
                </c:pt>
                <c:pt idx="349">
                  <c:v>5.9770000000000032E-10</c:v>
                </c:pt>
                <c:pt idx="350">
                  <c:v>6.1020000000000023E-10</c:v>
                </c:pt>
                <c:pt idx="351">
                  <c:v>6.2270000000000024E-10</c:v>
                </c:pt>
                <c:pt idx="352">
                  <c:v>6.3520000000000025E-10</c:v>
                </c:pt>
                <c:pt idx="353">
                  <c:v>6.4770000000000046E-10</c:v>
                </c:pt>
                <c:pt idx="354">
                  <c:v>6.6020000000000026E-10</c:v>
                </c:pt>
                <c:pt idx="355">
                  <c:v>6.7270000000000027E-10</c:v>
                </c:pt>
                <c:pt idx="356">
                  <c:v>6.8520000000000028E-10</c:v>
                </c:pt>
                <c:pt idx="357">
                  <c:v>6.9770000000000039E-10</c:v>
                </c:pt>
                <c:pt idx="358">
                  <c:v>7.102000000000003E-10</c:v>
                </c:pt>
                <c:pt idx="359">
                  <c:v>7.2270000000000031E-10</c:v>
                </c:pt>
                <c:pt idx="360">
                  <c:v>7.3520000000000031E-10</c:v>
                </c:pt>
                <c:pt idx="361">
                  <c:v>7.4770000000000043E-10</c:v>
                </c:pt>
                <c:pt idx="362">
                  <c:v>7.6020000000000033E-10</c:v>
                </c:pt>
                <c:pt idx="363">
                  <c:v>7.7270000000000034E-10</c:v>
                </c:pt>
                <c:pt idx="364">
                  <c:v>7.8520000000000035E-10</c:v>
                </c:pt>
                <c:pt idx="365">
                  <c:v>7.9770000000000056E-10</c:v>
                </c:pt>
                <c:pt idx="366">
                  <c:v>8.1020000000000047E-10</c:v>
                </c:pt>
                <c:pt idx="367">
                  <c:v>8.2270000000000048E-10</c:v>
                </c:pt>
                <c:pt idx="368">
                  <c:v>8.3520000000000069E-10</c:v>
                </c:pt>
                <c:pt idx="369">
                  <c:v>8.477000000000007E-10</c:v>
                </c:pt>
                <c:pt idx="370">
                  <c:v>8.6020000000000071E-10</c:v>
                </c:pt>
                <c:pt idx="371">
                  <c:v>8.7270000000000031E-10</c:v>
                </c:pt>
                <c:pt idx="372">
                  <c:v>8.8520000000000073E-10</c:v>
                </c:pt>
                <c:pt idx="373">
                  <c:v>8.9770000000000053E-10</c:v>
                </c:pt>
                <c:pt idx="374">
                  <c:v>9.1020000000000054E-10</c:v>
                </c:pt>
                <c:pt idx="375">
                  <c:v>9.2270000000000034E-10</c:v>
                </c:pt>
                <c:pt idx="376">
                  <c:v>9.3520000000000066E-10</c:v>
                </c:pt>
                <c:pt idx="377">
                  <c:v>9.4770000000000077E-10</c:v>
                </c:pt>
                <c:pt idx="378">
                  <c:v>9.6020000000000047E-10</c:v>
                </c:pt>
                <c:pt idx="379">
                  <c:v>9.7270000000000058E-10</c:v>
                </c:pt>
                <c:pt idx="380">
                  <c:v>9.8520000000000069E-10</c:v>
                </c:pt>
                <c:pt idx="381">
                  <c:v>9.977000000000008E-10</c:v>
                </c:pt>
                <c:pt idx="382">
                  <c:v>1.0102000000000005E-9</c:v>
                </c:pt>
                <c:pt idx="383">
                  <c:v>1.0227000000000004E-9</c:v>
                </c:pt>
                <c:pt idx="384">
                  <c:v>1.0352000000000001E-9</c:v>
                </c:pt>
                <c:pt idx="385">
                  <c:v>1.0477000000000004E-9</c:v>
                </c:pt>
                <c:pt idx="386">
                  <c:v>1.0602000000000003E-9</c:v>
                </c:pt>
                <c:pt idx="387">
                  <c:v>1.0727000000000004E-9</c:v>
                </c:pt>
                <c:pt idx="388">
                  <c:v>1.0852000000000003E-9</c:v>
                </c:pt>
                <c:pt idx="389">
                  <c:v>1.0977000000000005E-9</c:v>
                </c:pt>
                <c:pt idx="390">
                  <c:v>1.1102000000000006E-9</c:v>
                </c:pt>
                <c:pt idx="391">
                  <c:v>1.1227000000000007E-9</c:v>
                </c:pt>
                <c:pt idx="392">
                  <c:v>1.1352000000000006E-9</c:v>
                </c:pt>
                <c:pt idx="393">
                  <c:v>1.1477000000000005E-9</c:v>
                </c:pt>
                <c:pt idx="394">
                  <c:v>1.1602000000000006E-9</c:v>
                </c:pt>
                <c:pt idx="395">
                  <c:v>1.1727000000000007E-9</c:v>
                </c:pt>
                <c:pt idx="396">
                  <c:v>1.1852000000000006E-9</c:v>
                </c:pt>
                <c:pt idx="397">
                  <c:v>1.1977000000000003E-9</c:v>
                </c:pt>
                <c:pt idx="398">
                  <c:v>1.2102000000000006E-9</c:v>
                </c:pt>
                <c:pt idx="399">
                  <c:v>1.2227000000000003E-9</c:v>
                </c:pt>
                <c:pt idx="400">
                  <c:v>1.2352000000000004E-9</c:v>
                </c:pt>
              </c:numCache>
            </c:numRef>
          </c:xVal>
          <c:yVal>
            <c:numRef>
              <c:f>'C:\Users\LU\Fast Timing\07202012\64mm^2\ZVA&amp;AM\1750V\[T135.csv]T135'!$J$100:$J$500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0.13611000000000001</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3057792"/>
        <c:axId val="93059328"/>
      </c:scatterChart>
      <c:valAx>
        <c:axId val="93057792"/>
        <c:scaling>
          <c:orientation val="minMax"/>
        </c:scaling>
        <c:axPos val="b"/>
        <c:numFmt formatCode="General" sourceLinked="1"/>
        <c:tickLblPos val="nextTo"/>
        <c:crossAx val="93059328"/>
        <c:crosses val="autoZero"/>
        <c:crossBetween val="midCat"/>
      </c:valAx>
      <c:valAx>
        <c:axId val="93059328"/>
        <c:scaling>
          <c:orientation val="minMax"/>
        </c:scaling>
        <c:axPos val="l"/>
        <c:majorGridlines/>
        <c:numFmt formatCode="General" sourceLinked="1"/>
        <c:tickLblPos val="nextTo"/>
        <c:crossAx val="93057792"/>
        <c:crosses val="autoZero"/>
        <c:crossBetween val="midCat"/>
      </c:valAx>
    </c:plotArea>
    <c:plotVisOnly val="1"/>
    <c:dispBlanksAs val="gap"/>
  </c:chart>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Timing\07202012\64mm^2\ZVA&amp;AM\1750V\[T68.csv]T68'!$A$100:$A$500</c:f>
              <c:numCache>
                <c:formatCode>General</c:formatCode>
                <c:ptCount val="401"/>
                <c:pt idx="0">
                  <c:v>-3.7627000000000015E-9</c:v>
                </c:pt>
                <c:pt idx="1">
                  <c:v>-3.7502000000000022E-9</c:v>
                </c:pt>
                <c:pt idx="2">
                  <c:v>-3.7377000000000013E-9</c:v>
                </c:pt>
                <c:pt idx="3">
                  <c:v>-3.725200000000002E-9</c:v>
                </c:pt>
                <c:pt idx="4">
                  <c:v>-3.7127000000000015E-9</c:v>
                </c:pt>
                <c:pt idx="5">
                  <c:v>-3.7002000000000022E-9</c:v>
                </c:pt>
                <c:pt idx="6">
                  <c:v>-3.6877000000000021E-9</c:v>
                </c:pt>
                <c:pt idx="7">
                  <c:v>-3.6752000000000015E-9</c:v>
                </c:pt>
                <c:pt idx="8">
                  <c:v>-3.6627000000000018E-9</c:v>
                </c:pt>
                <c:pt idx="9">
                  <c:v>-3.6502000000000017E-9</c:v>
                </c:pt>
                <c:pt idx="10">
                  <c:v>-3.637700000000002E-9</c:v>
                </c:pt>
                <c:pt idx="11">
                  <c:v>-3.6252000000000019E-9</c:v>
                </c:pt>
                <c:pt idx="12">
                  <c:v>-3.6127000000000018E-9</c:v>
                </c:pt>
                <c:pt idx="13">
                  <c:v>-3.6002000000000017E-9</c:v>
                </c:pt>
                <c:pt idx="14">
                  <c:v>-3.5877000000000016E-9</c:v>
                </c:pt>
                <c:pt idx="15">
                  <c:v>-3.5752000000000015E-9</c:v>
                </c:pt>
                <c:pt idx="16">
                  <c:v>-3.5627000000000018E-9</c:v>
                </c:pt>
                <c:pt idx="17">
                  <c:v>-3.5502000000000017E-9</c:v>
                </c:pt>
                <c:pt idx="18">
                  <c:v>-3.5377000000000015E-9</c:v>
                </c:pt>
                <c:pt idx="19">
                  <c:v>-3.5252000000000018E-9</c:v>
                </c:pt>
                <c:pt idx="20">
                  <c:v>-3.5127000000000013E-9</c:v>
                </c:pt>
                <c:pt idx="21">
                  <c:v>-3.5002000000000016E-9</c:v>
                </c:pt>
                <c:pt idx="22">
                  <c:v>-3.4877000000000015E-9</c:v>
                </c:pt>
                <c:pt idx="23">
                  <c:v>-3.4752000000000014E-9</c:v>
                </c:pt>
                <c:pt idx="24">
                  <c:v>-3.4627000000000017E-9</c:v>
                </c:pt>
                <c:pt idx="25">
                  <c:v>-3.4502000000000016E-9</c:v>
                </c:pt>
                <c:pt idx="26">
                  <c:v>-3.4377000000000011E-9</c:v>
                </c:pt>
                <c:pt idx="27">
                  <c:v>-3.4252000000000014E-9</c:v>
                </c:pt>
                <c:pt idx="28">
                  <c:v>-3.4127000000000013E-9</c:v>
                </c:pt>
                <c:pt idx="29">
                  <c:v>-3.4002000000000016E-9</c:v>
                </c:pt>
                <c:pt idx="30">
                  <c:v>-3.3877000000000019E-9</c:v>
                </c:pt>
                <c:pt idx="31">
                  <c:v>-3.3752000000000013E-9</c:v>
                </c:pt>
                <c:pt idx="32">
                  <c:v>-3.3627000000000016E-9</c:v>
                </c:pt>
                <c:pt idx="33">
                  <c:v>-3.3502000000000011E-9</c:v>
                </c:pt>
                <c:pt idx="34">
                  <c:v>-3.3377000000000014E-9</c:v>
                </c:pt>
                <c:pt idx="35">
                  <c:v>-3.3252000000000013E-9</c:v>
                </c:pt>
                <c:pt idx="36">
                  <c:v>-3.3127000000000008E-9</c:v>
                </c:pt>
                <c:pt idx="37">
                  <c:v>-3.3002000000000015E-9</c:v>
                </c:pt>
                <c:pt idx="38">
                  <c:v>-3.2877000000000022E-9</c:v>
                </c:pt>
                <c:pt idx="39">
                  <c:v>-3.2752000000000017E-9</c:v>
                </c:pt>
                <c:pt idx="40">
                  <c:v>-3.2627000000000012E-9</c:v>
                </c:pt>
                <c:pt idx="41">
                  <c:v>-3.2502000000000015E-9</c:v>
                </c:pt>
                <c:pt idx="42">
                  <c:v>-3.2377000000000018E-9</c:v>
                </c:pt>
                <c:pt idx="43">
                  <c:v>-3.2252000000000016E-9</c:v>
                </c:pt>
                <c:pt idx="44">
                  <c:v>-3.2127000000000011E-9</c:v>
                </c:pt>
                <c:pt idx="45">
                  <c:v>-3.2002000000000018E-9</c:v>
                </c:pt>
                <c:pt idx="46">
                  <c:v>-3.1877000000000021E-9</c:v>
                </c:pt>
                <c:pt idx="47">
                  <c:v>-3.1752000000000012E-9</c:v>
                </c:pt>
                <c:pt idx="48">
                  <c:v>-3.1627000000000011E-9</c:v>
                </c:pt>
                <c:pt idx="49">
                  <c:v>-3.1502000000000014E-9</c:v>
                </c:pt>
                <c:pt idx="50">
                  <c:v>-3.1377000000000017E-9</c:v>
                </c:pt>
                <c:pt idx="51">
                  <c:v>-3.1252000000000016E-9</c:v>
                </c:pt>
                <c:pt idx="52">
                  <c:v>-3.112700000000001E-9</c:v>
                </c:pt>
                <c:pt idx="53">
                  <c:v>-3.1002000000000018E-9</c:v>
                </c:pt>
                <c:pt idx="54">
                  <c:v>-3.0877000000000021E-9</c:v>
                </c:pt>
                <c:pt idx="55">
                  <c:v>-3.0752000000000011E-9</c:v>
                </c:pt>
                <c:pt idx="56">
                  <c:v>-3.0627000000000014E-9</c:v>
                </c:pt>
                <c:pt idx="57">
                  <c:v>-3.0502000000000013E-9</c:v>
                </c:pt>
                <c:pt idx="58">
                  <c:v>-3.0377000000000016E-9</c:v>
                </c:pt>
                <c:pt idx="59">
                  <c:v>-3.0252000000000015E-9</c:v>
                </c:pt>
                <c:pt idx="60">
                  <c:v>-3.0127000000000014E-9</c:v>
                </c:pt>
                <c:pt idx="61">
                  <c:v>-3.0002000000000013E-9</c:v>
                </c:pt>
                <c:pt idx="62">
                  <c:v>-2.9877000000000012E-9</c:v>
                </c:pt>
                <c:pt idx="63">
                  <c:v>-2.9752000000000011E-9</c:v>
                </c:pt>
                <c:pt idx="64">
                  <c:v>-2.9627000000000014E-9</c:v>
                </c:pt>
                <c:pt idx="65">
                  <c:v>-2.9502000000000012E-9</c:v>
                </c:pt>
                <c:pt idx="66">
                  <c:v>-2.9377000000000011E-9</c:v>
                </c:pt>
                <c:pt idx="67">
                  <c:v>-2.9252000000000014E-9</c:v>
                </c:pt>
                <c:pt idx="68">
                  <c:v>-2.9127000000000009E-9</c:v>
                </c:pt>
                <c:pt idx="69">
                  <c:v>-2.9002000000000012E-9</c:v>
                </c:pt>
                <c:pt idx="70">
                  <c:v>-2.8877000000000011E-9</c:v>
                </c:pt>
                <c:pt idx="71">
                  <c:v>-2.875200000000001E-9</c:v>
                </c:pt>
                <c:pt idx="72">
                  <c:v>-2.8627000000000013E-9</c:v>
                </c:pt>
                <c:pt idx="73">
                  <c:v>-2.8502000000000012E-9</c:v>
                </c:pt>
                <c:pt idx="74">
                  <c:v>-2.8377000000000011E-9</c:v>
                </c:pt>
                <c:pt idx="75">
                  <c:v>-2.825200000000001E-9</c:v>
                </c:pt>
                <c:pt idx="76">
                  <c:v>-2.8127000000000008E-9</c:v>
                </c:pt>
                <c:pt idx="77">
                  <c:v>-2.8002000000000011E-9</c:v>
                </c:pt>
                <c:pt idx="78">
                  <c:v>-2.7877000000000019E-9</c:v>
                </c:pt>
                <c:pt idx="79">
                  <c:v>-2.7752000000000013E-9</c:v>
                </c:pt>
                <c:pt idx="80">
                  <c:v>-2.7627000000000016E-9</c:v>
                </c:pt>
                <c:pt idx="81">
                  <c:v>-2.7502000000000015E-9</c:v>
                </c:pt>
                <c:pt idx="82">
                  <c:v>-2.7377000000000014E-9</c:v>
                </c:pt>
                <c:pt idx="83">
                  <c:v>-2.7252000000000013E-9</c:v>
                </c:pt>
                <c:pt idx="84">
                  <c:v>-2.7127000000000008E-9</c:v>
                </c:pt>
                <c:pt idx="85">
                  <c:v>-2.7002000000000015E-9</c:v>
                </c:pt>
                <c:pt idx="86">
                  <c:v>-2.6877000000000018E-9</c:v>
                </c:pt>
                <c:pt idx="87">
                  <c:v>-2.6752000000000013E-9</c:v>
                </c:pt>
                <c:pt idx="88">
                  <c:v>-2.6627000000000012E-9</c:v>
                </c:pt>
                <c:pt idx="89">
                  <c:v>-2.650200000000001E-9</c:v>
                </c:pt>
                <c:pt idx="90">
                  <c:v>-2.6377000000000013E-9</c:v>
                </c:pt>
                <c:pt idx="91">
                  <c:v>-2.6252000000000012E-9</c:v>
                </c:pt>
                <c:pt idx="92">
                  <c:v>-2.6127000000000007E-9</c:v>
                </c:pt>
                <c:pt idx="93">
                  <c:v>-2.6002000000000014E-9</c:v>
                </c:pt>
                <c:pt idx="94">
                  <c:v>-2.5877000000000017E-9</c:v>
                </c:pt>
                <c:pt idx="95">
                  <c:v>-2.5752000000000012E-9</c:v>
                </c:pt>
                <c:pt idx="96">
                  <c:v>-2.5627000000000007E-9</c:v>
                </c:pt>
                <c:pt idx="97">
                  <c:v>-2.550200000000001E-9</c:v>
                </c:pt>
                <c:pt idx="98">
                  <c:v>-2.5377000000000013E-9</c:v>
                </c:pt>
                <c:pt idx="99">
                  <c:v>-2.5252000000000012E-9</c:v>
                </c:pt>
                <c:pt idx="100">
                  <c:v>-2.5127000000000006E-9</c:v>
                </c:pt>
                <c:pt idx="101">
                  <c:v>-2.5002000000000014E-9</c:v>
                </c:pt>
                <c:pt idx="102">
                  <c:v>-2.4877000000000017E-9</c:v>
                </c:pt>
                <c:pt idx="103">
                  <c:v>-2.4752000000000007E-9</c:v>
                </c:pt>
                <c:pt idx="104">
                  <c:v>-2.462700000000001E-9</c:v>
                </c:pt>
                <c:pt idx="105">
                  <c:v>-2.4502000000000009E-9</c:v>
                </c:pt>
                <c:pt idx="106">
                  <c:v>-2.4377000000000012E-9</c:v>
                </c:pt>
                <c:pt idx="107">
                  <c:v>-2.4252000000000011E-9</c:v>
                </c:pt>
                <c:pt idx="108">
                  <c:v>-2.412700000000001E-9</c:v>
                </c:pt>
                <c:pt idx="109">
                  <c:v>-2.4002000000000013E-9</c:v>
                </c:pt>
                <c:pt idx="110">
                  <c:v>-2.3877000000000008E-9</c:v>
                </c:pt>
                <c:pt idx="111">
                  <c:v>-2.3752000000000006E-9</c:v>
                </c:pt>
                <c:pt idx="112">
                  <c:v>-2.362700000000001E-9</c:v>
                </c:pt>
                <c:pt idx="113">
                  <c:v>-2.3502000000000008E-9</c:v>
                </c:pt>
                <c:pt idx="114">
                  <c:v>-2.3377000000000007E-9</c:v>
                </c:pt>
                <c:pt idx="115">
                  <c:v>-2.325200000000001E-9</c:v>
                </c:pt>
                <c:pt idx="116">
                  <c:v>-2.3127000000000005E-9</c:v>
                </c:pt>
                <c:pt idx="117">
                  <c:v>-2.3002000000000008E-9</c:v>
                </c:pt>
                <c:pt idx="118">
                  <c:v>-2.2877000000000011E-9</c:v>
                </c:pt>
                <c:pt idx="119">
                  <c:v>-2.275200000000001E-9</c:v>
                </c:pt>
                <c:pt idx="120">
                  <c:v>-2.2627000000000013E-9</c:v>
                </c:pt>
                <c:pt idx="121">
                  <c:v>-2.2502000000000012E-9</c:v>
                </c:pt>
                <c:pt idx="122">
                  <c:v>-2.2377000000000011E-9</c:v>
                </c:pt>
                <c:pt idx="123">
                  <c:v>-2.2252000000000014E-9</c:v>
                </c:pt>
                <c:pt idx="124">
                  <c:v>-2.2127000000000008E-9</c:v>
                </c:pt>
                <c:pt idx="125">
                  <c:v>-2.2002000000000011E-9</c:v>
                </c:pt>
                <c:pt idx="126">
                  <c:v>-2.187700000000001E-9</c:v>
                </c:pt>
                <c:pt idx="127">
                  <c:v>-2.1752000000000009E-9</c:v>
                </c:pt>
                <c:pt idx="128">
                  <c:v>-2.1627000000000012E-9</c:v>
                </c:pt>
                <c:pt idx="129">
                  <c:v>-2.1502000000000011E-9</c:v>
                </c:pt>
                <c:pt idx="130">
                  <c:v>-2.1377000000000014E-9</c:v>
                </c:pt>
                <c:pt idx="131">
                  <c:v>-2.1252000000000009E-9</c:v>
                </c:pt>
                <c:pt idx="132">
                  <c:v>-2.1127000000000008E-9</c:v>
                </c:pt>
                <c:pt idx="133">
                  <c:v>-2.1002000000000011E-9</c:v>
                </c:pt>
                <c:pt idx="134">
                  <c:v>-2.0877000000000014E-9</c:v>
                </c:pt>
                <c:pt idx="135">
                  <c:v>-2.0752000000000009E-9</c:v>
                </c:pt>
                <c:pt idx="136">
                  <c:v>-2.0627000000000007E-9</c:v>
                </c:pt>
                <c:pt idx="137">
                  <c:v>-2.0502000000000006E-9</c:v>
                </c:pt>
                <c:pt idx="138">
                  <c:v>-2.0377000000000009E-9</c:v>
                </c:pt>
                <c:pt idx="139">
                  <c:v>-2.0252000000000008E-9</c:v>
                </c:pt>
                <c:pt idx="140">
                  <c:v>-2.0127000000000003E-9</c:v>
                </c:pt>
                <c:pt idx="141">
                  <c:v>-2.000200000000001E-9</c:v>
                </c:pt>
                <c:pt idx="142">
                  <c:v>-1.9877000000000009E-9</c:v>
                </c:pt>
                <c:pt idx="143">
                  <c:v>-1.9752000000000012E-9</c:v>
                </c:pt>
                <c:pt idx="144">
                  <c:v>-1.9627000000000007E-9</c:v>
                </c:pt>
                <c:pt idx="145">
                  <c:v>-1.9502000000000014E-9</c:v>
                </c:pt>
                <c:pt idx="146">
                  <c:v>-1.9377000000000009E-9</c:v>
                </c:pt>
                <c:pt idx="147">
                  <c:v>-1.9252000000000008E-9</c:v>
                </c:pt>
                <c:pt idx="148">
                  <c:v>-1.9127000000000006E-9</c:v>
                </c:pt>
                <c:pt idx="149">
                  <c:v>-1.9002000000000009E-9</c:v>
                </c:pt>
                <c:pt idx="150">
                  <c:v>-1.8877000000000008E-9</c:v>
                </c:pt>
                <c:pt idx="151">
                  <c:v>-1.8752000000000007E-9</c:v>
                </c:pt>
                <c:pt idx="152">
                  <c:v>-1.862700000000001E-9</c:v>
                </c:pt>
                <c:pt idx="153">
                  <c:v>-1.8502000000000009E-9</c:v>
                </c:pt>
                <c:pt idx="154">
                  <c:v>-1.8377000000000008E-9</c:v>
                </c:pt>
                <c:pt idx="155">
                  <c:v>-1.8252000000000009E-9</c:v>
                </c:pt>
                <c:pt idx="156">
                  <c:v>-1.8127000000000008E-9</c:v>
                </c:pt>
                <c:pt idx="157">
                  <c:v>-1.8002000000000009E-9</c:v>
                </c:pt>
                <c:pt idx="158">
                  <c:v>-1.7877000000000006E-9</c:v>
                </c:pt>
                <c:pt idx="159">
                  <c:v>-1.7752000000000009E-9</c:v>
                </c:pt>
                <c:pt idx="160">
                  <c:v>-1.7627000000000005E-9</c:v>
                </c:pt>
                <c:pt idx="161">
                  <c:v>-1.7502000000000008E-9</c:v>
                </c:pt>
                <c:pt idx="162">
                  <c:v>-1.7377000000000005E-9</c:v>
                </c:pt>
                <c:pt idx="163">
                  <c:v>-1.7252000000000006E-9</c:v>
                </c:pt>
                <c:pt idx="164">
                  <c:v>-1.7127000000000007E-9</c:v>
                </c:pt>
                <c:pt idx="165">
                  <c:v>-1.7002000000000008E-9</c:v>
                </c:pt>
                <c:pt idx="166">
                  <c:v>-1.6877000000000009E-9</c:v>
                </c:pt>
                <c:pt idx="167">
                  <c:v>-1.6752000000000008E-9</c:v>
                </c:pt>
                <c:pt idx="168">
                  <c:v>-1.6627000000000009E-9</c:v>
                </c:pt>
                <c:pt idx="169">
                  <c:v>-1.6502000000000008E-9</c:v>
                </c:pt>
                <c:pt idx="170">
                  <c:v>-1.6377000000000007E-9</c:v>
                </c:pt>
                <c:pt idx="171">
                  <c:v>-1.6252000000000006E-9</c:v>
                </c:pt>
                <c:pt idx="172">
                  <c:v>-1.6127000000000009E-9</c:v>
                </c:pt>
                <c:pt idx="173">
                  <c:v>-1.6002000000000007E-9</c:v>
                </c:pt>
                <c:pt idx="174">
                  <c:v>-1.5877000000000006E-9</c:v>
                </c:pt>
                <c:pt idx="175">
                  <c:v>-1.5752000000000007E-9</c:v>
                </c:pt>
                <c:pt idx="176">
                  <c:v>-1.5627000000000008E-9</c:v>
                </c:pt>
                <c:pt idx="177">
                  <c:v>-1.5502000000000007E-9</c:v>
                </c:pt>
                <c:pt idx="178">
                  <c:v>-1.5377000000000006E-9</c:v>
                </c:pt>
                <c:pt idx="179">
                  <c:v>-1.5252000000000007E-9</c:v>
                </c:pt>
                <c:pt idx="180">
                  <c:v>-1.5127000000000008E-9</c:v>
                </c:pt>
                <c:pt idx="181">
                  <c:v>-1.5002000000000007E-9</c:v>
                </c:pt>
                <c:pt idx="182">
                  <c:v>-1.4877000000000004E-9</c:v>
                </c:pt>
                <c:pt idx="183">
                  <c:v>-1.4752000000000007E-9</c:v>
                </c:pt>
                <c:pt idx="184">
                  <c:v>-1.4627000000000003E-9</c:v>
                </c:pt>
                <c:pt idx="185">
                  <c:v>-1.4502000000000006E-9</c:v>
                </c:pt>
                <c:pt idx="186">
                  <c:v>-1.4377000000000003E-9</c:v>
                </c:pt>
                <c:pt idx="187">
                  <c:v>-1.4252000000000004E-9</c:v>
                </c:pt>
                <c:pt idx="188">
                  <c:v>-1.4127000000000005E-9</c:v>
                </c:pt>
                <c:pt idx="189">
                  <c:v>-1.4002000000000006E-9</c:v>
                </c:pt>
                <c:pt idx="190">
                  <c:v>-1.3877000000000007E-9</c:v>
                </c:pt>
                <c:pt idx="191">
                  <c:v>-1.3752000000000006E-9</c:v>
                </c:pt>
                <c:pt idx="192">
                  <c:v>-1.3627000000000007E-9</c:v>
                </c:pt>
                <c:pt idx="193">
                  <c:v>-1.3502000000000006E-9</c:v>
                </c:pt>
                <c:pt idx="194">
                  <c:v>-1.3377000000000005E-9</c:v>
                </c:pt>
                <c:pt idx="195">
                  <c:v>-1.3252000000000003E-9</c:v>
                </c:pt>
                <c:pt idx="196">
                  <c:v>-1.3127000000000006E-9</c:v>
                </c:pt>
                <c:pt idx="197">
                  <c:v>-1.3002000000000005E-9</c:v>
                </c:pt>
                <c:pt idx="198">
                  <c:v>-1.2877000000000004E-9</c:v>
                </c:pt>
                <c:pt idx="199">
                  <c:v>-1.2752000000000003E-9</c:v>
                </c:pt>
                <c:pt idx="200">
                  <c:v>-1.2627000000000006E-9</c:v>
                </c:pt>
                <c:pt idx="201">
                  <c:v>-1.2502000000000005E-9</c:v>
                </c:pt>
                <c:pt idx="202">
                  <c:v>-1.2377000000000004E-9</c:v>
                </c:pt>
                <c:pt idx="203">
                  <c:v>-1.2252000000000005E-9</c:v>
                </c:pt>
                <c:pt idx="204">
                  <c:v>-1.2127000000000006E-9</c:v>
                </c:pt>
                <c:pt idx="205">
                  <c:v>-1.2002000000000005E-9</c:v>
                </c:pt>
                <c:pt idx="206">
                  <c:v>-1.1877000000000004E-9</c:v>
                </c:pt>
                <c:pt idx="207">
                  <c:v>-1.1752000000000007E-9</c:v>
                </c:pt>
                <c:pt idx="208">
                  <c:v>-1.1627000000000003E-9</c:v>
                </c:pt>
                <c:pt idx="209">
                  <c:v>-1.1502000000000006E-9</c:v>
                </c:pt>
                <c:pt idx="210">
                  <c:v>-1.1377000000000003E-9</c:v>
                </c:pt>
                <c:pt idx="211">
                  <c:v>-1.1252000000000006E-9</c:v>
                </c:pt>
                <c:pt idx="212">
                  <c:v>-1.1127000000000005E-9</c:v>
                </c:pt>
                <c:pt idx="213">
                  <c:v>-1.1002000000000006E-9</c:v>
                </c:pt>
                <c:pt idx="214">
                  <c:v>-1.0877000000000005E-9</c:v>
                </c:pt>
                <c:pt idx="215">
                  <c:v>-1.0752000000000004E-9</c:v>
                </c:pt>
                <c:pt idx="216">
                  <c:v>-1.0627000000000005E-9</c:v>
                </c:pt>
                <c:pt idx="217">
                  <c:v>-1.0502000000000006E-9</c:v>
                </c:pt>
                <c:pt idx="218">
                  <c:v>-1.0377000000000005E-9</c:v>
                </c:pt>
                <c:pt idx="219">
                  <c:v>-1.0252000000000001E-9</c:v>
                </c:pt>
                <c:pt idx="220">
                  <c:v>-1.0127000000000004E-9</c:v>
                </c:pt>
                <c:pt idx="221">
                  <c:v>-1.0002000000000003E-9</c:v>
                </c:pt>
                <c:pt idx="222">
                  <c:v>-9.8770000000000063E-10</c:v>
                </c:pt>
                <c:pt idx="223">
                  <c:v>-9.7520000000000052E-10</c:v>
                </c:pt>
                <c:pt idx="224">
                  <c:v>-9.6270000000000082E-10</c:v>
                </c:pt>
                <c:pt idx="225">
                  <c:v>-9.5020000000000071E-10</c:v>
                </c:pt>
                <c:pt idx="226">
                  <c:v>-9.377000000000008E-10</c:v>
                </c:pt>
                <c:pt idx="227">
                  <c:v>-9.2520000000000059E-10</c:v>
                </c:pt>
                <c:pt idx="228">
                  <c:v>-9.1270000000000058E-10</c:v>
                </c:pt>
                <c:pt idx="229">
                  <c:v>-9.0020000000000057E-10</c:v>
                </c:pt>
                <c:pt idx="230">
                  <c:v>-8.8770000000000056E-10</c:v>
                </c:pt>
                <c:pt idx="231">
                  <c:v>-8.7520000000000056E-10</c:v>
                </c:pt>
                <c:pt idx="232">
                  <c:v>-8.6270000000000034E-10</c:v>
                </c:pt>
                <c:pt idx="233">
                  <c:v>-8.5020000000000054E-10</c:v>
                </c:pt>
                <c:pt idx="234">
                  <c:v>-8.3770000000000053E-10</c:v>
                </c:pt>
                <c:pt idx="235">
                  <c:v>-8.2520000000000052E-10</c:v>
                </c:pt>
                <c:pt idx="236">
                  <c:v>-8.1270000000000031E-10</c:v>
                </c:pt>
                <c:pt idx="237">
                  <c:v>-8.0020000000000071E-10</c:v>
                </c:pt>
                <c:pt idx="238">
                  <c:v>-7.8770000000000039E-10</c:v>
                </c:pt>
                <c:pt idx="239">
                  <c:v>-7.7520000000000038E-10</c:v>
                </c:pt>
                <c:pt idx="240">
                  <c:v>-7.6270000000000027E-10</c:v>
                </c:pt>
                <c:pt idx="241">
                  <c:v>-7.5020000000000037E-10</c:v>
                </c:pt>
                <c:pt idx="242">
                  <c:v>-7.3770000000000046E-10</c:v>
                </c:pt>
                <c:pt idx="243">
                  <c:v>-7.2520000000000035E-10</c:v>
                </c:pt>
                <c:pt idx="244">
                  <c:v>-7.1270000000000024E-10</c:v>
                </c:pt>
                <c:pt idx="245">
                  <c:v>-7.0020000000000033E-10</c:v>
                </c:pt>
                <c:pt idx="246">
                  <c:v>-6.8770000000000032E-10</c:v>
                </c:pt>
                <c:pt idx="247">
                  <c:v>-6.7520000000000032E-10</c:v>
                </c:pt>
                <c:pt idx="248">
                  <c:v>-6.6270000000000031E-10</c:v>
                </c:pt>
                <c:pt idx="249">
                  <c:v>-6.502000000000003E-10</c:v>
                </c:pt>
                <c:pt idx="250">
                  <c:v>-6.3770000000000029E-10</c:v>
                </c:pt>
                <c:pt idx="251">
                  <c:v>-6.2520000000000028E-10</c:v>
                </c:pt>
                <c:pt idx="252">
                  <c:v>-6.1270000000000027E-10</c:v>
                </c:pt>
                <c:pt idx="253">
                  <c:v>-6.0020000000000026E-10</c:v>
                </c:pt>
                <c:pt idx="254">
                  <c:v>-5.8770000000000036E-10</c:v>
                </c:pt>
                <c:pt idx="255">
                  <c:v>-5.7520000000000025E-10</c:v>
                </c:pt>
                <c:pt idx="256">
                  <c:v>-5.6270000000000024E-10</c:v>
                </c:pt>
                <c:pt idx="257">
                  <c:v>-5.5020000000000033E-10</c:v>
                </c:pt>
                <c:pt idx="258">
                  <c:v>-5.3770000000000032E-10</c:v>
                </c:pt>
                <c:pt idx="259">
                  <c:v>-5.2520000000000032E-10</c:v>
                </c:pt>
                <c:pt idx="260">
                  <c:v>-5.127000000000002E-10</c:v>
                </c:pt>
                <c:pt idx="261">
                  <c:v>-5.002000000000003E-10</c:v>
                </c:pt>
                <c:pt idx="262">
                  <c:v>-4.8770000000000029E-10</c:v>
                </c:pt>
                <c:pt idx="263">
                  <c:v>-4.7520000000000028E-10</c:v>
                </c:pt>
                <c:pt idx="264">
                  <c:v>-4.6270000000000017E-10</c:v>
                </c:pt>
                <c:pt idx="265">
                  <c:v>-4.5020000000000021E-10</c:v>
                </c:pt>
                <c:pt idx="266">
                  <c:v>-4.377000000000002E-10</c:v>
                </c:pt>
                <c:pt idx="267">
                  <c:v>-4.252000000000002E-10</c:v>
                </c:pt>
                <c:pt idx="268">
                  <c:v>-4.1270000000000014E-10</c:v>
                </c:pt>
                <c:pt idx="269">
                  <c:v>-4.0020000000000018E-10</c:v>
                </c:pt>
                <c:pt idx="270">
                  <c:v>-3.8770000000000017E-10</c:v>
                </c:pt>
                <c:pt idx="271">
                  <c:v>-3.7520000000000016E-10</c:v>
                </c:pt>
                <c:pt idx="272">
                  <c:v>-3.6270000000000021E-10</c:v>
                </c:pt>
                <c:pt idx="273">
                  <c:v>-3.502000000000002E-10</c:v>
                </c:pt>
                <c:pt idx="274">
                  <c:v>-3.3770000000000014E-10</c:v>
                </c:pt>
                <c:pt idx="275">
                  <c:v>-3.2520000000000018E-10</c:v>
                </c:pt>
                <c:pt idx="276">
                  <c:v>-3.1270000000000017E-10</c:v>
                </c:pt>
                <c:pt idx="277">
                  <c:v>-3.0020000000000016E-10</c:v>
                </c:pt>
                <c:pt idx="278">
                  <c:v>-2.8770000000000015E-10</c:v>
                </c:pt>
                <c:pt idx="279">
                  <c:v>-2.7520000000000015E-10</c:v>
                </c:pt>
                <c:pt idx="280">
                  <c:v>-2.6270000000000014E-10</c:v>
                </c:pt>
                <c:pt idx="281">
                  <c:v>-2.5020000000000018E-10</c:v>
                </c:pt>
                <c:pt idx="282">
                  <c:v>-2.3770000000000012E-10</c:v>
                </c:pt>
                <c:pt idx="283">
                  <c:v>-2.2520000000000011E-10</c:v>
                </c:pt>
                <c:pt idx="284">
                  <c:v>-2.1270000000000013E-10</c:v>
                </c:pt>
                <c:pt idx="285">
                  <c:v>-2.0020000000000009E-10</c:v>
                </c:pt>
                <c:pt idx="286">
                  <c:v>-1.8770000000000011E-10</c:v>
                </c:pt>
                <c:pt idx="287">
                  <c:v>-1.752000000000001E-10</c:v>
                </c:pt>
                <c:pt idx="288">
                  <c:v>-1.6270000000000007E-10</c:v>
                </c:pt>
                <c:pt idx="289">
                  <c:v>-1.5020000000000009E-10</c:v>
                </c:pt>
                <c:pt idx="290">
                  <c:v>-1.3770000000000008E-10</c:v>
                </c:pt>
                <c:pt idx="291">
                  <c:v>-1.2520000000000002E-10</c:v>
                </c:pt>
                <c:pt idx="292">
                  <c:v>-1.1270000000000006E-10</c:v>
                </c:pt>
                <c:pt idx="293">
                  <c:v>-1.0020000000000005E-10</c:v>
                </c:pt>
                <c:pt idx="294">
                  <c:v>-8.7700000000000044E-11</c:v>
                </c:pt>
                <c:pt idx="295">
                  <c:v>-7.5200000000000048E-11</c:v>
                </c:pt>
                <c:pt idx="296">
                  <c:v>-6.2700000000000039E-11</c:v>
                </c:pt>
                <c:pt idx="297">
                  <c:v>-5.0200000000000024E-11</c:v>
                </c:pt>
                <c:pt idx="298">
                  <c:v>-3.7700000000000029E-11</c:v>
                </c:pt>
                <c:pt idx="299">
                  <c:v>-2.5200000000000017E-11</c:v>
                </c:pt>
                <c:pt idx="300">
                  <c:v>-1.2700000000000008E-11</c:v>
                </c:pt>
                <c:pt idx="301">
                  <c:v>-2.0000000000000013E-13</c:v>
                </c:pt>
                <c:pt idx="302">
                  <c:v>1.2300000000000007E-11</c:v>
                </c:pt>
                <c:pt idx="303">
                  <c:v>2.4800000000000014E-11</c:v>
                </c:pt>
                <c:pt idx="304">
                  <c:v>3.7300000000000029E-11</c:v>
                </c:pt>
                <c:pt idx="305">
                  <c:v>4.9800000000000037E-11</c:v>
                </c:pt>
                <c:pt idx="306">
                  <c:v>6.230000000000002E-11</c:v>
                </c:pt>
                <c:pt idx="307">
                  <c:v>7.4800000000000054E-11</c:v>
                </c:pt>
                <c:pt idx="308">
                  <c:v>8.7300000000000063E-11</c:v>
                </c:pt>
                <c:pt idx="309">
                  <c:v>9.9800000000000084E-11</c:v>
                </c:pt>
                <c:pt idx="310">
                  <c:v>1.1230000000000007E-10</c:v>
                </c:pt>
                <c:pt idx="311">
                  <c:v>1.2480000000000008E-10</c:v>
                </c:pt>
                <c:pt idx="312">
                  <c:v>1.3730000000000008E-10</c:v>
                </c:pt>
                <c:pt idx="313">
                  <c:v>1.4980000000000004E-10</c:v>
                </c:pt>
                <c:pt idx="314">
                  <c:v>1.623000000000001E-10</c:v>
                </c:pt>
                <c:pt idx="315">
                  <c:v>1.7480000000000008E-10</c:v>
                </c:pt>
                <c:pt idx="316">
                  <c:v>1.8730000000000009E-10</c:v>
                </c:pt>
                <c:pt idx="317">
                  <c:v>1.9980000000000013E-10</c:v>
                </c:pt>
                <c:pt idx="318">
                  <c:v>2.1230000000000014E-10</c:v>
                </c:pt>
                <c:pt idx="319">
                  <c:v>2.2480000000000014E-10</c:v>
                </c:pt>
                <c:pt idx="320">
                  <c:v>2.373000000000001E-10</c:v>
                </c:pt>
                <c:pt idx="321">
                  <c:v>2.4980000000000011E-10</c:v>
                </c:pt>
                <c:pt idx="322">
                  <c:v>2.6230000000000017E-10</c:v>
                </c:pt>
                <c:pt idx="323">
                  <c:v>2.7480000000000018E-10</c:v>
                </c:pt>
                <c:pt idx="324">
                  <c:v>2.8730000000000008E-10</c:v>
                </c:pt>
                <c:pt idx="325">
                  <c:v>2.9980000000000014E-10</c:v>
                </c:pt>
                <c:pt idx="326">
                  <c:v>3.123000000000002E-10</c:v>
                </c:pt>
                <c:pt idx="327">
                  <c:v>3.2480000000000021E-10</c:v>
                </c:pt>
                <c:pt idx="328">
                  <c:v>3.3730000000000017E-10</c:v>
                </c:pt>
                <c:pt idx="329">
                  <c:v>3.4980000000000018E-10</c:v>
                </c:pt>
                <c:pt idx="330">
                  <c:v>3.6230000000000019E-10</c:v>
                </c:pt>
                <c:pt idx="331">
                  <c:v>3.7480000000000025E-10</c:v>
                </c:pt>
                <c:pt idx="332">
                  <c:v>3.873000000000002E-10</c:v>
                </c:pt>
                <c:pt idx="333">
                  <c:v>3.9980000000000021E-10</c:v>
                </c:pt>
                <c:pt idx="334">
                  <c:v>4.1230000000000017E-10</c:v>
                </c:pt>
                <c:pt idx="335">
                  <c:v>4.2480000000000028E-10</c:v>
                </c:pt>
                <c:pt idx="336">
                  <c:v>4.3730000000000019E-10</c:v>
                </c:pt>
                <c:pt idx="337">
                  <c:v>4.4980000000000019E-10</c:v>
                </c:pt>
                <c:pt idx="338">
                  <c:v>4.623000000000002E-10</c:v>
                </c:pt>
                <c:pt idx="339">
                  <c:v>4.7480000000000016E-10</c:v>
                </c:pt>
                <c:pt idx="340">
                  <c:v>4.8730000000000017E-10</c:v>
                </c:pt>
                <c:pt idx="341">
                  <c:v>4.9980000000000018E-10</c:v>
                </c:pt>
                <c:pt idx="342">
                  <c:v>5.1230000000000008E-10</c:v>
                </c:pt>
                <c:pt idx="343">
                  <c:v>5.2480000000000019E-10</c:v>
                </c:pt>
                <c:pt idx="344">
                  <c:v>5.3730000000000031E-10</c:v>
                </c:pt>
                <c:pt idx="345">
                  <c:v>5.4980000000000031E-10</c:v>
                </c:pt>
                <c:pt idx="346">
                  <c:v>5.6230000000000022E-10</c:v>
                </c:pt>
                <c:pt idx="347">
                  <c:v>5.7480000000000033E-10</c:v>
                </c:pt>
                <c:pt idx="348">
                  <c:v>5.8730000000000034E-10</c:v>
                </c:pt>
                <c:pt idx="349">
                  <c:v>5.9980000000000035E-10</c:v>
                </c:pt>
                <c:pt idx="350">
                  <c:v>6.1230000000000036E-10</c:v>
                </c:pt>
                <c:pt idx="351">
                  <c:v>6.2480000000000026E-10</c:v>
                </c:pt>
                <c:pt idx="352">
                  <c:v>6.3730000000000027E-10</c:v>
                </c:pt>
                <c:pt idx="353">
                  <c:v>6.4980000000000028E-10</c:v>
                </c:pt>
                <c:pt idx="354">
                  <c:v>6.6230000000000018E-10</c:v>
                </c:pt>
                <c:pt idx="355">
                  <c:v>6.748000000000003E-10</c:v>
                </c:pt>
                <c:pt idx="356">
                  <c:v>6.873000000000003E-10</c:v>
                </c:pt>
                <c:pt idx="357">
                  <c:v>6.9980000000000042E-10</c:v>
                </c:pt>
                <c:pt idx="358">
                  <c:v>7.1230000000000032E-10</c:v>
                </c:pt>
                <c:pt idx="359">
                  <c:v>7.2480000000000043E-10</c:v>
                </c:pt>
                <c:pt idx="360">
                  <c:v>7.3730000000000044E-10</c:v>
                </c:pt>
                <c:pt idx="361">
                  <c:v>7.4980000000000045E-10</c:v>
                </c:pt>
                <c:pt idx="362">
                  <c:v>7.6230000000000046E-10</c:v>
                </c:pt>
                <c:pt idx="363">
                  <c:v>7.7480000000000036E-10</c:v>
                </c:pt>
                <c:pt idx="364">
                  <c:v>7.8730000000000037E-10</c:v>
                </c:pt>
                <c:pt idx="365">
                  <c:v>7.9980000000000038E-10</c:v>
                </c:pt>
                <c:pt idx="366">
                  <c:v>8.123000000000006E-10</c:v>
                </c:pt>
                <c:pt idx="367">
                  <c:v>8.248000000000004E-10</c:v>
                </c:pt>
                <c:pt idx="368">
                  <c:v>8.3730000000000092E-10</c:v>
                </c:pt>
                <c:pt idx="369">
                  <c:v>8.4980000000000042E-10</c:v>
                </c:pt>
                <c:pt idx="370">
                  <c:v>8.6230000000000042E-10</c:v>
                </c:pt>
                <c:pt idx="371">
                  <c:v>8.7480000000000023E-10</c:v>
                </c:pt>
                <c:pt idx="372">
                  <c:v>8.8730000000000065E-10</c:v>
                </c:pt>
                <c:pt idx="373">
                  <c:v>8.9980000000000045E-10</c:v>
                </c:pt>
                <c:pt idx="374">
                  <c:v>9.1230000000000046E-10</c:v>
                </c:pt>
                <c:pt idx="375">
                  <c:v>9.2480000000000047E-10</c:v>
                </c:pt>
                <c:pt idx="376">
                  <c:v>9.3730000000000068E-10</c:v>
                </c:pt>
                <c:pt idx="377">
                  <c:v>9.4980000000000059E-10</c:v>
                </c:pt>
                <c:pt idx="378">
                  <c:v>9.6230000000000049E-10</c:v>
                </c:pt>
                <c:pt idx="379">
                  <c:v>9.748000000000004E-10</c:v>
                </c:pt>
                <c:pt idx="380">
                  <c:v>9.8730000000000092E-10</c:v>
                </c:pt>
                <c:pt idx="381">
                  <c:v>9.9980000000000041E-10</c:v>
                </c:pt>
                <c:pt idx="382">
                  <c:v>1.0123000000000003E-9</c:v>
                </c:pt>
                <c:pt idx="383">
                  <c:v>1.0248000000000004E-9</c:v>
                </c:pt>
                <c:pt idx="384">
                  <c:v>1.0373000000000001E-9</c:v>
                </c:pt>
                <c:pt idx="385">
                  <c:v>1.0498000000000004E-9</c:v>
                </c:pt>
                <c:pt idx="386">
                  <c:v>1.0623000000000004E-9</c:v>
                </c:pt>
                <c:pt idx="387">
                  <c:v>1.0748000000000005E-9</c:v>
                </c:pt>
                <c:pt idx="388">
                  <c:v>1.0873000000000006E-9</c:v>
                </c:pt>
                <c:pt idx="389">
                  <c:v>1.0998000000000005E-9</c:v>
                </c:pt>
                <c:pt idx="390">
                  <c:v>1.1123000000000006E-9</c:v>
                </c:pt>
                <c:pt idx="391">
                  <c:v>1.1248000000000005E-9</c:v>
                </c:pt>
                <c:pt idx="392">
                  <c:v>1.1373000000000006E-9</c:v>
                </c:pt>
                <c:pt idx="393">
                  <c:v>1.1498000000000005E-9</c:v>
                </c:pt>
                <c:pt idx="394">
                  <c:v>1.1623000000000006E-9</c:v>
                </c:pt>
                <c:pt idx="395">
                  <c:v>1.1748000000000005E-9</c:v>
                </c:pt>
                <c:pt idx="396">
                  <c:v>1.1873000000000006E-9</c:v>
                </c:pt>
                <c:pt idx="397">
                  <c:v>1.1998000000000003E-9</c:v>
                </c:pt>
                <c:pt idx="398">
                  <c:v>1.2123000000000005E-9</c:v>
                </c:pt>
                <c:pt idx="399">
                  <c:v>1.2248000000000004E-9</c:v>
                </c:pt>
                <c:pt idx="400">
                  <c:v>1.2373000000000005E-9</c:v>
                </c:pt>
              </c:numCache>
            </c:numRef>
          </c:xVal>
          <c:yVal>
            <c:numRef>
              <c:f>'C:\Users\LU\Fast Timing\07202012\64mm^2\ZVA&amp;AM\1750V\[T68.csv]T68'!$B$100:$B$500</c:f>
              <c:numCache>
                <c:formatCode>General</c:formatCode>
                <c:ptCount val="401"/>
                <c:pt idx="0">
                  <c:v>-9.0000000000000019E-5</c:v>
                </c:pt>
                <c:pt idx="1">
                  <c:v>-1.9000000000000006E-4</c:v>
                </c:pt>
                <c:pt idx="2">
                  <c:v>-2.7000000000000006E-4</c:v>
                </c:pt>
                <c:pt idx="3">
                  <c:v>-3.8000000000000008E-4</c:v>
                </c:pt>
                <c:pt idx="4">
                  <c:v>-4.6000000000000007E-4</c:v>
                </c:pt>
                <c:pt idx="5">
                  <c:v>-4.6000000000000007E-4</c:v>
                </c:pt>
                <c:pt idx="6">
                  <c:v>-5.1000000000000004E-4</c:v>
                </c:pt>
                <c:pt idx="7">
                  <c:v>-5.6000000000000006E-4</c:v>
                </c:pt>
                <c:pt idx="8">
                  <c:v>-5.6000000000000006E-4</c:v>
                </c:pt>
                <c:pt idx="9">
                  <c:v>-5.4000000000000012E-4</c:v>
                </c:pt>
                <c:pt idx="10">
                  <c:v>-5.4000000000000012E-4</c:v>
                </c:pt>
                <c:pt idx="11">
                  <c:v>-5.1000000000000004E-4</c:v>
                </c:pt>
                <c:pt idx="12">
                  <c:v>-4.8000000000000007E-4</c:v>
                </c:pt>
                <c:pt idx="13">
                  <c:v>-4.300000000000001E-4</c:v>
                </c:pt>
                <c:pt idx="14">
                  <c:v>-3.5000000000000005E-4</c:v>
                </c:pt>
                <c:pt idx="15">
                  <c:v>-2.5000000000000006E-4</c:v>
                </c:pt>
                <c:pt idx="16">
                  <c:v>-1.3999999999999999E-4</c:v>
                </c:pt>
                <c:pt idx="17">
                  <c:v>-4.000000000000001E-5</c:v>
                </c:pt>
                <c:pt idx="18">
                  <c:v>7.0000000000000007E-5</c:v>
                </c:pt>
                <c:pt idx="19">
                  <c:v>2.0000000000000004E-4</c:v>
                </c:pt>
                <c:pt idx="20">
                  <c:v>3.1000000000000005E-4</c:v>
                </c:pt>
                <c:pt idx="21">
                  <c:v>4.9000000000000009E-4</c:v>
                </c:pt>
                <c:pt idx="22">
                  <c:v>6.2000000000000011E-4</c:v>
                </c:pt>
                <c:pt idx="23">
                  <c:v>7.6000000000000015E-4</c:v>
                </c:pt>
                <c:pt idx="24">
                  <c:v>9.7000000000000016E-4</c:v>
                </c:pt>
                <c:pt idx="25">
                  <c:v>1.1199999999999999E-3</c:v>
                </c:pt>
                <c:pt idx="26">
                  <c:v>1.2800000000000003E-3</c:v>
                </c:pt>
                <c:pt idx="27">
                  <c:v>1.4400000000000001E-3</c:v>
                </c:pt>
                <c:pt idx="28">
                  <c:v>1.5700000000000004E-3</c:v>
                </c:pt>
                <c:pt idx="29">
                  <c:v>1.7300000000000002E-3</c:v>
                </c:pt>
                <c:pt idx="30">
                  <c:v>1.8400000000000005E-3</c:v>
                </c:pt>
                <c:pt idx="31">
                  <c:v>1.9700000000000004E-3</c:v>
                </c:pt>
                <c:pt idx="32">
                  <c:v>2.0700000000000002E-3</c:v>
                </c:pt>
                <c:pt idx="33">
                  <c:v>2.1300000000000004E-3</c:v>
                </c:pt>
                <c:pt idx="34">
                  <c:v>2.2300000000000002E-3</c:v>
                </c:pt>
                <c:pt idx="35">
                  <c:v>2.2300000000000002E-3</c:v>
                </c:pt>
                <c:pt idx="36">
                  <c:v>2.2800000000000003E-3</c:v>
                </c:pt>
                <c:pt idx="37">
                  <c:v>2.3400000000000001E-3</c:v>
                </c:pt>
                <c:pt idx="38">
                  <c:v>2.3400000000000001E-3</c:v>
                </c:pt>
                <c:pt idx="39">
                  <c:v>2.2600000000000003E-3</c:v>
                </c:pt>
                <c:pt idx="40">
                  <c:v>2.2300000000000002E-3</c:v>
                </c:pt>
                <c:pt idx="41">
                  <c:v>2.1800000000000005E-3</c:v>
                </c:pt>
                <c:pt idx="42">
                  <c:v>2.0999999999999999E-3</c:v>
                </c:pt>
                <c:pt idx="43">
                  <c:v>1.9700000000000004E-3</c:v>
                </c:pt>
                <c:pt idx="44">
                  <c:v>1.8900000000000004E-3</c:v>
                </c:pt>
                <c:pt idx="45">
                  <c:v>1.7600000000000003E-3</c:v>
                </c:pt>
                <c:pt idx="46">
                  <c:v>1.6000000000000003E-3</c:v>
                </c:pt>
                <c:pt idx="47">
                  <c:v>1.4400000000000001E-3</c:v>
                </c:pt>
                <c:pt idx="48">
                  <c:v>1.2800000000000003E-3</c:v>
                </c:pt>
                <c:pt idx="49">
                  <c:v>1.1000000000000003E-3</c:v>
                </c:pt>
                <c:pt idx="50">
                  <c:v>8.9000000000000038E-4</c:v>
                </c:pt>
                <c:pt idx="51">
                  <c:v>7.6000000000000015E-4</c:v>
                </c:pt>
                <c:pt idx="52">
                  <c:v>5.2000000000000006E-4</c:v>
                </c:pt>
                <c:pt idx="53">
                  <c:v>4.1000000000000005E-4</c:v>
                </c:pt>
                <c:pt idx="54">
                  <c:v>2.3000000000000003E-4</c:v>
                </c:pt>
                <c:pt idx="55">
                  <c:v>-4.000000000000001E-5</c:v>
                </c:pt>
                <c:pt idx="56">
                  <c:v>-1.1000000000000003E-4</c:v>
                </c:pt>
                <c:pt idx="57">
                  <c:v>-2.7000000000000006E-4</c:v>
                </c:pt>
                <c:pt idx="58">
                  <c:v>-4.6000000000000007E-4</c:v>
                </c:pt>
                <c:pt idx="59">
                  <c:v>-5.6000000000000006E-4</c:v>
                </c:pt>
                <c:pt idx="60">
                  <c:v>-6.9000000000000008E-4</c:v>
                </c:pt>
                <c:pt idx="61">
                  <c:v>-8.0000000000000015E-4</c:v>
                </c:pt>
                <c:pt idx="62">
                  <c:v>-9.3000000000000027E-4</c:v>
                </c:pt>
                <c:pt idx="63">
                  <c:v>-1.0399999999999997E-3</c:v>
                </c:pt>
                <c:pt idx="64">
                  <c:v>-1.1400000000000004E-3</c:v>
                </c:pt>
                <c:pt idx="65">
                  <c:v>-1.1900000000000003E-3</c:v>
                </c:pt>
                <c:pt idx="66">
                  <c:v>-1.2700000000000003E-3</c:v>
                </c:pt>
                <c:pt idx="67">
                  <c:v>-1.3300000000000002E-3</c:v>
                </c:pt>
                <c:pt idx="68">
                  <c:v>-1.3500000000000003E-3</c:v>
                </c:pt>
                <c:pt idx="69">
                  <c:v>-1.4100000000000002E-3</c:v>
                </c:pt>
                <c:pt idx="70">
                  <c:v>-1.4300000000000003E-3</c:v>
                </c:pt>
                <c:pt idx="71">
                  <c:v>-1.3799999999999999E-3</c:v>
                </c:pt>
                <c:pt idx="72">
                  <c:v>-1.4300000000000003E-3</c:v>
                </c:pt>
                <c:pt idx="73">
                  <c:v>-1.4100000000000002E-3</c:v>
                </c:pt>
                <c:pt idx="74">
                  <c:v>-1.3799999999999999E-3</c:v>
                </c:pt>
                <c:pt idx="75">
                  <c:v>-1.3300000000000002E-3</c:v>
                </c:pt>
                <c:pt idx="76">
                  <c:v>-1.2999999999999997E-3</c:v>
                </c:pt>
                <c:pt idx="77">
                  <c:v>-1.2999999999999997E-3</c:v>
                </c:pt>
                <c:pt idx="78">
                  <c:v>-1.2999999999999997E-3</c:v>
                </c:pt>
                <c:pt idx="79">
                  <c:v>-1.2999999999999997E-3</c:v>
                </c:pt>
                <c:pt idx="80">
                  <c:v>-1.3500000000000003E-3</c:v>
                </c:pt>
                <c:pt idx="81">
                  <c:v>-1.3799999999999999E-3</c:v>
                </c:pt>
                <c:pt idx="82">
                  <c:v>-1.4300000000000003E-3</c:v>
                </c:pt>
                <c:pt idx="83">
                  <c:v>-1.4100000000000002E-3</c:v>
                </c:pt>
                <c:pt idx="84">
                  <c:v>-1.4800000000000002E-3</c:v>
                </c:pt>
                <c:pt idx="85">
                  <c:v>-1.4599999999999997E-3</c:v>
                </c:pt>
                <c:pt idx="86">
                  <c:v>-1.5100000000000003E-3</c:v>
                </c:pt>
                <c:pt idx="87">
                  <c:v>-1.5100000000000003E-3</c:v>
                </c:pt>
                <c:pt idx="88">
                  <c:v>-1.4800000000000002E-3</c:v>
                </c:pt>
                <c:pt idx="89">
                  <c:v>-1.4599999999999997E-3</c:v>
                </c:pt>
                <c:pt idx="90">
                  <c:v>-1.4100000000000002E-3</c:v>
                </c:pt>
                <c:pt idx="91">
                  <c:v>-1.2999999999999997E-3</c:v>
                </c:pt>
                <c:pt idx="92">
                  <c:v>-1.2700000000000003E-3</c:v>
                </c:pt>
                <c:pt idx="93">
                  <c:v>-1.2700000000000003E-3</c:v>
                </c:pt>
                <c:pt idx="94">
                  <c:v>-1.2700000000000003E-3</c:v>
                </c:pt>
                <c:pt idx="95">
                  <c:v>-1.3799999999999999E-3</c:v>
                </c:pt>
                <c:pt idx="96">
                  <c:v>-1.4599999999999997E-3</c:v>
                </c:pt>
                <c:pt idx="97">
                  <c:v>-1.4800000000000002E-3</c:v>
                </c:pt>
                <c:pt idx="98">
                  <c:v>-1.5900000000000003E-3</c:v>
                </c:pt>
                <c:pt idx="99">
                  <c:v>-1.5600000000000004E-3</c:v>
                </c:pt>
                <c:pt idx="100">
                  <c:v>-1.5399999999999999E-3</c:v>
                </c:pt>
                <c:pt idx="101">
                  <c:v>-1.4599999999999997E-3</c:v>
                </c:pt>
                <c:pt idx="102">
                  <c:v>-1.4100000000000002E-3</c:v>
                </c:pt>
                <c:pt idx="103">
                  <c:v>-1.2999999999999997E-3</c:v>
                </c:pt>
                <c:pt idx="104">
                  <c:v>-1.1400000000000004E-3</c:v>
                </c:pt>
                <c:pt idx="105">
                  <c:v>-9.8000000000000019E-4</c:v>
                </c:pt>
                <c:pt idx="106">
                  <c:v>-7.5000000000000012E-4</c:v>
                </c:pt>
                <c:pt idx="107">
                  <c:v>-5.1000000000000004E-4</c:v>
                </c:pt>
                <c:pt idx="108">
                  <c:v>-3.0000000000000003E-4</c:v>
                </c:pt>
                <c:pt idx="109">
                  <c:v>-6.0000000000000015E-5</c:v>
                </c:pt>
                <c:pt idx="110">
                  <c:v>2.0000000000000005E-5</c:v>
                </c:pt>
                <c:pt idx="111">
                  <c:v>1.2000000000000002E-4</c:v>
                </c:pt>
                <c:pt idx="112">
                  <c:v>1.2000000000000002E-4</c:v>
                </c:pt>
                <c:pt idx="113">
                  <c:v>2.5000000000000006E-4</c:v>
                </c:pt>
                <c:pt idx="114">
                  <c:v>3.6000000000000008E-4</c:v>
                </c:pt>
                <c:pt idx="115">
                  <c:v>4.7000000000000004E-4</c:v>
                </c:pt>
                <c:pt idx="116">
                  <c:v>6.2000000000000011E-4</c:v>
                </c:pt>
                <c:pt idx="117">
                  <c:v>8.1000000000000028E-4</c:v>
                </c:pt>
                <c:pt idx="118">
                  <c:v>9.7000000000000016E-4</c:v>
                </c:pt>
                <c:pt idx="119">
                  <c:v>1.1500000000000004E-3</c:v>
                </c:pt>
                <c:pt idx="120">
                  <c:v>1.3600000000000003E-3</c:v>
                </c:pt>
                <c:pt idx="121">
                  <c:v>1.4900000000000002E-3</c:v>
                </c:pt>
                <c:pt idx="122">
                  <c:v>1.6500000000000004E-3</c:v>
                </c:pt>
                <c:pt idx="123">
                  <c:v>1.8900000000000004E-3</c:v>
                </c:pt>
                <c:pt idx="124">
                  <c:v>2.0200000000000005E-3</c:v>
                </c:pt>
                <c:pt idx="125">
                  <c:v>2.1800000000000005E-3</c:v>
                </c:pt>
                <c:pt idx="126">
                  <c:v>2.1500000000000004E-3</c:v>
                </c:pt>
                <c:pt idx="127">
                  <c:v>2.2300000000000002E-3</c:v>
                </c:pt>
                <c:pt idx="128">
                  <c:v>2.2000000000000006E-3</c:v>
                </c:pt>
                <c:pt idx="129">
                  <c:v>2.1800000000000005E-3</c:v>
                </c:pt>
                <c:pt idx="130">
                  <c:v>2.1300000000000004E-3</c:v>
                </c:pt>
                <c:pt idx="131">
                  <c:v>2.0999999999999999E-3</c:v>
                </c:pt>
                <c:pt idx="132">
                  <c:v>2.0700000000000002E-3</c:v>
                </c:pt>
                <c:pt idx="133">
                  <c:v>1.9700000000000004E-3</c:v>
                </c:pt>
                <c:pt idx="134">
                  <c:v>1.9400000000000005E-3</c:v>
                </c:pt>
                <c:pt idx="135">
                  <c:v>1.8900000000000004E-3</c:v>
                </c:pt>
                <c:pt idx="136">
                  <c:v>1.7600000000000003E-3</c:v>
                </c:pt>
                <c:pt idx="137">
                  <c:v>1.7000000000000001E-3</c:v>
                </c:pt>
                <c:pt idx="138">
                  <c:v>1.5700000000000004E-3</c:v>
                </c:pt>
                <c:pt idx="139">
                  <c:v>1.4700000000000002E-3</c:v>
                </c:pt>
                <c:pt idx="140">
                  <c:v>1.2300000000000002E-3</c:v>
                </c:pt>
                <c:pt idx="141">
                  <c:v>1.1199999999999999E-3</c:v>
                </c:pt>
                <c:pt idx="142">
                  <c:v>9.9000000000000065E-4</c:v>
                </c:pt>
                <c:pt idx="143">
                  <c:v>9.4000000000000041E-4</c:v>
                </c:pt>
                <c:pt idx="144">
                  <c:v>8.1000000000000028E-4</c:v>
                </c:pt>
                <c:pt idx="145">
                  <c:v>7.000000000000001E-4</c:v>
                </c:pt>
                <c:pt idx="146">
                  <c:v>5.4000000000000012E-4</c:v>
                </c:pt>
                <c:pt idx="147">
                  <c:v>4.1000000000000005E-4</c:v>
                </c:pt>
                <c:pt idx="148">
                  <c:v>2.5000000000000006E-4</c:v>
                </c:pt>
                <c:pt idx="149">
                  <c:v>7.0000000000000007E-5</c:v>
                </c:pt>
                <c:pt idx="150">
                  <c:v>-1.0000000000000003E-5</c:v>
                </c:pt>
                <c:pt idx="151">
                  <c:v>-1.9000000000000006E-4</c:v>
                </c:pt>
                <c:pt idx="152">
                  <c:v>-3.5000000000000005E-4</c:v>
                </c:pt>
                <c:pt idx="153">
                  <c:v>-5.9000000000000014E-4</c:v>
                </c:pt>
                <c:pt idx="154">
                  <c:v>-8.5000000000000039E-4</c:v>
                </c:pt>
                <c:pt idx="155">
                  <c:v>-1.1400000000000004E-3</c:v>
                </c:pt>
                <c:pt idx="156">
                  <c:v>-1.3799999999999999E-3</c:v>
                </c:pt>
                <c:pt idx="157">
                  <c:v>-1.5399999999999999E-3</c:v>
                </c:pt>
                <c:pt idx="158">
                  <c:v>-1.6199999999999999E-3</c:v>
                </c:pt>
                <c:pt idx="159">
                  <c:v>-1.5900000000000003E-3</c:v>
                </c:pt>
                <c:pt idx="160">
                  <c:v>-1.5900000000000003E-3</c:v>
                </c:pt>
                <c:pt idx="161">
                  <c:v>-1.6700000000000005E-3</c:v>
                </c:pt>
                <c:pt idx="162">
                  <c:v>-1.6700000000000005E-3</c:v>
                </c:pt>
                <c:pt idx="163">
                  <c:v>-1.7700000000000003E-3</c:v>
                </c:pt>
                <c:pt idx="164">
                  <c:v>-1.8799999999999999E-3</c:v>
                </c:pt>
                <c:pt idx="165">
                  <c:v>-2.0100000000000001E-3</c:v>
                </c:pt>
                <c:pt idx="166">
                  <c:v>-2.2500000000000003E-3</c:v>
                </c:pt>
                <c:pt idx="167">
                  <c:v>-2.4599999999999999E-3</c:v>
                </c:pt>
                <c:pt idx="168">
                  <c:v>-2.7000000000000006E-3</c:v>
                </c:pt>
                <c:pt idx="169">
                  <c:v>-3.0900000000000003E-3</c:v>
                </c:pt>
                <c:pt idx="170">
                  <c:v>-3.5700000000000003E-3</c:v>
                </c:pt>
                <c:pt idx="171">
                  <c:v>-4.1199999999999995E-3</c:v>
                </c:pt>
                <c:pt idx="172">
                  <c:v>-4.6500000000000005E-3</c:v>
                </c:pt>
                <c:pt idx="173">
                  <c:v>-5.0699999999999999E-3</c:v>
                </c:pt>
                <c:pt idx="174">
                  <c:v>-5.490000000000001E-3</c:v>
                </c:pt>
                <c:pt idx="175">
                  <c:v>-5.8000000000000005E-3</c:v>
                </c:pt>
                <c:pt idx="176">
                  <c:v>-6.170000000000001E-3</c:v>
                </c:pt>
                <c:pt idx="177">
                  <c:v>-6.6500000000000005E-3</c:v>
                </c:pt>
                <c:pt idx="178">
                  <c:v>-7.2300000000000021E-3</c:v>
                </c:pt>
                <c:pt idx="179">
                  <c:v>-7.9400000000000009E-3</c:v>
                </c:pt>
                <c:pt idx="180">
                  <c:v>-8.7800000000000031E-3</c:v>
                </c:pt>
                <c:pt idx="181">
                  <c:v>-9.760000000000003E-3</c:v>
                </c:pt>
                <c:pt idx="182">
                  <c:v>-1.0860000000000002E-2</c:v>
                </c:pt>
                <c:pt idx="183">
                  <c:v>-1.2100000000000001E-2</c:v>
                </c:pt>
                <c:pt idx="184">
                  <c:v>-1.3520000000000003E-2</c:v>
                </c:pt>
                <c:pt idx="185">
                  <c:v>-1.5129999999999998E-2</c:v>
                </c:pt>
                <c:pt idx="186">
                  <c:v>-1.6950000000000003E-2</c:v>
                </c:pt>
                <c:pt idx="187">
                  <c:v>-1.8980000000000004E-2</c:v>
                </c:pt>
                <c:pt idx="188">
                  <c:v>-2.1140000000000003E-2</c:v>
                </c:pt>
                <c:pt idx="189">
                  <c:v>-2.3349999999999999E-2</c:v>
                </c:pt>
                <c:pt idx="190">
                  <c:v>-2.554E-2</c:v>
                </c:pt>
                <c:pt idx="191">
                  <c:v>-2.7860000000000003E-2</c:v>
                </c:pt>
                <c:pt idx="192">
                  <c:v>-3.0329999999999999E-2</c:v>
                </c:pt>
                <c:pt idx="193">
                  <c:v>-3.3020000000000001E-2</c:v>
                </c:pt>
                <c:pt idx="194">
                  <c:v>-3.5950000000000003E-2</c:v>
                </c:pt>
                <c:pt idx="195">
                  <c:v>-3.9080000000000004E-2</c:v>
                </c:pt>
                <c:pt idx="196">
                  <c:v>-4.2479999999999997E-2</c:v>
                </c:pt>
                <c:pt idx="197">
                  <c:v>-4.6059999999999997E-2</c:v>
                </c:pt>
                <c:pt idx="198">
                  <c:v>-4.9960000000000004E-2</c:v>
                </c:pt>
                <c:pt idx="199">
                  <c:v>-5.4070000000000007E-2</c:v>
                </c:pt>
                <c:pt idx="200">
                  <c:v>-5.8340000000000003E-2</c:v>
                </c:pt>
                <c:pt idx="201">
                  <c:v>-6.2870000000000009E-2</c:v>
                </c:pt>
                <c:pt idx="202">
                  <c:v>-6.7610000000000003E-2</c:v>
                </c:pt>
                <c:pt idx="203">
                  <c:v>-7.2539999999999993E-2</c:v>
                </c:pt>
                <c:pt idx="204">
                  <c:v>-7.7630000000000018E-2</c:v>
                </c:pt>
                <c:pt idx="205">
                  <c:v>-8.2760000000000014E-2</c:v>
                </c:pt>
                <c:pt idx="206">
                  <c:v>-8.7930000000000022E-2</c:v>
                </c:pt>
                <c:pt idx="207">
                  <c:v>-9.3140000000000014E-2</c:v>
                </c:pt>
                <c:pt idx="208">
                  <c:v>-9.844E-2</c:v>
                </c:pt>
                <c:pt idx="209">
                  <c:v>-0.10381</c:v>
                </c:pt>
                <c:pt idx="210">
                  <c:v>-0.10924000000000002</c:v>
                </c:pt>
                <c:pt idx="211">
                  <c:v>-0.11477000000000001</c:v>
                </c:pt>
                <c:pt idx="212">
                  <c:v>-0.12031</c:v>
                </c:pt>
                <c:pt idx="213">
                  <c:v>-0.12581000000000001</c:v>
                </c:pt>
                <c:pt idx="214">
                  <c:v>-0.13136999999999999</c:v>
                </c:pt>
                <c:pt idx="215">
                  <c:v>-0.13677</c:v>
                </c:pt>
                <c:pt idx="216">
                  <c:v>-0.14216999999999999</c:v>
                </c:pt>
                <c:pt idx="217">
                  <c:v>-0.14744000000000002</c:v>
                </c:pt>
                <c:pt idx="218">
                  <c:v>-0.15257999999999999</c:v>
                </c:pt>
                <c:pt idx="219">
                  <c:v>-0.15756000000000003</c:v>
                </c:pt>
                <c:pt idx="220">
                  <c:v>-0.16225000000000001</c:v>
                </c:pt>
                <c:pt idx="221">
                  <c:v>-0.16672999999999999</c:v>
                </c:pt>
                <c:pt idx="222">
                  <c:v>-0.17088999999999999</c:v>
                </c:pt>
                <c:pt idx="223">
                  <c:v>-0.17479000000000003</c:v>
                </c:pt>
                <c:pt idx="224">
                  <c:v>-0.17840000000000003</c:v>
                </c:pt>
                <c:pt idx="225">
                  <c:v>-0.18156000000000003</c:v>
                </c:pt>
                <c:pt idx="226">
                  <c:v>-0.18446000000000004</c:v>
                </c:pt>
                <c:pt idx="227">
                  <c:v>-0.18702000000000002</c:v>
                </c:pt>
                <c:pt idx="228">
                  <c:v>-0.18907000000000002</c:v>
                </c:pt>
                <c:pt idx="229">
                  <c:v>-0.19084000000000001</c:v>
                </c:pt>
                <c:pt idx="230">
                  <c:v>-0.19214999999999999</c:v>
                </c:pt>
                <c:pt idx="231">
                  <c:v>-0.193</c:v>
                </c:pt>
                <c:pt idx="232">
                  <c:v>-0.19339000000000001</c:v>
                </c:pt>
                <c:pt idx="233">
                  <c:v>-0.19336</c:v>
                </c:pt>
                <c:pt idx="234">
                  <c:v>-0.19273000000000001</c:v>
                </c:pt>
                <c:pt idx="235">
                  <c:v>-0.19170999999999999</c:v>
                </c:pt>
                <c:pt idx="236">
                  <c:v>-0.19020000000000001</c:v>
                </c:pt>
                <c:pt idx="237">
                  <c:v>-0.18825000000000003</c:v>
                </c:pt>
                <c:pt idx="238">
                  <c:v>-0.18586000000000003</c:v>
                </c:pt>
                <c:pt idx="239">
                  <c:v>-0.18298000000000003</c:v>
                </c:pt>
                <c:pt idx="240">
                  <c:v>-0.17968999999999999</c:v>
                </c:pt>
                <c:pt idx="241">
                  <c:v>-0.17582</c:v>
                </c:pt>
                <c:pt idx="242">
                  <c:v>-0.17158000000000001</c:v>
                </c:pt>
                <c:pt idx="243">
                  <c:v>-0.16689000000000001</c:v>
                </c:pt>
                <c:pt idx="244">
                  <c:v>-0.16164000000000001</c:v>
                </c:pt>
                <c:pt idx="245">
                  <c:v>-0.15606000000000003</c:v>
                </c:pt>
                <c:pt idx="246">
                  <c:v>-0.14995000000000003</c:v>
                </c:pt>
                <c:pt idx="247">
                  <c:v>-0.14346000000000003</c:v>
                </c:pt>
                <c:pt idx="248">
                  <c:v>-0.13658999999999999</c:v>
                </c:pt>
                <c:pt idx="249">
                  <c:v>-0.12931999999999999</c:v>
                </c:pt>
                <c:pt idx="250">
                  <c:v>-0.12157000000000001</c:v>
                </c:pt>
                <c:pt idx="251">
                  <c:v>-0.11351</c:v>
                </c:pt>
                <c:pt idx="252">
                  <c:v>-0.10508000000000002</c:v>
                </c:pt>
                <c:pt idx="253">
                  <c:v>-9.6460000000000004E-2</c:v>
                </c:pt>
                <c:pt idx="254">
                  <c:v>-8.7560000000000054E-2</c:v>
                </c:pt>
                <c:pt idx="255">
                  <c:v>-7.8490000000000004E-2</c:v>
                </c:pt>
                <c:pt idx="256">
                  <c:v>-6.9139999999999993E-2</c:v>
                </c:pt>
                <c:pt idx="257">
                  <c:v>-5.9580000000000008E-2</c:v>
                </c:pt>
                <c:pt idx="258">
                  <c:v>-4.9700000000000015E-2</c:v>
                </c:pt>
                <c:pt idx="259">
                  <c:v>-3.9610000000000006E-2</c:v>
                </c:pt>
                <c:pt idx="260">
                  <c:v>-2.9280000000000004E-2</c:v>
                </c:pt>
                <c:pt idx="261">
                  <c:v>-1.8820000000000003E-2</c:v>
                </c:pt>
                <c:pt idx="262">
                  <c:v>-8.100000000000003E-3</c:v>
                </c:pt>
                <c:pt idx="263">
                  <c:v>2.7800000000000004E-3</c:v>
                </c:pt>
                <c:pt idx="264">
                  <c:v>1.3769999999999999E-2</c:v>
                </c:pt>
                <c:pt idx="265">
                  <c:v>2.4909999999999998E-2</c:v>
                </c:pt>
                <c:pt idx="266">
                  <c:v>3.6319999999999998E-2</c:v>
                </c:pt>
                <c:pt idx="267">
                  <c:v>4.7730000000000009E-2</c:v>
                </c:pt>
                <c:pt idx="268">
                  <c:v>5.9190000000000013E-2</c:v>
                </c:pt>
                <c:pt idx="269">
                  <c:v>7.0629999999999998E-2</c:v>
                </c:pt>
                <c:pt idx="270">
                  <c:v>8.1930000000000003E-2</c:v>
                </c:pt>
                <c:pt idx="271">
                  <c:v>9.3200000000000019E-2</c:v>
                </c:pt>
                <c:pt idx="272">
                  <c:v>0.10445</c:v>
                </c:pt>
                <c:pt idx="273">
                  <c:v>0.11570000000000001</c:v>
                </c:pt>
                <c:pt idx="274">
                  <c:v>0.12690000000000001</c:v>
                </c:pt>
                <c:pt idx="275">
                  <c:v>0.1381</c:v>
                </c:pt>
                <c:pt idx="276">
                  <c:v>0.14924000000000004</c:v>
                </c:pt>
                <c:pt idx="277">
                  <c:v>0.16034000000000001</c:v>
                </c:pt>
                <c:pt idx="278">
                  <c:v>0.17135</c:v>
                </c:pt>
                <c:pt idx="279">
                  <c:v>0.18220000000000003</c:v>
                </c:pt>
                <c:pt idx="280">
                  <c:v>0.19298000000000001</c:v>
                </c:pt>
                <c:pt idx="281">
                  <c:v>0.20368</c:v>
                </c:pt>
                <c:pt idx="282">
                  <c:v>0.21412999999999999</c:v>
                </c:pt>
                <c:pt idx="283">
                  <c:v>0.22449000000000002</c:v>
                </c:pt>
                <c:pt idx="284">
                  <c:v>0.23461000000000001</c:v>
                </c:pt>
                <c:pt idx="285">
                  <c:v>0.24446000000000004</c:v>
                </c:pt>
                <c:pt idx="286">
                  <c:v>0.25387000000000004</c:v>
                </c:pt>
                <c:pt idx="287">
                  <c:v>0.2630300000000001</c:v>
                </c:pt>
                <c:pt idx="288">
                  <c:v>0.27183000000000002</c:v>
                </c:pt>
                <c:pt idx="289">
                  <c:v>0.28037000000000006</c:v>
                </c:pt>
                <c:pt idx="290">
                  <c:v>0.28859000000000001</c:v>
                </c:pt>
                <c:pt idx="291">
                  <c:v>0.29655000000000004</c:v>
                </c:pt>
                <c:pt idx="292">
                  <c:v>0.3041100000000001</c:v>
                </c:pt>
                <c:pt idx="293">
                  <c:v>0.3114300000000001</c:v>
                </c:pt>
                <c:pt idx="294">
                  <c:v>0.31831000000000009</c:v>
                </c:pt>
                <c:pt idx="295">
                  <c:v>0.32487000000000016</c:v>
                </c:pt>
                <c:pt idx="296">
                  <c:v>0.33095000000000008</c:v>
                </c:pt>
                <c:pt idx="297">
                  <c:v>0.3367500000000001</c:v>
                </c:pt>
                <c:pt idx="298">
                  <c:v>0.34215000000000001</c:v>
                </c:pt>
                <c:pt idx="299">
                  <c:v>0.34710000000000002</c:v>
                </c:pt>
                <c:pt idx="300">
                  <c:v>0.35161000000000003</c:v>
                </c:pt>
                <c:pt idx="301">
                  <c:v>0.35561000000000004</c:v>
                </c:pt>
                <c:pt idx="302">
                  <c:v>0.35904000000000008</c:v>
                </c:pt>
                <c:pt idx="303">
                  <c:v>0.36194000000000004</c:v>
                </c:pt>
                <c:pt idx="304">
                  <c:v>0.36436000000000007</c:v>
                </c:pt>
                <c:pt idx="305">
                  <c:v>0.36629</c:v>
                </c:pt>
                <c:pt idx="306">
                  <c:v>0.36771000000000004</c:v>
                </c:pt>
                <c:pt idx="307">
                  <c:v>0.36876000000000003</c:v>
                </c:pt>
                <c:pt idx="308">
                  <c:v>0.36929000000000001</c:v>
                </c:pt>
                <c:pt idx="309">
                  <c:v>0.36924000000000001</c:v>
                </c:pt>
                <c:pt idx="310">
                  <c:v>0.36884000000000006</c:v>
                </c:pt>
                <c:pt idx="311">
                  <c:v>0.36792000000000008</c:v>
                </c:pt>
                <c:pt idx="312">
                  <c:v>0.36652000000000007</c:v>
                </c:pt>
                <c:pt idx="313">
                  <c:v>0.36470000000000002</c:v>
                </c:pt>
                <c:pt idx="314">
                  <c:v>0.36241000000000007</c:v>
                </c:pt>
                <c:pt idx="315">
                  <c:v>0.35970000000000002</c:v>
                </c:pt>
                <c:pt idx="316">
                  <c:v>0.35654000000000002</c:v>
                </c:pt>
                <c:pt idx="317">
                  <c:v>0.35293000000000002</c:v>
                </c:pt>
                <c:pt idx="318">
                  <c:v>0.34876000000000001</c:v>
                </c:pt>
                <c:pt idx="319">
                  <c:v>0.34423000000000004</c:v>
                </c:pt>
                <c:pt idx="320">
                  <c:v>0.33928000000000014</c:v>
                </c:pt>
                <c:pt idx="321">
                  <c:v>0.33398000000000011</c:v>
                </c:pt>
                <c:pt idx="322">
                  <c:v>0.32829000000000008</c:v>
                </c:pt>
                <c:pt idx="323">
                  <c:v>0.32231000000000015</c:v>
                </c:pt>
                <c:pt idx="324">
                  <c:v>0.31588000000000016</c:v>
                </c:pt>
                <c:pt idx="325">
                  <c:v>0.30914000000000008</c:v>
                </c:pt>
                <c:pt idx="326">
                  <c:v>0.30208000000000007</c:v>
                </c:pt>
                <c:pt idx="327">
                  <c:v>0.29486000000000007</c:v>
                </c:pt>
                <c:pt idx="328">
                  <c:v>0.28732000000000008</c:v>
                </c:pt>
                <c:pt idx="329">
                  <c:v>0.27955000000000002</c:v>
                </c:pt>
                <c:pt idx="330">
                  <c:v>0.27168000000000003</c:v>
                </c:pt>
                <c:pt idx="331">
                  <c:v>0.2635300000000001</c:v>
                </c:pt>
                <c:pt idx="332">
                  <c:v>0.25523999999999997</c:v>
                </c:pt>
                <c:pt idx="333">
                  <c:v>0.24673000000000003</c:v>
                </c:pt>
                <c:pt idx="334">
                  <c:v>0.23805999999999999</c:v>
                </c:pt>
                <c:pt idx="335">
                  <c:v>0.22928000000000001</c:v>
                </c:pt>
                <c:pt idx="336">
                  <c:v>0.22037999999999996</c:v>
                </c:pt>
                <c:pt idx="337">
                  <c:v>0.21134000000000003</c:v>
                </c:pt>
                <c:pt idx="338">
                  <c:v>0.20222999999999999</c:v>
                </c:pt>
                <c:pt idx="339">
                  <c:v>0.19303000000000001</c:v>
                </c:pt>
                <c:pt idx="340">
                  <c:v>0.18362999999999999</c:v>
                </c:pt>
                <c:pt idx="341">
                  <c:v>0.17416999999999999</c:v>
                </c:pt>
                <c:pt idx="342">
                  <c:v>0.16463</c:v>
                </c:pt>
                <c:pt idx="343">
                  <c:v>0.15501000000000004</c:v>
                </c:pt>
                <c:pt idx="344">
                  <c:v>0.14545000000000002</c:v>
                </c:pt>
                <c:pt idx="345">
                  <c:v>0.13594000000000003</c:v>
                </c:pt>
                <c:pt idx="346">
                  <c:v>0.12636999999999998</c:v>
                </c:pt>
                <c:pt idx="347">
                  <c:v>0.11684</c:v>
                </c:pt>
                <c:pt idx="348">
                  <c:v>0.10732999999999998</c:v>
                </c:pt>
                <c:pt idx="349">
                  <c:v>9.7820000000000018E-2</c:v>
                </c:pt>
                <c:pt idx="350">
                  <c:v>8.8300000000000017E-2</c:v>
                </c:pt>
                <c:pt idx="351">
                  <c:v>7.8900000000000012E-2</c:v>
                </c:pt>
                <c:pt idx="352">
                  <c:v>6.9470000000000004E-2</c:v>
                </c:pt>
                <c:pt idx="353">
                  <c:v>6.0090000000000005E-2</c:v>
                </c:pt>
                <c:pt idx="354">
                  <c:v>5.0790000000000009E-2</c:v>
                </c:pt>
                <c:pt idx="355">
                  <c:v>4.1410000000000002E-2</c:v>
                </c:pt>
                <c:pt idx="356">
                  <c:v>3.1949999999999999E-2</c:v>
                </c:pt>
                <c:pt idx="357">
                  <c:v>2.2490000000000003E-2</c:v>
                </c:pt>
                <c:pt idx="358">
                  <c:v>1.3060000000000002E-2</c:v>
                </c:pt>
                <c:pt idx="359">
                  <c:v>3.680000000000001E-3</c:v>
                </c:pt>
                <c:pt idx="360">
                  <c:v>-5.5200000000000006E-3</c:v>
                </c:pt>
                <c:pt idx="361">
                  <c:v>-1.4630000000000001E-2</c:v>
                </c:pt>
                <c:pt idx="362">
                  <c:v>-2.3670000000000004E-2</c:v>
                </c:pt>
                <c:pt idx="363">
                  <c:v>-3.2550000000000009E-2</c:v>
                </c:pt>
                <c:pt idx="364">
                  <c:v>-4.1369999999999997E-2</c:v>
                </c:pt>
                <c:pt idx="365">
                  <c:v>-5.0009999999999999E-2</c:v>
                </c:pt>
                <c:pt idx="366">
                  <c:v>-5.8549999999999991E-2</c:v>
                </c:pt>
                <c:pt idx="367">
                  <c:v>-6.6979999999999998E-2</c:v>
                </c:pt>
                <c:pt idx="368">
                  <c:v>-7.5230000000000019E-2</c:v>
                </c:pt>
                <c:pt idx="369">
                  <c:v>-8.3320000000000019E-2</c:v>
                </c:pt>
                <c:pt idx="370">
                  <c:v>-9.1250000000000012E-2</c:v>
                </c:pt>
                <c:pt idx="371">
                  <c:v>-9.9020000000000025E-2</c:v>
                </c:pt>
                <c:pt idx="372">
                  <c:v>-0.10671000000000001</c:v>
                </c:pt>
                <c:pt idx="373">
                  <c:v>-0.1144</c:v>
                </c:pt>
                <c:pt idx="374">
                  <c:v>-0.12178000000000001</c:v>
                </c:pt>
                <c:pt idx="375">
                  <c:v>-0.12897</c:v>
                </c:pt>
                <c:pt idx="376">
                  <c:v>-0.13596000000000003</c:v>
                </c:pt>
                <c:pt idx="377">
                  <c:v>-0.14257</c:v>
                </c:pt>
                <c:pt idx="378">
                  <c:v>-0.14902000000000001</c:v>
                </c:pt>
                <c:pt idx="379">
                  <c:v>-0.15514000000000003</c:v>
                </c:pt>
                <c:pt idx="380">
                  <c:v>-0.16106000000000001</c:v>
                </c:pt>
                <c:pt idx="381">
                  <c:v>-0.16661999999999999</c:v>
                </c:pt>
                <c:pt idx="382">
                  <c:v>-0.17195000000000002</c:v>
                </c:pt>
                <c:pt idx="383">
                  <c:v>-0.17695000000000002</c:v>
                </c:pt>
                <c:pt idx="384">
                  <c:v>-0.18167</c:v>
                </c:pt>
                <c:pt idx="385">
                  <c:v>-0.18612000000000001</c:v>
                </c:pt>
                <c:pt idx="386">
                  <c:v>-0.19023000000000001</c:v>
                </c:pt>
                <c:pt idx="387">
                  <c:v>-0.19405</c:v>
                </c:pt>
                <c:pt idx="388">
                  <c:v>-0.19761000000000001</c:v>
                </c:pt>
                <c:pt idx="389">
                  <c:v>-0.20090000000000002</c:v>
                </c:pt>
                <c:pt idx="390">
                  <c:v>-0.20385</c:v>
                </c:pt>
                <c:pt idx="391">
                  <c:v>-0.20654000000000003</c:v>
                </c:pt>
                <c:pt idx="392">
                  <c:v>-0.20888000000000001</c:v>
                </c:pt>
                <c:pt idx="393">
                  <c:v>-0.21096000000000004</c:v>
                </c:pt>
                <c:pt idx="394">
                  <c:v>-0.21278000000000002</c:v>
                </c:pt>
                <c:pt idx="395">
                  <c:v>-0.21420000000000003</c:v>
                </c:pt>
                <c:pt idx="396">
                  <c:v>-0.21550000000000002</c:v>
                </c:pt>
                <c:pt idx="397">
                  <c:v>-0.21642000000000003</c:v>
                </c:pt>
                <c:pt idx="398">
                  <c:v>-0.21710000000000002</c:v>
                </c:pt>
                <c:pt idx="399">
                  <c:v>-0.21745000000000003</c:v>
                </c:pt>
                <c:pt idx="400">
                  <c:v>-0.21760000000000002</c:v>
                </c:pt>
              </c:numCache>
            </c:numRef>
          </c:yVal>
          <c:smooth val="1"/>
        </c:ser>
        <c:ser>
          <c:idx val="1"/>
          <c:order val="1"/>
          <c:marker>
            <c:symbol val="none"/>
          </c:marker>
          <c:xVal>
            <c:numRef>
              <c:f>'C:\Users\LU\Fast Timing\07202012\64mm^2\ZVA&amp;AM\1750V\[T68.csv]T68'!$A$100:$A$500</c:f>
              <c:numCache>
                <c:formatCode>General</c:formatCode>
                <c:ptCount val="401"/>
                <c:pt idx="0">
                  <c:v>-3.7627000000000015E-9</c:v>
                </c:pt>
                <c:pt idx="1">
                  <c:v>-3.7502000000000022E-9</c:v>
                </c:pt>
                <c:pt idx="2">
                  <c:v>-3.7377000000000013E-9</c:v>
                </c:pt>
                <c:pt idx="3">
                  <c:v>-3.725200000000002E-9</c:v>
                </c:pt>
                <c:pt idx="4">
                  <c:v>-3.7127000000000015E-9</c:v>
                </c:pt>
                <c:pt idx="5">
                  <c:v>-3.7002000000000022E-9</c:v>
                </c:pt>
                <c:pt idx="6">
                  <c:v>-3.6877000000000021E-9</c:v>
                </c:pt>
                <c:pt idx="7">
                  <c:v>-3.6752000000000015E-9</c:v>
                </c:pt>
                <c:pt idx="8">
                  <c:v>-3.6627000000000018E-9</c:v>
                </c:pt>
                <c:pt idx="9">
                  <c:v>-3.6502000000000017E-9</c:v>
                </c:pt>
                <c:pt idx="10">
                  <c:v>-3.637700000000002E-9</c:v>
                </c:pt>
                <c:pt idx="11">
                  <c:v>-3.6252000000000019E-9</c:v>
                </c:pt>
                <c:pt idx="12">
                  <c:v>-3.6127000000000018E-9</c:v>
                </c:pt>
                <c:pt idx="13">
                  <c:v>-3.6002000000000017E-9</c:v>
                </c:pt>
                <c:pt idx="14">
                  <c:v>-3.5877000000000016E-9</c:v>
                </c:pt>
                <c:pt idx="15">
                  <c:v>-3.5752000000000015E-9</c:v>
                </c:pt>
                <c:pt idx="16">
                  <c:v>-3.5627000000000018E-9</c:v>
                </c:pt>
                <c:pt idx="17">
                  <c:v>-3.5502000000000017E-9</c:v>
                </c:pt>
                <c:pt idx="18">
                  <c:v>-3.5377000000000015E-9</c:v>
                </c:pt>
                <c:pt idx="19">
                  <c:v>-3.5252000000000018E-9</c:v>
                </c:pt>
                <c:pt idx="20">
                  <c:v>-3.5127000000000013E-9</c:v>
                </c:pt>
                <c:pt idx="21">
                  <c:v>-3.5002000000000016E-9</c:v>
                </c:pt>
                <c:pt idx="22">
                  <c:v>-3.4877000000000015E-9</c:v>
                </c:pt>
                <c:pt idx="23">
                  <c:v>-3.4752000000000014E-9</c:v>
                </c:pt>
                <c:pt idx="24">
                  <c:v>-3.4627000000000017E-9</c:v>
                </c:pt>
                <c:pt idx="25">
                  <c:v>-3.4502000000000016E-9</c:v>
                </c:pt>
                <c:pt idx="26">
                  <c:v>-3.4377000000000011E-9</c:v>
                </c:pt>
                <c:pt idx="27">
                  <c:v>-3.4252000000000014E-9</c:v>
                </c:pt>
                <c:pt idx="28">
                  <c:v>-3.4127000000000013E-9</c:v>
                </c:pt>
                <c:pt idx="29">
                  <c:v>-3.4002000000000016E-9</c:v>
                </c:pt>
                <c:pt idx="30">
                  <c:v>-3.3877000000000019E-9</c:v>
                </c:pt>
                <c:pt idx="31">
                  <c:v>-3.3752000000000013E-9</c:v>
                </c:pt>
                <c:pt idx="32">
                  <c:v>-3.3627000000000016E-9</c:v>
                </c:pt>
                <c:pt idx="33">
                  <c:v>-3.3502000000000011E-9</c:v>
                </c:pt>
                <c:pt idx="34">
                  <c:v>-3.3377000000000014E-9</c:v>
                </c:pt>
                <c:pt idx="35">
                  <c:v>-3.3252000000000013E-9</c:v>
                </c:pt>
                <c:pt idx="36">
                  <c:v>-3.3127000000000008E-9</c:v>
                </c:pt>
                <c:pt idx="37">
                  <c:v>-3.3002000000000015E-9</c:v>
                </c:pt>
                <c:pt idx="38">
                  <c:v>-3.2877000000000022E-9</c:v>
                </c:pt>
                <c:pt idx="39">
                  <c:v>-3.2752000000000017E-9</c:v>
                </c:pt>
                <c:pt idx="40">
                  <c:v>-3.2627000000000012E-9</c:v>
                </c:pt>
                <c:pt idx="41">
                  <c:v>-3.2502000000000015E-9</c:v>
                </c:pt>
                <c:pt idx="42">
                  <c:v>-3.2377000000000018E-9</c:v>
                </c:pt>
                <c:pt idx="43">
                  <c:v>-3.2252000000000016E-9</c:v>
                </c:pt>
                <c:pt idx="44">
                  <c:v>-3.2127000000000011E-9</c:v>
                </c:pt>
                <c:pt idx="45">
                  <c:v>-3.2002000000000018E-9</c:v>
                </c:pt>
                <c:pt idx="46">
                  <c:v>-3.1877000000000021E-9</c:v>
                </c:pt>
                <c:pt idx="47">
                  <c:v>-3.1752000000000012E-9</c:v>
                </c:pt>
                <c:pt idx="48">
                  <c:v>-3.1627000000000011E-9</c:v>
                </c:pt>
                <c:pt idx="49">
                  <c:v>-3.1502000000000014E-9</c:v>
                </c:pt>
                <c:pt idx="50">
                  <c:v>-3.1377000000000017E-9</c:v>
                </c:pt>
                <c:pt idx="51">
                  <c:v>-3.1252000000000016E-9</c:v>
                </c:pt>
                <c:pt idx="52">
                  <c:v>-3.112700000000001E-9</c:v>
                </c:pt>
                <c:pt idx="53">
                  <c:v>-3.1002000000000018E-9</c:v>
                </c:pt>
                <c:pt idx="54">
                  <c:v>-3.0877000000000021E-9</c:v>
                </c:pt>
                <c:pt idx="55">
                  <c:v>-3.0752000000000011E-9</c:v>
                </c:pt>
                <c:pt idx="56">
                  <c:v>-3.0627000000000014E-9</c:v>
                </c:pt>
                <c:pt idx="57">
                  <c:v>-3.0502000000000013E-9</c:v>
                </c:pt>
                <c:pt idx="58">
                  <c:v>-3.0377000000000016E-9</c:v>
                </c:pt>
                <c:pt idx="59">
                  <c:v>-3.0252000000000015E-9</c:v>
                </c:pt>
                <c:pt idx="60">
                  <c:v>-3.0127000000000014E-9</c:v>
                </c:pt>
                <c:pt idx="61">
                  <c:v>-3.0002000000000013E-9</c:v>
                </c:pt>
                <c:pt idx="62">
                  <c:v>-2.9877000000000012E-9</c:v>
                </c:pt>
                <c:pt idx="63">
                  <c:v>-2.9752000000000011E-9</c:v>
                </c:pt>
                <c:pt idx="64">
                  <c:v>-2.9627000000000014E-9</c:v>
                </c:pt>
                <c:pt idx="65">
                  <c:v>-2.9502000000000012E-9</c:v>
                </c:pt>
                <c:pt idx="66">
                  <c:v>-2.9377000000000011E-9</c:v>
                </c:pt>
                <c:pt idx="67">
                  <c:v>-2.9252000000000014E-9</c:v>
                </c:pt>
                <c:pt idx="68">
                  <c:v>-2.9127000000000009E-9</c:v>
                </c:pt>
                <c:pt idx="69">
                  <c:v>-2.9002000000000012E-9</c:v>
                </c:pt>
                <c:pt idx="70">
                  <c:v>-2.8877000000000011E-9</c:v>
                </c:pt>
                <c:pt idx="71">
                  <c:v>-2.875200000000001E-9</c:v>
                </c:pt>
                <c:pt idx="72">
                  <c:v>-2.8627000000000013E-9</c:v>
                </c:pt>
                <c:pt idx="73">
                  <c:v>-2.8502000000000012E-9</c:v>
                </c:pt>
                <c:pt idx="74">
                  <c:v>-2.8377000000000011E-9</c:v>
                </c:pt>
                <c:pt idx="75">
                  <c:v>-2.825200000000001E-9</c:v>
                </c:pt>
                <c:pt idx="76">
                  <c:v>-2.8127000000000008E-9</c:v>
                </c:pt>
                <c:pt idx="77">
                  <c:v>-2.8002000000000011E-9</c:v>
                </c:pt>
                <c:pt idx="78">
                  <c:v>-2.7877000000000019E-9</c:v>
                </c:pt>
                <c:pt idx="79">
                  <c:v>-2.7752000000000013E-9</c:v>
                </c:pt>
                <c:pt idx="80">
                  <c:v>-2.7627000000000016E-9</c:v>
                </c:pt>
                <c:pt idx="81">
                  <c:v>-2.7502000000000015E-9</c:v>
                </c:pt>
                <c:pt idx="82">
                  <c:v>-2.7377000000000014E-9</c:v>
                </c:pt>
                <c:pt idx="83">
                  <c:v>-2.7252000000000013E-9</c:v>
                </c:pt>
                <c:pt idx="84">
                  <c:v>-2.7127000000000008E-9</c:v>
                </c:pt>
                <c:pt idx="85">
                  <c:v>-2.7002000000000015E-9</c:v>
                </c:pt>
                <c:pt idx="86">
                  <c:v>-2.6877000000000018E-9</c:v>
                </c:pt>
                <c:pt idx="87">
                  <c:v>-2.6752000000000013E-9</c:v>
                </c:pt>
                <c:pt idx="88">
                  <c:v>-2.6627000000000012E-9</c:v>
                </c:pt>
                <c:pt idx="89">
                  <c:v>-2.650200000000001E-9</c:v>
                </c:pt>
                <c:pt idx="90">
                  <c:v>-2.6377000000000013E-9</c:v>
                </c:pt>
                <c:pt idx="91">
                  <c:v>-2.6252000000000012E-9</c:v>
                </c:pt>
                <c:pt idx="92">
                  <c:v>-2.6127000000000007E-9</c:v>
                </c:pt>
                <c:pt idx="93">
                  <c:v>-2.6002000000000014E-9</c:v>
                </c:pt>
                <c:pt idx="94">
                  <c:v>-2.5877000000000017E-9</c:v>
                </c:pt>
                <c:pt idx="95">
                  <c:v>-2.5752000000000012E-9</c:v>
                </c:pt>
                <c:pt idx="96">
                  <c:v>-2.5627000000000007E-9</c:v>
                </c:pt>
                <c:pt idx="97">
                  <c:v>-2.550200000000001E-9</c:v>
                </c:pt>
                <c:pt idx="98">
                  <c:v>-2.5377000000000013E-9</c:v>
                </c:pt>
                <c:pt idx="99">
                  <c:v>-2.5252000000000012E-9</c:v>
                </c:pt>
                <c:pt idx="100">
                  <c:v>-2.5127000000000006E-9</c:v>
                </c:pt>
                <c:pt idx="101">
                  <c:v>-2.5002000000000014E-9</c:v>
                </c:pt>
                <c:pt idx="102">
                  <c:v>-2.4877000000000017E-9</c:v>
                </c:pt>
                <c:pt idx="103">
                  <c:v>-2.4752000000000007E-9</c:v>
                </c:pt>
                <c:pt idx="104">
                  <c:v>-2.462700000000001E-9</c:v>
                </c:pt>
                <c:pt idx="105">
                  <c:v>-2.4502000000000009E-9</c:v>
                </c:pt>
                <c:pt idx="106">
                  <c:v>-2.4377000000000012E-9</c:v>
                </c:pt>
                <c:pt idx="107">
                  <c:v>-2.4252000000000011E-9</c:v>
                </c:pt>
                <c:pt idx="108">
                  <c:v>-2.412700000000001E-9</c:v>
                </c:pt>
                <c:pt idx="109">
                  <c:v>-2.4002000000000013E-9</c:v>
                </c:pt>
                <c:pt idx="110">
                  <c:v>-2.3877000000000008E-9</c:v>
                </c:pt>
                <c:pt idx="111">
                  <c:v>-2.3752000000000006E-9</c:v>
                </c:pt>
                <c:pt idx="112">
                  <c:v>-2.362700000000001E-9</c:v>
                </c:pt>
                <c:pt idx="113">
                  <c:v>-2.3502000000000008E-9</c:v>
                </c:pt>
                <c:pt idx="114">
                  <c:v>-2.3377000000000007E-9</c:v>
                </c:pt>
                <c:pt idx="115">
                  <c:v>-2.325200000000001E-9</c:v>
                </c:pt>
                <c:pt idx="116">
                  <c:v>-2.3127000000000005E-9</c:v>
                </c:pt>
                <c:pt idx="117">
                  <c:v>-2.3002000000000008E-9</c:v>
                </c:pt>
                <c:pt idx="118">
                  <c:v>-2.2877000000000011E-9</c:v>
                </c:pt>
                <c:pt idx="119">
                  <c:v>-2.275200000000001E-9</c:v>
                </c:pt>
                <c:pt idx="120">
                  <c:v>-2.2627000000000013E-9</c:v>
                </c:pt>
                <c:pt idx="121">
                  <c:v>-2.2502000000000012E-9</c:v>
                </c:pt>
                <c:pt idx="122">
                  <c:v>-2.2377000000000011E-9</c:v>
                </c:pt>
                <c:pt idx="123">
                  <c:v>-2.2252000000000014E-9</c:v>
                </c:pt>
                <c:pt idx="124">
                  <c:v>-2.2127000000000008E-9</c:v>
                </c:pt>
                <c:pt idx="125">
                  <c:v>-2.2002000000000011E-9</c:v>
                </c:pt>
                <c:pt idx="126">
                  <c:v>-2.187700000000001E-9</c:v>
                </c:pt>
                <c:pt idx="127">
                  <c:v>-2.1752000000000009E-9</c:v>
                </c:pt>
                <c:pt idx="128">
                  <c:v>-2.1627000000000012E-9</c:v>
                </c:pt>
                <c:pt idx="129">
                  <c:v>-2.1502000000000011E-9</c:v>
                </c:pt>
                <c:pt idx="130">
                  <c:v>-2.1377000000000014E-9</c:v>
                </c:pt>
                <c:pt idx="131">
                  <c:v>-2.1252000000000009E-9</c:v>
                </c:pt>
                <c:pt idx="132">
                  <c:v>-2.1127000000000008E-9</c:v>
                </c:pt>
                <c:pt idx="133">
                  <c:v>-2.1002000000000011E-9</c:v>
                </c:pt>
                <c:pt idx="134">
                  <c:v>-2.0877000000000014E-9</c:v>
                </c:pt>
                <c:pt idx="135">
                  <c:v>-2.0752000000000009E-9</c:v>
                </c:pt>
                <c:pt idx="136">
                  <c:v>-2.0627000000000007E-9</c:v>
                </c:pt>
                <c:pt idx="137">
                  <c:v>-2.0502000000000006E-9</c:v>
                </c:pt>
                <c:pt idx="138">
                  <c:v>-2.0377000000000009E-9</c:v>
                </c:pt>
                <c:pt idx="139">
                  <c:v>-2.0252000000000008E-9</c:v>
                </c:pt>
                <c:pt idx="140">
                  <c:v>-2.0127000000000003E-9</c:v>
                </c:pt>
                <c:pt idx="141">
                  <c:v>-2.000200000000001E-9</c:v>
                </c:pt>
                <c:pt idx="142">
                  <c:v>-1.9877000000000009E-9</c:v>
                </c:pt>
                <c:pt idx="143">
                  <c:v>-1.9752000000000012E-9</c:v>
                </c:pt>
                <c:pt idx="144">
                  <c:v>-1.9627000000000007E-9</c:v>
                </c:pt>
                <c:pt idx="145">
                  <c:v>-1.9502000000000014E-9</c:v>
                </c:pt>
                <c:pt idx="146">
                  <c:v>-1.9377000000000009E-9</c:v>
                </c:pt>
                <c:pt idx="147">
                  <c:v>-1.9252000000000008E-9</c:v>
                </c:pt>
                <c:pt idx="148">
                  <c:v>-1.9127000000000006E-9</c:v>
                </c:pt>
                <c:pt idx="149">
                  <c:v>-1.9002000000000009E-9</c:v>
                </c:pt>
                <c:pt idx="150">
                  <c:v>-1.8877000000000008E-9</c:v>
                </c:pt>
                <c:pt idx="151">
                  <c:v>-1.8752000000000007E-9</c:v>
                </c:pt>
                <c:pt idx="152">
                  <c:v>-1.862700000000001E-9</c:v>
                </c:pt>
                <c:pt idx="153">
                  <c:v>-1.8502000000000009E-9</c:v>
                </c:pt>
                <c:pt idx="154">
                  <c:v>-1.8377000000000008E-9</c:v>
                </c:pt>
                <c:pt idx="155">
                  <c:v>-1.8252000000000009E-9</c:v>
                </c:pt>
                <c:pt idx="156">
                  <c:v>-1.8127000000000008E-9</c:v>
                </c:pt>
                <c:pt idx="157">
                  <c:v>-1.8002000000000009E-9</c:v>
                </c:pt>
                <c:pt idx="158">
                  <c:v>-1.7877000000000006E-9</c:v>
                </c:pt>
                <c:pt idx="159">
                  <c:v>-1.7752000000000009E-9</c:v>
                </c:pt>
                <c:pt idx="160">
                  <c:v>-1.7627000000000005E-9</c:v>
                </c:pt>
                <c:pt idx="161">
                  <c:v>-1.7502000000000008E-9</c:v>
                </c:pt>
                <c:pt idx="162">
                  <c:v>-1.7377000000000005E-9</c:v>
                </c:pt>
                <c:pt idx="163">
                  <c:v>-1.7252000000000006E-9</c:v>
                </c:pt>
                <c:pt idx="164">
                  <c:v>-1.7127000000000007E-9</c:v>
                </c:pt>
                <c:pt idx="165">
                  <c:v>-1.7002000000000008E-9</c:v>
                </c:pt>
                <c:pt idx="166">
                  <c:v>-1.6877000000000009E-9</c:v>
                </c:pt>
                <c:pt idx="167">
                  <c:v>-1.6752000000000008E-9</c:v>
                </c:pt>
                <c:pt idx="168">
                  <c:v>-1.6627000000000009E-9</c:v>
                </c:pt>
                <c:pt idx="169">
                  <c:v>-1.6502000000000008E-9</c:v>
                </c:pt>
                <c:pt idx="170">
                  <c:v>-1.6377000000000007E-9</c:v>
                </c:pt>
                <c:pt idx="171">
                  <c:v>-1.6252000000000006E-9</c:v>
                </c:pt>
                <c:pt idx="172">
                  <c:v>-1.6127000000000009E-9</c:v>
                </c:pt>
                <c:pt idx="173">
                  <c:v>-1.6002000000000007E-9</c:v>
                </c:pt>
                <c:pt idx="174">
                  <c:v>-1.5877000000000006E-9</c:v>
                </c:pt>
                <c:pt idx="175">
                  <c:v>-1.5752000000000007E-9</c:v>
                </c:pt>
                <c:pt idx="176">
                  <c:v>-1.5627000000000008E-9</c:v>
                </c:pt>
                <c:pt idx="177">
                  <c:v>-1.5502000000000007E-9</c:v>
                </c:pt>
                <c:pt idx="178">
                  <c:v>-1.5377000000000006E-9</c:v>
                </c:pt>
                <c:pt idx="179">
                  <c:v>-1.5252000000000007E-9</c:v>
                </c:pt>
                <c:pt idx="180">
                  <c:v>-1.5127000000000008E-9</c:v>
                </c:pt>
                <c:pt idx="181">
                  <c:v>-1.5002000000000007E-9</c:v>
                </c:pt>
                <c:pt idx="182">
                  <c:v>-1.4877000000000004E-9</c:v>
                </c:pt>
                <c:pt idx="183">
                  <c:v>-1.4752000000000007E-9</c:v>
                </c:pt>
                <c:pt idx="184">
                  <c:v>-1.4627000000000003E-9</c:v>
                </c:pt>
                <c:pt idx="185">
                  <c:v>-1.4502000000000006E-9</c:v>
                </c:pt>
                <c:pt idx="186">
                  <c:v>-1.4377000000000003E-9</c:v>
                </c:pt>
                <c:pt idx="187">
                  <c:v>-1.4252000000000004E-9</c:v>
                </c:pt>
                <c:pt idx="188">
                  <c:v>-1.4127000000000005E-9</c:v>
                </c:pt>
                <c:pt idx="189">
                  <c:v>-1.4002000000000006E-9</c:v>
                </c:pt>
                <c:pt idx="190">
                  <c:v>-1.3877000000000007E-9</c:v>
                </c:pt>
                <c:pt idx="191">
                  <c:v>-1.3752000000000006E-9</c:v>
                </c:pt>
                <c:pt idx="192">
                  <c:v>-1.3627000000000007E-9</c:v>
                </c:pt>
                <c:pt idx="193">
                  <c:v>-1.3502000000000006E-9</c:v>
                </c:pt>
                <c:pt idx="194">
                  <c:v>-1.3377000000000005E-9</c:v>
                </c:pt>
                <c:pt idx="195">
                  <c:v>-1.3252000000000003E-9</c:v>
                </c:pt>
                <c:pt idx="196">
                  <c:v>-1.3127000000000006E-9</c:v>
                </c:pt>
                <c:pt idx="197">
                  <c:v>-1.3002000000000005E-9</c:v>
                </c:pt>
                <c:pt idx="198">
                  <c:v>-1.2877000000000004E-9</c:v>
                </c:pt>
                <c:pt idx="199">
                  <c:v>-1.2752000000000003E-9</c:v>
                </c:pt>
                <c:pt idx="200">
                  <c:v>-1.2627000000000006E-9</c:v>
                </c:pt>
                <c:pt idx="201">
                  <c:v>-1.2502000000000005E-9</c:v>
                </c:pt>
                <c:pt idx="202">
                  <c:v>-1.2377000000000004E-9</c:v>
                </c:pt>
                <c:pt idx="203">
                  <c:v>-1.2252000000000005E-9</c:v>
                </c:pt>
                <c:pt idx="204">
                  <c:v>-1.2127000000000006E-9</c:v>
                </c:pt>
                <c:pt idx="205">
                  <c:v>-1.2002000000000005E-9</c:v>
                </c:pt>
                <c:pt idx="206">
                  <c:v>-1.1877000000000004E-9</c:v>
                </c:pt>
                <c:pt idx="207">
                  <c:v>-1.1752000000000007E-9</c:v>
                </c:pt>
                <c:pt idx="208">
                  <c:v>-1.1627000000000003E-9</c:v>
                </c:pt>
                <c:pt idx="209">
                  <c:v>-1.1502000000000006E-9</c:v>
                </c:pt>
                <c:pt idx="210">
                  <c:v>-1.1377000000000003E-9</c:v>
                </c:pt>
                <c:pt idx="211">
                  <c:v>-1.1252000000000006E-9</c:v>
                </c:pt>
                <c:pt idx="212">
                  <c:v>-1.1127000000000005E-9</c:v>
                </c:pt>
                <c:pt idx="213">
                  <c:v>-1.1002000000000006E-9</c:v>
                </c:pt>
                <c:pt idx="214">
                  <c:v>-1.0877000000000005E-9</c:v>
                </c:pt>
                <c:pt idx="215">
                  <c:v>-1.0752000000000004E-9</c:v>
                </c:pt>
                <c:pt idx="216">
                  <c:v>-1.0627000000000005E-9</c:v>
                </c:pt>
                <c:pt idx="217">
                  <c:v>-1.0502000000000006E-9</c:v>
                </c:pt>
                <c:pt idx="218">
                  <c:v>-1.0377000000000005E-9</c:v>
                </c:pt>
                <c:pt idx="219">
                  <c:v>-1.0252000000000001E-9</c:v>
                </c:pt>
                <c:pt idx="220">
                  <c:v>-1.0127000000000004E-9</c:v>
                </c:pt>
                <c:pt idx="221">
                  <c:v>-1.0002000000000003E-9</c:v>
                </c:pt>
                <c:pt idx="222">
                  <c:v>-9.8770000000000063E-10</c:v>
                </c:pt>
                <c:pt idx="223">
                  <c:v>-9.7520000000000052E-10</c:v>
                </c:pt>
                <c:pt idx="224">
                  <c:v>-9.6270000000000082E-10</c:v>
                </c:pt>
                <c:pt idx="225">
                  <c:v>-9.5020000000000071E-10</c:v>
                </c:pt>
                <c:pt idx="226">
                  <c:v>-9.377000000000008E-10</c:v>
                </c:pt>
                <c:pt idx="227">
                  <c:v>-9.2520000000000059E-10</c:v>
                </c:pt>
                <c:pt idx="228">
                  <c:v>-9.1270000000000058E-10</c:v>
                </c:pt>
                <c:pt idx="229">
                  <c:v>-9.0020000000000057E-10</c:v>
                </c:pt>
                <c:pt idx="230">
                  <c:v>-8.8770000000000056E-10</c:v>
                </c:pt>
                <c:pt idx="231">
                  <c:v>-8.7520000000000056E-10</c:v>
                </c:pt>
                <c:pt idx="232">
                  <c:v>-8.6270000000000034E-10</c:v>
                </c:pt>
                <c:pt idx="233">
                  <c:v>-8.5020000000000054E-10</c:v>
                </c:pt>
                <c:pt idx="234">
                  <c:v>-8.3770000000000053E-10</c:v>
                </c:pt>
                <c:pt idx="235">
                  <c:v>-8.2520000000000052E-10</c:v>
                </c:pt>
                <c:pt idx="236">
                  <c:v>-8.1270000000000031E-10</c:v>
                </c:pt>
                <c:pt idx="237">
                  <c:v>-8.0020000000000071E-10</c:v>
                </c:pt>
                <c:pt idx="238">
                  <c:v>-7.8770000000000039E-10</c:v>
                </c:pt>
                <c:pt idx="239">
                  <c:v>-7.7520000000000038E-10</c:v>
                </c:pt>
                <c:pt idx="240">
                  <c:v>-7.6270000000000027E-10</c:v>
                </c:pt>
                <c:pt idx="241">
                  <c:v>-7.5020000000000037E-10</c:v>
                </c:pt>
                <c:pt idx="242">
                  <c:v>-7.3770000000000046E-10</c:v>
                </c:pt>
                <c:pt idx="243">
                  <c:v>-7.2520000000000035E-10</c:v>
                </c:pt>
                <c:pt idx="244">
                  <c:v>-7.1270000000000024E-10</c:v>
                </c:pt>
                <c:pt idx="245">
                  <c:v>-7.0020000000000033E-10</c:v>
                </c:pt>
                <c:pt idx="246">
                  <c:v>-6.8770000000000032E-10</c:v>
                </c:pt>
                <c:pt idx="247">
                  <c:v>-6.7520000000000032E-10</c:v>
                </c:pt>
                <c:pt idx="248">
                  <c:v>-6.6270000000000031E-10</c:v>
                </c:pt>
                <c:pt idx="249">
                  <c:v>-6.502000000000003E-10</c:v>
                </c:pt>
                <c:pt idx="250">
                  <c:v>-6.3770000000000029E-10</c:v>
                </c:pt>
                <c:pt idx="251">
                  <c:v>-6.2520000000000028E-10</c:v>
                </c:pt>
                <c:pt idx="252">
                  <c:v>-6.1270000000000027E-10</c:v>
                </c:pt>
                <c:pt idx="253">
                  <c:v>-6.0020000000000026E-10</c:v>
                </c:pt>
                <c:pt idx="254">
                  <c:v>-5.8770000000000036E-10</c:v>
                </c:pt>
                <c:pt idx="255">
                  <c:v>-5.7520000000000025E-10</c:v>
                </c:pt>
                <c:pt idx="256">
                  <c:v>-5.6270000000000024E-10</c:v>
                </c:pt>
                <c:pt idx="257">
                  <c:v>-5.5020000000000033E-10</c:v>
                </c:pt>
                <c:pt idx="258">
                  <c:v>-5.3770000000000032E-10</c:v>
                </c:pt>
                <c:pt idx="259">
                  <c:v>-5.2520000000000032E-10</c:v>
                </c:pt>
                <c:pt idx="260">
                  <c:v>-5.127000000000002E-10</c:v>
                </c:pt>
                <c:pt idx="261">
                  <c:v>-5.002000000000003E-10</c:v>
                </c:pt>
                <c:pt idx="262">
                  <c:v>-4.8770000000000029E-10</c:v>
                </c:pt>
                <c:pt idx="263">
                  <c:v>-4.7520000000000028E-10</c:v>
                </c:pt>
                <c:pt idx="264">
                  <c:v>-4.6270000000000017E-10</c:v>
                </c:pt>
                <c:pt idx="265">
                  <c:v>-4.5020000000000021E-10</c:v>
                </c:pt>
                <c:pt idx="266">
                  <c:v>-4.377000000000002E-10</c:v>
                </c:pt>
                <c:pt idx="267">
                  <c:v>-4.252000000000002E-10</c:v>
                </c:pt>
                <c:pt idx="268">
                  <c:v>-4.1270000000000014E-10</c:v>
                </c:pt>
                <c:pt idx="269">
                  <c:v>-4.0020000000000018E-10</c:v>
                </c:pt>
                <c:pt idx="270">
                  <c:v>-3.8770000000000017E-10</c:v>
                </c:pt>
                <c:pt idx="271">
                  <c:v>-3.7520000000000016E-10</c:v>
                </c:pt>
                <c:pt idx="272">
                  <c:v>-3.6270000000000021E-10</c:v>
                </c:pt>
                <c:pt idx="273">
                  <c:v>-3.502000000000002E-10</c:v>
                </c:pt>
                <c:pt idx="274">
                  <c:v>-3.3770000000000014E-10</c:v>
                </c:pt>
                <c:pt idx="275">
                  <c:v>-3.2520000000000018E-10</c:v>
                </c:pt>
                <c:pt idx="276">
                  <c:v>-3.1270000000000017E-10</c:v>
                </c:pt>
                <c:pt idx="277">
                  <c:v>-3.0020000000000016E-10</c:v>
                </c:pt>
                <c:pt idx="278">
                  <c:v>-2.8770000000000015E-10</c:v>
                </c:pt>
                <c:pt idx="279">
                  <c:v>-2.7520000000000015E-10</c:v>
                </c:pt>
                <c:pt idx="280">
                  <c:v>-2.6270000000000014E-10</c:v>
                </c:pt>
                <c:pt idx="281">
                  <c:v>-2.5020000000000018E-10</c:v>
                </c:pt>
                <c:pt idx="282">
                  <c:v>-2.3770000000000012E-10</c:v>
                </c:pt>
                <c:pt idx="283">
                  <c:v>-2.2520000000000011E-10</c:v>
                </c:pt>
                <c:pt idx="284">
                  <c:v>-2.1270000000000013E-10</c:v>
                </c:pt>
                <c:pt idx="285">
                  <c:v>-2.0020000000000009E-10</c:v>
                </c:pt>
                <c:pt idx="286">
                  <c:v>-1.8770000000000011E-10</c:v>
                </c:pt>
                <c:pt idx="287">
                  <c:v>-1.752000000000001E-10</c:v>
                </c:pt>
                <c:pt idx="288">
                  <c:v>-1.6270000000000007E-10</c:v>
                </c:pt>
                <c:pt idx="289">
                  <c:v>-1.5020000000000009E-10</c:v>
                </c:pt>
                <c:pt idx="290">
                  <c:v>-1.3770000000000008E-10</c:v>
                </c:pt>
                <c:pt idx="291">
                  <c:v>-1.2520000000000002E-10</c:v>
                </c:pt>
                <c:pt idx="292">
                  <c:v>-1.1270000000000006E-10</c:v>
                </c:pt>
                <c:pt idx="293">
                  <c:v>-1.0020000000000005E-10</c:v>
                </c:pt>
                <c:pt idx="294">
                  <c:v>-8.7700000000000044E-11</c:v>
                </c:pt>
                <c:pt idx="295">
                  <c:v>-7.5200000000000048E-11</c:v>
                </c:pt>
                <c:pt idx="296">
                  <c:v>-6.2700000000000039E-11</c:v>
                </c:pt>
                <c:pt idx="297">
                  <c:v>-5.0200000000000024E-11</c:v>
                </c:pt>
                <c:pt idx="298">
                  <c:v>-3.7700000000000029E-11</c:v>
                </c:pt>
                <c:pt idx="299">
                  <c:v>-2.5200000000000017E-11</c:v>
                </c:pt>
                <c:pt idx="300">
                  <c:v>-1.2700000000000008E-11</c:v>
                </c:pt>
                <c:pt idx="301">
                  <c:v>-2.0000000000000013E-13</c:v>
                </c:pt>
                <c:pt idx="302">
                  <c:v>1.2300000000000007E-11</c:v>
                </c:pt>
                <c:pt idx="303">
                  <c:v>2.4800000000000014E-11</c:v>
                </c:pt>
                <c:pt idx="304">
                  <c:v>3.7300000000000029E-11</c:v>
                </c:pt>
                <c:pt idx="305">
                  <c:v>4.9800000000000037E-11</c:v>
                </c:pt>
                <c:pt idx="306">
                  <c:v>6.230000000000002E-11</c:v>
                </c:pt>
                <c:pt idx="307">
                  <c:v>7.4800000000000054E-11</c:v>
                </c:pt>
                <c:pt idx="308">
                  <c:v>8.7300000000000063E-11</c:v>
                </c:pt>
                <c:pt idx="309">
                  <c:v>9.9800000000000084E-11</c:v>
                </c:pt>
                <c:pt idx="310">
                  <c:v>1.1230000000000007E-10</c:v>
                </c:pt>
                <c:pt idx="311">
                  <c:v>1.2480000000000008E-10</c:v>
                </c:pt>
                <c:pt idx="312">
                  <c:v>1.3730000000000008E-10</c:v>
                </c:pt>
                <c:pt idx="313">
                  <c:v>1.4980000000000004E-10</c:v>
                </c:pt>
                <c:pt idx="314">
                  <c:v>1.623000000000001E-10</c:v>
                </c:pt>
                <c:pt idx="315">
                  <c:v>1.7480000000000008E-10</c:v>
                </c:pt>
                <c:pt idx="316">
                  <c:v>1.8730000000000009E-10</c:v>
                </c:pt>
                <c:pt idx="317">
                  <c:v>1.9980000000000013E-10</c:v>
                </c:pt>
                <c:pt idx="318">
                  <c:v>2.1230000000000014E-10</c:v>
                </c:pt>
                <c:pt idx="319">
                  <c:v>2.2480000000000014E-10</c:v>
                </c:pt>
                <c:pt idx="320">
                  <c:v>2.373000000000001E-10</c:v>
                </c:pt>
                <c:pt idx="321">
                  <c:v>2.4980000000000011E-10</c:v>
                </c:pt>
                <c:pt idx="322">
                  <c:v>2.6230000000000017E-10</c:v>
                </c:pt>
                <c:pt idx="323">
                  <c:v>2.7480000000000018E-10</c:v>
                </c:pt>
                <c:pt idx="324">
                  <c:v>2.8730000000000008E-10</c:v>
                </c:pt>
                <c:pt idx="325">
                  <c:v>2.9980000000000014E-10</c:v>
                </c:pt>
                <c:pt idx="326">
                  <c:v>3.123000000000002E-10</c:v>
                </c:pt>
                <c:pt idx="327">
                  <c:v>3.2480000000000021E-10</c:v>
                </c:pt>
                <c:pt idx="328">
                  <c:v>3.3730000000000017E-10</c:v>
                </c:pt>
                <c:pt idx="329">
                  <c:v>3.4980000000000018E-10</c:v>
                </c:pt>
                <c:pt idx="330">
                  <c:v>3.6230000000000019E-10</c:v>
                </c:pt>
                <c:pt idx="331">
                  <c:v>3.7480000000000025E-10</c:v>
                </c:pt>
                <c:pt idx="332">
                  <c:v>3.873000000000002E-10</c:v>
                </c:pt>
                <c:pt idx="333">
                  <c:v>3.9980000000000021E-10</c:v>
                </c:pt>
                <c:pt idx="334">
                  <c:v>4.1230000000000017E-10</c:v>
                </c:pt>
                <c:pt idx="335">
                  <c:v>4.2480000000000028E-10</c:v>
                </c:pt>
                <c:pt idx="336">
                  <c:v>4.3730000000000019E-10</c:v>
                </c:pt>
                <c:pt idx="337">
                  <c:v>4.4980000000000019E-10</c:v>
                </c:pt>
                <c:pt idx="338">
                  <c:v>4.623000000000002E-10</c:v>
                </c:pt>
                <c:pt idx="339">
                  <c:v>4.7480000000000016E-10</c:v>
                </c:pt>
                <c:pt idx="340">
                  <c:v>4.8730000000000017E-10</c:v>
                </c:pt>
                <c:pt idx="341">
                  <c:v>4.9980000000000018E-10</c:v>
                </c:pt>
                <c:pt idx="342">
                  <c:v>5.1230000000000008E-10</c:v>
                </c:pt>
                <c:pt idx="343">
                  <c:v>5.2480000000000019E-10</c:v>
                </c:pt>
                <c:pt idx="344">
                  <c:v>5.3730000000000031E-10</c:v>
                </c:pt>
                <c:pt idx="345">
                  <c:v>5.4980000000000031E-10</c:v>
                </c:pt>
                <c:pt idx="346">
                  <c:v>5.6230000000000022E-10</c:v>
                </c:pt>
                <c:pt idx="347">
                  <c:v>5.7480000000000033E-10</c:v>
                </c:pt>
                <c:pt idx="348">
                  <c:v>5.8730000000000034E-10</c:v>
                </c:pt>
                <c:pt idx="349">
                  <c:v>5.9980000000000035E-10</c:v>
                </c:pt>
                <c:pt idx="350">
                  <c:v>6.1230000000000036E-10</c:v>
                </c:pt>
                <c:pt idx="351">
                  <c:v>6.2480000000000026E-10</c:v>
                </c:pt>
                <c:pt idx="352">
                  <c:v>6.3730000000000027E-10</c:v>
                </c:pt>
                <c:pt idx="353">
                  <c:v>6.4980000000000028E-10</c:v>
                </c:pt>
                <c:pt idx="354">
                  <c:v>6.6230000000000018E-10</c:v>
                </c:pt>
                <c:pt idx="355">
                  <c:v>6.748000000000003E-10</c:v>
                </c:pt>
                <c:pt idx="356">
                  <c:v>6.873000000000003E-10</c:v>
                </c:pt>
                <c:pt idx="357">
                  <c:v>6.9980000000000042E-10</c:v>
                </c:pt>
                <c:pt idx="358">
                  <c:v>7.1230000000000032E-10</c:v>
                </c:pt>
                <c:pt idx="359">
                  <c:v>7.2480000000000043E-10</c:v>
                </c:pt>
                <c:pt idx="360">
                  <c:v>7.3730000000000044E-10</c:v>
                </c:pt>
                <c:pt idx="361">
                  <c:v>7.4980000000000045E-10</c:v>
                </c:pt>
                <c:pt idx="362">
                  <c:v>7.6230000000000046E-10</c:v>
                </c:pt>
                <c:pt idx="363">
                  <c:v>7.7480000000000036E-10</c:v>
                </c:pt>
                <c:pt idx="364">
                  <c:v>7.8730000000000037E-10</c:v>
                </c:pt>
                <c:pt idx="365">
                  <c:v>7.9980000000000038E-10</c:v>
                </c:pt>
                <c:pt idx="366">
                  <c:v>8.123000000000006E-10</c:v>
                </c:pt>
                <c:pt idx="367">
                  <c:v>8.248000000000004E-10</c:v>
                </c:pt>
                <c:pt idx="368">
                  <c:v>8.3730000000000092E-10</c:v>
                </c:pt>
                <c:pt idx="369">
                  <c:v>8.4980000000000042E-10</c:v>
                </c:pt>
                <c:pt idx="370">
                  <c:v>8.6230000000000042E-10</c:v>
                </c:pt>
                <c:pt idx="371">
                  <c:v>8.7480000000000023E-10</c:v>
                </c:pt>
                <c:pt idx="372">
                  <c:v>8.8730000000000065E-10</c:v>
                </c:pt>
                <c:pt idx="373">
                  <c:v>8.9980000000000045E-10</c:v>
                </c:pt>
                <c:pt idx="374">
                  <c:v>9.1230000000000046E-10</c:v>
                </c:pt>
                <c:pt idx="375">
                  <c:v>9.2480000000000047E-10</c:v>
                </c:pt>
                <c:pt idx="376">
                  <c:v>9.3730000000000068E-10</c:v>
                </c:pt>
                <c:pt idx="377">
                  <c:v>9.4980000000000059E-10</c:v>
                </c:pt>
                <c:pt idx="378">
                  <c:v>9.6230000000000049E-10</c:v>
                </c:pt>
                <c:pt idx="379">
                  <c:v>9.748000000000004E-10</c:v>
                </c:pt>
                <c:pt idx="380">
                  <c:v>9.8730000000000092E-10</c:v>
                </c:pt>
                <c:pt idx="381">
                  <c:v>9.9980000000000041E-10</c:v>
                </c:pt>
                <c:pt idx="382">
                  <c:v>1.0123000000000003E-9</c:v>
                </c:pt>
                <c:pt idx="383">
                  <c:v>1.0248000000000004E-9</c:v>
                </c:pt>
                <c:pt idx="384">
                  <c:v>1.0373000000000001E-9</c:v>
                </c:pt>
                <c:pt idx="385">
                  <c:v>1.0498000000000004E-9</c:v>
                </c:pt>
                <c:pt idx="386">
                  <c:v>1.0623000000000004E-9</c:v>
                </c:pt>
                <c:pt idx="387">
                  <c:v>1.0748000000000005E-9</c:v>
                </c:pt>
                <c:pt idx="388">
                  <c:v>1.0873000000000006E-9</c:v>
                </c:pt>
                <c:pt idx="389">
                  <c:v>1.0998000000000005E-9</c:v>
                </c:pt>
                <c:pt idx="390">
                  <c:v>1.1123000000000006E-9</c:v>
                </c:pt>
                <c:pt idx="391">
                  <c:v>1.1248000000000005E-9</c:v>
                </c:pt>
                <c:pt idx="392">
                  <c:v>1.1373000000000006E-9</c:v>
                </c:pt>
                <c:pt idx="393">
                  <c:v>1.1498000000000005E-9</c:v>
                </c:pt>
                <c:pt idx="394">
                  <c:v>1.1623000000000006E-9</c:v>
                </c:pt>
                <c:pt idx="395">
                  <c:v>1.1748000000000005E-9</c:v>
                </c:pt>
                <c:pt idx="396">
                  <c:v>1.1873000000000006E-9</c:v>
                </c:pt>
                <c:pt idx="397">
                  <c:v>1.1998000000000003E-9</c:v>
                </c:pt>
                <c:pt idx="398">
                  <c:v>1.2123000000000005E-9</c:v>
                </c:pt>
                <c:pt idx="399">
                  <c:v>1.2248000000000004E-9</c:v>
                </c:pt>
                <c:pt idx="400">
                  <c:v>1.2373000000000005E-9</c:v>
                </c:pt>
              </c:numCache>
            </c:numRef>
          </c:xVal>
          <c:yVal>
            <c:numRef>
              <c:f>'C:\Users\LU\Fast Timing\07202012\64mm^2\ZVA&amp;AM\1750V\[T68.csv]T68'!$C$100:$C$500</c:f>
              <c:numCache>
                <c:formatCode>General</c:formatCode>
                <c:ptCount val="401"/>
                <c:pt idx="0">
                  <c:v>1.6700000000000005E-3</c:v>
                </c:pt>
                <c:pt idx="1">
                  <c:v>1.5900000000000003E-3</c:v>
                </c:pt>
                <c:pt idx="2">
                  <c:v>1.4000000000000002E-3</c:v>
                </c:pt>
                <c:pt idx="3">
                  <c:v>1.2400000000000002E-3</c:v>
                </c:pt>
                <c:pt idx="4">
                  <c:v>1.1100000000000003E-3</c:v>
                </c:pt>
                <c:pt idx="5">
                  <c:v>8.8000000000000025E-4</c:v>
                </c:pt>
                <c:pt idx="6">
                  <c:v>6.600000000000001E-4</c:v>
                </c:pt>
                <c:pt idx="7">
                  <c:v>5.3000000000000009E-4</c:v>
                </c:pt>
                <c:pt idx="8">
                  <c:v>3.0000000000000003E-4</c:v>
                </c:pt>
                <c:pt idx="9">
                  <c:v>8.000000000000002E-5</c:v>
                </c:pt>
                <c:pt idx="10">
                  <c:v>-1.4999999999999999E-4</c:v>
                </c:pt>
                <c:pt idx="11">
                  <c:v>-3.6000000000000008E-4</c:v>
                </c:pt>
                <c:pt idx="12">
                  <c:v>-5.7000000000000009E-4</c:v>
                </c:pt>
                <c:pt idx="13">
                  <c:v>-7.6000000000000015E-4</c:v>
                </c:pt>
                <c:pt idx="14">
                  <c:v>-9.4000000000000041E-4</c:v>
                </c:pt>
                <c:pt idx="15">
                  <c:v>-1.1299999999999999E-3</c:v>
                </c:pt>
                <c:pt idx="16">
                  <c:v>-1.2300000000000002E-3</c:v>
                </c:pt>
                <c:pt idx="17">
                  <c:v>-1.3400000000000003E-3</c:v>
                </c:pt>
                <c:pt idx="18">
                  <c:v>-1.4200000000000003E-3</c:v>
                </c:pt>
                <c:pt idx="19">
                  <c:v>-1.5200000000000003E-3</c:v>
                </c:pt>
                <c:pt idx="20">
                  <c:v>-1.5200000000000003E-3</c:v>
                </c:pt>
                <c:pt idx="21">
                  <c:v>-1.5200000000000003E-3</c:v>
                </c:pt>
                <c:pt idx="22">
                  <c:v>-1.5000000000000002E-3</c:v>
                </c:pt>
                <c:pt idx="23">
                  <c:v>-1.4400000000000001E-3</c:v>
                </c:pt>
                <c:pt idx="24">
                  <c:v>-1.3100000000000002E-3</c:v>
                </c:pt>
                <c:pt idx="25">
                  <c:v>-1.1800000000000003E-3</c:v>
                </c:pt>
                <c:pt idx="26">
                  <c:v>-1.0499999999999997E-3</c:v>
                </c:pt>
                <c:pt idx="27">
                  <c:v>-8.4000000000000025E-4</c:v>
                </c:pt>
                <c:pt idx="28">
                  <c:v>-6.3000000000000013E-4</c:v>
                </c:pt>
                <c:pt idx="29">
                  <c:v>-3.9000000000000005E-4</c:v>
                </c:pt>
                <c:pt idx="30">
                  <c:v>-1.2999999999999999E-4</c:v>
                </c:pt>
                <c:pt idx="31">
                  <c:v>1.3999999999999999E-4</c:v>
                </c:pt>
                <c:pt idx="32">
                  <c:v>4.300000000000001E-4</c:v>
                </c:pt>
                <c:pt idx="33">
                  <c:v>7.400000000000001E-4</c:v>
                </c:pt>
                <c:pt idx="34">
                  <c:v>1.0300000000000001E-3</c:v>
                </c:pt>
                <c:pt idx="35">
                  <c:v>1.3200000000000002E-3</c:v>
                </c:pt>
                <c:pt idx="36">
                  <c:v>1.6400000000000004E-3</c:v>
                </c:pt>
                <c:pt idx="37">
                  <c:v>1.9300000000000005E-3</c:v>
                </c:pt>
                <c:pt idx="38">
                  <c:v>2.2500000000000003E-3</c:v>
                </c:pt>
                <c:pt idx="39">
                  <c:v>2.4800000000000004E-3</c:v>
                </c:pt>
                <c:pt idx="40">
                  <c:v>2.7200000000000006E-3</c:v>
                </c:pt>
                <c:pt idx="41">
                  <c:v>2.9300000000000003E-3</c:v>
                </c:pt>
                <c:pt idx="42">
                  <c:v>3.1900000000000006E-3</c:v>
                </c:pt>
                <c:pt idx="43">
                  <c:v>3.3800000000000006E-3</c:v>
                </c:pt>
                <c:pt idx="44">
                  <c:v>3.4800000000000005E-3</c:v>
                </c:pt>
                <c:pt idx="45">
                  <c:v>3.5900000000000003E-3</c:v>
                </c:pt>
                <c:pt idx="46">
                  <c:v>3.6900000000000006E-3</c:v>
                </c:pt>
                <c:pt idx="47">
                  <c:v>3.7200000000000006E-3</c:v>
                </c:pt>
                <c:pt idx="48">
                  <c:v>3.7500000000000007E-3</c:v>
                </c:pt>
                <c:pt idx="49">
                  <c:v>3.7200000000000006E-3</c:v>
                </c:pt>
                <c:pt idx="50">
                  <c:v>3.6700000000000005E-3</c:v>
                </c:pt>
                <c:pt idx="51">
                  <c:v>3.6200000000000008E-3</c:v>
                </c:pt>
                <c:pt idx="52">
                  <c:v>3.4800000000000005E-3</c:v>
                </c:pt>
                <c:pt idx="53">
                  <c:v>3.3300000000000001E-3</c:v>
                </c:pt>
                <c:pt idx="54">
                  <c:v>3.1400000000000009E-3</c:v>
                </c:pt>
                <c:pt idx="55">
                  <c:v>2.9600000000000004E-3</c:v>
                </c:pt>
                <c:pt idx="56">
                  <c:v>2.7500000000000003E-3</c:v>
                </c:pt>
                <c:pt idx="57">
                  <c:v>2.4800000000000004E-3</c:v>
                </c:pt>
                <c:pt idx="58">
                  <c:v>2.2200000000000006E-3</c:v>
                </c:pt>
                <c:pt idx="59">
                  <c:v>1.9300000000000005E-3</c:v>
                </c:pt>
                <c:pt idx="60">
                  <c:v>1.6700000000000005E-3</c:v>
                </c:pt>
                <c:pt idx="61">
                  <c:v>1.4000000000000002E-3</c:v>
                </c:pt>
                <c:pt idx="62">
                  <c:v>1.1600000000000004E-3</c:v>
                </c:pt>
                <c:pt idx="63">
                  <c:v>8.2000000000000031E-4</c:v>
                </c:pt>
                <c:pt idx="64">
                  <c:v>5.3000000000000009E-4</c:v>
                </c:pt>
                <c:pt idx="65">
                  <c:v>3.2000000000000013E-4</c:v>
                </c:pt>
                <c:pt idx="66">
                  <c:v>8.000000000000002E-5</c:v>
                </c:pt>
                <c:pt idx="67">
                  <c:v>-1.2999999999999999E-4</c:v>
                </c:pt>
                <c:pt idx="68">
                  <c:v>-2.6000000000000003E-4</c:v>
                </c:pt>
                <c:pt idx="69">
                  <c:v>-4.7000000000000004E-4</c:v>
                </c:pt>
                <c:pt idx="70">
                  <c:v>-5.7000000000000009E-4</c:v>
                </c:pt>
                <c:pt idx="71">
                  <c:v>-6.8000000000000027E-4</c:v>
                </c:pt>
                <c:pt idx="72">
                  <c:v>-7.3000000000000018E-4</c:v>
                </c:pt>
                <c:pt idx="73">
                  <c:v>-8.1000000000000028E-4</c:v>
                </c:pt>
                <c:pt idx="74">
                  <c:v>-8.1000000000000028E-4</c:v>
                </c:pt>
                <c:pt idx="75">
                  <c:v>-7.6000000000000015E-4</c:v>
                </c:pt>
                <c:pt idx="76">
                  <c:v>-6.0000000000000016E-4</c:v>
                </c:pt>
                <c:pt idx="77">
                  <c:v>-4.9000000000000009E-4</c:v>
                </c:pt>
                <c:pt idx="78">
                  <c:v>-3.4000000000000008E-4</c:v>
                </c:pt>
                <c:pt idx="79">
                  <c:v>-1.4999999999999999E-4</c:v>
                </c:pt>
                <c:pt idx="80">
                  <c:v>3.0000000000000008E-5</c:v>
                </c:pt>
                <c:pt idx="81">
                  <c:v>2.7000000000000006E-4</c:v>
                </c:pt>
                <c:pt idx="82">
                  <c:v>5.9000000000000014E-4</c:v>
                </c:pt>
                <c:pt idx="83">
                  <c:v>8.8000000000000025E-4</c:v>
                </c:pt>
                <c:pt idx="84">
                  <c:v>1.1900000000000003E-3</c:v>
                </c:pt>
                <c:pt idx="85">
                  <c:v>1.5299999999999999E-3</c:v>
                </c:pt>
                <c:pt idx="86">
                  <c:v>1.8799999999999999E-3</c:v>
                </c:pt>
                <c:pt idx="87">
                  <c:v>2.1900000000000001E-3</c:v>
                </c:pt>
                <c:pt idx="88">
                  <c:v>2.5900000000000003E-3</c:v>
                </c:pt>
                <c:pt idx="89">
                  <c:v>2.9300000000000003E-3</c:v>
                </c:pt>
                <c:pt idx="90">
                  <c:v>3.3300000000000001E-3</c:v>
                </c:pt>
                <c:pt idx="91">
                  <c:v>3.6900000000000006E-3</c:v>
                </c:pt>
                <c:pt idx="92">
                  <c:v>3.9800000000000009E-3</c:v>
                </c:pt>
                <c:pt idx="93">
                  <c:v>4.3299999999999996E-3</c:v>
                </c:pt>
                <c:pt idx="94">
                  <c:v>4.64E-3</c:v>
                </c:pt>
                <c:pt idx="95">
                  <c:v>4.8500000000000001E-3</c:v>
                </c:pt>
                <c:pt idx="96">
                  <c:v>5.0900000000000008E-3</c:v>
                </c:pt>
                <c:pt idx="97">
                  <c:v>5.2700000000000012E-3</c:v>
                </c:pt>
                <c:pt idx="98">
                  <c:v>5.4600000000000004E-3</c:v>
                </c:pt>
                <c:pt idx="99">
                  <c:v>5.5600000000000007E-3</c:v>
                </c:pt>
                <c:pt idx="100">
                  <c:v>5.62E-3</c:v>
                </c:pt>
                <c:pt idx="101">
                  <c:v>5.7000000000000011E-3</c:v>
                </c:pt>
                <c:pt idx="102">
                  <c:v>5.7200000000000011E-3</c:v>
                </c:pt>
                <c:pt idx="103">
                  <c:v>5.6699999999999997E-3</c:v>
                </c:pt>
                <c:pt idx="104">
                  <c:v>5.62E-3</c:v>
                </c:pt>
                <c:pt idx="105">
                  <c:v>5.510000000000001E-3</c:v>
                </c:pt>
                <c:pt idx="106">
                  <c:v>5.4100000000000007E-3</c:v>
                </c:pt>
                <c:pt idx="107">
                  <c:v>5.2200000000000007E-3</c:v>
                </c:pt>
                <c:pt idx="108">
                  <c:v>5.0400000000000011E-3</c:v>
                </c:pt>
                <c:pt idx="109">
                  <c:v>4.8500000000000001E-3</c:v>
                </c:pt>
                <c:pt idx="110">
                  <c:v>4.5400000000000006E-3</c:v>
                </c:pt>
                <c:pt idx="111">
                  <c:v>4.2200000000000007E-3</c:v>
                </c:pt>
                <c:pt idx="112">
                  <c:v>3.9000000000000003E-3</c:v>
                </c:pt>
                <c:pt idx="113">
                  <c:v>3.5400000000000006E-3</c:v>
                </c:pt>
                <c:pt idx="114">
                  <c:v>3.1900000000000006E-3</c:v>
                </c:pt>
                <c:pt idx="115">
                  <c:v>2.8200000000000005E-3</c:v>
                </c:pt>
                <c:pt idx="116">
                  <c:v>2.3999999999999998E-3</c:v>
                </c:pt>
                <c:pt idx="117">
                  <c:v>2.0300000000000001E-3</c:v>
                </c:pt>
                <c:pt idx="118">
                  <c:v>1.7200000000000002E-3</c:v>
                </c:pt>
                <c:pt idx="119">
                  <c:v>1.4000000000000002E-3</c:v>
                </c:pt>
                <c:pt idx="120">
                  <c:v>1.0300000000000001E-3</c:v>
                </c:pt>
                <c:pt idx="121">
                  <c:v>6.9000000000000008E-4</c:v>
                </c:pt>
                <c:pt idx="122">
                  <c:v>4.300000000000001E-4</c:v>
                </c:pt>
                <c:pt idx="123">
                  <c:v>2.2000000000000006E-4</c:v>
                </c:pt>
                <c:pt idx="124">
                  <c:v>-7.0000000000000007E-5</c:v>
                </c:pt>
                <c:pt idx="125">
                  <c:v>-2.8000000000000003E-4</c:v>
                </c:pt>
                <c:pt idx="126">
                  <c:v>-5.2000000000000006E-4</c:v>
                </c:pt>
                <c:pt idx="127">
                  <c:v>-7.1000000000000013E-4</c:v>
                </c:pt>
                <c:pt idx="128">
                  <c:v>-9.4000000000000041E-4</c:v>
                </c:pt>
                <c:pt idx="129">
                  <c:v>-1.1299999999999999E-3</c:v>
                </c:pt>
                <c:pt idx="130">
                  <c:v>-1.2899999999999999E-3</c:v>
                </c:pt>
                <c:pt idx="131">
                  <c:v>-1.3600000000000003E-3</c:v>
                </c:pt>
                <c:pt idx="132">
                  <c:v>-1.4400000000000001E-3</c:v>
                </c:pt>
                <c:pt idx="133">
                  <c:v>-1.4400000000000001E-3</c:v>
                </c:pt>
                <c:pt idx="134">
                  <c:v>-1.4400000000000001E-3</c:v>
                </c:pt>
                <c:pt idx="135">
                  <c:v>-1.3600000000000003E-3</c:v>
                </c:pt>
                <c:pt idx="136">
                  <c:v>-1.2600000000000003E-3</c:v>
                </c:pt>
                <c:pt idx="137">
                  <c:v>-1.1800000000000003E-3</c:v>
                </c:pt>
                <c:pt idx="138">
                  <c:v>-1.0000000000000002E-3</c:v>
                </c:pt>
                <c:pt idx="139">
                  <c:v>-8.1000000000000028E-4</c:v>
                </c:pt>
                <c:pt idx="140">
                  <c:v>-6.0000000000000016E-4</c:v>
                </c:pt>
                <c:pt idx="141">
                  <c:v>-3.4000000000000008E-4</c:v>
                </c:pt>
                <c:pt idx="142">
                  <c:v>-1.2999999999999999E-4</c:v>
                </c:pt>
                <c:pt idx="143">
                  <c:v>6.0000000000000015E-5</c:v>
                </c:pt>
                <c:pt idx="144">
                  <c:v>2.7000000000000006E-4</c:v>
                </c:pt>
                <c:pt idx="145">
                  <c:v>5.1000000000000004E-4</c:v>
                </c:pt>
                <c:pt idx="146">
                  <c:v>6.9000000000000008E-4</c:v>
                </c:pt>
                <c:pt idx="147">
                  <c:v>9.3000000000000027E-4</c:v>
                </c:pt>
                <c:pt idx="148">
                  <c:v>1.1400000000000004E-3</c:v>
                </c:pt>
                <c:pt idx="149">
                  <c:v>1.3799999999999999E-3</c:v>
                </c:pt>
                <c:pt idx="150">
                  <c:v>1.6100000000000003E-3</c:v>
                </c:pt>
                <c:pt idx="151">
                  <c:v>1.8500000000000003E-3</c:v>
                </c:pt>
                <c:pt idx="152">
                  <c:v>2.0900000000000003E-3</c:v>
                </c:pt>
                <c:pt idx="153">
                  <c:v>2.2700000000000003E-3</c:v>
                </c:pt>
                <c:pt idx="154">
                  <c:v>2.4599999999999999E-3</c:v>
                </c:pt>
                <c:pt idx="155">
                  <c:v>2.5900000000000003E-3</c:v>
                </c:pt>
                <c:pt idx="156">
                  <c:v>2.7500000000000003E-3</c:v>
                </c:pt>
                <c:pt idx="157">
                  <c:v>2.8200000000000005E-3</c:v>
                </c:pt>
                <c:pt idx="158">
                  <c:v>2.9300000000000003E-3</c:v>
                </c:pt>
                <c:pt idx="159">
                  <c:v>3.0600000000000002E-3</c:v>
                </c:pt>
                <c:pt idx="160">
                  <c:v>3.1400000000000009E-3</c:v>
                </c:pt>
                <c:pt idx="161">
                  <c:v>3.1900000000000006E-3</c:v>
                </c:pt>
                <c:pt idx="162">
                  <c:v>3.1900000000000006E-3</c:v>
                </c:pt>
                <c:pt idx="163">
                  <c:v>3.2700000000000008E-3</c:v>
                </c:pt>
                <c:pt idx="164">
                  <c:v>3.1900000000000006E-3</c:v>
                </c:pt>
                <c:pt idx="165">
                  <c:v>3.1100000000000004E-3</c:v>
                </c:pt>
                <c:pt idx="166">
                  <c:v>3.0600000000000002E-3</c:v>
                </c:pt>
                <c:pt idx="167">
                  <c:v>2.9300000000000003E-3</c:v>
                </c:pt>
                <c:pt idx="168">
                  <c:v>2.8000000000000004E-3</c:v>
                </c:pt>
                <c:pt idx="169">
                  <c:v>2.6400000000000004E-3</c:v>
                </c:pt>
                <c:pt idx="170">
                  <c:v>2.4800000000000004E-3</c:v>
                </c:pt>
                <c:pt idx="171">
                  <c:v>2.1900000000000001E-3</c:v>
                </c:pt>
                <c:pt idx="172">
                  <c:v>1.9300000000000005E-3</c:v>
                </c:pt>
                <c:pt idx="173">
                  <c:v>1.6400000000000004E-3</c:v>
                </c:pt>
                <c:pt idx="174">
                  <c:v>1.4300000000000003E-3</c:v>
                </c:pt>
                <c:pt idx="175">
                  <c:v>1.2199999999999997E-3</c:v>
                </c:pt>
                <c:pt idx="176">
                  <c:v>1.0900000000000003E-3</c:v>
                </c:pt>
                <c:pt idx="177">
                  <c:v>8.8000000000000025E-4</c:v>
                </c:pt>
                <c:pt idx="178">
                  <c:v>7.400000000000001E-4</c:v>
                </c:pt>
                <c:pt idx="179">
                  <c:v>5.3000000000000009E-4</c:v>
                </c:pt>
                <c:pt idx="180">
                  <c:v>3.2000000000000013E-4</c:v>
                </c:pt>
                <c:pt idx="181">
                  <c:v>1.3999999999999999E-4</c:v>
                </c:pt>
                <c:pt idx="182">
                  <c:v>-1.4999999999999999E-4</c:v>
                </c:pt>
                <c:pt idx="183">
                  <c:v>-3.6000000000000008E-4</c:v>
                </c:pt>
                <c:pt idx="184">
                  <c:v>-6.3000000000000013E-4</c:v>
                </c:pt>
                <c:pt idx="185">
                  <c:v>-8.9000000000000038E-4</c:v>
                </c:pt>
                <c:pt idx="186">
                  <c:v>-1.1800000000000003E-3</c:v>
                </c:pt>
                <c:pt idx="187">
                  <c:v>-1.4700000000000002E-3</c:v>
                </c:pt>
                <c:pt idx="188">
                  <c:v>-1.7899999999999999E-3</c:v>
                </c:pt>
                <c:pt idx="189">
                  <c:v>-2.0799999999999998E-3</c:v>
                </c:pt>
                <c:pt idx="190">
                  <c:v>-2.3400000000000001E-3</c:v>
                </c:pt>
                <c:pt idx="191">
                  <c:v>-2.5000000000000005E-3</c:v>
                </c:pt>
                <c:pt idx="192">
                  <c:v>-2.5800000000000003E-3</c:v>
                </c:pt>
                <c:pt idx="193">
                  <c:v>-2.6800000000000005E-3</c:v>
                </c:pt>
                <c:pt idx="194">
                  <c:v>-2.7900000000000004E-3</c:v>
                </c:pt>
                <c:pt idx="195">
                  <c:v>-2.9199999999999999E-3</c:v>
                </c:pt>
                <c:pt idx="196">
                  <c:v>-3.0500000000000002E-3</c:v>
                </c:pt>
                <c:pt idx="197">
                  <c:v>-3.1800000000000005E-3</c:v>
                </c:pt>
                <c:pt idx="198">
                  <c:v>-3.3400000000000005E-3</c:v>
                </c:pt>
                <c:pt idx="199">
                  <c:v>-3.5000000000000005E-3</c:v>
                </c:pt>
                <c:pt idx="200">
                  <c:v>-3.680000000000001E-3</c:v>
                </c:pt>
                <c:pt idx="201">
                  <c:v>-3.8900000000000002E-3</c:v>
                </c:pt>
                <c:pt idx="202">
                  <c:v>-4.1800000000000006E-3</c:v>
                </c:pt>
                <c:pt idx="203">
                  <c:v>-4.4700000000000017E-3</c:v>
                </c:pt>
                <c:pt idx="204">
                  <c:v>-4.7600000000000003E-3</c:v>
                </c:pt>
                <c:pt idx="205">
                  <c:v>-5.0800000000000012E-3</c:v>
                </c:pt>
                <c:pt idx="206">
                  <c:v>-5.3699999999999998E-3</c:v>
                </c:pt>
                <c:pt idx="207">
                  <c:v>-5.6600000000000001E-3</c:v>
                </c:pt>
                <c:pt idx="208">
                  <c:v>-5.9000000000000007E-3</c:v>
                </c:pt>
                <c:pt idx="209">
                  <c:v>-6.2100000000000011E-3</c:v>
                </c:pt>
                <c:pt idx="210">
                  <c:v>-6.5300000000000011E-3</c:v>
                </c:pt>
                <c:pt idx="211">
                  <c:v>-6.9500000000000013E-3</c:v>
                </c:pt>
                <c:pt idx="212">
                  <c:v>-7.3500000000000006E-3</c:v>
                </c:pt>
                <c:pt idx="213">
                  <c:v>-7.9500000000000022E-3</c:v>
                </c:pt>
                <c:pt idx="214">
                  <c:v>-8.5000000000000006E-3</c:v>
                </c:pt>
                <c:pt idx="215">
                  <c:v>-9.1600000000000032E-3</c:v>
                </c:pt>
                <c:pt idx="216">
                  <c:v>-9.8500000000000029E-3</c:v>
                </c:pt>
                <c:pt idx="217">
                  <c:v>-1.0659999999999998E-2</c:v>
                </c:pt>
                <c:pt idx="218">
                  <c:v>-1.1590000000000001E-2</c:v>
                </c:pt>
                <c:pt idx="219">
                  <c:v>-1.2540000000000001E-2</c:v>
                </c:pt>
                <c:pt idx="220">
                  <c:v>-1.3540000000000002E-2</c:v>
                </c:pt>
                <c:pt idx="221">
                  <c:v>-1.4700000000000001E-2</c:v>
                </c:pt>
                <c:pt idx="222">
                  <c:v>-1.5959999999999998E-2</c:v>
                </c:pt>
                <c:pt idx="223">
                  <c:v>-1.7219999999999996E-2</c:v>
                </c:pt>
                <c:pt idx="224">
                  <c:v>-1.8700000000000005E-2</c:v>
                </c:pt>
                <c:pt idx="225">
                  <c:v>-2.0199999999999999E-2</c:v>
                </c:pt>
                <c:pt idx="226">
                  <c:v>-2.1860000000000001E-2</c:v>
                </c:pt>
                <c:pt idx="227">
                  <c:v>-2.3570000000000001E-2</c:v>
                </c:pt>
                <c:pt idx="228">
                  <c:v>-2.5389999999999999E-2</c:v>
                </c:pt>
                <c:pt idx="229">
                  <c:v>-2.7320000000000001E-2</c:v>
                </c:pt>
                <c:pt idx="230">
                  <c:v>-2.937E-2</c:v>
                </c:pt>
                <c:pt idx="231">
                  <c:v>-3.1480000000000008E-2</c:v>
                </c:pt>
                <c:pt idx="232">
                  <c:v>-3.3799999999999997E-2</c:v>
                </c:pt>
                <c:pt idx="233">
                  <c:v>-3.604000000000001E-2</c:v>
                </c:pt>
                <c:pt idx="234">
                  <c:v>-3.841E-2</c:v>
                </c:pt>
                <c:pt idx="235">
                  <c:v>-4.0860000000000007E-2</c:v>
                </c:pt>
                <c:pt idx="236">
                  <c:v>-4.3310000000000008E-2</c:v>
                </c:pt>
                <c:pt idx="237">
                  <c:v>-4.5859999999999998E-2</c:v>
                </c:pt>
                <c:pt idx="238">
                  <c:v>-4.845E-2</c:v>
                </c:pt>
                <c:pt idx="239">
                  <c:v>-5.108E-2</c:v>
                </c:pt>
                <c:pt idx="240">
                  <c:v>-5.3690000000000002E-2</c:v>
                </c:pt>
                <c:pt idx="241">
                  <c:v>-5.6349999999999997E-2</c:v>
                </c:pt>
                <c:pt idx="242">
                  <c:v>-5.8930000000000003E-2</c:v>
                </c:pt>
                <c:pt idx="243">
                  <c:v>-6.1460000000000008E-2</c:v>
                </c:pt>
                <c:pt idx="244">
                  <c:v>-6.3990000000000019E-2</c:v>
                </c:pt>
                <c:pt idx="245">
                  <c:v>-6.6360000000000002E-2</c:v>
                </c:pt>
                <c:pt idx="246">
                  <c:v>-6.8650000000000003E-2</c:v>
                </c:pt>
                <c:pt idx="247">
                  <c:v>-7.0809999999999998E-2</c:v>
                </c:pt>
                <c:pt idx="248">
                  <c:v>-7.282000000000001E-2</c:v>
                </c:pt>
                <c:pt idx="249">
                  <c:v>-7.469000000000002E-2</c:v>
                </c:pt>
                <c:pt idx="250">
                  <c:v>-7.6350000000000001E-2</c:v>
                </c:pt>
                <c:pt idx="251">
                  <c:v>-7.777000000000002E-2</c:v>
                </c:pt>
                <c:pt idx="252">
                  <c:v>-7.9010000000000011E-2</c:v>
                </c:pt>
                <c:pt idx="253">
                  <c:v>-7.9979999999999996E-2</c:v>
                </c:pt>
                <c:pt idx="254">
                  <c:v>-8.0750000000000016E-2</c:v>
                </c:pt>
                <c:pt idx="255">
                  <c:v>-8.1220000000000014E-2</c:v>
                </c:pt>
                <c:pt idx="256">
                  <c:v>-8.1460000000000005E-2</c:v>
                </c:pt>
                <c:pt idx="257">
                  <c:v>-8.1350000000000006E-2</c:v>
                </c:pt>
                <c:pt idx="258">
                  <c:v>-8.0930000000000002E-2</c:v>
                </c:pt>
                <c:pt idx="259">
                  <c:v>-8.0250000000000016E-2</c:v>
                </c:pt>
                <c:pt idx="260">
                  <c:v>-7.9110000000000014E-2</c:v>
                </c:pt>
                <c:pt idx="261">
                  <c:v>-7.7740000000000004E-2</c:v>
                </c:pt>
                <c:pt idx="262">
                  <c:v>-7.5920000000000001E-2</c:v>
                </c:pt>
                <c:pt idx="263">
                  <c:v>-7.3820000000000011E-2</c:v>
                </c:pt>
                <c:pt idx="264">
                  <c:v>-7.1389999999999995E-2</c:v>
                </c:pt>
                <c:pt idx="265">
                  <c:v>-6.8570000000000006E-2</c:v>
                </c:pt>
                <c:pt idx="266">
                  <c:v>-6.5439999999999998E-2</c:v>
                </c:pt>
                <c:pt idx="267">
                  <c:v>-6.1929999999999992E-2</c:v>
                </c:pt>
                <c:pt idx="268">
                  <c:v>-5.809000000000001E-2</c:v>
                </c:pt>
                <c:pt idx="269">
                  <c:v>-5.3900000000000003E-2</c:v>
                </c:pt>
                <c:pt idx="270">
                  <c:v>-4.9450000000000008E-2</c:v>
                </c:pt>
                <c:pt idx="271">
                  <c:v>-4.4760000000000015E-2</c:v>
                </c:pt>
                <c:pt idx="272">
                  <c:v>-3.9750000000000001E-2</c:v>
                </c:pt>
                <c:pt idx="273">
                  <c:v>-3.4529999999999998E-2</c:v>
                </c:pt>
                <c:pt idx="274">
                  <c:v>-2.9030000000000004E-2</c:v>
                </c:pt>
                <c:pt idx="275">
                  <c:v>-2.334E-2</c:v>
                </c:pt>
                <c:pt idx="276">
                  <c:v>-1.736E-2</c:v>
                </c:pt>
                <c:pt idx="277">
                  <c:v>-1.1220000000000003E-2</c:v>
                </c:pt>
                <c:pt idx="278">
                  <c:v>-4.9700000000000005E-3</c:v>
                </c:pt>
                <c:pt idx="279">
                  <c:v>1.4499999999999997E-3</c:v>
                </c:pt>
                <c:pt idx="280">
                  <c:v>7.9900000000000023E-3</c:v>
                </c:pt>
                <c:pt idx="281">
                  <c:v>1.4630000000000001E-2</c:v>
                </c:pt>
                <c:pt idx="282">
                  <c:v>2.1319999999999999E-2</c:v>
                </c:pt>
                <c:pt idx="283">
                  <c:v>2.8119999999999996E-2</c:v>
                </c:pt>
                <c:pt idx="284">
                  <c:v>3.4910000000000004E-2</c:v>
                </c:pt>
                <c:pt idx="285">
                  <c:v>4.1739999999999999E-2</c:v>
                </c:pt>
                <c:pt idx="286">
                  <c:v>4.8430000000000008E-2</c:v>
                </c:pt>
                <c:pt idx="287">
                  <c:v>5.5100000000000003E-2</c:v>
                </c:pt>
                <c:pt idx="288">
                  <c:v>6.1710000000000008E-2</c:v>
                </c:pt>
                <c:pt idx="289">
                  <c:v>6.8220000000000003E-2</c:v>
                </c:pt>
                <c:pt idx="290">
                  <c:v>7.4590000000000017E-2</c:v>
                </c:pt>
                <c:pt idx="291">
                  <c:v>8.0810000000000007E-2</c:v>
                </c:pt>
                <c:pt idx="292">
                  <c:v>8.7000000000000022E-2</c:v>
                </c:pt>
                <c:pt idx="293">
                  <c:v>9.287999999999999E-2</c:v>
                </c:pt>
                <c:pt idx="294">
                  <c:v>9.8750000000000032E-2</c:v>
                </c:pt>
                <c:pt idx="295">
                  <c:v>0.10434</c:v>
                </c:pt>
                <c:pt idx="296">
                  <c:v>0.10974000000000002</c:v>
                </c:pt>
                <c:pt idx="297">
                  <c:v>0.11488</c:v>
                </c:pt>
                <c:pt idx="298">
                  <c:v>0.11983000000000002</c:v>
                </c:pt>
                <c:pt idx="299">
                  <c:v>0.12460000000000002</c:v>
                </c:pt>
                <c:pt idx="300">
                  <c:v>0.12905</c:v>
                </c:pt>
                <c:pt idx="301">
                  <c:v>0.13324000000000003</c:v>
                </c:pt>
                <c:pt idx="302">
                  <c:v>0.13708999999999999</c:v>
                </c:pt>
                <c:pt idx="303">
                  <c:v>0.14063999999999999</c:v>
                </c:pt>
                <c:pt idx="304">
                  <c:v>0.14385999999999999</c:v>
                </c:pt>
                <c:pt idx="305">
                  <c:v>0.14677999999999999</c:v>
                </c:pt>
                <c:pt idx="306">
                  <c:v>0.14942000000000003</c:v>
                </c:pt>
                <c:pt idx="307">
                  <c:v>0.15168000000000001</c:v>
                </c:pt>
                <c:pt idx="308">
                  <c:v>0.15368000000000001</c:v>
                </c:pt>
                <c:pt idx="309">
                  <c:v>0.15532000000000001</c:v>
                </c:pt>
                <c:pt idx="310">
                  <c:v>0.15662999999999999</c:v>
                </c:pt>
                <c:pt idx="311">
                  <c:v>0.15764000000000003</c:v>
                </c:pt>
                <c:pt idx="312">
                  <c:v>0.15835000000000002</c:v>
                </c:pt>
                <c:pt idx="313">
                  <c:v>0.15869000000000003</c:v>
                </c:pt>
                <c:pt idx="314">
                  <c:v>0.15872000000000003</c:v>
                </c:pt>
                <c:pt idx="315">
                  <c:v>0.15837000000000001</c:v>
                </c:pt>
                <c:pt idx="316">
                  <c:v>0.15772000000000003</c:v>
                </c:pt>
                <c:pt idx="317">
                  <c:v>0.15679000000000004</c:v>
                </c:pt>
                <c:pt idx="318">
                  <c:v>0.15545000000000003</c:v>
                </c:pt>
                <c:pt idx="319">
                  <c:v>0.15371000000000004</c:v>
                </c:pt>
                <c:pt idx="320">
                  <c:v>0.15162999999999999</c:v>
                </c:pt>
                <c:pt idx="321">
                  <c:v>0.14923000000000003</c:v>
                </c:pt>
                <c:pt idx="322">
                  <c:v>0.14654000000000003</c:v>
                </c:pt>
                <c:pt idx="323">
                  <c:v>0.14359000000000002</c:v>
                </c:pt>
                <c:pt idx="324">
                  <c:v>0.14035</c:v>
                </c:pt>
                <c:pt idx="325">
                  <c:v>0.13685</c:v>
                </c:pt>
                <c:pt idx="326">
                  <c:v>0.13308</c:v>
                </c:pt>
                <c:pt idx="327">
                  <c:v>0.12909999999999999</c:v>
                </c:pt>
                <c:pt idx="328">
                  <c:v>0.12489000000000001</c:v>
                </c:pt>
                <c:pt idx="329">
                  <c:v>0.12049000000000001</c:v>
                </c:pt>
                <c:pt idx="330">
                  <c:v>0.11593000000000002</c:v>
                </c:pt>
                <c:pt idx="331">
                  <c:v>0.11119000000000001</c:v>
                </c:pt>
                <c:pt idx="332">
                  <c:v>0.10637000000000002</c:v>
                </c:pt>
                <c:pt idx="333">
                  <c:v>0.10133</c:v>
                </c:pt>
                <c:pt idx="334">
                  <c:v>9.6300000000000024E-2</c:v>
                </c:pt>
                <c:pt idx="335">
                  <c:v>9.1030000000000014E-2</c:v>
                </c:pt>
                <c:pt idx="336">
                  <c:v>8.5740000000000025E-2</c:v>
                </c:pt>
                <c:pt idx="337">
                  <c:v>8.0440000000000011E-2</c:v>
                </c:pt>
                <c:pt idx="338">
                  <c:v>7.5070000000000012E-2</c:v>
                </c:pt>
                <c:pt idx="339">
                  <c:v>6.9770000000000013E-2</c:v>
                </c:pt>
                <c:pt idx="340">
                  <c:v>6.4500000000000016E-2</c:v>
                </c:pt>
                <c:pt idx="341">
                  <c:v>5.9260000000000007E-2</c:v>
                </c:pt>
                <c:pt idx="342">
                  <c:v>5.4200000000000005E-2</c:v>
                </c:pt>
                <c:pt idx="343">
                  <c:v>4.9170000000000005E-2</c:v>
                </c:pt>
                <c:pt idx="344">
                  <c:v>4.4240000000000002E-2</c:v>
                </c:pt>
                <c:pt idx="345">
                  <c:v>3.953000000000001E-2</c:v>
                </c:pt>
                <c:pt idx="346">
                  <c:v>3.4890000000000004E-2</c:v>
                </c:pt>
                <c:pt idx="347">
                  <c:v>3.0509999999999999E-2</c:v>
                </c:pt>
                <c:pt idx="348">
                  <c:v>2.622E-2</c:v>
                </c:pt>
                <c:pt idx="349">
                  <c:v>2.2140000000000003E-2</c:v>
                </c:pt>
                <c:pt idx="350">
                  <c:v>1.8290000000000001E-2</c:v>
                </c:pt>
                <c:pt idx="351">
                  <c:v>1.4600000000000002E-2</c:v>
                </c:pt>
                <c:pt idx="352">
                  <c:v>1.1200000000000002E-2</c:v>
                </c:pt>
                <c:pt idx="353">
                  <c:v>7.8600000000000024E-3</c:v>
                </c:pt>
                <c:pt idx="354">
                  <c:v>4.8800000000000007E-3</c:v>
                </c:pt>
                <c:pt idx="355">
                  <c:v>1.9800000000000004E-3</c:v>
                </c:pt>
                <c:pt idx="356">
                  <c:v>-7.1000000000000013E-4</c:v>
                </c:pt>
                <c:pt idx="357">
                  <c:v>-3.2100000000000006E-3</c:v>
                </c:pt>
                <c:pt idx="358">
                  <c:v>-5.5000000000000005E-3</c:v>
                </c:pt>
                <c:pt idx="359">
                  <c:v>-7.5600000000000007E-3</c:v>
                </c:pt>
                <c:pt idx="360">
                  <c:v>-9.4500000000000018E-3</c:v>
                </c:pt>
                <c:pt idx="361">
                  <c:v>-1.1220000000000003E-2</c:v>
                </c:pt>
                <c:pt idx="362">
                  <c:v>-1.2720000000000002E-2</c:v>
                </c:pt>
                <c:pt idx="363">
                  <c:v>-1.4120000000000001E-2</c:v>
                </c:pt>
                <c:pt idx="364">
                  <c:v>-1.5410000000000002E-2</c:v>
                </c:pt>
                <c:pt idx="365">
                  <c:v>-1.6459999999999999E-2</c:v>
                </c:pt>
                <c:pt idx="366">
                  <c:v>-1.7409999999999998E-2</c:v>
                </c:pt>
                <c:pt idx="367">
                  <c:v>-1.8280000000000001E-2</c:v>
                </c:pt>
                <c:pt idx="368">
                  <c:v>-1.8960000000000005E-2</c:v>
                </c:pt>
                <c:pt idx="369">
                  <c:v>-1.9539999999999998E-2</c:v>
                </c:pt>
                <c:pt idx="370">
                  <c:v>-2.002E-2</c:v>
                </c:pt>
                <c:pt idx="371">
                  <c:v>-2.0490000000000001E-2</c:v>
                </c:pt>
                <c:pt idx="372">
                  <c:v>-2.0890000000000002E-2</c:v>
                </c:pt>
                <c:pt idx="373">
                  <c:v>-2.1280000000000004E-2</c:v>
                </c:pt>
                <c:pt idx="374">
                  <c:v>-2.162E-2</c:v>
                </c:pt>
                <c:pt idx="375">
                  <c:v>-2.2020000000000001E-2</c:v>
                </c:pt>
                <c:pt idx="376">
                  <c:v>-2.231E-2</c:v>
                </c:pt>
                <c:pt idx="377">
                  <c:v>-2.2600000000000002E-2</c:v>
                </c:pt>
                <c:pt idx="378">
                  <c:v>-2.2810000000000004E-2</c:v>
                </c:pt>
                <c:pt idx="379">
                  <c:v>-2.3050000000000001E-2</c:v>
                </c:pt>
                <c:pt idx="380">
                  <c:v>-2.3210000000000001E-2</c:v>
                </c:pt>
                <c:pt idx="381">
                  <c:v>-2.3389999999999998E-2</c:v>
                </c:pt>
                <c:pt idx="382">
                  <c:v>-2.3570000000000001E-2</c:v>
                </c:pt>
                <c:pt idx="383">
                  <c:v>-2.3709999999999998E-2</c:v>
                </c:pt>
                <c:pt idx="384">
                  <c:v>-2.384E-2</c:v>
                </c:pt>
                <c:pt idx="385">
                  <c:v>-2.3970000000000002E-2</c:v>
                </c:pt>
                <c:pt idx="386">
                  <c:v>-2.4129999999999995E-2</c:v>
                </c:pt>
                <c:pt idx="387">
                  <c:v>-2.4230000000000002E-2</c:v>
                </c:pt>
                <c:pt idx="388">
                  <c:v>-2.4469999999999999E-2</c:v>
                </c:pt>
                <c:pt idx="389">
                  <c:v>-2.479E-2</c:v>
                </c:pt>
                <c:pt idx="390">
                  <c:v>-2.5130000000000003E-2</c:v>
                </c:pt>
                <c:pt idx="391">
                  <c:v>-2.555E-2</c:v>
                </c:pt>
                <c:pt idx="392">
                  <c:v>-2.6050000000000004E-2</c:v>
                </c:pt>
                <c:pt idx="393">
                  <c:v>-2.6550000000000001E-2</c:v>
                </c:pt>
                <c:pt idx="394">
                  <c:v>-2.7100000000000003E-2</c:v>
                </c:pt>
                <c:pt idx="395">
                  <c:v>-2.7680000000000007E-2</c:v>
                </c:pt>
                <c:pt idx="396">
                  <c:v>-2.8369999999999996E-2</c:v>
                </c:pt>
                <c:pt idx="397">
                  <c:v>-2.9080000000000002E-2</c:v>
                </c:pt>
                <c:pt idx="398">
                  <c:v>-2.9870000000000004E-2</c:v>
                </c:pt>
                <c:pt idx="399">
                  <c:v>-3.0660000000000003E-2</c:v>
                </c:pt>
                <c:pt idx="400">
                  <c:v>-3.1530000000000002E-2</c:v>
                </c:pt>
              </c:numCache>
            </c:numRef>
          </c:yVal>
          <c:smooth val="1"/>
        </c:ser>
        <c:ser>
          <c:idx val="2"/>
          <c:order val="2"/>
          <c:marker>
            <c:symbol val="none"/>
          </c:marker>
          <c:xVal>
            <c:numRef>
              <c:f>'C:\Users\LU\Fast Timing\07202012\64mm^2\ZVA&amp;AM\1750V\[T68.csv]T68'!$A$100:$A$500</c:f>
              <c:numCache>
                <c:formatCode>General</c:formatCode>
                <c:ptCount val="401"/>
                <c:pt idx="0">
                  <c:v>-3.7627000000000015E-9</c:v>
                </c:pt>
                <c:pt idx="1">
                  <c:v>-3.7502000000000022E-9</c:v>
                </c:pt>
                <c:pt idx="2">
                  <c:v>-3.7377000000000013E-9</c:v>
                </c:pt>
                <c:pt idx="3">
                  <c:v>-3.725200000000002E-9</c:v>
                </c:pt>
                <c:pt idx="4">
                  <c:v>-3.7127000000000015E-9</c:v>
                </c:pt>
                <c:pt idx="5">
                  <c:v>-3.7002000000000022E-9</c:v>
                </c:pt>
                <c:pt idx="6">
                  <c:v>-3.6877000000000021E-9</c:v>
                </c:pt>
                <c:pt idx="7">
                  <c:v>-3.6752000000000015E-9</c:v>
                </c:pt>
                <c:pt idx="8">
                  <c:v>-3.6627000000000018E-9</c:v>
                </c:pt>
                <c:pt idx="9">
                  <c:v>-3.6502000000000017E-9</c:v>
                </c:pt>
                <c:pt idx="10">
                  <c:v>-3.637700000000002E-9</c:v>
                </c:pt>
                <c:pt idx="11">
                  <c:v>-3.6252000000000019E-9</c:v>
                </c:pt>
                <c:pt idx="12">
                  <c:v>-3.6127000000000018E-9</c:v>
                </c:pt>
                <c:pt idx="13">
                  <c:v>-3.6002000000000017E-9</c:v>
                </c:pt>
                <c:pt idx="14">
                  <c:v>-3.5877000000000016E-9</c:v>
                </c:pt>
                <c:pt idx="15">
                  <c:v>-3.5752000000000015E-9</c:v>
                </c:pt>
                <c:pt idx="16">
                  <c:v>-3.5627000000000018E-9</c:v>
                </c:pt>
                <c:pt idx="17">
                  <c:v>-3.5502000000000017E-9</c:v>
                </c:pt>
                <c:pt idx="18">
                  <c:v>-3.5377000000000015E-9</c:v>
                </c:pt>
                <c:pt idx="19">
                  <c:v>-3.5252000000000018E-9</c:v>
                </c:pt>
                <c:pt idx="20">
                  <c:v>-3.5127000000000013E-9</c:v>
                </c:pt>
                <c:pt idx="21">
                  <c:v>-3.5002000000000016E-9</c:v>
                </c:pt>
                <c:pt idx="22">
                  <c:v>-3.4877000000000015E-9</c:v>
                </c:pt>
                <c:pt idx="23">
                  <c:v>-3.4752000000000014E-9</c:v>
                </c:pt>
                <c:pt idx="24">
                  <c:v>-3.4627000000000017E-9</c:v>
                </c:pt>
                <c:pt idx="25">
                  <c:v>-3.4502000000000016E-9</c:v>
                </c:pt>
                <c:pt idx="26">
                  <c:v>-3.4377000000000011E-9</c:v>
                </c:pt>
                <c:pt idx="27">
                  <c:v>-3.4252000000000014E-9</c:v>
                </c:pt>
                <c:pt idx="28">
                  <c:v>-3.4127000000000013E-9</c:v>
                </c:pt>
                <c:pt idx="29">
                  <c:v>-3.4002000000000016E-9</c:v>
                </c:pt>
                <c:pt idx="30">
                  <c:v>-3.3877000000000019E-9</c:v>
                </c:pt>
                <c:pt idx="31">
                  <c:v>-3.3752000000000013E-9</c:v>
                </c:pt>
                <c:pt idx="32">
                  <c:v>-3.3627000000000016E-9</c:v>
                </c:pt>
                <c:pt idx="33">
                  <c:v>-3.3502000000000011E-9</c:v>
                </c:pt>
                <c:pt idx="34">
                  <c:v>-3.3377000000000014E-9</c:v>
                </c:pt>
                <c:pt idx="35">
                  <c:v>-3.3252000000000013E-9</c:v>
                </c:pt>
                <c:pt idx="36">
                  <c:v>-3.3127000000000008E-9</c:v>
                </c:pt>
                <c:pt idx="37">
                  <c:v>-3.3002000000000015E-9</c:v>
                </c:pt>
                <c:pt idx="38">
                  <c:v>-3.2877000000000022E-9</c:v>
                </c:pt>
                <c:pt idx="39">
                  <c:v>-3.2752000000000017E-9</c:v>
                </c:pt>
                <c:pt idx="40">
                  <c:v>-3.2627000000000012E-9</c:v>
                </c:pt>
                <c:pt idx="41">
                  <c:v>-3.2502000000000015E-9</c:v>
                </c:pt>
                <c:pt idx="42">
                  <c:v>-3.2377000000000018E-9</c:v>
                </c:pt>
                <c:pt idx="43">
                  <c:v>-3.2252000000000016E-9</c:v>
                </c:pt>
                <c:pt idx="44">
                  <c:v>-3.2127000000000011E-9</c:v>
                </c:pt>
                <c:pt idx="45">
                  <c:v>-3.2002000000000018E-9</c:v>
                </c:pt>
                <c:pt idx="46">
                  <c:v>-3.1877000000000021E-9</c:v>
                </c:pt>
                <c:pt idx="47">
                  <c:v>-3.1752000000000012E-9</c:v>
                </c:pt>
                <c:pt idx="48">
                  <c:v>-3.1627000000000011E-9</c:v>
                </c:pt>
                <c:pt idx="49">
                  <c:v>-3.1502000000000014E-9</c:v>
                </c:pt>
                <c:pt idx="50">
                  <c:v>-3.1377000000000017E-9</c:v>
                </c:pt>
                <c:pt idx="51">
                  <c:v>-3.1252000000000016E-9</c:v>
                </c:pt>
                <c:pt idx="52">
                  <c:v>-3.112700000000001E-9</c:v>
                </c:pt>
                <c:pt idx="53">
                  <c:v>-3.1002000000000018E-9</c:v>
                </c:pt>
                <c:pt idx="54">
                  <c:v>-3.0877000000000021E-9</c:v>
                </c:pt>
                <c:pt idx="55">
                  <c:v>-3.0752000000000011E-9</c:v>
                </c:pt>
                <c:pt idx="56">
                  <c:v>-3.0627000000000014E-9</c:v>
                </c:pt>
                <c:pt idx="57">
                  <c:v>-3.0502000000000013E-9</c:v>
                </c:pt>
                <c:pt idx="58">
                  <c:v>-3.0377000000000016E-9</c:v>
                </c:pt>
                <c:pt idx="59">
                  <c:v>-3.0252000000000015E-9</c:v>
                </c:pt>
                <c:pt idx="60">
                  <c:v>-3.0127000000000014E-9</c:v>
                </c:pt>
                <c:pt idx="61">
                  <c:v>-3.0002000000000013E-9</c:v>
                </c:pt>
                <c:pt idx="62">
                  <c:v>-2.9877000000000012E-9</c:v>
                </c:pt>
                <c:pt idx="63">
                  <c:v>-2.9752000000000011E-9</c:v>
                </c:pt>
                <c:pt idx="64">
                  <c:v>-2.9627000000000014E-9</c:v>
                </c:pt>
                <c:pt idx="65">
                  <c:v>-2.9502000000000012E-9</c:v>
                </c:pt>
                <c:pt idx="66">
                  <c:v>-2.9377000000000011E-9</c:v>
                </c:pt>
                <c:pt idx="67">
                  <c:v>-2.9252000000000014E-9</c:v>
                </c:pt>
                <c:pt idx="68">
                  <c:v>-2.9127000000000009E-9</c:v>
                </c:pt>
                <c:pt idx="69">
                  <c:v>-2.9002000000000012E-9</c:v>
                </c:pt>
                <c:pt idx="70">
                  <c:v>-2.8877000000000011E-9</c:v>
                </c:pt>
                <c:pt idx="71">
                  <c:v>-2.875200000000001E-9</c:v>
                </c:pt>
                <c:pt idx="72">
                  <c:v>-2.8627000000000013E-9</c:v>
                </c:pt>
                <c:pt idx="73">
                  <c:v>-2.8502000000000012E-9</c:v>
                </c:pt>
                <c:pt idx="74">
                  <c:v>-2.8377000000000011E-9</c:v>
                </c:pt>
                <c:pt idx="75">
                  <c:v>-2.825200000000001E-9</c:v>
                </c:pt>
                <c:pt idx="76">
                  <c:v>-2.8127000000000008E-9</c:v>
                </c:pt>
                <c:pt idx="77">
                  <c:v>-2.8002000000000011E-9</c:v>
                </c:pt>
                <c:pt idx="78">
                  <c:v>-2.7877000000000019E-9</c:v>
                </c:pt>
                <c:pt idx="79">
                  <c:v>-2.7752000000000013E-9</c:v>
                </c:pt>
                <c:pt idx="80">
                  <c:v>-2.7627000000000016E-9</c:v>
                </c:pt>
                <c:pt idx="81">
                  <c:v>-2.7502000000000015E-9</c:v>
                </c:pt>
                <c:pt idx="82">
                  <c:v>-2.7377000000000014E-9</c:v>
                </c:pt>
                <c:pt idx="83">
                  <c:v>-2.7252000000000013E-9</c:v>
                </c:pt>
                <c:pt idx="84">
                  <c:v>-2.7127000000000008E-9</c:v>
                </c:pt>
                <c:pt idx="85">
                  <c:v>-2.7002000000000015E-9</c:v>
                </c:pt>
                <c:pt idx="86">
                  <c:v>-2.6877000000000018E-9</c:v>
                </c:pt>
                <c:pt idx="87">
                  <c:v>-2.6752000000000013E-9</c:v>
                </c:pt>
                <c:pt idx="88">
                  <c:v>-2.6627000000000012E-9</c:v>
                </c:pt>
                <c:pt idx="89">
                  <c:v>-2.650200000000001E-9</c:v>
                </c:pt>
                <c:pt idx="90">
                  <c:v>-2.6377000000000013E-9</c:v>
                </c:pt>
                <c:pt idx="91">
                  <c:v>-2.6252000000000012E-9</c:v>
                </c:pt>
                <c:pt idx="92">
                  <c:v>-2.6127000000000007E-9</c:v>
                </c:pt>
                <c:pt idx="93">
                  <c:v>-2.6002000000000014E-9</c:v>
                </c:pt>
                <c:pt idx="94">
                  <c:v>-2.5877000000000017E-9</c:v>
                </c:pt>
                <c:pt idx="95">
                  <c:v>-2.5752000000000012E-9</c:v>
                </c:pt>
                <c:pt idx="96">
                  <c:v>-2.5627000000000007E-9</c:v>
                </c:pt>
                <c:pt idx="97">
                  <c:v>-2.550200000000001E-9</c:v>
                </c:pt>
                <c:pt idx="98">
                  <c:v>-2.5377000000000013E-9</c:v>
                </c:pt>
                <c:pt idx="99">
                  <c:v>-2.5252000000000012E-9</c:v>
                </c:pt>
                <c:pt idx="100">
                  <c:v>-2.5127000000000006E-9</c:v>
                </c:pt>
                <c:pt idx="101">
                  <c:v>-2.5002000000000014E-9</c:v>
                </c:pt>
                <c:pt idx="102">
                  <c:v>-2.4877000000000017E-9</c:v>
                </c:pt>
                <c:pt idx="103">
                  <c:v>-2.4752000000000007E-9</c:v>
                </c:pt>
                <c:pt idx="104">
                  <c:v>-2.462700000000001E-9</c:v>
                </c:pt>
                <c:pt idx="105">
                  <c:v>-2.4502000000000009E-9</c:v>
                </c:pt>
                <c:pt idx="106">
                  <c:v>-2.4377000000000012E-9</c:v>
                </c:pt>
                <c:pt idx="107">
                  <c:v>-2.4252000000000011E-9</c:v>
                </c:pt>
                <c:pt idx="108">
                  <c:v>-2.412700000000001E-9</c:v>
                </c:pt>
                <c:pt idx="109">
                  <c:v>-2.4002000000000013E-9</c:v>
                </c:pt>
                <c:pt idx="110">
                  <c:v>-2.3877000000000008E-9</c:v>
                </c:pt>
                <c:pt idx="111">
                  <c:v>-2.3752000000000006E-9</c:v>
                </c:pt>
                <c:pt idx="112">
                  <c:v>-2.362700000000001E-9</c:v>
                </c:pt>
                <c:pt idx="113">
                  <c:v>-2.3502000000000008E-9</c:v>
                </c:pt>
                <c:pt idx="114">
                  <c:v>-2.3377000000000007E-9</c:v>
                </c:pt>
                <c:pt idx="115">
                  <c:v>-2.325200000000001E-9</c:v>
                </c:pt>
                <c:pt idx="116">
                  <c:v>-2.3127000000000005E-9</c:v>
                </c:pt>
                <c:pt idx="117">
                  <c:v>-2.3002000000000008E-9</c:v>
                </c:pt>
                <c:pt idx="118">
                  <c:v>-2.2877000000000011E-9</c:v>
                </c:pt>
                <c:pt idx="119">
                  <c:v>-2.275200000000001E-9</c:v>
                </c:pt>
                <c:pt idx="120">
                  <c:v>-2.2627000000000013E-9</c:v>
                </c:pt>
                <c:pt idx="121">
                  <c:v>-2.2502000000000012E-9</c:v>
                </c:pt>
                <c:pt idx="122">
                  <c:v>-2.2377000000000011E-9</c:v>
                </c:pt>
                <c:pt idx="123">
                  <c:v>-2.2252000000000014E-9</c:v>
                </c:pt>
                <c:pt idx="124">
                  <c:v>-2.2127000000000008E-9</c:v>
                </c:pt>
                <c:pt idx="125">
                  <c:v>-2.2002000000000011E-9</c:v>
                </c:pt>
                <c:pt idx="126">
                  <c:v>-2.187700000000001E-9</c:v>
                </c:pt>
                <c:pt idx="127">
                  <c:v>-2.1752000000000009E-9</c:v>
                </c:pt>
                <c:pt idx="128">
                  <c:v>-2.1627000000000012E-9</c:v>
                </c:pt>
                <c:pt idx="129">
                  <c:v>-2.1502000000000011E-9</c:v>
                </c:pt>
                <c:pt idx="130">
                  <c:v>-2.1377000000000014E-9</c:v>
                </c:pt>
                <c:pt idx="131">
                  <c:v>-2.1252000000000009E-9</c:v>
                </c:pt>
                <c:pt idx="132">
                  <c:v>-2.1127000000000008E-9</c:v>
                </c:pt>
                <c:pt idx="133">
                  <c:v>-2.1002000000000011E-9</c:v>
                </c:pt>
                <c:pt idx="134">
                  <c:v>-2.0877000000000014E-9</c:v>
                </c:pt>
                <c:pt idx="135">
                  <c:v>-2.0752000000000009E-9</c:v>
                </c:pt>
                <c:pt idx="136">
                  <c:v>-2.0627000000000007E-9</c:v>
                </c:pt>
                <c:pt idx="137">
                  <c:v>-2.0502000000000006E-9</c:v>
                </c:pt>
                <c:pt idx="138">
                  <c:v>-2.0377000000000009E-9</c:v>
                </c:pt>
                <c:pt idx="139">
                  <c:v>-2.0252000000000008E-9</c:v>
                </c:pt>
                <c:pt idx="140">
                  <c:v>-2.0127000000000003E-9</c:v>
                </c:pt>
                <c:pt idx="141">
                  <c:v>-2.000200000000001E-9</c:v>
                </c:pt>
                <c:pt idx="142">
                  <c:v>-1.9877000000000009E-9</c:v>
                </c:pt>
                <c:pt idx="143">
                  <c:v>-1.9752000000000012E-9</c:v>
                </c:pt>
                <c:pt idx="144">
                  <c:v>-1.9627000000000007E-9</c:v>
                </c:pt>
                <c:pt idx="145">
                  <c:v>-1.9502000000000014E-9</c:v>
                </c:pt>
                <c:pt idx="146">
                  <c:v>-1.9377000000000009E-9</c:v>
                </c:pt>
                <c:pt idx="147">
                  <c:v>-1.9252000000000008E-9</c:v>
                </c:pt>
                <c:pt idx="148">
                  <c:v>-1.9127000000000006E-9</c:v>
                </c:pt>
                <c:pt idx="149">
                  <c:v>-1.9002000000000009E-9</c:v>
                </c:pt>
                <c:pt idx="150">
                  <c:v>-1.8877000000000008E-9</c:v>
                </c:pt>
                <c:pt idx="151">
                  <c:v>-1.8752000000000007E-9</c:v>
                </c:pt>
                <c:pt idx="152">
                  <c:v>-1.862700000000001E-9</c:v>
                </c:pt>
                <c:pt idx="153">
                  <c:v>-1.8502000000000009E-9</c:v>
                </c:pt>
                <c:pt idx="154">
                  <c:v>-1.8377000000000008E-9</c:v>
                </c:pt>
                <c:pt idx="155">
                  <c:v>-1.8252000000000009E-9</c:v>
                </c:pt>
                <c:pt idx="156">
                  <c:v>-1.8127000000000008E-9</c:v>
                </c:pt>
                <c:pt idx="157">
                  <c:v>-1.8002000000000009E-9</c:v>
                </c:pt>
                <c:pt idx="158">
                  <c:v>-1.7877000000000006E-9</c:v>
                </c:pt>
                <c:pt idx="159">
                  <c:v>-1.7752000000000009E-9</c:v>
                </c:pt>
                <c:pt idx="160">
                  <c:v>-1.7627000000000005E-9</c:v>
                </c:pt>
                <c:pt idx="161">
                  <c:v>-1.7502000000000008E-9</c:v>
                </c:pt>
                <c:pt idx="162">
                  <c:v>-1.7377000000000005E-9</c:v>
                </c:pt>
                <c:pt idx="163">
                  <c:v>-1.7252000000000006E-9</c:v>
                </c:pt>
                <c:pt idx="164">
                  <c:v>-1.7127000000000007E-9</c:v>
                </c:pt>
                <c:pt idx="165">
                  <c:v>-1.7002000000000008E-9</c:v>
                </c:pt>
                <c:pt idx="166">
                  <c:v>-1.6877000000000009E-9</c:v>
                </c:pt>
                <c:pt idx="167">
                  <c:v>-1.6752000000000008E-9</c:v>
                </c:pt>
                <c:pt idx="168">
                  <c:v>-1.6627000000000009E-9</c:v>
                </c:pt>
                <c:pt idx="169">
                  <c:v>-1.6502000000000008E-9</c:v>
                </c:pt>
                <c:pt idx="170">
                  <c:v>-1.6377000000000007E-9</c:v>
                </c:pt>
                <c:pt idx="171">
                  <c:v>-1.6252000000000006E-9</c:v>
                </c:pt>
                <c:pt idx="172">
                  <c:v>-1.6127000000000009E-9</c:v>
                </c:pt>
                <c:pt idx="173">
                  <c:v>-1.6002000000000007E-9</c:v>
                </c:pt>
                <c:pt idx="174">
                  <c:v>-1.5877000000000006E-9</c:v>
                </c:pt>
                <c:pt idx="175">
                  <c:v>-1.5752000000000007E-9</c:v>
                </c:pt>
                <c:pt idx="176">
                  <c:v>-1.5627000000000008E-9</c:v>
                </c:pt>
                <c:pt idx="177">
                  <c:v>-1.5502000000000007E-9</c:v>
                </c:pt>
                <c:pt idx="178">
                  <c:v>-1.5377000000000006E-9</c:v>
                </c:pt>
                <c:pt idx="179">
                  <c:v>-1.5252000000000007E-9</c:v>
                </c:pt>
                <c:pt idx="180">
                  <c:v>-1.5127000000000008E-9</c:v>
                </c:pt>
                <c:pt idx="181">
                  <c:v>-1.5002000000000007E-9</c:v>
                </c:pt>
                <c:pt idx="182">
                  <c:v>-1.4877000000000004E-9</c:v>
                </c:pt>
                <c:pt idx="183">
                  <c:v>-1.4752000000000007E-9</c:v>
                </c:pt>
                <c:pt idx="184">
                  <c:v>-1.4627000000000003E-9</c:v>
                </c:pt>
                <c:pt idx="185">
                  <c:v>-1.4502000000000006E-9</c:v>
                </c:pt>
                <c:pt idx="186">
                  <c:v>-1.4377000000000003E-9</c:v>
                </c:pt>
                <c:pt idx="187">
                  <c:v>-1.4252000000000004E-9</c:v>
                </c:pt>
                <c:pt idx="188">
                  <c:v>-1.4127000000000005E-9</c:v>
                </c:pt>
                <c:pt idx="189">
                  <c:v>-1.4002000000000006E-9</c:v>
                </c:pt>
                <c:pt idx="190">
                  <c:v>-1.3877000000000007E-9</c:v>
                </c:pt>
                <c:pt idx="191">
                  <c:v>-1.3752000000000006E-9</c:v>
                </c:pt>
                <c:pt idx="192">
                  <c:v>-1.3627000000000007E-9</c:v>
                </c:pt>
                <c:pt idx="193">
                  <c:v>-1.3502000000000006E-9</c:v>
                </c:pt>
                <c:pt idx="194">
                  <c:v>-1.3377000000000005E-9</c:v>
                </c:pt>
                <c:pt idx="195">
                  <c:v>-1.3252000000000003E-9</c:v>
                </c:pt>
                <c:pt idx="196">
                  <c:v>-1.3127000000000006E-9</c:v>
                </c:pt>
                <c:pt idx="197">
                  <c:v>-1.3002000000000005E-9</c:v>
                </c:pt>
                <c:pt idx="198">
                  <c:v>-1.2877000000000004E-9</c:v>
                </c:pt>
                <c:pt idx="199">
                  <c:v>-1.2752000000000003E-9</c:v>
                </c:pt>
                <c:pt idx="200">
                  <c:v>-1.2627000000000006E-9</c:v>
                </c:pt>
                <c:pt idx="201">
                  <c:v>-1.2502000000000005E-9</c:v>
                </c:pt>
                <c:pt idx="202">
                  <c:v>-1.2377000000000004E-9</c:v>
                </c:pt>
                <c:pt idx="203">
                  <c:v>-1.2252000000000005E-9</c:v>
                </c:pt>
                <c:pt idx="204">
                  <c:v>-1.2127000000000006E-9</c:v>
                </c:pt>
                <c:pt idx="205">
                  <c:v>-1.2002000000000005E-9</c:v>
                </c:pt>
                <c:pt idx="206">
                  <c:v>-1.1877000000000004E-9</c:v>
                </c:pt>
                <c:pt idx="207">
                  <c:v>-1.1752000000000007E-9</c:v>
                </c:pt>
                <c:pt idx="208">
                  <c:v>-1.1627000000000003E-9</c:v>
                </c:pt>
                <c:pt idx="209">
                  <c:v>-1.1502000000000006E-9</c:v>
                </c:pt>
                <c:pt idx="210">
                  <c:v>-1.1377000000000003E-9</c:v>
                </c:pt>
                <c:pt idx="211">
                  <c:v>-1.1252000000000006E-9</c:v>
                </c:pt>
                <c:pt idx="212">
                  <c:v>-1.1127000000000005E-9</c:v>
                </c:pt>
                <c:pt idx="213">
                  <c:v>-1.1002000000000006E-9</c:v>
                </c:pt>
                <c:pt idx="214">
                  <c:v>-1.0877000000000005E-9</c:v>
                </c:pt>
                <c:pt idx="215">
                  <c:v>-1.0752000000000004E-9</c:v>
                </c:pt>
                <c:pt idx="216">
                  <c:v>-1.0627000000000005E-9</c:v>
                </c:pt>
                <c:pt idx="217">
                  <c:v>-1.0502000000000006E-9</c:v>
                </c:pt>
                <c:pt idx="218">
                  <c:v>-1.0377000000000005E-9</c:v>
                </c:pt>
                <c:pt idx="219">
                  <c:v>-1.0252000000000001E-9</c:v>
                </c:pt>
                <c:pt idx="220">
                  <c:v>-1.0127000000000004E-9</c:v>
                </c:pt>
                <c:pt idx="221">
                  <c:v>-1.0002000000000003E-9</c:v>
                </c:pt>
                <c:pt idx="222">
                  <c:v>-9.8770000000000063E-10</c:v>
                </c:pt>
                <c:pt idx="223">
                  <c:v>-9.7520000000000052E-10</c:v>
                </c:pt>
                <c:pt idx="224">
                  <c:v>-9.6270000000000082E-10</c:v>
                </c:pt>
                <c:pt idx="225">
                  <c:v>-9.5020000000000071E-10</c:v>
                </c:pt>
                <c:pt idx="226">
                  <c:v>-9.377000000000008E-10</c:v>
                </c:pt>
                <c:pt idx="227">
                  <c:v>-9.2520000000000059E-10</c:v>
                </c:pt>
                <c:pt idx="228">
                  <c:v>-9.1270000000000058E-10</c:v>
                </c:pt>
                <c:pt idx="229">
                  <c:v>-9.0020000000000057E-10</c:v>
                </c:pt>
                <c:pt idx="230">
                  <c:v>-8.8770000000000056E-10</c:v>
                </c:pt>
                <c:pt idx="231">
                  <c:v>-8.7520000000000056E-10</c:v>
                </c:pt>
                <c:pt idx="232">
                  <c:v>-8.6270000000000034E-10</c:v>
                </c:pt>
                <c:pt idx="233">
                  <c:v>-8.5020000000000054E-10</c:v>
                </c:pt>
                <c:pt idx="234">
                  <c:v>-8.3770000000000053E-10</c:v>
                </c:pt>
                <c:pt idx="235">
                  <c:v>-8.2520000000000052E-10</c:v>
                </c:pt>
                <c:pt idx="236">
                  <c:v>-8.1270000000000031E-10</c:v>
                </c:pt>
                <c:pt idx="237">
                  <c:v>-8.0020000000000071E-10</c:v>
                </c:pt>
                <c:pt idx="238">
                  <c:v>-7.8770000000000039E-10</c:v>
                </c:pt>
                <c:pt idx="239">
                  <c:v>-7.7520000000000038E-10</c:v>
                </c:pt>
                <c:pt idx="240">
                  <c:v>-7.6270000000000027E-10</c:v>
                </c:pt>
                <c:pt idx="241">
                  <c:v>-7.5020000000000037E-10</c:v>
                </c:pt>
                <c:pt idx="242">
                  <c:v>-7.3770000000000046E-10</c:v>
                </c:pt>
                <c:pt idx="243">
                  <c:v>-7.2520000000000035E-10</c:v>
                </c:pt>
                <c:pt idx="244">
                  <c:v>-7.1270000000000024E-10</c:v>
                </c:pt>
                <c:pt idx="245">
                  <c:v>-7.0020000000000033E-10</c:v>
                </c:pt>
                <c:pt idx="246">
                  <c:v>-6.8770000000000032E-10</c:v>
                </c:pt>
                <c:pt idx="247">
                  <c:v>-6.7520000000000032E-10</c:v>
                </c:pt>
                <c:pt idx="248">
                  <c:v>-6.6270000000000031E-10</c:v>
                </c:pt>
                <c:pt idx="249">
                  <c:v>-6.502000000000003E-10</c:v>
                </c:pt>
                <c:pt idx="250">
                  <c:v>-6.3770000000000029E-10</c:v>
                </c:pt>
                <c:pt idx="251">
                  <c:v>-6.2520000000000028E-10</c:v>
                </c:pt>
                <c:pt idx="252">
                  <c:v>-6.1270000000000027E-10</c:v>
                </c:pt>
                <c:pt idx="253">
                  <c:v>-6.0020000000000026E-10</c:v>
                </c:pt>
                <c:pt idx="254">
                  <c:v>-5.8770000000000036E-10</c:v>
                </c:pt>
                <c:pt idx="255">
                  <c:v>-5.7520000000000025E-10</c:v>
                </c:pt>
                <c:pt idx="256">
                  <c:v>-5.6270000000000024E-10</c:v>
                </c:pt>
                <c:pt idx="257">
                  <c:v>-5.5020000000000033E-10</c:v>
                </c:pt>
                <c:pt idx="258">
                  <c:v>-5.3770000000000032E-10</c:v>
                </c:pt>
                <c:pt idx="259">
                  <c:v>-5.2520000000000032E-10</c:v>
                </c:pt>
                <c:pt idx="260">
                  <c:v>-5.127000000000002E-10</c:v>
                </c:pt>
                <c:pt idx="261">
                  <c:v>-5.002000000000003E-10</c:v>
                </c:pt>
                <c:pt idx="262">
                  <c:v>-4.8770000000000029E-10</c:v>
                </c:pt>
                <c:pt idx="263">
                  <c:v>-4.7520000000000028E-10</c:v>
                </c:pt>
                <c:pt idx="264">
                  <c:v>-4.6270000000000017E-10</c:v>
                </c:pt>
                <c:pt idx="265">
                  <c:v>-4.5020000000000021E-10</c:v>
                </c:pt>
                <c:pt idx="266">
                  <c:v>-4.377000000000002E-10</c:v>
                </c:pt>
                <c:pt idx="267">
                  <c:v>-4.252000000000002E-10</c:v>
                </c:pt>
                <c:pt idx="268">
                  <c:v>-4.1270000000000014E-10</c:v>
                </c:pt>
                <c:pt idx="269">
                  <c:v>-4.0020000000000018E-10</c:v>
                </c:pt>
                <c:pt idx="270">
                  <c:v>-3.8770000000000017E-10</c:v>
                </c:pt>
                <c:pt idx="271">
                  <c:v>-3.7520000000000016E-10</c:v>
                </c:pt>
                <c:pt idx="272">
                  <c:v>-3.6270000000000021E-10</c:v>
                </c:pt>
                <c:pt idx="273">
                  <c:v>-3.502000000000002E-10</c:v>
                </c:pt>
                <c:pt idx="274">
                  <c:v>-3.3770000000000014E-10</c:v>
                </c:pt>
                <c:pt idx="275">
                  <c:v>-3.2520000000000018E-10</c:v>
                </c:pt>
                <c:pt idx="276">
                  <c:v>-3.1270000000000017E-10</c:v>
                </c:pt>
                <c:pt idx="277">
                  <c:v>-3.0020000000000016E-10</c:v>
                </c:pt>
                <c:pt idx="278">
                  <c:v>-2.8770000000000015E-10</c:v>
                </c:pt>
                <c:pt idx="279">
                  <c:v>-2.7520000000000015E-10</c:v>
                </c:pt>
                <c:pt idx="280">
                  <c:v>-2.6270000000000014E-10</c:v>
                </c:pt>
                <c:pt idx="281">
                  <c:v>-2.5020000000000018E-10</c:v>
                </c:pt>
                <c:pt idx="282">
                  <c:v>-2.3770000000000012E-10</c:v>
                </c:pt>
                <c:pt idx="283">
                  <c:v>-2.2520000000000011E-10</c:v>
                </c:pt>
                <c:pt idx="284">
                  <c:v>-2.1270000000000013E-10</c:v>
                </c:pt>
                <c:pt idx="285">
                  <c:v>-2.0020000000000009E-10</c:v>
                </c:pt>
                <c:pt idx="286">
                  <c:v>-1.8770000000000011E-10</c:v>
                </c:pt>
                <c:pt idx="287">
                  <c:v>-1.752000000000001E-10</c:v>
                </c:pt>
                <c:pt idx="288">
                  <c:v>-1.6270000000000007E-10</c:v>
                </c:pt>
                <c:pt idx="289">
                  <c:v>-1.5020000000000009E-10</c:v>
                </c:pt>
                <c:pt idx="290">
                  <c:v>-1.3770000000000008E-10</c:v>
                </c:pt>
                <c:pt idx="291">
                  <c:v>-1.2520000000000002E-10</c:v>
                </c:pt>
                <c:pt idx="292">
                  <c:v>-1.1270000000000006E-10</c:v>
                </c:pt>
                <c:pt idx="293">
                  <c:v>-1.0020000000000005E-10</c:v>
                </c:pt>
                <c:pt idx="294">
                  <c:v>-8.7700000000000044E-11</c:v>
                </c:pt>
                <c:pt idx="295">
                  <c:v>-7.5200000000000048E-11</c:v>
                </c:pt>
                <c:pt idx="296">
                  <c:v>-6.2700000000000039E-11</c:v>
                </c:pt>
                <c:pt idx="297">
                  <c:v>-5.0200000000000024E-11</c:v>
                </c:pt>
                <c:pt idx="298">
                  <c:v>-3.7700000000000029E-11</c:v>
                </c:pt>
                <c:pt idx="299">
                  <c:v>-2.5200000000000017E-11</c:v>
                </c:pt>
                <c:pt idx="300">
                  <c:v>-1.2700000000000008E-11</c:v>
                </c:pt>
                <c:pt idx="301">
                  <c:v>-2.0000000000000013E-13</c:v>
                </c:pt>
                <c:pt idx="302">
                  <c:v>1.2300000000000007E-11</c:v>
                </c:pt>
                <c:pt idx="303">
                  <c:v>2.4800000000000014E-11</c:v>
                </c:pt>
                <c:pt idx="304">
                  <c:v>3.7300000000000029E-11</c:v>
                </c:pt>
                <c:pt idx="305">
                  <c:v>4.9800000000000037E-11</c:v>
                </c:pt>
                <c:pt idx="306">
                  <c:v>6.230000000000002E-11</c:v>
                </c:pt>
                <c:pt idx="307">
                  <c:v>7.4800000000000054E-11</c:v>
                </c:pt>
                <c:pt idx="308">
                  <c:v>8.7300000000000063E-11</c:v>
                </c:pt>
                <c:pt idx="309">
                  <c:v>9.9800000000000084E-11</c:v>
                </c:pt>
                <c:pt idx="310">
                  <c:v>1.1230000000000007E-10</c:v>
                </c:pt>
                <c:pt idx="311">
                  <c:v>1.2480000000000008E-10</c:v>
                </c:pt>
                <c:pt idx="312">
                  <c:v>1.3730000000000008E-10</c:v>
                </c:pt>
                <c:pt idx="313">
                  <c:v>1.4980000000000004E-10</c:v>
                </c:pt>
                <c:pt idx="314">
                  <c:v>1.623000000000001E-10</c:v>
                </c:pt>
                <c:pt idx="315">
                  <c:v>1.7480000000000008E-10</c:v>
                </c:pt>
                <c:pt idx="316">
                  <c:v>1.8730000000000009E-10</c:v>
                </c:pt>
                <c:pt idx="317">
                  <c:v>1.9980000000000013E-10</c:v>
                </c:pt>
                <c:pt idx="318">
                  <c:v>2.1230000000000014E-10</c:v>
                </c:pt>
                <c:pt idx="319">
                  <c:v>2.2480000000000014E-10</c:v>
                </c:pt>
                <c:pt idx="320">
                  <c:v>2.373000000000001E-10</c:v>
                </c:pt>
                <c:pt idx="321">
                  <c:v>2.4980000000000011E-10</c:v>
                </c:pt>
                <c:pt idx="322">
                  <c:v>2.6230000000000017E-10</c:v>
                </c:pt>
                <c:pt idx="323">
                  <c:v>2.7480000000000018E-10</c:v>
                </c:pt>
                <c:pt idx="324">
                  <c:v>2.8730000000000008E-10</c:v>
                </c:pt>
                <c:pt idx="325">
                  <c:v>2.9980000000000014E-10</c:v>
                </c:pt>
                <c:pt idx="326">
                  <c:v>3.123000000000002E-10</c:v>
                </c:pt>
                <c:pt idx="327">
                  <c:v>3.2480000000000021E-10</c:v>
                </c:pt>
                <c:pt idx="328">
                  <c:v>3.3730000000000017E-10</c:v>
                </c:pt>
                <c:pt idx="329">
                  <c:v>3.4980000000000018E-10</c:v>
                </c:pt>
                <c:pt idx="330">
                  <c:v>3.6230000000000019E-10</c:v>
                </c:pt>
                <c:pt idx="331">
                  <c:v>3.7480000000000025E-10</c:v>
                </c:pt>
                <c:pt idx="332">
                  <c:v>3.873000000000002E-10</c:v>
                </c:pt>
                <c:pt idx="333">
                  <c:v>3.9980000000000021E-10</c:v>
                </c:pt>
                <c:pt idx="334">
                  <c:v>4.1230000000000017E-10</c:v>
                </c:pt>
                <c:pt idx="335">
                  <c:v>4.2480000000000028E-10</c:v>
                </c:pt>
                <c:pt idx="336">
                  <c:v>4.3730000000000019E-10</c:v>
                </c:pt>
                <c:pt idx="337">
                  <c:v>4.4980000000000019E-10</c:v>
                </c:pt>
                <c:pt idx="338">
                  <c:v>4.623000000000002E-10</c:v>
                </c:pt>
                <c:pt idx="339">
                  <c:v>4.7480000000000016E-10</c:v>
                </c:pt>
                <c:pt idx="340">
                  <c:v>4.8730000000000017E-10</c:v>
                </c:pt>
                <c:pt idx="341">
                  <c:v>4.9980000000000018E-10</c:v>
                </c:pt>
                <c:pt idx="342">
                  <c:v>5.1230000000000008E-10</c:v>
                </c:pt>
                <c:pt idx="343">
                  <c:v>5.2480000000000019E-10</c:v>
                </c:pt>
                <c:pt idx="344">
                  <c:v>5.3730000000000031E-10</c:v>
                </c:pt>
                <c:pt idx="345">
                  <c:v>5.4980000000000031E-10</c:v>
                </c:pt>
                <c:pt idx="346">
                  <c:v>5.6230000000000022E-10</c:v>
                </c:pt>
                <c:pt idx="347">
                  <c:v>5.7480000000000033E-10</c:v>
                </c:pt>
                <c:pt idx="348">
                  <c:v>5.8730000000000034E-10</c:v>
                </c:pt>
                <c:pt idx="349">
                  <c:v>5.9980000000000035E-10</c:v>
                </c:pt>
                <c:pt idx="350">
                  <c:v>6.1230000000000036E-10</c:v>
                </c:pt>
                <c:pt idx="351">
                  <c:v>6.2480000000000026E-10</c:v>
                </c:pt>
                <c:pt idx="352">
                  <c:v>6.3730000000000027E-10</c:v>
                </c:pt>
                <c:pt idx="353">
                  <c:v>6.4980000000000028E-10</c:v>
                </c:pt>
                <c:pt idx="354">
                  <c:v>6.6230000000000018E-10</c:v>
                </c:pt>
                <c:pt idx="355">
                  <c:v>6.748000000000003E-10</c:v>
                </c:pt>
                <c:pt idx="356">
                  <c:v>6.873000000000003E-10</c:v>
                </c:pt>
                <c:pt idx="357">
                  <c:v>6.9980000000000042E-10</c:v>
                </c:pt>
                <c:pt idx="358">
                  <c:v>7.1230000000000032E-10</c:v>
                </c:pt>
                <c:pt idx="359">
                  <c:v>7.2480000000000043E-10</c:v>
                </c:pt>
                <c:pt idx="360">
                  <c:v>7.3730000000000044E-10</c:v>
                </c:pt>
                <c:pt idx="361">
                  <c:v>7.4980000000000045E-10</c:v>
                </c:pt>
                <c:pt idx="362">
                  <c:v>7.6230000000000046E-10</c:v>
                </c:pt>
                <c:pt idx="363">
                  <c:v>7.7480000000000036E-10</c:v>
                </c:pt>
                <c:pt idx="364">
                  <c:v>7.8730000000000037E-10</c:v>
                </c:pt>
                <c:pt idx="365">
                  <c:v>7.9980000000000038E-10</c:v>
                </c:pt>
                <c:pt idx="366">
                  <c:v>8.123000000000006E-10</c:v>
                </c:pt>
                <c:pt idx="367">
                  <c:v>8.248000000000004E-10</c:v>
                </c:pt>
                <c:pt idx="368">
                  <c:v>8.3730000000000092E-10</c:v>
                </c:pt>
                <c:pt idx="369">
                  <c:v>8.4980000000000042E-10</c:v>
                </c:pt>
                <c:pt idx="370">
                  <c:v>8.6230000000000042E-10</c:v>
                </c:pt>
                <c:pt idx="371">
                  <c:v>8.7480000000000023E-10</c:v>
                </c:pt>
                <c:pt idx="372">
                  <c:v>8.8730000000000065E-10</c:v>
                </c:pt>
                <c:pt idx="373">
                  <c:v>8.9980000000000045E-10</c:v>
                </c:pt>
                <c:pt idx="374">
                  <c:v>9.1230000000000046E-10</c:v>
                </c:pt>
                <c:pt idx="375">
                  <c:v>9.2480000000000047E-10</c:v>
                </c:pt>
                <c:pt idx="376">
                  <c:v>9.3730000000000068E-10</c:v>
                </c:pt>
                <c:pt idx="377">
                  <c:v>9.4980000000000059E-10</c:v>
                </c:pt>
                <c:pt idx="378">
                  <c:v>9.6230000000000049E-10</c:v>
                </c:pt>
                <c:pt idx="379">
                  <c:v>9.748000000000004E-10</c:v>
                </c:pt>
                <c:pt idx="380">
                  <c:v>9.8730000000000092E-10</c:v>
                </c:pt>
                <c:pt idx="381">
                  <c:v>9.9980000000000041E-10</c:v>
                </c:pt>
                <c:pt idx="382">
                  <c:v>1.0123000000000003E-9</c:v>
                </c:pt>
                <c:pt idx="383">
                  <c:v>1.0248000000000004E-9</c:v>
                </c:pt>
                <c:pt idx="384">
                  <c:v>1.0373000000000001E-9</c:v>
                </c:pt>
                <c:pt idx="385">
                  <c:v>1.0498000000000004E-9</c:v>
                </c:pt>
                <c:pt idx="386">
                  <c:v>1.0623000000000004E-9</c:v>
                </c:pt>
                <c:pt idx="387">
                  <c:v>1.0748000000000005E-9</c:v>
                </c:pt>
                <c:pt idx="388">
                  <c:v>1.0873000000000006E-9</c:v>
                </c:pt>
                <c:pt idx="389">
                  <c:v>1.0998000000000005E-9</c:v>
                </c:pt>
                <c:pt idx="390">
                  <c:v>1.1123000000000006E-9</c:v>
                </c:pt>
                <c:pt idx="391">
                  <c:v>1.1248000000000005E-9</c:v>
                </c:pt>
                <c:pt idx="392">
                  <c:v>1.1373000000000006E-9</c:v>
                </c:pt>
                <c:pt idx="393">
                  <c:v>1.1498000000000005E-9</c:v>
                </c:pt>
                <c:pt idx="394">
                  <c:v>1.1623000000000006E-9</c:v>
                </c:pt>
                <c:pt idx="395">
                  <c:v>1.1748000000000005E-9</c:v>
                </c:pt>
                <c:pt idx="396">
                  <c:v>1.1873000000000006E-9</c:v>
                </c:pt>
                <c:pt idx="397">
                  <c:v>1.1998000000000003E-9</c:v>
                </c:pt>
                <c:pt idx="398">
                  <c:v>1.2123000000000005E-9</c:v>
                </c:pt>
                <c:pt idx="399">
                  <c:v>1.2248000000000004E-9</c:v>
                </c:pt>
                <c:pt idx="400">
                  <c:v>1.2373000000000005E-9</c:v>
                </c:pt>
              </c:numCache>
            </c:numRef>
          </c:xVal>
          <c:yVal>
            <c:numRef>
              <c:f>'C:\Users\LU\Fast Timing\07202012\64mm^2\ZVA&amp;AM\1750V\[T68.csv]T68'!$I$100:$I$500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0.35904000000000008</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Timing\07202012\64mm^2\ZVA&amp;AM\1750V\[T68.csv]T68'!$A$100:$A$500</c:f>
              <c:numCache>
                <c:formatCode>General</c:formatCode>
                <c:ptCount val="401"/>
                <c:pt idx="0">
                  <c:v>-3.7627000000000015E-9</c:v>
                </c:pt>
                <c:pt idx="1">
                  <c:v>-3.7502000000000022E-9</c:v>
                </c:pt>
                <c:pt idx="2">
                  <c:v>-3.7377000000000013E-9</c:v>
                </c:pt>
                <c:pt idx="3">
                  <c:v>-3.725200000000002E-9</c:v>
                </c:pt>
                <c:pt idx="4">
                  <c:v>-3.7127000000000015E-9</c:v>
                </c:pt>
                <c:pt idx="5">
                  <c:v>-3.7002000000000022E-9</c:v>
                </c:pt>
                <c:pt idx="6">
                  <c:v>-3.6877000000000021E-9</c:v>
                </c:pt>
                <c:pt idx="7">
                  <c:v>-3.6752000000000015E-9</c:v>
                </c:pt>
                <c:pt idx="8">
                  <c:v>-3.6627000000000018E-9</c:v>
                </c:pt>
                <c:pt idx="9">
                  <c:v>-3.6502000000000017E-9</c:v>
                </c:pt>
                <c:pt idx="10">
                  <c:v>-3.637700000000002E-9</c:v>
                </c:pt>
                <c:pt idx="11">
                  <c:v>-3.6252000000000019E-9</c:v>
                </c:pt>
                <c:pt idx="12">
                  <c:v>-3.6127000000000018E-9</c:v>
                </c:pt>
                <c:pt idx="13">
                  <c:v>-3.6002000000000017E-9</c:v>
                </c:pt>
                <c:pt idx="14">
                  <c:v>-3.5877000000000016E-9</c:v>
                </c:pt>
                <c:pt idx="15">
                  <c:v>-3.5752000000000015E-9</c:v>
                </c:pt>
                <c:pt idx="16">
                  <c:v>-3.5627000000000018E-9</c:v>
                </c:pt>
                <c:pt idx="17">
                  <c:v>-3.5502000000000017E-9</c:v>
                </c:pt>
                <c:pt idx="18">
                  <c:v>-3.5377000000000015E-9</c:v>
                </c:pt>
                <c:pt idx="19">
                  <c:v>-3.5252000000000018E-9</c:v>
                </c:pt>
                <c:pt idx="20">
                  <c:v>-3.5127000000000013E-9</c:v>
                </c:pt>
                <c:pt idx="21">
                  <c:v>-3.5002000000000016E-9</c:v>
                </c:pt>
                <c:pt idx="22">
                  <c:v>-3.4877000000000015E-9</c:v>
                </c:pt>
                <c:pt idx="23">
                  <c:v>-3.4752000000000014E-9</c:v>
                </c:pt>
                <c:pt idx="24">
                  <c:v>-3.4627000000000017E-9</c:v>
                </c:pt>
                <c:pt idx="25">
                  <c:v>-3.4502000000000016E-9</c:v>
                </c:pt>
                <c:pt idx="26">
                  <c:v>-3.4377000000000011E-9</c:v>
                </c:pt>
                <c:pt idx="27">
                  <c:v>-3.4252000000000014E-9</c:v>
                </c:pt>
                <c:pt idx="28">
                  <c:v>-3.4127000000000013E-9</c:v>
                </c:pt>
                <c:pt idx="29">
                  <c:v>-3.4002000000000016E-9</c:v>
                </c:pt>
                <c:pt idx="30">
                  <c:v>-3.3877000000000019E-9</c:v>
                </c:pt>
                <c:pt idx="31">
                  <c:v>-3.3752000000000013E-9</c:v>
                </c:pt>
                <c:pt idx="32">
                  <c:v>-3.3627000000000016E-9</c:v>
                </c:pt>
                <c:pt idx="33">
                  <c:v>-3.3502000000000011E-9</c:v>
                </c:pt>
                <c:pt idx="34">
                  <c:v>-3.3377000000000014E-9</c:v>
                </c:pt>
                <c:pt idx="35">
                  <c:v>-3.3252000000000013E-9</c:v>
                </c:pt>
                <c:pt idx="36">
                  <c:v>-3.3127000000000008E-9</c:v>
                </c:pt>
                <c:pt idx="37">
                  <c:v>-3.3002000000000015E-9</c:v>
                </c:pt>
                <c:pt idx="38">
                  <c:v>-3.2877000000000022E-9</c:v>
                </c:pt>
                <c:pt idx="39">
                  <c:v>-3.2752000000000017E-9</c:v>
                </c:pt>
                <c:pt idx="40">
                  <c:v>-3.2627000000000012E-9</c:v>
                </c:pt>
                <c:pt idx="41">
                  <c:v>-3.2502000000000015E-9</c:v>
                </c:pt>
                <c:pt idx="42">
                  <c:v>-3.2377000000000018E-9</c:v>
                </c:pt>
                <c:pt idx="43">
                  <c:v>-3.2252000000000016E-9</c:v>
                </c:pt>
                <c:pt idx="44">
                  <c:v>-3.2127000000000011E-9</c:v>
                </c:pt>
                <c:pt idx="45">
                  <c:v>-3.2002000000000018E-9</c:v>
                </c:pt>
                <c:pt idx="46">
                  <c:v>-3.1877000000000021E-9</c:v>
                </c:pt>
                <c:pt idx="47">
                  <c:v>-3.1752000000000012E-9</c:v>
                </c:pt>
                <c:pt idx="48">
                  <c:v>-3.1627000000000011E-9</c:v>
                </c:pt>
                <c:pt idx="49">
                  <c:v>-3.1502000000000014E-9</c:v>
                </c:pt>
                <c:pt idx="50">
                  <c:v>-3.1377000000000017E-9</c:v>
                </c:pt>
                <c:pt idx="51">
                  <c:v>-3.1252000000000016E-9</c:v>
                </c:pt>
                <c:pt idx="52">
                  <c:v>-3.112700000000001E-9</c:v>
                </c:pt>
                <c:pt idx="53">
                  <c:v>-3.1002000000000018E-9</c:v>
                </c:pt>
                <c:pt idx="54">
                  <c:v>-3.0877000000000021E-9</c:v>
                </c:pt>
                <c:pt idx="55">
                  <c:v>-3.0752000000000011E-9</c:v>
                </c:pt>
                <c:pt idx="56">
                  <c:v>-3.0627000000000014E-9</c:v>
                </c:pt>
                <c:pt idx="57">
                  <c:v>-3.0502000000000013E-9</c:v>
                </c:pt>
                <c:pt idx="58">
                  <c:v>-3.0377000000000016E-9</c:v>
                </c:pt>
                <c:pt idx="59">
                  <c:v>-3.0252000000000015E-9</c:v>
                </c:pt>
                <c:pt idx="60">
                  <c:v>-3.0127000000000014E-9</c:v>
                </c:pt>
                <c:pt idx="61">
                  <c:v>-3.0002000000000013E-9</c:v>
                </c:pt>
                <c:pt idx="62">
                  <c:v>-2.9877000000000012E-9</c:v>
                </c:pt>
                <c:pt idx="63">
                  <c:v>-2.9752000000000011E-9</c:v>
                </c:pt>
                <c:pt idx="64">
                  <c:v>-2.9627000000000014E-9</c:v>
                </c:pt>
                <c:pt idx="65">
                  <c:v>-2.9502000000000012E-9</c:v>
                </c:pt>
                <c:pt idx="66">
                  <c:v>-2.9377000000000011E-9</c:v>
                </c:pt>
                <c:pt idx="67">
                  <c:v>-2.9252000000000014E-9</c:v>
                </c:pt>
                <c:pt idx="68">
                  <c:v>-2.9127000000000009E-9</c:v>
                </c:pt>
                <c:pt idx="69">
                  <c:v>-2.9002000000000012E-9</c:v>
                </c:pt>
                <c:pt idx="70">
                  <c:v>-2.8877000000000011E-9</c:v>
                </c:pt>
                <c:pt idx="71">
                  <c:v>-2.875200000000001E-9</c:v>
                </c:pt>
                <c:pt idx="72">
                  <c:v>-2.8627000000000013E-9</c:v>
                </c:pt>
                <c:pt idx="73">
                  <c:v>-2.8502000000000012E-9</c:v>
                </c:pt>
                <c:pt idx="74">
                  <c:v>-2.8377000000000011E-9</c:v>
                </c:pt>
                <c:pt idx="75">
                  <c:v>-2.825200000000001E-9</c:v>
                </c:pt>
                <c:pt idx="76">
                  <c:v>-2.8127000000000008E-9</c:v>
                </c:pt>
                <c:pt idx="77">
                  <c:v>-2.8002000000000011E-9</c:v>
                </c:pt>
                <c:pt idx="78">
                  <c:v>-2.7877000000000019E-9</c:v>
                </c:pt>
                <c:pt idx="79">
                  <c:v>-2.7752000000000013E-9</c:v>
                </c:pt>
                <c:pt idx="80">
                  <c:v>-2.7627000000000016E-9</c:v>
                </c:pt>
                <c:pt idx="81">
                  <c:v>-2.7502000000000015E-9</c:v>
                </c:pt>
                <c:pt idx="82">
                  <c:v>-2.7377000000000014E-9</c:v>
                </c:pt>
                <c:pt idx="83">
                  <c:v>-2.7252000000000013E-9</c:v>
                </c:pt>
                <c:pt idx="84">
                  <c:v>-2.7127000000000008E-9</c:v>
                </c:pt>
                <c:pt idx="85">
                  <c:v>-2.7002000000000015E-9</c:v>
                </c:pt>
                <c:pt idx="86">
                  <c:v>-2.6877000000000018E-9</c:v>
                </c:pt>
                <c:pt idx="87">
                  <c:v>-2.6752000000000013E-9</c:v>
                </c:pt>
                <c:pt idx="88">
                  <c:v>-2.6627000000000012E-9</c:v>
                </c:pt>
                <c:pt idx="89">
                  <c:v>-2.650200000000001E-9</c:v>
                </c:pt>
                <c:pt idx="90">
                  <c:v>-2.6377000000000013E-9</c:v>
                </c:pt>
                <c:pt idx="91">
                  <c:v>-2.6252000000000012E-9</c:v>
                </c:pt>
                <c:pt idx="92">
                  <c:v>-2.6127000000000007E-9</c:v>
                </c:pt>
                <c:pt idx="93">
                  <c:v>-2.6002000000000014E-9</c:v>
                </c:pt>
                <c:pt idx="94">
                  <c:v>-2.5877000000000017E-9</c:v>
                </c:pt>
                <c:pt idx="95">
                  <c:v>-2.5752000000000012E-9</c:v>
                </c:pt>
                <c:pt idx="96">
                  <c:v>-2.5627000000000007E-9</c:v>
                </c:pt>
                <c:pt idx="97">
                  <c:v>-2.550200000000001E-9</c:v>
                </c:pt>
                <c:pt idx="98">
                  <c:v>-2.5377000000000013E-9</c:v>
                </c:pt>
                <c:pt idx="99">
                  <c:v>-2.5252000000000012E-9</c:v>
                </c:pt>
                <c:pt idx="100">
                  <c:v>-2.5127000000000006E-9</c:v>
                </c:pt>
                <c:pt idx="101">
                  <c:v>-2.5002000000000014E-9</c:v>
                </c:pt>
                <c:pt idx="102">
                  <c:v>-2.4877000000000017E-9</c:v>
                </c:pt>
                <c:pt idx="103">
                  <c:v>-2.4752000000000007E-9</c:v>
                </c:pt>
                <c:pt idx="104">
                  <c:v>-2.462700000000001E-9</c:v>
                </c:pt>
                <c:pt idx="105">
                  <c:v>-2.4502000000000009E-9</c:v>
                </c:pt>
                <c:pt idx="106">
                  <c:v>-2.4377000000000012E-9</c:v>
                </c:pt>
                <c:pt idx="107">
                  <c:v>-2.4252000000000011E-9</c:v>
                </c:pt>
                <c:pt idx="108">
                  <c:v>-2.412700000000001E-9</c:v>
                </c:pt>
                <c:pt idx="109">
                  <c:v>-2.4002000000000013E-9</c:v>
                </c:pt>
                <c:pt idx="110">
                  <c:v>-2.3877000000000008E-9</c:v>
                </c:pt>
                <c:pt idx="111">
                  <c:v>-2.3752000000000006E-9</c:v>
                </c:pt>
                <c:pt idx="112">
                  <c:v>-2.362700000000001E-9</c:v>
                </c:pt>
                <c:pt idx="113">
                  <c:v>-2.3502000000000008E-9</c:v>
                </c:pt>
                <c:pt idx="114">
                  <c:v>-2.3377000000000007E-9</c:v>
                </c:pt>
                <c:pt idx="115">
                  <c:v>-2.325200000000001E-9</c:v>
                </c:pt>
                <c:pt idx="116">
                  <c:v>-2.3127000000000005E-9</c:v>
                </c:pt>
                <c:pt idx="117">
                  <c:v>-2.3002000000000008E-9</c:v>
                </c:pt>
                <c:pt idx="118">
                  <c:v>-2.2877000000000011E-9</c:v>
                </c:pt>
                <c:pt idx="119">
                  <c:v>-2.275200000000001E-9</c:v>
                </c:pt>
                <c:pt idx="120">
                  <c:v>-2.2627000000000013E-9</c:v>
                </c:pt>
                <c:pt idx="121">
                  <c:v>-2.2502000000000012E-9</c:v>
                </c:pt>
                <c:pt idx="122">
                  <c:v>-2.2377000000000011E-9</c:v>
                </c:pt>
                <c:pt idx="123">
                  <c:v>-2.2252000000000014E-9</c:v>
                </c:pt>
                <c:pt idx="124">
                  <c:v>-2.2127000000000008E-9</c:v>
                </c:pt>
                <c:pt idx="125">
                  <c:v>-2.2002000000000011E-9</c:v>
                </c:pt>
                <c:pt idx="126">
                  <c:v>-2.187700000000001E-9</c:v>
                </c:pt>
                <c:pt idx="127">
                  <c:v>-2.1752000000000009E-9</c:v>
                </c:pt>
                <c:pt idx="128">
                  <c:v>-2.1627000000000012E-9</c:v>
                </c:pt>
                <c:pt idx="129">
                  <c:v>-2.1502000000000011E-9</c:v>
                </c:pt>
                <c:pt idx="130">
                  <c:v>-2.1377000000000014E-9</c:v>
                </c:pt>
                <c:pt idx="131">
                  <c:v>-2.1252000000000009E-9</c:v>
                </c:pt>
                <c:pt idx="132">
                  <c:v>-2.1127000000000008E-9</c:v>
                </c:pt>
                <c:pt idx="133">
                  <c:v>-2.1002000000000011E-9</c:v>
                </c:pt>
                <c:pt idx="134">
                  <c:v>-2.0877000000000014E-9</c:v>
                </c:pt>
                <c:pt idx="135">
                  <c:v>-2.0752000000000009E-9</c:v>
                </c:pt>
                <c:pt idx="136">
                  <c:v>-2.0627000000000007E-9</c:v>
                </c:pt>
                <c:pt idx="137">
                  <c:v>-2.0502000000000006E-9</c:v>
                </c:pt>
                <c:pt idx="138">
                  <c:v>-2.0377000000000009E-9</c:v>
                </c:pt>
                <c:pt idx="139">
                  <c:v>-2.0252000000000008E-9</c:v>
                </c:pt>
                <c:pt idx="140">
                  <c:v>-2.0127000000000003E-9</c:v>
                </c:pt>
                <c:pt idx="141">
                  <c:v>-2.000200000000001E-9</c:v>
                </c:pt>
                <c:pt idx="142">
                  <c:v>-1.9877000000000009E-9</c:v>
                </c:pt>
                <c:pt idx="143">
                  <c:v>-1.9752000000000012E-9</c:v>
                </c:pt>
                <c:pt idx="144">
                  <c:v>-1.9627000000000007E-9</c:v>
                </c:pt>
                <c:pt idx="145">
                  <c:v>-1.9502000000000014E-9</c:v>
                </c:pt>
                <c:pt idx="146">
                  <c:v>-1.9377000000000009E-9</c:v>
                </c:pt>
                <c:pt idx="147">
                  <c:v>-1.9252000000000008E-9</c:v>
                </c:pt>
                <c:pt idx="148">
                  <c:v>-1.9127000000000006E-9</c:v>
                </c:pt>
                <c:pt idx="149">
                  <c:v>-1.9002000000000009E-9</c:v>
                </c:pt>
                <c:pt idx="150">
                  <c:v>-1.8877000000000008E-9</c:v>
                </c:pt>
                <c:pt idx="151">
                  <c:v>-1.8752000000000007E-9</c:v>
                </c:pt>
                <c:pt idx="152">
                  <c:v>-1.862700000000001E-9</c:v>
                </c:pt>
                <c:pt idx="153">
                  <c:v>-1.8502000000000009E-9</c:v>
                </c:pt>
                <c:pt idx="154">
                  <c:v>-1.8377000000000008E-9</c:v>
                </c:pt>
                <c:pt idx="155">
                  <c:v>-1.8252000000000009E-9</c:v>
                </c:pt>
                <c:pt idx="156">
                  <c:v>-1.8127000000000008E-9</c:v>
                </c:pt>
                <c:pt idx="157">
                  <c:v>-1.8002000000000009E-9</c:v>
                </c:pt>
                <c:pt idx="158">
                  <c:v>-1.7877000000000006E-9</c:v>
                </c:pt>
                <c:pt idx="159">
                  <c:v>-1.7752000000000009E-9</c:v>
                </c:pt>
                <c:pt idx="160">
                  <c:v>-1.7627000000000005E-9</c:v>
                </c:pt>
                <c:pt idx="161">
                  <c:v>-1.7502000000000008E-9</c:v>
                </c:pt>
                <c:pt idx="162">
                  <c:v>-1.7377000000000005E-9</c:v>
                </c:pt>
                <c:pt idx="163">
                  <c:v>-1.7252000000000006E-9</c:v>
                </c:pt>
                <c:pt idx="164">
                  <c:v>-1.7127000000000007E-9</c:v>
                </c:pt>
                <c:pt idx="165">
                  <c:v>-1.7002000000000008E-9</c:v>
                </c:pt>
                <c:pt idx="166">
                  <c:v>-1.6877000000000009E-9</c:v>
                </c:pt>
                <c:pt idx="167">
                  <c:v>-1.6752000000000008E-9</c:v>
                </c:pt>
                <c:pt idx="168">
                  <c:v>-1.6627000000000009E-9</c:v>
                </c:pt>
                <c:pt idx="169">
                  <c:v>-1.6502000000000008E-9</c:v>
                </c:pt>
                <c:pt idx="170">
                  <c:v>-1.6377000000000007E-9</c:v>
                </c:pt>
                <c:pt idx="171">
                  <c:v>-1.6252000000000006E-9</c:v>
                </c:pt>
                <c:pt idx="172">
                  <c:v>-1.6127000000000009E-9</c:v>
                </c:pt>
                <c:pt idx="173">
                  <c:v>-1.6002000000000007E-9</c:v>
                </c:pt>
                <c:pt idx="174">
                  <c:v>-1.5877000000000006E-9</c:v>
                </c:pt>
                <c:pt idx="175">
                  <c:v>-1.5752000000000007E-9</c:v>
                </c:pt>
                <c:pt idx="176">
                  <c:v>-1.5627000000000008E-9</c:v>
                </c:pt>
                <c:pt idx="177">
                  <c:v>-1.5502000000000007E-9</c:v>
                </c:pt>
                <c:pt idx="178">
                  <c:v>-1.5377000000000006E-9</c:v>
                </c:pt>
                <c:pt idx="179">
                  <c:v>-1.5252000000000007E-9</c:v>
                </c:pt>
                <c:pt idx="180">
                  <c:v>-1.5127000000000008E-9</c:v>
                </c:pt>
                <c:pt idx="181">
                  <c:v>-1.5002000000000007E-9</c:v>
                </c:pt>
                <c:pt idx="182">
                  <c:v>-1.4877000000000004E-9</c:v>
                </c:pt>
                <c:pt idx="183">
                  <c:v>-1.4752000000000007E-9</c:v>
                </c:pt>
                <c:pt idx="184">
                  <c:v>-1.4627000000000003E-9</c:v>
                </c:pt>
                <c:pt idx="185">
                  <c:v>-1.4502000000000006E-9</c:v>
                </c:pt>
                <c:pt idx="186">
                  <c:v>-1.4377000000000003E-9</c:v>
                </c:pt>
                <c:pt idx="187">
                  <c:v>-1.4252000000000004E-9</c:v>
                </c:pt>
                <c:pt idx="188">
                  <c:v>-1.4127000000000005E-9</c:v>
                </c:pt>
                <c:pt idx="189">
                  <c:v>-1.4002000000000006E-9</c:v>
                </c:pt>
                <c:pt idx="190">
                  <c:v>-1.3877000000000007E-9</c:v>
                </c:pt>
                <c:pt idx="191">
                  <c:v>-1.3752000000000006E-9</c:v>
                </c:pt>
                <c:pt idx="192">
                  <c:v>-1.3627000000000007E-9</c:v>
                </c:pt>
                <c:pt idx="193">
                  <c:v>-1.3502000000000006E-9</c:v>
                </c:pt>
                <c:pt idx="194">
                  <c:v>-1.3377000000000005E-9</c:v>
                </c:pt>
                <c:pt idx="195">
                  <c:v>-1.3252000000000003E-9</c:v>
                </c:pt>
                <c:pt idx="196">
                  <c:v>-1.3127000000000006E-9</c:v>
                </c:pt>
                <c:pt idx="197">
                  <c:v>-1.3002000000000005E-9</c:v>
                </c:pt>
                <c:pt idx="198">
                  <c:v>-1.2877000000000004E-9</c:v>
                </c:pt>
                <c:pt idx="199">
                  <c:v>-1.2752000000000003E-9</c:v>
                </c:pt>
                <c:pt idx="200">
                  <c:v>-1.2627000000000006E-9</c:v>
                </c:pt>
                <c:pt idx="201">
                  <c:v>-1.2502000000000005E-9</c:v>
                </c:pt>
                <c:pt idx="202">
                  <c:v>-1.2377000000000004E-9</c:v>
                </c:pt>
                <c:pt idx="203">
                  <c:v>-1.2252000000000005E-9</c:v>
                </c:pt>
                <c:pt idx="204">
                  <c:v>-1.2127000000000006E-9</c:v>
                </c:pt>
                <c:pt idx="205">
                  <c:v>-1.2002000000000005E-9</c:v>
                </c:pt>
                <c:pt idx="206">
                  <c:v>-1.1877000000000004E-9</c:v>
                </c:pt>
                <c:pt idx="207">
                  <c:v>-1.1752000000000007E-9</c:v>
                </c:pt>
                <c:pt idx="208">
                  <c:v>-1.1627000000000003E-9</c:v>
                </c:pt>
                <c:pt idx="209">
                  <c:v>-1.1502000000000006E-9</c:v>
                </c:pt>
                <c:pt idx="210">
                  <c:v>-1.1377000000000003E-9</c:v>
                </c:pt>
                <c:pt idx="211">
                  <c:v>-1.1252000000000006E-9</c:v>
                </c:pt>
                <c:pt idx="212">
                  <c:v>-1.1127000000000005E-9</c:v>
                </c:pt>
                <c:pt idx="213">
                  <c:v>-1.1002000000000006E-9</c:v>
                </c:pt>
                <c:pt idx="214">
                  <c:v>-1.0877000000000005E-9</c:v>
                </c:pt>
                <c:pt idx="215">
                  <c:v>-1.0752000000000004E-9</c:v>
                </c:pt>
                <c:pt idx="216">
                  <c:v>-1.0627000000000005E-9</c:v>
                </c:pt>
                <c:pt idx="217">
                  <c:v>-1.0502000000000006E-9</c:v>
                </c:pt>
                <c:pt idx="218">
                  <c:v>-1.0377000000000005E-9</c:v>
                </c:pt>
                <c:pt idx="219">
                  <c:v>-1.0252000000000001E-9</c:v>
                </c:pt>
                <c:pt idx="220">
                  <c:v>-1.0127000000000004E-9</c:v>
                </c:pt>
                <c:pt idx="221">
                  <c:v>-1.0002000000000003E-9</c:v>
                </c:pt>
                <c:pt idx="222">
                  <c:v>-9.8770000000000063E-10</c:v>
                </c:pt>
                <c:pt idx="223">
                  <c:v>-9.7520000000000052E-10</c:v>
                </c:pt>
                <c:pt idx="224">
                  <c:v>-9.6270000000000082E-10</c:v>
                </c:pt>
                <c:pt idx="225">
                  <c:v>-9.5020000000000071E-10</c:v>
                </c:pt>
                <c:pt idx="226">
                  <c:v>-9.377000000000008E-10</c:v>
                </c:pt>
                <c:pt idx="227">
                  <c:v>-9.2520000000000059E-10</c:v>
                </c:pt>
                <c:pt idx="228">
                  <c:v>-9.1270000000000058E-10</c:v>
                </c:pt>
                <c:pt idx="229">
                  <c:v>-9.0020000000000057E-10</c:v>
                </c:pt>
                <c:pt idx="230">
                  <c:v>-8.8770000000000056E-10</c:v>
                </c:pt>
                <c:pt idx="231">
                  <c:v>-8.7520000000000056E-10</c:v>
                </c:pt>
                <c:pt idx="232">
                  <c:v>-8.6270000000000034E-10</c:v>
                </c:pt>
                <c:pt idx="233">
                  <c:v>-8.5020000000000054E-10</c:v>
                </c:pt>
                <c:pt idx="234">
                  <c:v>-8.3770000000000053E-10</c:v>
                </c:pt>
                <c:pt idx="235">
                  <c:v>-8.2520000000000052E-10</c:v>
                </c:pt>
                <c:pt idx="236">
                  <c:v>-8.1270000000000031E-10</c:v>
                </c:pt>
                <c:pt idx="237">
                  <c:v>-8.0020000000000071E-10</c:v>
                </c:pt>
                <c:pt idx="238">
                  <c:v>-7.8770000000000039E-10</c:v>
                </c:pt>
                <c:pt idx="239">
                  <c:v>-7.7520000000000038E-10</c:v>
                </c:pt>
                <c:pt idx="240">
                  <c:v>-7.6270000000000027E-10</c:v>
                </c:pt>
                <c:pt idx="241">
                  <c:v>-7.5020000000000037E-10</c:v>
                </c:pt>
                <c:pt idx="242">
                  <c:v>-7.3770000000000046E-10</c:v>
                </c:pt>
                <c:pt idx="243">
                  <c:v>-7.2520000000000035E-10</c:v>
                </c:pt>
                <c:pt idx="244">
                  <c:v>-7.1270000000000024E-10</c:v>
                </c:pt>
                <c:pt idx="245">
                  <c:v>-7.0020000000000033E-10</c:v>
                </c:pt>
                <c:pt idx="246">
                  <c:v>-6.8770000000000032E-10</c:v>
                </c:pt>
                <c:pt idx="247">
                  <c:v>-6.7520000000000032E-10</c:v>
                </c:pt>
                <c:pt idx="248">
                  <c:v>-6.6270000000000031E-10</c:v>
                </c:pt>
                <c:pt idx="249">
                  <c:v>-6.502000000000003E-10</c:v>
                </c:pt>
                <c:pt idx="250">
                  <c:v>-6.3770000000000029E-10</c:v>
                </c:pt>
                <c:pt idx="251">
                  <c:v>-6.2520000000000028E-10</c:v>
                </c:pt>
                <c:pt idx="252">
                  <c:v>-6.1270000000000027E-10</c:v>
                </c:pt>
                <c:pt idx="253">
                  <c:v>-6.0020000000000026E-10</c:v>
                </c:pt>
                <c:pt idx="254">
                  <c:v>-5.8770000000000036E-10</c:v>
                </c:pt>
                <c:pt idx="255">
                  <c:v>-5.7520000000000025E-10</c:v>
                </c:pt>
                <c:pt idx="256">
                  <c:v>-5.6270000000000024E-10</c:v>
                </c:pt>
                <c:pt idx="257">
                  <c:v>-5.5020000000000033E-10</c:v>
                </c:pt>
                <c:pt idx="258">
                  <c:v>-5.3770000000000032E-10</c:v>
                </c:pt>
                <c:pt idx="259">
                  <c:v>-5.2520000000000032E-10</c:v>
                </c:pt>
                <c:pt idx="260">
                  <c:v>-5.127000000000002E-10</c:v>
                </c:pt>
                <c:pt idx="261">
                  <c:v>-5.002000000000003E-10</c:v>
                </c:pt>
                <c:pt idx="262">
                  <c:v>-4.8770000000000029E-10</c:v>
                </c:pt>
                <c:pt idx="263">
                  <c:v>-4.7520000000000028E-10</c:v>
                </c:pt>
                <c:pt idx="264">
                  <c:v>-4.6270000000000017E-10</c:v>
                </c:pt>
                <c:pt idx="265">
                  <c:v>-4.5020000000000021E-10</c:v>
                </c:pt>
                <c:pt idx="266">
                  <c:v>-4.377000000000002E-10</c:v>
                </c:pt>
                <c:pt idx="267">
                  <c:v>-4.252000000000002E-10</c:v>
                </c:pt>
                <c:pt idx="268">
                  <c:v>-4.1270000000000014E-10</c:v>
                </c:pt>
                <c:pt idx="269">
                  <c:v>-4.0020000000000018E-10</c:v>
                </c:pt>
                <c:pt idx="270">
                  <c:v>-3.8770000000000017E-10</c:v>
                </c:pt>
                <c:pt idx="271">
                  <c:v>-3.7520000000000016E-10</c:v>
                </c:pt>
                <c:pt idx="272">
                  <c:v>-3.6270000000000021E-10</c:v>
                </c:pt>
                <c:pt idx="273">
                  <c:v>-3.502000000000002E-10</c:v>
                </c:pt>
                <c:pt idx="274">
                  <c:v>-3.3770000000000014E-10</c:v>
                </c:pt>
                <c:pt idx="275">
                  <c:v>-3.2520000000000018E-10</c:v>
                </c:pt>
                <c:pt idx="276">
                  <c:v>-3.1270000000000017E-10</c:v>
                </c:pt>
                <c:pt idx="277">
                  <c:v>-3.0020000000000016E-10</c:v>
                </c:pt>
                <c:pt idx="278">
                  <c:v>-2.8770000000000015E-10</c:v>
                </c:pt>
                <c:pt idx="279">
                  <c:v>-2.7520000000000015E-10</c:v>
                </c:pt>
                <c:pt idx="280">
                  <c:v>-2.6270000000000014E-10</c:v>
                </c:pt>
                <c:pt idx="281">
                  <c:v>-2.5020000000000018E-10</c:v>
                </c:pt>
                <c:pt idx="282">
                  <c:v>-2.3770000000000012E-10</c:v>
                </c:pt>
                <c:pt idx="283">
                  <c:v>-2.2520000000000011E-10</c:v>
                </c:pt>
                <c:pt idx="284">
                  <c:v>-2.1270000000000013E-10</c:v>
                </c:pt>
                <c:pt idx="285">
                  <c:v>-2.0020000000000009E-10</c:v>
                </c:pt>
                <c:pt idx="286">
                  <c:v>-1.8770000000000011E-10</c:v>
                </c:pt>
                <c:pt idx="287">
                  <c:v>-1.752000000000001E-10</c:v>
                </c:pt>
                <c:pt idx="288">
                  <c:v>-1.6270000000000007E-10</c:v>
                </c:pt>
                <c:pt idx="289">
                  <c:v>-1.5020000000000009E-10</c:v>
                </c:pt>
                <c:pt idx="290">
                  <c:v>-1.3770000000000008E-10</c:v>
                </c:pt>
                <c:pt idx="291">
                  <c:v>-1.2520000000000002E-10</c:v>
                </c:pt>
                <c:pt idx="292">
                  <c:v>-1.1270000000000006E-10</c:v>
                </c:pt>
                <c:pt idx="293">
                  <c:v>-1.0020000000000005E-10</c:v>
                </c:pt>
                <c:pt idx="294">
                  <c:v>-8.7700000000000044E-11</c:v>
                </c:pt>
                <c:pt idx="295">
                  <c:v>-7.5200000000000048E-11</c:v>
                </c:pt>
                <c:pt idx="296">
                  <c:v>-6.2700000000000039E-11</c:v>
                </c:pt>
                <c:pt idx="297">
                  <c:v>-5.0200000000000024E-11</c:v>
                </c:pt>
                <c:pt idx="298">
                  <c:v>-3.7700000000000029E-11</c:v>
                </c:pt>
                <c:pt idx="299">
                  <c:v>-2.5200000000000017E-11</c:v>
                </c:pt>
                <c:pt idx="300">
                  <c:v>-1.2700000000000008E-11</c:v>
                </c:pt>
                <c:pt idx="301">
                  <c:v>-2.0000000000000013E-13</c:v>
                </c:pt>
                <c:pt idx="302">
                  <c:v>1.2300000000000007E-11</c:v>
                </c:pt>
                <c:pt idx="303">
                  <c:v>2.4800000000000014E-11</c:v>
                </c:pt>
                <c:pt idx="304">
                  <c:v>3.7300000000000029E-11</c:v>
                </c:pt>
                <c:pt idx="305">
                  <c:v>4.9800000000000037E-11</c:v>
                </c:pt>
                <c:pt idx="306">
                  <c:v>6.230000000000002E-11</c:v>
                </c:pt>
                <c:pt idx="307">
                  <c:v>7.4800000000000054E-11</c:v>
                </c:pt>
                <c:pt idx="308">
                  <c:v>8.7300000000000063E-11</c:v>
                </c:pt>
                <c:pt idx="309">
                  <c:v>9.9800000000000084E-11</c:v>
                </c:pt>
                <c:pt idx="310">
                  <c:v>1.1230000000000007E-10</c:v>
                </c:pt>
                <c:pt idx="311">
                  <c:v>1.2480000000000008E-10</c:v>
                </c:pt>
                <c:pt idx="312">
                  <c:v>1.3730000000000008E-10</c:v>
                </c:pt>
                <c:pt idx="313">
                  <c:v>1.4980000000000004E-10</c:v>
                </c:pt>
                <c:pt idx="314">
                  <c:v>1.623000000000001E-10</c:v>
                </c:pt>
                <c:pt idx="315">
                  <c:v>1.7480000000000008E-10</c:v>
                </c:pt>
                <c:pt idx="316">
                  <c:v>1.8730000000000009E-10</c:v>
                </c:pt>
                <c:pt idx="317">
                  <c:v>1.9980000000000013E-10</c:v>
                </c:pt>
                <c:pt idx="318">
                  <c:v>2.1230000000000014E-10</c:v>
                </c:pt>
                <c:pt idx="319">
                  <c:v>2.2480000000000014E-10</c:v>
                </c:pt>
                <c:pt idx="320">
                  <c:v>2.373000000000001E-10</c:v>
                </c:pt>
                <c:pt idx="321">
                  <c:v>2.4980000000000011E-10</c:v>
                </c:pt>
                <c:pt idx="322">
                  <c:v>2.6230000000000017E-10</c:v>
                </c:pt>
                <c:pt idx="323">
                  <c:v>2.7480000000000018E-10</c:v>
                </c:pt>
                <c:pt idx="324">
                  <c:v>2.8730000000000008E-10</c:v>
                </c:pt>
                <c:pt idx="325">
                  <c:v>2.9980000000000014E-10</c:v>
                </c:pt>
                <c:pt idx="326">
                  <c:v>3.123000000000002E-10</c:v>
                </c:pt>
                <c:pt idx="327">
                  <c:v>3.2480000000000021E-10</c:v>
                </c:pt>
                <c:pt idx="328">
                  <c:v>3.3730000000000017E-10</c:v>
                </c:pt>
                <c:pt idx="329">
                  <c:v>3.4980000000000018E-10</c:v>
                </c:pt>
                <c:pt idx="330">
                  <c:v>3.6230000000000019E-10</c:v>
                </c:pt>
                <c:pt idx="331">
                  <c:v>3.7480000000000025E-10</c:v>
                </c:pt>
                <c:pt idx="332">
                  <c:v>3.873000000000002E-10</c:v>
                </c:pt>
                <c:pt idx="333">
                  <c:v>3.9980000000000021E-10</c:v>
                </c:pt>
                <c:pt idx="334">
                  <c:v>4.1230000000000017E-10</c:v>
                </c:pt>
                <c:pt idx="335">
                  <c:v>4.2480000000000028E-10</c:v>
                </c:pt>
                <c:pt idx="336">
                  <c:v>4.3730000000000019E-10</c:v>
                </c:pt>
                <c:pt idx="337">
                  <c:v>4.4980000000000019E-10</c:v>
                </c:pt>
                <c:pt idx="338">
                  <c:v>4.623000000000002E-10</c:v>
                </c:pt>
                <c:pt idx="339">
                  <c:v>4.7480000000000016E-10</c:v>
                </c:pt>
                <c:pt idx="340">
                  <c:v>4.8730000000000017E-10</c:v>
                </c:pt>
                <c:pt idx="341">
                  <c:v>4.9980000000000018E-10</c:v>
                </c:pt>
                <c:pt idx="342">
                  <c:v>5.1230000000000008E-10</c:v>
                </c:pt>
                <c:pt idx="343">
                  <c:v>5.2480000000000019E-10</c:v>
                </c:pt>
                <c:pt idx="344">
                  <c:v>5.3730000000000031E-10</c:v>
                </c:pt>
                <c:pt idx="345">
                  <c:v>5.4980000000000031E-10</c:v>
                </c:pt>
                <c:pt idx="346">
                  <c:v>5.6230000000000022E-10</c:v>
                </c:pt>
                <c:pt idx="347">
                  <c:v>5.7480000000000033E-10</c:v>
                </c:pt>
                <c:pt idx="348">
                  <c:v>5.8730000000000034E-10</c:v>
                </c:pt>
                <c:pt idx="349">
                  <c:v>5.9980000000000035E-10</c:v>
                </c:pt>
                <c:pt idx="350">
                  <c:v>6.1230000000000036E-10</c:v>
                </c:pt>
                <c:pt idx="351">
                  <c:v>6.2480000000000026E-10</c:v>
                </c:pt>
                <c:pt idx="352">
                  <c:v>6.3730000000000027E-10</c:v>
                </c:pt>
                <c:pt idx="353">
                  <c:v>6.4980000000000028E-10</c:v>
                </c:pt>
                <c:pt idx="354">
                  <c:v>6.6230000000000018E-10</c:v>
                </c:pt>
                <c:pt idx="355">
                  <c:v>6.748000000000003E-10</c:v>
                </c:pt>
                <c:pt idx="356">
                  <c:v>6.873000000000003E-10</c:v>
                </c:pt>
                <c:pt idx="357">
                  <c:v>6.9980000000000042E-10</c:v>
                </c:pt>
                <c:pt idx="358">
                  <c:v>7.1230000000000032E-10</c:v>
                </c:pt>
                <c:pt idx="359">
                  <c:v>7.2480000000000043E-10</c:v>
                </c:pt>
                <c:pt idx="360">
                  <c:v>7.3730000000000044E-10</c:v>
                </c:pt>
                <c:pt idx="361">
                  <c:v>7.4980000000000045E-10</c:v>
                </c:pt>
                <c:pt idx="362">
                  <c:v>7.6230000000000046E-10</c:v>
                </c:pt>
                <c:pt idx="363">
                  <c:v>7.7480000000000036E-10</c:v>
                </c:pt>
                <c:pt idx="364">
                  <c:v>7.8730000000000037E-10</c:v>
                </c:pt>
                <c:pt idx="365">
                  <c:v>7.9980000000000038E-10</c:v>
                </c:pt>
                <c:pt idx="366">
                  <c:v>8.123000000000006E-10</c:v>
                </c:pt>
                <c:pt idx="367">
                  <c:v>8.248000000000004E-10</c:v>
                </c:pt>
                <c:pt idx="368">
                  <c:v>8.3730000000000092E-10</c:v>
                </c:pt>
                <c:pt idx="369">
                  <c:v>8.4980000000000042E-10</c:v>
                </c:pt>
                <c:pt idx="370">
                  <c:v>8.6230000000000042E-10</c:v>
                </c:pt>
                <c:pt idx="371">
                  <c:v>8.7480000000000023E-10</c:v>
                </c:pt>
                <c:pt idx="372">
                  <c:v>8.8730000000000065E-10</c:v>
                </c:pt>
                <c:pt idx="373">
                  <c:v>8.9980000000000045E-10</c:v>
                </c:pt>
                <c:pt idx="374">
                  <c:v>9.1230000000000046E-10</c:v>
                </c:pt>
                <c:pt idx="375">
                  <c:v>9.2480000000000047E-10</c:v>
                </c:pt>
                <c:pt idx="376">
                  <c:v>9.3730000000000068E-10</c:v>
                </c:pt>
                <c:pt idx="377">
                  <c:v>9.4980000000000059E-10</c:v>
                </c:pt>
                <c:pt idx="378">
                  <c:v>9.6230000000000049E-10</c:v>
                </c:pt>
                <c:pt idx="379">
                  <c:v>9.748000000000004E-10</c:v>
                </c:pt>
                <c:pt idx="380">
                  <c:v>9.8730000000000092E-10</c:v>
                </c:pt>
                <c:pt idx="381">
                  <c:v>9.9980000000000041E-10</c:v>
                </c:pt>
                <c:pt idx="382">
                  <c:v>1.0123000000000003E-9</c:v>
                </c:pt>
                <c:pt idx="383">
                  <c:v>1.0248000000000004E-9</c:v>
                </c:pt>
                <c:pt idx="384">
                  <c:v>1.0373000000000001E-9</c:v>
                </c:pt>
                <c:pt idx="385">
                  <c:v>1.0498000000000004E-9</c:v>
                </c:pt>
                <c:pt idx="386">
                  <c:v>1.0623000000000004E-9</c:v>
                </c:pt>
                <c:pt idx="387">
                  <c:v>1.0748000000000005E-9</c:v>
                </c:pt>
                <c:pt idx="388">
                  <c:v>1.0873000000000006E-9</c:v>
                </c:pt>
                <c:pt idx="389">
                  <c:v>1.0998000000000005E-9</c:v>
                </c:pt>
                <c:pt idx="390">
                  <c:v>1.1123000000000006E-9</c:v>
                </c:pt>
                <c:pt idx="391">
                  <c:v>1.1248000000000005E-9</c:v>
                </c:pt>
                <c:pt idx="392">
                  <c:v>1.1373000000000006E-9</c:v>
                </c:pt>
                <c:pt idx="393">
                  <c:v>1.1498000000000005E-9</c:v>
                </c:pt>
                <c:pt idx="394">
                  <c:v>1.1623000000000006E-9</c:v>
                </c:pt>
                <c:pt idx="395">
                  <c:v>1.1748000000000005E-9</c:v>
                </c:pt>
                <c:pt idx="396">
                  <c:v>1.1873000000000006E-9</c:v>
                </c:pt>
                <c:pt idx="397">
                  <c:v>1.1998000000000003E-9</c:v>
                </c:pt>
                <c:pt idx="398">
                  <c:v>1.2123000000000005E-9</c:v>
                </c:pt>
                <c:pt idx="399">
                  <c:v>1.2248000000000004E-9</c:v>
                </c:pt>
                <c:pt idx="400">
                  <c:v>1.2373000000000005E-9</c:v>
                </c:pt>
              </c:numCache>
            </c:numRef>
          </c:xVal>
          <c:yVal>
            <c:numRef>
              <c:f>'C:\Users\LU\Fast Timing\07202012\64mm^2\ZVA&amp;AM\1750V\[T68.csv]T68'!$J$100:$J$500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0.13708999999999999</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903296"/>
        <c:axId val="92904832"/>
      </c:scatterChart>
      <c:valAx>
        <c:axId val="92903296"/>
        <c:scaling>
          <c:orientation val="minMax"/>
        </c:scaling>
        <c:axPos val="b"/>
        <c:numFmt formatCode="General" sourceLinked="1"/>
        <c:tickLblPos val="nextTo"/>
        <c:crossAx val="92904832"/>
        <c:crosses val="autoZero"/>
        <c:crossBetween val="midCat"/>
      </c:valAx>
      <c:valAx>
        <c:axId val="92904832"/>
        <c:scaling>
          <c:orientation val="minMax"/>
        </c:scaling>
        <c:axPos val="l"/>
        <c:majorGridlines/>
        <c:numFmt formatCode="General" sourceLinked="1"/>
        <c:tickLblPos val="nextTo"/>
        <c:crossAx val="92903296"/>
        <c:crosses val="autoZero"/>
        <c:crossBetween val="midCat"/>
      </c:valAx>
    </c:plotArea>
    <c:plotVisOnly val="1"/>
    <c:dispBlanksAs val="gap"/>
  </c:chart>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Timing\07202012\64mm^2\ZVA&amp;AM\1750V\[T69.csv]T69'!$A$100:$A$500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Timing\07202012\64mm^2\ZVA&amp;AM\1750V\[T69.csv]T69'!$B$100:$B$500</c:f>
              <c:numCache>
                <c:formatCode>General</c:formatCode>
                <c:ptCount val="401"/>
                <c:pt idx="0">
                  <c:v>3.3000000000000005E-4</c:v>
                </c:pt>
                <c:pt idx="1">
                  <c:v>3.6000000000000008E-4</c:v>
                </c:pt>
                <c:pt idx="2">
                  <c:v>3.6000000000000008E-4</c:v>
                </c:pt>
                <c:pt idx="3">
                  <c:v>3.3000000000000005E-4</c:v>
                </c:pt>
                <c:pt idx="4">
                  <c:v>3.3000000000000005E-4</c:v>
                </c:pt>
                <c:pt idx="5">
                  <c:v>3.3000000000000005E-4</c:v>
                </c:pt>
                <c:pt idx="6">
                  <c:v>3.1000000000000005E-4</c:v>
                </c:pt>
                <c:pt idx="7">
                  <c:v>2.5000000000000006E-4</c:v>
                </c:pt>
                <c:pt idx="8">
                  <c:v>2.3000000000000003E-4</c:v>
                </c:pt>
                <c:pt idx="9">
                  <c:v>1.4999999999999999E-4</c:v>
                </c:pt>
                <c:pt idx="10">
                  <c:v>1.0000000000000002E-4</c:v>
                </c:pt>
                <c:pt idx="11">
                  <c:v>4.000000000000001E-5</c:v>
                </c:pt>
                <c:pt idx="12">
                  <c:v>-6.0000000000000015E-5</c:v>
                </c:pt>
                <c:pt idx="13">
                  <c:v>-1.9000000000000006E-4</c:v>
                </c:pt>
                <c:pt idx="14">
                  <c:v>-2.5000000000000006E-4</c:v>
                </c:pt>
                <c:pt idx="15">
                  <c:v>-3.8000000000000008E-4</c:v>
                </c:pt>
                <c:pt idx="16">
                  <c:v>-4.8000000000000007E-4</c:v>
                </c:pt>
                <c:pt idx="17">
                  <c:v>-5.6000000000000006E-4</c:v>
                </c:pt>
                <c:pt idx="18">
                  <c:v>-6.9000000000000008E-4</c:v>
                </c:pt>
                <c:pt idx="19">
                  <c:v>-8.0000000000000015E-4</c:v>
                </c:pt>
                <c:pt idx="20">
                  <c:v>-9.0000000000000041E-4</c:v>
                </c:pt>
                <c:pt idx="21">
                  <c:v>-9.8000000000000019E-4</c:v>
                </c:pt>
                <c:pt idx="22">
                  <c:v>-1.0900000000000003E-3</c:v>
                </c:pt>
                <c:pt idx="23">
                  <c:v>-1.2199999999999997E-3</c:v>
                </c:pt>
                <c:pt idx="24">
                  <c:v>-1.3300000000000002E-3</c:v>
                </c:pt>
                <c:pt idx="25">
                  <c:v>-1.3799999999999999E-3</c:v>
                </c:pt>
                <c:pt idx="26">
                  <c:v>-1.4800000000000002E-3</c:v>
                </c:pt>
                <c:pt idx="27">
                  <c:v>-1.6199999999999999E-3</c:v>
                </c:pt>
                <c:pt idx="28">
                  <c:v>-1.6900000000000005E-3</c:v>
                </c:pt>
                <c:pt idx="29">
                  <c:v>-1.6900000000000005E-3</c:v>
                </c:pt>
                <c:pt idx="30">
                  <c:v>-1.8000000000000004E-3</c:v>
                </c:pt>
                <c:pt idx="31">
                  <c:v>-1.8300000000000005E-3</c:v>
                </c:pt>
                <c:pt idx="32">
                  <c:v>-1.8799999999999999E-3</c:v>
                </c:pt>
                <c:pt idx="33">
                  <c:v>-1.8799999999999999E-3</c:v>
                </c:pt>
                <c:pt idx="34">
                  <c:v>-1.9100000000000005E-3</c:v>
                </c:pt>
                <c:pt idx="35">
                  <c:v>-1.8799999999999999E-3</c:v>
                </c:pt>
                <c:pt idx="36">
                  <c:v>-1.8500000000000003E-3</c:v>
                </c:pt>
                <c:pt idx="37">
                  <c:v>-1.8300000000000005E-3</c:v>
                </c:pt>
                <c:pt idx="38">
                  <c:v>-1.8300000000000005E-3</c:v>
                </c:pt>
                <c:pt idx="39">
                  <c:v>-1.7700000000000003E-3</c:v>
                </c:pt>
                <c:pt idx="40">
                  <c:v>-1.7200000000000002E-3</c:v>
                </c:pt>
                <c:pt idx="41">
                  <c:v>-1.6400000000000004E-3</c:v>
                </c:pt>
                <c:pt idx="42">
                  <c:v>-1.5600000000000004E-3</c:v>
                </c:pt>
                <c:pt idx="43">
                  <c:v>-1.4300000000000003E-3</c:v>
                </c:pt>
                <c:pt idx="44">
                  <c:v>-1.3799999999999999E-3</c:v>
                </c:pt>
                <c:pt idx="45">
                  <c:v>-1.2500000000000002E-3</c:v>
                </c:pt>
                <c:pt idx="46">
                  <c:v>-1.1700000000000002E-3</c:v>
                </c:pt>
                <c:pt idx="47">
                  <c:v>-1.0600000000000002E-3</c:v>
                </c:pt>
                <c:pt idx="48">
                  <c:v>-9.3000000000000027E-4</c:v>
                </c:pt>
                <c:pt idx="49">
                  <c:v>-8.5000000000000039E-4</c:v>
                </c:pt>
                <c:pt idx="50">
                  <c:v>-6.9000000000000008E-4</c:v>
                </c:pt>
                <c:pt idx="51">
                  <c:v>-5.9000000000000014E-4</c:v>
                </c:pt>
                <c:pt idx="52">
                  <c:v>-4.8000000000000007E-4</c:v>
                </c:pt>
                <c:pt idx="53">
                  <c:v>-3.0000000000000003E-4</c:v>
                </c:pt>
                <c:pt idx="54">
                  <c:v>-2.7000000000000006E-4</c:v>
                </c:pt>
                <c:pt idx="55">
                  <c:v>-1.1000000000000003E-4</c:v>
                </c:pt>
                <c:pt idx="56">
                  <c:v>-4.000000000000001E-5</c:v>
                </c:pt>
                <c:pt idx="57">
                  <c:v>1.0000000000000002E-4</c:v>
                </c:pt>
                <c:pt idx="58">
                  <c:v>1.4999999999999999E-4</c:v>
                </c:pt>
                <c:pt idx="59">
                  <c:v>2.5000000000000006E-4</c:v>
                </c:pt>
                <c:pt idx="60">
                  <c:v>3.6000000000000008E-4</c:v>
                </c:pt>
                <c:pt idx="61">
                  <c:v>3.9000000000000005E-4</c:v>
                </c:pt>
                <c:pt idx="62">
                  <c:v>4.7000000000000004E-4</c:v>
                </c:pt>
                <c:pt idx="63">
                  <c:v>4.4000000000000012E-4</c:v>
                </c:pt>
                <c:pt idx="64">
                  <c:v>4.9000000000000009E-4</c:v>
                </c:pt>
                <c:pt idx="65">
                  <c:v>5.2000000000000006E-4</c:v>
                </c:pt>
                <c:pt idx="66">
                  <c:v>4.4000000000000012E-4</c:v>
                </c:pt>
                <c:pt idx="67">
                  <c:v>4.9000000000000009E-4</c:v>
                </c:pt>
                <c:pt idx="68">
                  <c:v>5.2000000000000006E-4</c:v>
                </c:pt>
                <c:pt idx="69">
                  <c:v>4.7000000000000004E-4</c:v>
                </c:pt>
                <c:pt idx="70">
                  <c:v>4.1000000000000005E-4</c:v>
                </c:pt>
                <c:pt idx="71">
                  <c:v>4.4000000000000012E-4</c:v>
                </c:pt>
                <c:pt idx="72">
                  <c:v>4.1000000000000005E-4</c:v>
                </c:pt>
                <c:pt idx="73">
                  <c:v>3.6000000000000008E-4</c:v>
                </c:pt>
                <c:pt idx="74">
                  <c:v>3.9000000000000005E-4</c:v>
                </c:pt>
                <c:pt idx="75">
                  <c:v>3.6000000000000008E-4</c:v>
                </c:pt>
                <c:pt idx="76">
                  <c:v>3.6000000000000008E-4</c:v>
                </c:pt>
                <c:pt idx="77">
                  <c:v>3.1000000000000005E-4</c:v>
                </c:pt>
                <c:pt idx="78">
                  <c:v>2.5000000000000006E-4</c:v>
                </c:pt>
                <c:pt idx="79">
                  <c:v>2.3000000000000003E-4</c:v>
                </c:pt>
                <c:pt idx="80">
                  <c:v>1.8000000000000004E-4</c:v>
                </c:pt>
                <c:pt idx="81">
                  <c:v>1.8000000000000004E-4</c:v>
                </c:pt>
                <c:pt idx="82">
                  <c:v>1.2000000000000002E-4</c:v>
                </c:pt>
                <c:pt idx="83">
                  <c:v>1.0000000000000002E-4</c:v>
                </c:pt>
                <c:pt idx="84">
                  <c:v>7.0000000000000007E-5</c:v>
                </c:pt>
                <c:pt idx="85">
                  <c:v>1.2000000000000002E-4</c:v>
                </c:pt>
                <c:pt idx="86">
                  <c:v>1.0000000000000002E-4</c:v>
                </c:pt>
                <c:pt idx="87">
                  <c:v>1.4999999999999999E-4</c:v>
                </c:pt>
                <c:pt idx="88">
                  <c:v>1.4999999999999999E-4</c:v>
                </c:pt>
                <c:pt idx="89">
                  <c:v>2.3000000000000003E-4</c:v>
                </c:pt>
                <c:pt idx="90">
                  <c:v>3.1000000000000005E-4</c:v>
                </c:pt>
                <c:pt idx="91">
                  <c:v>3.9000000000000005E-4</c:v>
                </c:pt>
                <c:pt idx="92">
                  <c:v>4.7000000000000004E-4</c:v>
                </c:pt>
                <c:pt idx="93">
                  <c:v>5.2000000000000006E-4</c:v>
                </c:pt>
                <c:pt idx="94">
                  <c:v>5.2000000000000006E-4</c:v>
                </c:pt>
                <c:pt idx="95">
                  <c:v>5.4000000000000012E-4</c:v>
                </c:pt>
                <c:pt idx="96">
                  <c:v>5.4000000000000012E-4</c:v>
                </c:pt>
                <c:pt idx="97">
                  <c:v>5.4000000000000012E-4</c:v>
                </c:pt>
                <c:pt idx="98">
                  <c:v>6.2000000000000011E-4</c:v>
                </c:pt>
                <c:pt idx="99">
                  <c:v>6.0000000000000016E-4</c:v>
                </c:pt>
                <c:pt idx="100">
                  <c:v>6.5000000000000019E-4</c:v>
                </c:pt>
                <c:pt idx="101">
                  <c:v>6.5000000000000019E-4</c:v>
                </c:pt>
                <c:pt idx="102">
                  <c:v>6.8000000000000027E-4</c:v>
                </c:pt>
                <c:pt idx="103">
                  <c:v>7.3000000000000018E-4</c:v>
                </c:pt>
                <c:pt idx="104">
                  <c:v>7.6000000000000015E-4</c:v>
                </c:pt>
                <c:pt idx="105">
                  <c:v>7.800000000000002E-4</c:v>
                </c:pt>
                <c:pt idx="106">
                  <c:v>7.6000000000000015E-4</c:v>
                </c:pt>
                <c:pt idx="107">
                  <c:v>8.3000000000000023E-4</c:v>
                </c:pt>
                <c:pt idx="108">
                  <c:v>8.600000000000003E-4</c:v>
                </c:pt>
                <c:pt idx="109">
                  <c:v>8.3000000000000023E-4</c:v>
                </c:pt>
                <c:pt idx="110">
                  <c:v>8.1000000000000028E-4</c:v>
                </c:pt>
                <c:pt idx="111">
                  <c:v>7.800000000000002E-4</c:v>
                </c:pt>
                <c:pt idx="112">
                  <c:v>7.3000000000000018E-4</c:v>
                </c:pt>
                <c:pt idx="113">
                  <c:v>6.8000000000000027E-4</c:v>
                </c:pt>
                <c:pt idx="114">
                  <c:v>6.2000000000000011E-4</c:v>
                </c:pt>
                <c:pt idx="115">
                  <c:v>6.2000000000000011E-4</c:v>
                </c:pt>
                <c:pt idx="116">
                  <c:v>6.0000000000000016E-4</c:v>
                </c:pt>
                <c:pt idx="117">
                  <c:v>5.2000000000000006E-4</c:v>
                </c:pt>
                <c:pt idx="118">
                  <c:v>5.4000000000000012E-4</c:v>
                </c:pt>
                <c:pt idx="119">
                  <c:v>5.4000000000000012E-4</c:v>
                </c:pt>
                <c:pt idx="120">
                  <c:v>5.4000000000000012E-4</c:v>
                </c:pt>
                <c:pt idx="121">
                  <c:v>5.7000000000000009E-4</c:v>
                </c:pt>
                <c:pt idx="122">
                  <c:v>6.0000000000000016E-4</c:v>
                </c:pt>
                <c:pt idx="123">
                  <c:v>6.2000000000000011E-4</c:v>
                </c:pt>
                <c:pt idx="124">
                  <c:v>6.2000000000000011E-4</c:v>
                </c:pt>
                <c:pt idx="125">
                  <c:v>6.8000000000000027E-4</c:v>
                </c:pt>
                <c:pt idx="126">
                  <c:v>7.000000000000001E-4</c:v>
                </c:pt>
                <c:pt idx="127">
                  <c:v>6.8000000000000027E-4</c:v>
                </c:pt>
                <c:pt idx="128">
                  <c:v>7.3000000000000018E-4</c:v>
                </c:pt>
                <c:pt idx="129">
                  <c:v>8.1000000000000028E-4</c:v>
                </c:pt>
                <c:pt idx="130">
                  <c:v>8.600000000000003E-4</c:v>
                </c:pt>
                <c:pt idx="131">
                  <c:v>9.1000000000000022E-4</c:v>
                </c:pt>
                <c:pt idx="132">
                  <c:v>9.9000000000000065E-4</c:v>
                </c:pt>
                <c:pt idx="133">
                  <c:v>1.0499999999999997E-3</c:v>
                </c:pt>
                <c:pt idx="134">
                  <c:v>1.1000000000000003E-3</c:v>
                </c:pt>
                <c:pt idx="135">
                  <c:v>1.1800000000000003E-3</c:v>
                </c:pt>
                <c:pt idx="136">
                  <c:v>1.2300000000000002E-3</c:v>
                </c:pt>
                <c:pt idx="137">
                  <c:v>1.1999999999999999E-3</c:v>
                </c:pt>
                <c:pt idx="138">
                  <c:v>1.2300000000000002E-3</c:v>
                </c:pt>
                <c:pt idx="139">
                  <c:v>1.2600000000000003E-3</c:v>
                </c:pt>
                <c:pt idx="140">
                  <c:v>1.2600000000000003E-3</c:v>
                </c:pt>
                <c:pt idx="141">
                  <c:v>1.3100000000000002E-3</c:v>
                </c:pt>
                <c:pt idx="142">
                  <c:v>1.3100000000000002E-3</c:v>
                </c:pt>
                <c:pt idx="143">
                  <c:v>1.4100000000000002E-3</c:v>
                </c:pt>
                <c:pt idx="144">
                  <c:v>1.3900000000000004E-3</c:v>
                </c:pt>
                <c:pt idx="145">
                  <c:v>1.3900000000000004E-3</c:v>
                </c:pt>
                <c:pt idx="146">
                  <c:v>1.4100000000000002E-3</c:v>
                </c:pt>
                <c:pt idx="147">
                  <c:v>1.3600000000000003E-3</c:v>
                </c:pt>
                <c:pt idx="148">
                  <c:v>1.3300000000000002E-3</c:v>
                </c:pt>
                <c:pt idx="149">
                  <c:v>1.2800000000000003E-3</c:v>
                </c:pt>
                <c:pt idx="150">
                  <c:v>1.1800000000000003E-3</c:v>
                </c:pt>
                <c:pt idx="151">
                  <c:v>1.0700000000000002E-3</c:v>
                </c:pt>
                <c:pt idx="152">
                  <c:v>9.4000000000000041E-4</c:v>
                </c:pt>
                <c:pt idx="153">
                  <c:v>7.800000000000002E-4</c:v>
                </c:pt>
                <c:pt idx="154">
                  <c:v>5.4000000000000012E-4</c:v>
                </c:pt>
                <c:pt idx="155">
                  <c:v>3.1000000000000005E-4</c:v>
                </c:pt>
                <c:pt idx="156">
                  <c:v>7.0000000000000007E-5</c:v>
                </c:pt>
                <c:pt idx="157">
                  <c:v>-1.7000000000000004E-4</c:v>
                </c:pt>
                <c:pt idx="158">
                  <c:v>-3.8000000000000008E-4</c:v>
                </c:pt>
                <c:pt idx="159">
                  <c:v>-5.6000000000000006E-4</c:v>
                </c:pt>
                <c:pt idx="160">
                  <c:v>-8.3000000000000023E-4</c:v>
                </c:pt>
                <c:pt idx="161">
                  <c:v>-1.1199999999999999E-3</c:v>
                </c:pt>
                <c:pt idx="162">
                  <c:v>-1.4100000000000002E-3</c:v>
                </c:pt>
                <c:pt idx="163">
                  <c:v>-1.7700000000000003E-3</c:v>
                </c:pt>
                <c:pt idx="164">
                  <c:v>-2.1199999999999999E-3</c:v>
                </c:pt>
                <c:pt idx="165">
                  <c:v>-2.5900000000000003E-3</c:v>
                </c:pt>
                <c:pt idx="166">
                  <c:v>-3.0600000000000002E-3</c:v>
                </c:pt>
                <c:pt idx="167">
                  <c:v>-3.5400000000000006E-3</c:v>
                </c:pt>
                <c:pt idx="168">
                  <c:v>-4.15E-3</c:v>
                </c:pt>
                <c:pt idx="169">
                  <c:v>-4.830000000000001E-3</c:v>
                </c:pt>
                <c:pt idx="170">
                  <c:v>-5.5400000000000007E-3</c:v>
                </c:pt>
                <c:pt idx="171">
                  <c:v>-6.2800000000000017E-3</c:v>
                </c:pt>
                <c:pt idx="172">
                  <c:v>-7.0700000000000008E-3</c:v>
                </c:pt>
                <c:pt idx="173">
                  <c:v>-7.8899999999999994E-3</c:v>
                </c:pt>
                <c:pt idx="174">
                  <c:v>-8.7300000000000034E-3</c:v>
                </c:pt>
                <c:pt idx="175">
                  <c:v>-9.4900000000000019E-3</c:v>
                </c:pt>
                <c:pt idx="176">
                  <c:v>-1.0420000000000002E-2</c:v>
                </c:pt>
                <c:pt idx="177">
                  <c:v>-1.1339999999999998E-2</c:v>
                </c:pt>
                <c:pt idx="178">
                  <c:v>-1.2340000000000002E-2</c:v>
                </c:pt>
                <c:pt idx="179">
                  <c:v>-1.3420000000000003E-2</c:v>
                </c:pt>
                <c:pt idx="180">
                  <c:v>-1.447E-2</c:v>
                </c:pt>
                <c:pt idx="181">
                  <c:v>-1.5740000000000004E-2</c:v>
                </c:pt>
                <c:pt idx="182">
                  <c:v>-1.6950000000000003E-2</c:v>
                </c:pt>
                <c:pt idx="183">
                  <c:v>-1.8290000000000001E-2</c:v>
                </c:pt>
                <c:pt idx="184">
                  <c:v>-1.9640000000000005E-2</c:v>
                </c:pt>
                <c:pt idx="185">
                  <c:v>-2.1090000000000001E-2</c:v>
                </c:pt>
                <c:pt idx="186">
                  <c:v>-2.2530000000000005E-2</c:v>
                </c:pt>
                <c:pt idx="187">
                  <c:v>-2.409E-2</c:v>
                </c:pt>
                <c:pt idx="188">
                  <c:v>-2.5700000000000001E-2</c:v>
                </c:pt>
                <c:pt idx="189">
                  <c:v>-2.7250000000000003E-2</c:v>
                </c:pt>
                <c:pt idx="190">
                  <c:v>-2.878E-2</c:v>
                </c:pt>
                <c:pt idx="191">
                  <c:v>-3.039E-2</c:v>
                </c:pt>
                <c:pt idx="192">
                  <c:v>-3.194000000000001E-2</c:v>
                </c:pt>
                <c:pt idx="193">
                  <c:v>-3.3500000000000002E-2</c:v>
                </c:pt>
                <c:pt idx="194">
                  <c:v>-3.5130000000000002E-2</c:v>
                </c:pt>
                <c:pt idx="195">
                  <c:v>-3.671E-2</c:v>
                </c:pt>
                <c:pt idx="196">
                  <c:v>-3.8370000000000001E-2</c:v>
                </c:pt>
                <c:pt idx="197">
                  <c:v>-4.0030000000000003E-2</c:v>
                </c:pt>
                <c:pt idx="198">
                  <c:v>-4.1689999999999991E-2</c:v>
                </c:pt>
                <c:pt idx="199">
                  <c:v>-4.3320000000000004E-2</c:v>
                </c:pt>
                <c:pt idx="200">
                  <c:v>-4.4960000000000007E-2</c:v>
                </c:pt>
                <c:pt idx="201">
                  <c:v>-4.6589999999999993E-2</c:v>
                </c:pt>
                <c:pt idx="202">
                  <c:v>-4.82E-2</c:v>
                </c:pt>
                <c:pt idx="203">
                  <c:v>-4.9750000000000009E-2</c:v>
                </c:pt>
                <c:pt idx="204">
                  <c:v>-5.124999999999999E-2</c:v>
                </c:pt>
                <c:pt idx="205">
                  <c:v>-5.2780000000000007E-2</c:v>
                </c:pt>
                <c:pt idx="206">
                  <c:v>-5.4149999999999997E-2</c:v>
                </c:pt>
                <c:pt idx="207">
                  <c:v>-5.5420000000000004E-2</c:v>
                </c:pt>
                <c:pt idx="208">
                  <c:v>-5.6680000000000001E-2</c:v>
                </c:pt>
                <c:pt idx="209">
                  <c:v>-5.7890000000000004E-2</c:v>
                </c:pt>
                <c:pt idx="210">
                  <c:v>-5.8970000000000002E-2</c:v>
                </c:pt>
                <c:pt idx="211">
                  <c:v>-6.0030000000000007E-2</c:v>
                </c:pt>
                <c:pt idx="212">
                  <c:v>-6.1000000000000006E-2</c:v>
                </c:pt>
                <c:pt idx="213">
                  <c:v>-6.1900000000000004E-2</c:v>
                </c:pt>
                <c:pt idx="214">
                  <c:v>-6.2740000000000004E-2</c:v>
                </c:pt>
                <c:pt idx="215">
                  <c:v>-6.345000000000002E-2</c:v>
                </c:pt>
                <c:pt idx="216">
                  <c:v>-6.4110000000000014E-2</c:v>
                </c:pt>
                <c:pt idx="217">
                  <c:v>-6.4610000000000015E-2</c:v>
                </c:pt>
                <c:pt idx="218">
                  <c:v>-6.5030000000000004E-2</c:v>
                </c:pt>
                <c:pt idx="219">
                  <c:v>-6.5350000000000019E-2</c:v>
                </c:pt>
                <c:pt idx="220">
                  <c:v>-6.5559999999999993E-2</c:v>
                </c:pt>
                <c:pt idx="221">
                  <c:v>-6.5689999999999998E-2</c:v>
                </c:pt>
                <c:pt idx="222">
                  <c:v>-6.5689999999999998E-2</c:v>
                </c:pt>
                <c:pt idx="223">
                  <c:v>-6.5559999999999993E-2</c:v>
                </c:pt>
                <c:pt idx="224">
                  <c:v>-6.5299999999999997E-2</c:v>
                </c:pt>
                <c:pt idx="225">
                  <c:v>-6.4870000000000011E-2</c:v>
                </c:pt>
                <c:pt idx="226">
                  <c:v>-6.4350000000000018E-2</c:v>
                </c:pt>
                <c:pt idx="227">
                  <c:v>-6.3689999999999997E-2</c:v>
                </c:pt>
                <c:pt idx="228">
                  <c:v>-6.295000000000002E-2</c:v>
                </c:pt>
                <c:pt idx="229">
                  <c:v>-6.2030000000000009E-2</c:v>
                </c:pt>
                <c:pt idx="230">
                  <c:v>-6.1030000000000001E-2</c:v>
                </c:pt>
                <c:pt idx="231">
                  <c:v>-5.9870000000000007E-2</c:v>
                </c:pt>
                <c:pt idx="232">
                  <c:v>-5.858E-2</c:v>
                </c:pt>
                <c:pt idx="233">
                  <c:v>-5.7180000000000009E-2</c:v>
                </c:pt>
                <c:pt idx="234">
                  <c:v>-5.5649999999999991E-2</c:v>
                </c:pt>
                <c:pt idx="235">
                  <c:v>-5.3969999999999997E-2</c:v>
                </c:pt>
                <c:pt idx="236">
                  <c:v>-5.2170000000000001E-2</c:v>
                </c:pt>
                <c:pt idx="237">
                  <c:v>-5.0229999999999997E-2</c:v>
                </c:pt>
                <c:pt idx="238">
                  <c:v>-4.8219999999999999E-2</c:v>
                </c:pt>
                <c:pt idx="239">
                  <c:v>-4.6089999999999999E-2</c:v>
                </c:pt>
                <c:pt idx="240">
                  <c:v>-4.3900000000000002E-2</c:v>
                </c:pt>
                <c:pt idx="241">
                  <c:v>-4.1529999999999991E-2</c:v>
                </c:pt>
                <c:pt idx="242">
                  <c:v>-3.9109999999999999E-2</c:v>
                </c:pt>
                <c:pt idx="243">
                  <c:v>-3.6549999999999999E-2</c:v>
                </c:pt>
                <c:pt idx="244">
                  <c:v>-3.3860000000000001E-2</c:v>
                </c:pt>
                <c:pt idx="245">
                  <c:v>-3.1150000000000001E-2</c:v>
                </c:pt>
                <c:pt idx="246">
                  <c:v>-2.8330000000000001E-2</c:v>
                </c:pt>
                <c:pt idx="247">
                  <c:v>-2.538E-2</c:v>
                </c:pt>
                <c:pt idx="248">
                  <c:v>-2.2350000000000002E-2</c:v>
                </c:pt>
                <c:pt idx="249">
                  <c:v>-1.9269999999999999E-2</c:v>
                </c:pt>
                <c:pt idx="250">
                  <c:v>-1.6029999999999999E-2</c:v>
                </c:pt>
                <c:pt idx="251">
                  <c:v>-1.2760000000000002E-2</c:v>
                </c:pt>
                <c:pt idx="252">
                  <c:v>-9.4900000000000019E-3</c:v>
                </c:pt>
                <c:pt idx="253">
                  <c:v>-6.1200000000000004E-3</c:v>
                </c:pt>
                <c:pt idx="254">
                  <c:v>-2.8300000000000001E-3</c:v>
                </c:pt>
                <c:pt idx="255">
                  <c:v>5.4000000000000012E-4</c:v>
                </c:pt>
                <c:pt idx="256">
                  <c:v>3.9199999999999999E-3</c:v>
                </c:pt>
                <c:pt idx="257">
                  <c:v>7.4200000000000012E-3</c:v>
                </c:pt>
                <c:pt idx="258">
                  <c:v>1.0869999999999999E-2</c:v>
                </c:pt>
                <c:pt idx="259">
                  <c:v>1.438E-2</c:v>
                </c:pt>
                <c:pt idx="260">
                  <c:v>1.7850000000000001E-2</c:v>
                </c:pt>
                <c:pt idx="261">
                  <c:v>2.1410000000000002E-2</c:v>
                </c:pt>
                <c:pt idx="262">
                  <c:v>2.4989999999999998E-2</c:v>
                </c:pt>
                <c:pt idx="263">
                  <c:v>2.8580000000000001E-2</c:v>
                </c:pt>
                <c:pt idx="264">
                  <c:v>3.211E-2</c:v>
                </c:pt>
                <c:pt idx="265">
                  <c:v>3.5690000000000006E-2</c:v>
                </c:pt>
                <c:pt idx="266">
                  <c:v>3.9269999999999999E-2</c:v>
                </c:pt>
                <c:pt idx="267">
                  <c:v>4.2880000000000008E-2</c:v>
                </c:pt>
                <c:pt idx="268">
                  <c:v>4.6439999999999995E-2</c:v>
                </c:pt>
                <c:pt idx="269">
                  <c:v>4.9920000000000006E-2</c:v>
                </c:pt>
                <c:pt idx="270">
                  <c:v>5.3340000000000005E-2</c:v>
                </c:pt>
                <c:pt idx="271">
                  <c:v>5.6739999999999999E-2</c:v>
                </c:pt>
                <c:pt idx="272">
                  <c:v>6.0090000000000005E-2</c:v>
                </c:pt>
                <c:pt idx="273">
                  <c:v>6.3409999999999994E-2</c:v>
                </c:pt>
                <c:pt idx="274">
                  <c:v>6.6650000000000001E-2</c:v>
                </c:pt>
                <c:pt idx="275">
                  <c:v>6.9910000000000014E-2</c:v>
                </c:pt>
                <c:pt idx="276">
                  <c:v>7.3130000000000001E-2</c:v>
                </c:pt>
                <c:pt idx="277">
                  <c:v>7.6240000000000002E-2</c:v>
                </c:pt>
                <c:pt idx="278">
                  <c:v>7.9350000000000018E-2</c:v>
                </c:pt>
                <c:pt idx="279">
                  <c:v>8.2380000000000009E-2</c:v>
                </c:pt>
                <c:pt idx="280">
                  <c:v>8.5300000000000001E-2</c:v>
                </c:pt>
                <c:pt idx="281">
                  <c:v>8.8230000000000017E-2</c:v>
                </c:pt>
                <c:pt idx="282">
                  <c:v>9.11E-2</c:v>
                </c:pt>
                <c:pt idx="283">
                  <c:v>9.3860000000000054E-2</c:v>
                </c:pt>
                <c:pt idx="284">
                  <c:v>9.6580000000000041E-2</c:v>
                </c:pt>
                <c:pt idx="285">
                  <c:v>9.9110000000000004E-2</c:v>
                </c:pt>
                <c:pt idx="286">
                  <c:v>0.10156000000000001</c:v>
                </c:pt>
                <c:pt idx="287">
                  <c:v>0.10390000000000002</c:v>
                </c:pt>
                <c:pt idx="288">
                  <c:v>0.10604000000000001</c:v>
                </c:pt>
                <c:pt idx="289">
                  <c:v>0.10817000000000002</c:v>
                </c:pt>
                <c:pt idx="290">
                  <c:v>0.11020000000000002</c:v>
                </c:pt>
                <c:pt idx="291">
                  <c:v>0.11210000000000002</c:v>
                </c:pt>
                <c:pt idx="292">
                  <c:v>0.11389000000000002</c:v>
                </c:pt>
                <c:pt idx="293">
                  <c:v>0.11555</c:v>
                </c:pt>
                <c:pt idx="294">
                  <c:v>0.11705</c:v>
                </c:pt>
                <c:pt idx="295">
                  <c:v>0.11847000000000002</c:v>
                </c:pt>
                <c:pt idx="296">
                  <c:v>0.11978999999999998</c:v>
                </c:pt>
                <c:pt idx="297">
                  <c:v>0.12089000000000001</c:v>
                </c:pt>
                <c:pt idx="298">
                  <c:v>0.12192000000000001</c:v>
                </c:pt>
                <c:pt idx="299">
                  <c:v>0.12282000000000001</c:v>
                </c:pt>
                <c:pt idx="300">
                  <c:v>0.12358000000000001</c:v>
                </c:pt>
                <c:pt idx="301">
                  <c:v>0.12416000000000003</c:v>
                </c:pt>
                <c:pt idx="302">
                  <c:v>0.12453000000000002</c:v>
                </c:pt>
                <c:pt idx="303">
                  <c:v>0.12474000000000002</c:v>
                </c:pt>
                <c:pt idx="304">
                  <c:v>0.12490000000000001</c:v>
                </c:pt>
                <c:pt idx="305">
                  <c:v>0.12485</c:v>
                </c:pt>
                <c:pt idx="306">
                  <c:v>0.12464000000000001</c:v>
                </c:pt>
                <c:pt idx="307">
                  <c:v>0.12427000000000003</c:v>
                </c:pt>
                <c:pt idx="308">
                  <c:v>0.12382000000000001</c:v>
                </c:pt>
                <c:pt idx="309">
                  <c:v>0.12318999999999998</c:v>
                </c:pt>
                <c:pt idx="310">
                  <c:v>0.12239999999999998</c:v>
                </c:pt>
                <c:pt idx="311">
                  <c:v>0.12146999999999998</c:v>
                </c:pt>
                <c:pt idx="312">
                  <c:v>0.12046999999999998</c:v>
                </c:pt>
                <c:pt idx="313">
                  <c:v>0.11928999999999998</c:v>
                </c:pt>
                <c:pt idx="314">
                  <c:v>0.11805</c:v>
                </c:pt>
                <c:pt idx="315">
                  <c:v>0.11673000000000001</c:v>
                </c:pt>
                <c:pt idx="316">
                  <c:v>0.11523000000000001</c:v>
                </c:pt>
                <c:pt idx="317">
                  <c:v>0.11357</c:v>
                </c:pt>
                <c:pt idx="318">
                  <c:v>0.11186</c:v>
                </c:pt>
                <c:pt idx="319">
                  <c:v>0.11007</c:v>
                </c:pt>
                <c:pt idx="320">
                  <c:v>0.10806000000000002</c:v>
                </c:pt>
                <c:pt idx="321">
                  <c:v>0.10600999999999998</c:v>
                </c:pt>
                <c:pt idx="322">
                  <c:v>0.10392999999999998</c:v>
                </c:pt>
                <c:pt idx="323">
                  <c:v>0.10174000000000001</c:v>
                </c:pt>
                <c:pt idx="324">
                  <c:v>9.937E-2</c:v>
                </c:pt>
                <c:pt idx="325">
                  <c:v>9.7000000000000003E-2</c:v>
                </c:pt>
                <c:pt idx="326">
                  <c:v>9.4520000000000035E-2</c:v>
                </c:pt>
                <c:pt idx="327">
                  <c:v>9.1970000000000024E-2</c:v>
                </c:pt>
                <c:pt idx="328">
                  <c:v>8.9360000000000023E-2</c:v>
                </c:pt>
                <c:pt idx="329">
                  <c:v>8.6750000000000022E-2</c:v>
                </c:pt>
                <c:pt idx="330">
                  <c:v>8.4060000000000037E-2</c:v>
                </c:pt>
                <c:pt idx="331">
                  <c:v>8.1300000000000011E-2</c:v>
                </c:pt>
                <c:pt idx="332">
                  <c:v>7.8560000000000019E-2</c:v>
                </c:pt>
                <c:pt idx="333">
                  <c:v>7.5710000000000013E-2</c:v>
                </c:pt>
                <c:pt idx="334">
                  <c:v>7.2870000000000004E-2</c:v>
                </c:pt>
                <c:pt idx="335">
                  <c:v>6.9940000000000002E-2</c:v>
                </c:pt>
                <c:pt idx="336">
                  <c:v>6.694E-2</c:v>
                </c:pt>
                <c:pt idx="337">
                  <c:v>6.3960000000000003E-2</c:v>
                </c:pt>
                <c:pt idx="338">
                  <c:v>6.0979999999999999E-2</c:v>
                </c:pt>
                <c:pt idx="339">
                  <c:v>5.7870000000000005E-2</c:v>
                </c:pt>
                <c:pt idx="340">
                  <c:v>5.4710000000000016E-2</c:v>
                </c:pt>
                <c:pt idx="341">
                  <c:v>5.1549999999999992E-2</c:v>
                </c:pt>
                <c:pt idx="342">
                  <c:v>4.8309999999999999E-2</c:v>
                </c:pt>
                <c:pt idx="343">
                  <c:v>4.5040000000000004E-2</c:v>
                </c:pt>
                <c:pt idx="344">
                  <c:v>4.1880000000000001E-2</c:v>
                </c:pt>
                <c:pt idx="345">
                  <c:v>3.8640000000000001E-2</c:v>
                </c:pt>
                <c:pt idx="346">
                  <c:v>3.5369999999999999E-2</c:v>
                </c:pt>
                <c:pt idx="347">
                  <c:v>3.2129999999999999E-2</c:v>
                </c:pt>
                <c:pt idx="348">
                  <c:v>2.8919999999999998E-2</c:v>
                </c:pt>
                <c:pt idx="349">
                  <c:v>2.5680000000000005E-2</c:v>
                </c:pt>
                <c:pt idx="350">
                  <c:v>2.2440000000000005E-2</c:v>
                </c:pt>
                <c:pt idx="351">
                  <c:v>1.9220000000000004E-2</c:v>
                </c:pt>
                <c:pt idx="352">
                  <c:v>1.6060000000000001E-2</c:v>
                </c:pt>
                <c:pt idx="353">
                  <c:v>1.2869999999999998E-2</c:v>
                </c:pt>
                <c:pt idx="354">
                  <c:v>9.7100000000000051E-3</c:v>
                </c:pt>
                <c:pt idx="355">
                  <c:v>6.6000000000000008E-3</c:v>
                </c:pt>
                <c:pt idx="356">
                  <c:v>3.4700000000000004E-3</c:v>
                </c:pt>
                <c:pt idx="357">
                  <c:v>3.1000000000000005E-4</c:v>
                </c:pt>
                <c:pt idx="358">
                  <c:v>-2.8300000000000001E-3</c:v>
                </c:pt>
                <c:pt idx="359">
                  <c:v>-5.8800000000000007E-3</c:v>
                </c:pt>
                <c:pt idx="360">
                  <c:v>-8.860000000000005E-3</c:v>
                </c:pt>
                <c:pt idx="361">
                  <c:v>-1.1790000000000002E-2</c:v>
                </c:pt>
                <c:pt idx="362">
                  <c:v>-1.4680000000000002E-2</c:v>
                </c:pt>
                <c:pt idx="363">
                  <c:v>-1.7420000000000001E-2</c:v>
                </c:pt>
                <c:pt idx="364">
                  <c:v>-2.019E-2</c:v>
                </c:pt>
                <c:pt idx="365">
                  <c:v>-2.2820000000000003E-2</c:v>
                </c:pt>
                <c:pt idx="366">
                  <c:v>-2.5410000000000002E-2</c:v>
                </c:pt>
                <c:pt idx="367">
                  <c:v>-2.7880000000000005E-2</c:v>
                </c:pt>
                <c:pt idx="368">
                  <c:v>-3.039E-2</c:v>
                </c:pt>
                <c:pt idx="369">
                  <c:v>-3.2700000000000007E-2</c:v>
                </c:pt>
                <c:pt idx="370">
                  <c:v>-3.5020000000000009E-2</c:v>
                </c:pt>
                <c:pt idx="371">
                  <c:v>-3.7180000000000005E-2</c:v>
                </c:pt>
                <c:pt idx="372">
                  <c:v>-3.9370000000000002E-2</c:v>
                </c:pt>
                <c:pt idx="373">
                  <c:v>-4.1430000000000002E-2</c:v>
                </c:pt>
                <c:pt idx="374">
                  <c:v>-4.3400000000000001E-2</c:v>
                </c:pt>
                <c:pt idx="375">
                  <c:v>-4.5379999999999997E-2</c:v>
                </c:pt>
                <c:pt idx="376">
                  <c:v>-4.7170000000000004E-2</c:v>
                </c:pt>
                <c:pt idx="377">
                  <c:v>-4.8959999999999997E-2</c:v>
                </c:pt>
                <c:pt idx="378">
                  <c:v>-5.0540000000000002E-2</c:v>
                </c:pt>
                <c:pt idx="379">
                  <c:v>-5.2120000000000007E-2</c:v>
                </c:pt>
                <c:pt idx="380">
                  <c:v>-5.3600000000000002E-2</c:v>
                </c:pt>
                <c:pt idx="381">
                  <c:v>-5.4990000000000004E-2</c:v>
                </c:pt>
                <c:pt idx="382">
                  <c:v>-5.6340000000000001E-2</c:v>
                </c:pt>
                <c:pt idx="383">
                  <c:v>-5.7579999999999999E-2</c:v>
                </c:pt>
                <c:pt idx="384">
                  <c:v>-5.8710000000000005E-2</c:v>
                </c:pt>
                <c:pt idx="385">
                  <c:v>-5.9760000000000014E-2</c:v>
                </c:pt>
                <c:pt idx="386">
                  <c:v>-6.0740000000000002E-2</c:v>
                </c:pt>
                <c:pt idx="387">
                  <c:v>-6.1609999999999991E-2</c:v>
                </c:pt>
                <c:pt idx="388">
                  <c:v>-6.242000000000001E-2</c:v>
                </c:pt>
                <c:pt idx="389">
                  <c:v>-6.3109999999999999E-2</c:v>
                </c:pt>
                <c:pt idx="390">
                  <c:v>-6.3740000000000019E-2</c:v>
                </c:pt>
                <c:pt idx="391">
                  <c:v>-6.4350000000000018E-2</c:v>
                </c:pt>
                <c:pt idx="392">
                  <c:v>-6.4850000000000019E-2</c:v>
                </c:pt>
                <c:pt idx="393">
                  <c:v>-6.5240000000000006E-2</c:v>
                </c:pt>
                <c:pt idx="394">
                  <c:v>-6.5610000000000002E-2</c:v>
                </c:pt>
                <c:pt idx="395">
                  <c:v>-6.5869999999999998E-2</c:v>
                </c:pt>
                <c:pt idx="396">
                  <c:v>-6.6110000000000002E-2</c:v>
                </c:pt>
                <c:pt idx="397">
                  <c:v>-6.6239999999999979E-2</c:v>
                </c:pt>
                <c:pt idx="398">
                  <c:v>-6.635000000000002E-2</c:v>
                </c:pt>
                <c:pt idx="399">
                  <c:v>-6.6400000000000001E-2</c:v>
                </c:pt>
                <c:pt idx="400">
                  <c:v>-6.635000000000002E-2</c:v>
                </c:pt>
              </c:numCache>
            </c:numRef>
          </c:yVal>
          <c:smooth val="1"/>
        </c:ser>
        <c:ser>
          <c:idx val="1"/>
          <c:order val="1"/>
          <c:marker>
            <c:symbol val="none"/>
          </c:marker>
          <c:xVal>
            <c:numRef>
              <c:f>'C:\Users\LU\Fast Timing\07202012\64mm^2\ZVA&amp;AM\1750V\[T69.csv]T69'!$A$100:$A$500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Timing\07202012\64mm^2\ZVA&amp;AM\1750V\[T69.csv]T69'!$C$100:$C$500</c:f>
              <c:numCache>
                <c:formatCode>General</c:formatCode>
                <c:ptCount val="401"/>
                <c:pt idx="0">
                  <c:v>2.3000000000000004E-3</c:v>
                </c:pt>
                <c:pt idx="1">
                  <c:v>2.5100000000000001E-3</c:v>
                </c:pt>
                <c:pt idx="2">
                  <c:v>2.7200000000000006E-3</c:v>
                </c:pt>
                <c:pt idx="3">
                  <c:v>2.8500000000000001E-3</c:v>
                </c:pt>
                <c:pt idx="4">
                  <c:v>3.0600000000000002E-3</c:v>
                </c:pt>
                <c:pt idx="5">
                  <c:v>3.1900000000000006E-3</c:v>
                </c:pt>
                <c:pt idx="6">
                  <c:v>3.4000000000000002E-3</c:v>
                </c:pt>
                <c:pt idx="7">
                  <c:v>3.5100000000000005E-3</c:v>
                </c:pt>
                <c:pt idx="8">
                  <c:v>3.6400000000000009E-3</c:v>
                </c:pt>
                <c:pt idx="9">
                  <c:v>3.6900000000000006E-3</c:v>
                </c:pt>
                <c:pt idx="10">
                  <c:v>3.8000000000000004E-3</c:v>
                </c:pt>
                <c:pt idx="11">
                  <c:v>3.8800000000000006E-3</c:v>
                </c:pt>
                <c:pt idx="12">
                  <c:v>3.9000000000000003E-3</c:v>
                </c:pt>
                <c:pt idx="13">
                  <c:v>3.9800000000000009E-3</c:v>
                </c:pt>
                <c:pt idx="14">
                  <c:v>3.9600000000000008E-3</c:v>
                </c:pt>
                <c:pt idx="15">
                  <c:v>3.9000000000000003E-3</c:v>
                </c:pt>
                <c:pt idx="16">
                  <c:v>3.8500000000000001E-3</c:v>
                </c:pt>
                <c:pt idx="17">
                  <c:v>3.7700000000000008E-3</c:v>
                </c:pt>
                <c:pt idx="18">
                  <c:v>3.6400000000000009E-3</c:v>
                </c:pt>
                <c:pt idx="19">
                  <c:v>3.5600000000000002E-3</c:v>
                </c:pt>
                <c:pt idx="20">
                  <c:v>3.4000000000000002E-3</c:v>
                </c:pt>
                <c:pt idx="21">
                  <c:v>3.1900000000000006E-3</c:v>
                </c:pt>
                <c:pt idx="22">
                  <c:v>3.0400000000000006E-3</c:v>
                </c:pt>
                <c:pt idx="23">
                  <c:v>2.8200000000000005E-3</c:v>
                </c:pt>
                <c:pt idx="24">
                  <c:v>2.6100000000000003E-3</c:v>
                </c:pt>
                <c:pt idx="25">
                  <c:v>2.3800000000000002E-3</c:v>
                </c:pt>
                <c:pt idx="26">
                  <c:v>2.1400000000000004E-3</c:v>
                </c:pt>
                <c:pt idx="27">
                  <c:v>1.8799999999999999E-3</c:v>
                </c:pt>
                <c:pt idx="28">
                  <c:v>1.5900000000000003E-3</c:v>
                </c:pt>
                <c:pt idx="29">
                  <c:v>1.3200000000000002E-3</c:v>
                </c:pt>
                <c:pt idx="30">
                  <c:v>1.0100000000000003E-3</c:v>
                </c:pt>
                <c:pt idx="31">
                  <c:v>8.0000000000000015E-4</c:v>
                </c:pt>
                <c:pt idx="32">
                  <c:v>4.8000000000000007E-4</c:v>
                </c:pt>
                <c:pt idx="33">
                  <c:v>1.9000000000000006E-4</c:v>
                </c:pt>
                <c:pt idx="34">
                  <c:v>-1.2999999999999999E-4</c:v>
                </c:pt>
                <c:pt idx="35">
                  <c:v>-3.6000000000000008E-4</c:v>
                </c:pt>
                <c:pt idx="36">
                  <c:v>-6.0000000000000016E-4</c:v>
                </c:pt>
                <c:pt idx="37">
                  <c:v>-8.9000000000000038E-4</c:v>
                </c:pt>
                <c:pt idx="38">
                  <c:v>-1.0700000000000002E-3</c:v>
                </c:pt>
                <c:pt idx="39">
                  <c:v>-1.2899999999999999E-3</c:v>
                </c:pt>
                <c:pt idx="40">
                  <c:v>-1.5000000000000002E-3</c:v>
                </c:pt>
                <c:pt idx="41">
                  <c:v>-1.7300000000000002E-3</c:v>
                </c:pt>
                <c:pt idx="42">
                  <c:v>-1.8600000000000003E-3</c:v>
                </c:pt>
                <c:pt idx="43">
                  <c:v>-2.0200000000000005E-3</c:v>
                </c:pt>
                <c:pt idx="44">
                  <c:v>-2.0999999999999999E-3</c:v>
                </c:pt>
                <c:pt idx="45">
                  <c:v>-2.2100000000000002E-3</c:v>
                </c:pt>
                <c:pt idx="46">
                  <c:v>-2.2600000000000003E-3</c:v>
                </c:pt>
                <c:pt idx="47">
                  <c:v>-2.2600000000000003E-3</c:v>
                </c:pt>
                <c:pt idx="48">
                  <c:v>-2.2600000000000003E-3</c:v>
                </c:pt>
                <c:pt idx="49">
                  <c:v>-2.2300000000000002E-3</c:v>
                </c:pt>
                <c:pt idx="50">
                  <c:v>-2.2100000000000002E-3</c:v>
                </c:pt>
                <c:pt idx="51">
                  <c:v>-2.1300000000000004E-3</c:v>
                </c:pt>
                <c:pt idx="52">
                  <c:v>-2.0500000000000002E-3</c:v>
                </c:pt>
                <c:pt idx="53">
                  <c:v>-1.9400000000000005E-3</c:v>
                </c:pt>
                <c:pt idx="54">
                  <c:v>-1.8100000000000004E-3</c:v>
                </c:pt>
                <c:pt idx="55">
                  <c:v>-1.6500000000000004E-3</c:v>
                </c:pt>
                <c:pt idx="56">
                  <c:v>-1.5000000000000002E-3</c:v>
                </c:pt>
                <c:pt idx="57">
                  <c:v>-1.3100000000000002E-3</c:v>
                </c:pt>
                <c:pt idx="58">
                  <c:v>-1.1500000000000004E-3</c:v>
                </c:pt>
                <c:pt idx="59">
                  <c:v>-1.0000000000000002E-3</c:v>
                </c:pt>
                <c:pt idx="60">
                  <c:v>-7.6000000000000015E-4</c:v>
                </c:pt>
                <c:pt idx="61">
                  <c:v>-5.7000000000000009E-4</c:v>
                </c:pt>
                <c:pt idx="62">
                  <c:v>-3.6000000000000008E-4</c:v>
                </c:pt>
                <c:pt idx="63">
                  <c:v>-2.3000000000000003E-4</c:v>
                </c:pt>
                <c:pt idx="64">
                  <c:v>-7.0000000000000007E-5</c:v>
                </c:pt>
                <c:pt idx="65">
                  <c:v>1.1000000000000003E-4</c:v>
                </c:pt>
                <c:pt idx="66">
                  <c:v>2.7000000000000006E-4</c:v>
                </c:pt>
                <c:pt idx="67">
                  <c:v>4.0000000000000007E-4</c:v>
                </c:pt>
                <c:pt idx="68">
                  <c:v>4.8000000000000007E-4</c:v>
                </c:pt>
                <c:pt idx="69">
                  <c:v>5.6000000000000006E-4</c:v>
                </c:pt>
                <c:pt idx="70">
                  <c:v>6.600000000000001E-4</c:v>
                </c:pt>
                <c:pt idx="71">
                  <c:v>7.2000000000000026E-4</c:v>
                </c:pt>
                <c:pt idx="72">
                  <c:v>7.400000000000001E-4</c:v>
                </c:pt>
                <c:pt idx="73">
                  <c:v>7.7000000000000007E-4</c:v>
                </c:pt>
                <c:pt idx="74">
                  <c:v>8.0000000000000015E-4</c:v>
                </c:pt>
                <c:pt idx="75">
                  <c:v>8.0000000000000015E-4</c:v>
                </c:pt>
                <c:pt idx="76">
                  <c:v>8.0000000000000015E-4</c:v>
                </c:pt>
                <c:pt idx="77">
                  <c:v>8.0000000000000015E-4</c:v>
                </c:pt>
                <c:pt idx="78">
                  <c:v>7.400000000000001E-4</c:v>
                </c:pt>
                <c:pt idx="79">
                  <c:v>7.400000000000001E-4</c:v>
                </c:pt>
                <c:pt idx="80">
                  <c:v>6.9000000000000008E-4</c:v>
                </c:pt>
                <c:pt idx="81">
                  <c:v>6.1000000000000008E-4</c:v>
                </c:pt>
                <c:pt idx="82">
                  <c:v>5.9000000000000014E-4</c:v>
                </c:pt>
                <c:pt idx="83">
                  <c:v>5.9000000000000014E-4</c:v>
                </c:pt>
                <c:pt idx="84">
                  <c:v>5.9000000000000014E-4</c:v>
                </c:pt>
                <c:pt idx="85">
                  <c:v>6.1000000000000008E-4</c:v>
                </c:pt>
                <c:pt idx="86">
                  <c:v>6.4000000000000027E-4</c:v>
                </c:pt>
                <c:pt idx="87">
                  <c:v>6.4000000000000027E-4</c:v>
                </c:pt>
                <c:pt idx="88">
                  <c:v>6.600000000000001E-4</c:v>
                </c:pt>
                <c:pt idx="89">
                  <c:v>7.400000000000001E-4</c:v>
                </c:pt>
                <c:pt idx="90">
                  <c:v>8.5000000000000039E-4</c:v>
                </c:pt>
                <c:pt idx="91">
                  <c:v>9.8000000000000019E-4</c:v>
                </c:pt>
                <c:pt idx="92">
                  <c:v>1.0900000000000003E-3</c:v>
                </c:pt>
                <c:pt idx="93">
                  <c:v>1.2700000000000003E-3</c:v>
                </c:pt>
                <c:pt idx="94">
                  <c:v>1.4000000000000002E-3</c:v>
                </c:pt>
                <c:pt idx="95">
                  <c:v>1.5900000000000003E-3</c:v>
                </c:pt>
                <c:pt idx="96">
                  <c:v>1.6900000000000005E-3</c:v>
                </c:pt>
                <c:pt idx="97">
                  <c:v>1.8799999999999999E-3</c:v>
                </c:pt>
                <c:pt idx="98">
                  <c:v>2.0100000000000001E-3</c:v>
                </c:pt>
                <c:pt idx="99">
                  <c:v>2.2200000000000006E-3</c:v>
                </c:pt>
                <c:pt idx="100">
                  <c:v>2.32E-3</c:v>
                </c:pt>
                <c:pt idx="101">
                  <c:v>2.5600000000000006E-3</c:v>
                </c:pt>
                <c:pt idx="102">
                  <c:v>2.7200000000000006E-3</c:v>
                </c:pt>
                <c:pt idx="103">
                  <c:v>2.8200000000000005E-3</c:v>
                </c:pt>
                <c:pt idx="104">
                  <c:v>2.8999999999999998E-3</c:v>
                </c:pt>
                <c:pt idx="105">
                  <c:v>3.1100000000000004E-3</c:v>
                </c:pt>
                <c:pt idx="106">
                  <c:v>3.1400000000000009E-3</c:v>
                </c:pt>
                <c:pt idx="107">
                  <c:v>3.2500000000000007E-3</c:v>
                </c:pt>
                <c:pt idx="108">
                  <c:v>3.3300000000000001E-3</c:v>
                </c:pt>
                <c:pt idx="109">
                  <c:v>3.3500000000000001E-3</c:v>
                </c:pt>
                <c:pt idx="110">
                  <c:v>3.3500000000000001E-3</c:v>
                </c:pt>
                <c:pt idx="111">
                  <c:v>3.2700000000000008E-3</c:v>
                </c:pt>
                <c:pt idx="112">
                  <c:v>3.1400000000000009E-3</c:v>
                </c:pt>
                <c:pt idx="113">
                  <c:v>2.9800000000000004E-3</c:v>
                </c:pt>
                <c:pt idx="114">
                  <c:v>2.7700000000000003E-3</c:v>
                </c:pt>
                <c:pt idx="115">
                  <c:v>2.5600000000000006E-3</c:v>
                </c:pt>
                <c:pt idx="116">
                  <c:v>2.32E-3</c:v>
                </c:pt>
                <c:pt idx="117">
                  <c:v>2.1100000000000003E-3</c:v>
                </c:pt>
                <c:pt idx="118">
                  <c:v>1.8799999999999999E-3</c:v>
                </c:pt>
                <c:pt idx="119">
                  <c:v>1.6100000000000003E-3</c:v>
                </c:pt>
                <c:pt idx="120">
                  <c:v>1.3799999999999999E-3</c:v>
                </c:pt>
                <c:pt idx="121">
                  <c:v>1.0600000000000002E-3</c:v>
                </c:pt>
                <c:pt idx="122">
                  <c:v>8.2000000000000031E-4</c:v>
                </c:pt>
                <c:pt idx="123">
                  <c:v>6.4000000000000027E-4</c:v>
                </c:pt>
                <c:pt idx="124">
                  <c:v>4.300000000000001E-4</c:v>
                </c:pt>
                <c:pt idx="125">
                  <c:v>2.2000000000000006E-4</c:v>
                </c:pt>
                <c:pt idx="126">
                  <c:v>-2.0000000000000005E-5</c:v>
                </c:pt>
                <c:pt idx="127">
                  <c:v>-2.8000000000000003E-4</c:v>
                </c:pt>
                <c:pt idx="128">
                  <c:v>-4.9000000000000009E-4</c:v>
                </c:pt>
                <c:pt idx="129">
                  <c:v>-7.6000000000000015E-4</c:v>
                </c:pt>
                <c:pt idx="130">
                  <c:v>-9.7000000000000016E-4</c:v>
                </c:pt>
                <c:pt idx="131">
                  <c:v>-1.1299999999999999E-3</c:v>
                </c:pt>
                <c:pt idx="132">
                  <c:v>-1.2600000000000003E-3</c:v>
                </c:pt>
                <c:pt idx="133">
                  <c:v>-1.3900000000000004E-3</c:v>
                </c:pt>
                <c:pt idx="134">
                  <c:v>-1.3600000000000003E-3</c:v>
                </c:pt>
                <c:pt idx="135">
                  <c:v>-1.4200000000000003E-3</c:v>
                </c:pt>
                <c:pt idx="136">
                  <c:v>-1.4200000000000003E-3</c:v>
                </c:pt>
                <c:pt idx="137">
                  <c:v>-1.3900000000000004E-3</c:v>
                </c:pt>
                <c:pt idx="138">
                  <c:v>-1.3100000000000002E-3</c:v>
                </c:pt>
                <c:pt idx="139">
                  <c:v>-1.2899999999999999E-3</c:v>
                </c:pt>
                <c:pt idx="140">
                  <c:v>-1.1500000000000004E-3</c:v>
                </c:pt>
                <c:pt idx="141">
                  <c:v>-1.0499999999999997E-3</c:v>
                </c:pt>
                <c:pt idx="142">
                  <c:v>-9.2000000000000014E-4</c:v>
                </c:pt>
                <c:pt idx="143">
                  <c:v>-7.6000000000000015E-4</c:v>
                </c:pt>
                <c:pt idx="144">
                  <c:v>-5.7000000000000009E-4</c:v>
                </c:pt>
                <c:pt idx="145">
                  <c:v>-4.2000000000000013E-4</c:v>
                </c:pt>
                <c:pt idx="146">
                  <c:v>-2.6000000000000003E-4</c:v>
                </c:pt>
                <c:pt idx="147">
                  <c:v>-7.0000000000000007E-5</c:v>
                </c:pt>
                <c:pt idx="148">
                  <c:v>1.1000000000000003E-4</c:v>
                </c:pt>
                <c:pt idx="149">
                  <c:v>3.5000000000000005E-4</c:v>
                </c:pt>
                <c:pt idx="150">
                  <c:v>4.8000000000000007E-4</c:v>
                </c:pt>
                <c:pt idx="151">
                  <c:v>6.9000000000000008E-4</c:v>
                </c:pt>
                <c:pt idx="152">
                  <c:v>9.3000000000000027E-4</c:v>
                </c:pt>
                <c:pt idx="153">
                  <c:v>1.1400000000000004E-3</c:v>
                </c:pt>
                <c:pt idx="154">
                  <c:v>1.2700000000000003E-3</c:v>
                </c:pt>
                <c:pt idx="155">
                  <c:v>1.4499999999999997E-3</c:v>
                </c:pt>
                <c:pt idx="156">
                  <c:v>1.5600000000000004E-3</c:v>
                </c:pt>
                <c:pt idx="157">
                  <c:v>1.7400000000000002E-3</c:v>
                </c:pt>
                <c:pt idx="158">
                  <c:v>1.9300000000000005E-3</c:v>
                </c:pt>
                <c:pt idx="159">
                  <c:v>2.0900000000000003E-3</c:v>
                </c:pt>
                <c:pt idx="160">
                  <c:v>2.3000000000000004E-3</c:v>
                </c:pt>
                <c:pt idx="161">
                  <c:v>2.5600000000000006E-3</c:v>
                </c:pt>
                <c:pt idx="162">
                  <c:v>2.7200000000000006E-3</c:v>
                </c:pt>
                <c:pt idx="163">
                  <c:v>2.9300000000000003E-3</c:v>
                </c:pt>
                <c:pt idx="164">
                  <c:v>3.0900000000000003E-3</c:v>
                </c:pt>
                <c:pt idx="165">
                  <c:v>3.2200000000000006E-3</c:v>
                </c:pt>
                <c:pt idx="166">
                  <c:v>3.3500000000000001E-3</c:v>
                </c:pt>
                <c:pt idx="167">
                  <c:v>3.4800000000000005E-3</c:v>
                </c:pt>
                <c:pt idx="168">
                  <c:v>3.5600000000000002E-3</c:v>
                </c:pt>
                <c:pt idx="169">
                  <c:v>3.6700000000000005E-3</c:v>
                </c:pt>
                <c:pt idx="170">
                  <c:v>3.6900000000000006E-3</c:v>
                </c:pt>
                <c:pt idx="171">
                  <c:v>3.6700000000000005E-3</c:v>
                </c:pt>
                <c:pt idx="172">
                  <c:v>3.6200000000000008E-3</c:v>
                </c:pt>
                <c:pt idx="173">
                  <c:v>3.5400000000000006E-3</c:v>
                </c:pt>
                <c:pt idx="174">
                  <c:v>3.5900000000000003E-3</c:v>
                </c:pt>
                <c:pt idx="175">
                  <c:v>3.5600000000000002E-3</c:v>
                </c:pt>
                <c:pt idx="176">
                  <c:v>3.5600000000000002E-3</c:v>
                </c:pt>
                <c:pt idx="177">
                  <c:v>3.5900000000000003E-3</c:v>
                </c:pt>
                <c:pt idx="178">
                  <c:v>3.5100000000000005E-3</c:v>
                </c:pt>
                <c:pt idx="179">
                  <c:v>3.4600000000000004E-3</c:v>
                </c:pt>
                <c:pt idx="180">
                  <c:v>3.3000000000000004E-3</c:v>
                </c:pt>
                <c:pt idx="181">
                  <c:v>3.0900000000000003E-3</c:v>
                </c:pt>
                <c:pt idx="182">
                  <c:v>2.8500000000000001E-3</c:v>
                </c:pt>
                <c:pt idx="183">
                  <c:v>2.5600000000000006E-3</c:v>
                </c:pt>
                <c:pt idx="184">
                  <c:v>2.2500000000000003E-3</c:v>
                </c:pt>
                <c:pt idx="185">
                  <c:v>1.8500000000000003E-3</c:v>
                </c:pt>
                <c:pt idx="186">
                  <c:v>1.4300000000000003E-3</c:v>
                </c:pt>
                <c:pt idx="187">
                  <c:v>9.0000000000000041E-4</c:v>
                </c:pt>
                <c:pt idx="188">
                  <c:v>4.0000000000000007E-4</c:v>
                </c:pt>
                <c:pt idx="189">
                  <c:v>-2.6000000000000003E-4</c:v>
                </c:pt>
                <c:pt idx="190">
                  <c:v>-7.800000000000002E-4</c:v>
                </c:pt>
                <c:pt idx="191">
                  <c:v>-1.3400000000000003E-3</c:v>
                </c:pt>
                <c:pt idx="192">
                  <c:v>-1.8600000000000003E-3</c:v>
                </c:pt>
                <c:pt idx="193">
                  <c:v>-2.4199999999999998E-3</c:v>
                </c:pt>
                <c:pt idx="194">
                  <c:v>-3.0000000000000005E-3</c:v>
                </c:pt>
                <c:pt idx="195">
                  <c:v>-3.680000000000001E-3</c:v>
                </c:pt>
                <c:pt idx="196">
                  <c:v>-4.3699999999999998E-3</c:v>
                </c:pt>
                <c:pt idx="197">
                  <c:v>-5.0800000000000012E-3</c:v>
                </c:pt>
                <c:pt idx="198">
                  <c:v>-5.8700000000000011E-3</c:v>
                </c:pt>
                <c:pt idx="199">
                  <c:v>-6.7100000000000007E-3</c:v>
                </c:pt>
                <c:pt idx="200">
                  <c:v>-7.5300000000000011E-3</c:v>
                </c:pt>
                <c:pt idx="201">
                  <c:v>-8.4500000000000026E-3</c:v>
                </c:pt>
                <c:pt idx="202">
                  <c:v>-9.4000000000000021E-3</c:v>
                </c:pt>
                <c:pt idx="203">
                  <c:v>-1.043E-2</c:v>
                </c:pt>
                <c:pt idx="204">
                  <c:v>-1.1480000000000002E-2</c:v>
                </c:pt>
                <c:pt idx="205">
                  <c:v>-1.2540000000000001E-2</c:v>
                </c:pt>
                <c:pt idx="206">
                  <c:v>-1.3670000000000002E-2</c:v>
                </c:pt>
                <c:pt idx="207">
                  <c:v>-1.477E-2</c:v>
                </c:pt>
                <c:pt idx="208">
                  <c:v>-1.5930000000000003E-2</c:v>
                </c:pt>
                <c:pt idx="209">
                  <c:v>-1.7090000000000001E-2</c:v>
                </c:pt>
                <c:pt idx="210">
                  <c:v>-1.8360000000000001E-2</c:v>
                </c:pt>
                <c:pt idx="211">
                  <c:v>-1.9619999999999999E-2</c:v>
                </c:pt>
                <c:pt idx="212">
                  <c:v>-2.102E-2</c:v>
                </c:pt>
                <c:pt idx="213">
                  <c:v>-2.2440000000000005E-2</c:v>
                </c:pt>
                <c:pt idx="214">
                  <c:v>-2.3939999999999999E-2</c:v>
                </c:pt>
                <c:pt idx="215">
                  <c:v>-2.5519999999999998E-2</c:v>
                </c:pt>
                <c:pt idx="216">
                  <c:v>-2.7240000000000004E-2</c:v>
                </c:pt>
                <c:pt idx="217">
                  <c:v>-2.8919999999999998E-2</c:v>
                </c:pt>
                <c:pt idx="218">
                  <c:v>-3.0710000000000001E-2</c:v>
                </c:pt>
                <c:pt idx="219">
                  <c:v>-3.2559999999999999E-2</c:v>
                </c:pt>
                <c:pt idx="220">
                  <c:v>-3.4509999999999999E-2</c:v>
                </c:pt>
                <c:pt idx="221">
                  <c:v>-3.6460000000000006E-2</c:v>
                </c:pt>
                <c:pt idx="222">
                  <c:v>-3.8490000000000003E-2</c:v>
                </c:pt>
                <c:pt idx="223">
                  <c:v>-4.054E-2</c:v>
                </c:pt>
                <c:pt idx="224">
                  <c:v>-4.2600000000000006E-2</c:v>
                </c:pt>
                <c:pt idx="225">
                  <c:v>-4.4700000000000004E-2</c:v>
                </c:pt>
                <c:pt idx="226">
                  <c:v>-4.6809999999999997E-2</c:v>
                </c:pt>
                <c:pt idx="227">
                  <c:v>-4.895E-2</c:v>
                </c:pt>
                <c:pt idx="228">
                  <c:v>-5.1110000000000003E-2</c:v>
                </c:pt>
                <c:pt idx="229">
                  <c:v>-5.3289999999999997E-2</c:v>
                </c:pt>
                <c:pt idx="230">
                  <c:v>-5.5400000000000005E-2</c:v>
                </c:pt>
                <c:pt idx="231">
                  <c:v>-5.7460000000000004E-2</c:v>
                </c:pt>
                <c:pt idx="232">
                  <c:v>-5.9460000000000006E-2</c:v>
                </c:pt>
                <c:pt idx="233">
                  <c:v>-6.1429999999999998E-2</c:v>
                </c:pt>
                <c:pt idx="234">
                  <c:v>-6.3299999999999995E-2</c:v>
                </c:pt>
                <c:pt idx="235">
                  <c:v>-6.5100000000000019E-2</c:v>
                </c:pt>
                <c:pt idx="236">
                  <c:v>-6.678000000000002E-2</c:v>
                </c:pt>
                <c:pt idx="237">
                  <c:v>-6.831000000000001E-2</c:v>
                </c:pt>
                <c:pt idx="238">
                  <c:v>-6.9730000000000014E-2</c:v>
                </c:pt>
                <c:pt idx="239">
                  <c:v>-7.0970000000000005E-2</c:v>
                </c:pt>
                <c:pt idx="240">
                  <c:v>-7.2080000000000019E-2</c:v>
                </c:pt>
                <c:pt idx="241">
                  <c:v>-7.2969999999999993E-2</c:v>
                </c:pt>
                <c:pt idx="242">
                  <c:v>-7.3690000000000019E-2</c:v>
                </c:pt>
                <c:pt idx="243">
                  <c:v>-7.4130000000000015E-2</c:v>
                </c:pt>
                <c:pt idx="244">
                  <c:v>-7.4420000000000014E-2</c:v>
                </c:pt>
                <c:pt idx="245">
                  <c:v>-7.4400000000000008E-2</c:v>
                </c:pt>
                <c:pt idx="246">
                  <c:v>-7.419000000000002E-2</c:v>
                </c:pt>
                <c:pt idx="247">
                  <c:v>-7.376000000000002E-2</c:v>
                </c:pt>
                <c:pt idx="248">
                  <c:v>-7.3050000000000004E-2</c:v>
                </c:pt>
                <c:pt idx="249">
                  <c:v>-7.2130000000000014E-2</c:v>
                </c:pt>
                <c:pt idx="250">
                  <c:v>-7.084E-2</c:v>
                </c:pt>
                <c:pt idx="251">
                  <c:v>-6.9340000000000013E-2</c:v>
                </c:pt>
                <c:pt idx="252">
                  <c:v>-6.7520000000000011E-2</c:v>
                </c:pt>
                <c:pt idx="253">
                  <c:v>-6.5520000000000009E-2</c:v>
                </c:pt>
                <c:pt idx="254">
                  <c:v>-6.3250000000000001E-2</c:v>
                </c:pt>
                <c:pt idx="255">
                  <c:v>-6.072000000000001E-2</c:v>
                </c:pt>
                <c:pt idx="256">
                  <c:v>-5.7979999999999997E-2</c:v>
                </c:pt>
                <c:pt idx="257">
                  <c:v>-5.4949999999999999E-2</c:v>
                </c:pt>
                <c:pt idx="258">
                  <c:v>-5.1819999999999998E-2</c:v>
                </c:pt>
                <c:pt idx="259">
                  <c:v>-4.8309999999999999E-2</c:v>
                </c:pt>
                <c:pt idx="260">
                  <c:v>-4.4700000000000004E-2</c:v>
                </c:pt>
                <c:pt idx="261">
                  <c:v>-4.0800000000000003E-2</c:v>
                </c:pt>
                <c:pt idx="262">
                  <c:v>-3.6720000000000003E-2</c:v>
                </c:pt>
                <c:pt idx="263">
                  <c:v>-3.253000000000001E-2</c:v>
                </c:pt>
                <c:pt idx="264">
                  <c:v>-2.8129999999999995E-2</c:v>
                </c:pt>
                <c:pt idx="265">
                  <c:v>-2.3630000000000002E-2</c:v>
                </c:pt>
                <c:pt idx="266">
                  <c:v>-1.8939999999999999E-2</c:v>
                </c:pt>
                <c:pt idx="267">
                  <c:v>-1.409E-2</c:v>
                </c:pt>
                <c:pt idx="268">
                  <c:v>-9.1600000000000032E-3</c:v>
                </c:pt>
                <c:pt idx="269">
                  <c:v>-4.2100000000000011E-3</c:v>
                </c:pt>
                <c:pt idx="270">
                  <c:v>8.5000000000000039E-4</c:v>
                </c:pt>
                <c:pt idx="271">
                  <c:v>5.830000000000001E-3</c:v>
                </c:pt>
                <c:pt idx="272">
                  <c:v>1.089E-2</c:v>
                </c:pt>
                <c:pt idx="273">
                  <c:v>1.5949999999999999E-2</c:v>
                </c:pt>
                <c:pt idx="274">
                  <c:v>2.1030000000000004E-2</c:v>
                </c:pt>
                <c:pt idx="275">
                  <c:v>2.6090000000000002E-2</c:v>
                </c:pt>
                <c:pt idx="276">
                  <c:v>3.1150000000000001E-2</c:v>
                </c:pt>
                <c:pt idx="277">
                  <c:v>3.6210000000000006E-2</c:v>
                </c:pt>
                <c:pt idx="278">
                  <c:v>4.113E-2</c:v>
                </c:pt>
                <c:pt idx="279">
                  <c:v>4.6089999999999999E-2</c:v>
                </c:pt>
                <c:pt idx="280">
                  <c:v>5.0930000000000003E-2</c:v>
                </c:pt>
                <c:pt idx="281">
                  <c:v>5.5730000000000009E-2</c:v>
                </c:pt>
                <c:pt idx="282">
                  <c:v>6.0440000000000001E-2</c:v>
                </c:pt>
                <c:pt idx="283">
                  <c:v>6.5110000000000015E-2</c:v>
                </c:pt>
                <c:pt idx="284">
                  <c:v>6.967000000000001E-2</c:v>
                </c:pt>
                <c:pt idx="285">
                  <c:v>7.4120000000000019E-2</c:v>
                </c:pt>
                <c:pt idx="286">
                  <c:v>7.8390000000000015E-2</c:v>
                </c:pt>
                <c:pt idx="287">
                  <c:v>8.2550000000000012E-2</c:v>
                </c:pt>
                <c:pt idx="288">
                  <c:v>8.6500000000000007E-2</c:v>
                </c:pt>
                <c:pt idx="289">
                  <c:v>9.0290000000000009E-2</c:v>
                </c:pt>
                <c:pt idx="290">
                  <c:v>9.3960000000000016E-2</c:v>
                </c:pt>
                <c:pt idx="291">
                  <c:v>9.7570000000000004E-2</c:v>
                </c:pt>
                <c:pt idx="292">
                  <c:v>0.10102000000000001</c:v>
                </c:pt>
                <c:pt idx="293">
                  <c:v>0.10426000000000003</c:v>
                </c:pt>
                <c:pt idx="294">
                  <c:v>0.10739000000000001</c:v>
                </c:pt>
                <c:pt idx="295">
                  <c:v>0.1104</c:v>
                </c:pt>
                <c:pt idx="296">
                  <c:v>0.11323999999999998</c:v>
                </c:pt>
                <c:pt idx="297">
                  <c:v>0.11593000000000002</c:v>
                </c:pt>
                <c:pt idx="298">
                  <c:v>0.11842999999999998</c:v>
                </c:pt>
                <c:pt idx="299">
                  <c:v>0.12078000000000001</c:v>
                </c:pt>
                <c:pt idx="300">
                  <c:v>0.12296000000000001</c:v>
                </c:pt>
                <c:pt idx="301">
                  <c:v>0.12499000000000002</c:v>
                </c:pt>
                <c:pt idx="302">
                  <c:v>0.12678</c:v>
                </c:pt>
                <c:pt idx="303">
                  <c:v>0.12828999999999999</c:v>
                </c:pt>
                <c:pt idx="304">
                  <c:v>0.12963</c:v>
                </c:pt>
                <c:pt idx="305">
                  <c:v>0.13081999999999999</c:v>
                </c:pt>
                <c:pt idx="306">
                  <c:v>0.13175999999999999</c:v>
                </c:pt>
                <c:pt idx="307">
                  <c:v>0.13247999999999999</c:v>
                </c:pt>
                <c:pt idx="308">
                  <c:v>0.13300000000000001</c:v>
                </c:pt>
                <c:pt idx="309">
                  <c:v>0.13333999999999999</c:v>
                </c:pt>
                <c:pt idx="310">
                  <c:v>0.13353000000000001</c:v>
                </c:pt>
                <c:pt idx="311">
                  <c:v>0.13347999999999999</c:v>
                </c:pt>
                <c:pt idx="312">
                  <c:v>0.13324000000000003</c:v>
                </c:pt>
                <c:pt idx="313">
                  <c:v>0.13278999999999999</c:v>
                </c:pt>
                <c:pt idx="314">
                  <c:v>0.13211000000000001</c:v>
                </c:pt>
                <c:pt idx="315">
                  <c:v>0.13136999999999999</c:v>
                </c:pt>
                <c:pt idx="316">
                  <c:v>0.13036999999999999</c:v>
                </c:pt>
                <c:pt idx="317">
                  <c:v>0.12916</c:v>
                </c:pt>
                <c:pt idx="318">
                  <c:v>0.12776000000000001</c:v>
                </c:pt>
                <c:pt idx="319">
                  <c:v>0.12617999999999996</c:v>
                </c:pt>
                <c:pt idx="320">
                  <c:v>0.12441000000000002</c:v>
                </c:pt>
                <c:pt idx="321">
                  <c:v>0.12246000000000001</c:v>
                </c:pt>
                <c:pt idx="322">
                  <c:v>0.12038</c:v>
                </c:pt>
                <c:pt idx="323">
                  <c:v>0.11820000000000001</c:v>
                </c:pt>
                <c:pt idx="324">
                  <c:v>0.11582000000000002</c:v>
                </c:pt>
                <c:pt idx="325">
                  <c:v>0.1134</c:v>
                </c:pt>
                <c:pt idx="326">
                  <c:v>0.11092</c:v>
                </c:pt>
                <c:pt idx="327">
                  <c:v>0.10824000000000002</c:v>
                </c:pt>
                <c:pt idx="328">
                  <c:v>0.10555</c:v>
                </c:pt>
                <c:pt idx="329">
                  <c:v>0.10284</c:v>
                </c:pt>
                <c:pt idx="330">
                  <c:v>0.10002000000000001</c:v>
                </c:pt>
                <c:pt idx="331">
                  <c:v>9.7250000000000003E-2</c:v>
                </c:pt>
                <c:pt idx="332">
                  <c:v>9.4400000000000026E-2</c:v>
                </c:pt>
                <c:pt idx="333">
                  <c:v>9.1560000000000016E-2</c:v>
                </c:pt>
                <c:pt idx="334">
                  <c:v>8.866000000000003E-2</c:v>
                </c:pt>
                <c:pt idx="335">
                  <c:v>8.5760000000000017E-2</c:v>
                </c:pt>
                <c:pt idx="336">
                  <c:v>8.294E-2</c:v>
                </c:pt>
                <c:pt idx="337">
                  <c:v>8.0100000000000005E-2</c:v>
                </c:pt>
                <c:pt idx="338">
                  <c:v>7.7229999999999993E-2</c:v>
                </c:pt>
                <c:pt idx="339">
                  <c:v>7.4510000000000021E-2</c:v>
                </c:pt>
                <c:pt idx="340">
                  <c:v>7.1800000000000003E-2</c:v>
                </c:pt>
                <c:pt idx="341">
                  <c:v>6.9029999999999994E-2</c:v>
                </c:pt>
                <c:pt idx="342">
                  <c:v>6.6320000000000004E-2</c:v>
                </c:pt>
                <c:pt idx="343">
                  <c:v>6.368E-2</c:v>
                </c:pt>
                <c:pt idx="344">
                  <c:v>6.1080000000000002E-2</c:v>
                </c:pt>
                <c:pt idx="345">
                  <c:v>5.8490000000000007E-2</c:v>
                </c:pt>
                <c:pt idx="346">
                  <c:v>5.6099999999999997E-2</c:v>
                </c:pt>
                <c:pt idx="347">
                  <c:v>5.3620000000000001E-2</c:v>
                </c:pt>
                <c:pt idx="348">
                  <c:v>5.1219999999999995E-2</c:v>
                </c:pt>
                <c:pt idx="349">
                  <c:v>4.8829999999999998E-2</c:v>
                </c:pt>
                <c:pt idx="350">
                  <c:v>4.6530000000000002E-2</c:v>
                </c:pt>
                <c:pt idx="351">
                  <c:v>4.4190000000000007E-2</c:v>
                </c:pt>
                <c:pt idx="352">
                  <c:v>4.1979999999999996E-2</c:v>
                </c:pt>
                <c:pt idx="353">
                  <c:v>3.9740000000000004E-2</c:v>
                </c:pt>
                <c:pt idx="354">
                  <c:v>3.7500000000000006E-2</c:v>
                </c:pt>
                <c:pt idx="355">
                  <c:v>3.5280000000000006E-2</c:v>
                </c:pt>
                <c:pt idx="356">
                  <c:v>3.3070000000000002E-2</c:v>
                </c:pt>
                <c:pt idx="357">
                  <c:v>3.0830000000000007E-2</c:v>
                </c:pt>
                <c:pt idx="358">
                  <c:v>2.8570000000000002E-2</c:v>
                </c:pt>
                <c:pt idx="359">
                  <c:v>2.6250000000000002E-2</c:v>
                </c:pt>
                <c:pt idx="360">
                  <c:v>2.3949999999999999E-2</c:v>
                </c:pt>
                <c:pt idx="361">
                  <c:v>2.1690000000000004E-2</c:v>
                </c:pt>
                <c:pt idx="362">
                  <c:v>1.9370000000000002E-2</c:v>
                </c:pt>
                <c:pt idx="363">
                  <c:v>1.7049999999999999E-2</c:v>
                </c:pt>
                <c:pt idx="364">
                  <c:v>1.473E-2</c:v>
                </c:pt>
                <c:pt idx="365">
                  <c:v>1.2440000000000001E-2</c:v>
                </c:pt>
                <c:pt idx="366">
                  <c:v>1.0070000000000001E-2</c:v>
                </c:pt>
                <c:pt idx="367">
                  <c:v>7.8000000000000014E-3</c:v>
                </c:pt>
                <c:pt idx="368">
                  <c:v>5.490000000000001E-3</c:v>
                </c:pt>
                <c:pt idx="369">
                  <c:v>3.1900000000000006E-3</c:v>
                </c:pt>
                <c:pt idx="370">
                  <c:v>8.5000000000000039E-4</c:v>
                </c:pt>
                <c:pt idx="371">
                  <c:v>-1.4400000000000001E-3</c:v>
                </c:pt>
                <c:pt idx="372">
                  <c:v>-3.8100000000000005E-3</c:v>
                </c:pt>
                <c:pt idx="373">
                  <c:v>-6.2400000000000016E-3</c:v>
                </c:pt>
                <c:pt idx="374">
                  <c:v>-8.6900000000000033E-3</c:v>
                </c:pt>
                <c:pt idx="375">
                  <c:v>-1.1220000000000003E-2</c:v>
                </c:pt>
                <c:pt idx="376">
                  <c:v>-1.3639999999999998E-2</c:v>
                </c:pt>
                <c:pt idx="377">
                  <c:v>-1.6070000000000001E-2</c:v>
                </c:pt>
                <c:pt idx="378">
                  <c:v>-1.8570000000000003E-2</c:v>
                </c:pt>
                <c:pt idx="379">
                  <c:v>-2.102E-2</c:v>
                </c:pt>
                <c:pt idx="380">
                  <c:v>-2.342E-2</c:v>
                </c:pt>
                <c:pt idx="381">
                  <c:v>-2.5810000000000003E-2</c:v>
                </c:pt>
                <c:pt idx="382">
                  <c:v>-2.8240000000000001E-2</c:v>
                </c:pt>
                <c:pt idx="383">
                  <c:v>-3.0610000000000002E-2</c:v>
                </c:pt>
                <c:pt idx="384">
                  <c:v>-3.295E-2</c:v>
                </c:pt>
                <c:pt idx="385">
                  <c:v>-3.5319999999999997E-2</c:v>
                </c:pt>
                <c:pt idx="386">
                  <c:v>-3.7620000000000008E-2</c:v>
                </c:pt>
                <c:pt idx="387">
                  <c:v>-3.9960000000000002E-2</c:v>
                </c:pt>
                <c:pt idx="388">
                  <c:v>-4.2250000000000003E-2</c:v>
                </c:pt>
                <c:pt idx="389">
                  <c:v>-4.4549999999999999E-2</c:v>
                </c:pt>
                <c:pt idx="390">
                  <c:v>-4.6859999999999999E-2</c:v>
                </c:pt>
                <c:pt idx="391">
                  <c:v>-4.9180000000000008E-2</c:v>
                </c:pt>
                <c:pt idx="392">
                  <c:v>-5.1479999999999991E-2</c:v>
                </c:pt>
                <c:pt idx="393">
                  <c:v>-5.3690000000000002E-2</c:v>
                </c:pt>
                <c:pt idx="394">
                  <c:v>-5.5900000000000005E-2</c:v>
                </c:pt>
                <c:pt idx="395">
                  <c:v>-5.8060000000000007E-2</c:v>
                </c:pt>
                <c:pt idx="396">
                  <c:v>-6.0200000000000004E-2</c:v>
                </c:pt>
                <c:pt idx="397">
                  <c:v>-6.2250000000000007E-2</c:v>
                </c:pt>
                <c:pt idx="398">
                  <c:v>-6.4250000000000002E-2</c:v>
                </c:pt>
                <c:pt idx="399">
                  <c:v>-6.6229999999999997E-2</c:v>
                </c:pt>
                <c:pt idx="400">
                  <c:v>-6.8099999999999994E-2</c:v>
                </c:pt>
              </c:numCache>
            </c:numRef>
          </c:yVal>
          <c:smooth val="1"/>
        </c:ser>
        <c:ser>
          <c:idx val="2"/>
          <c:order val="2"/>
          <c:marker>
            <c:symbol val="none"/>
          </c:marker>
          <c:xVal>
            <c:numRef>
              <c:f>'C:\Users\LU\Fast Timing\07202012\64mm^2\ZVA&amp;AM\1750V\[T69.csv]T69'!$A$100:$A$500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Timing\07202012\64mm^2\ZVA&amp;AM\1750V\[T69.csv]T69'!$I$100:$I$500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0.12453000000000002</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Timing\07202012\64mm^2\ZVA&amp;AM\1750V\[T69.csv]T69'!$A$100:$A$500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Timing\07202012\64mm^2\ZVA&amp;AM\1750V\[T69.csv]T69'!$J$100:$J$500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0.12678</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3276416"/>
        <c:axId val="93286400"/>
      </c:scatterChart>
      <c:valAx>
        <c:axId val="93276416"/>
        <c:scaling>
          <c:orientation val="minMax"/>
        </c:scaling>
        <c:axPos val="b"/>
        <c:numFmt formatCode="General" sourceLinked="1"/>
        <c:tickLblPos val="nextTo"/>
        <c:crossAx val="93286400"/>
        <c:crosses val="autoZero"/>
        <c:crossBetween val="midCat"/>
      </c:valAx>
      <c:valAx>
        <c:axId val="93286400"/>
        <c:scaling>
          <c:orientation val="minMax"/>
        </c:scaling>
        <c:axPos val="l"/>
        <c:majorGridlines/>
        <c:numFmt formatCode="General" sourceLinked="1"/>
        <c:tickLblPos val="nextTo"/>
        <c:crossAx val="93276416"/>
        <c:crosses val="autoZero"/>
        <c:crossBetween val="midCat"/>
      </c:valAx>
    </c:plotArea>
    <c:plotVisOnly val="1"/>
    <c:dispBlanksAs val="gap"/>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Timing\07202012\64mm^2\ZVA&amp;AM\1750V\[T70.csv]T70'!$A$100:$A$500</c:f>
              <c:numCache>
                <c:formatCode>General</c:formatCode>
                <c:ptCount val="401"/>
                <c:pt idx="0">
                  <c:v>-3.7583000000000018E-9</c:v>
                </c:pt>
                <c:pt idx="1">
                  <c:v>-3.7458000000000017E-9</c:v>
                </c:pt>
                <c:pt idx="2">
                  <c:v>-3.7333000000000016E-9</c:v>
                </c:pt>
                <c:pt idx="3">
                  <c:v>-3.7208000000000019E-9</c:v>
                </c:pt>
                <c:pt idx="4">
                  <c:v>-3.7083000000000022E-9</c:v>
                </c:pt>
                <c:pt idx="5">
                  <c:v>-3.6958000000000017E-9</c:v>
                </c:pt>
                <c:pt idx="6">
                  <c:v>-3.683300000000002E-9</c:v>
                </c:pt>
                <c:pt idx="7">
                  <c:v>-3.6708000000000018E-9</c:v>
                </c:pt>
                <c:pt idx="8">
                  <c:v>-3.6583000000000017E-9</c:v>
                </c:pt>
                <c:pt idx="9">
                  <c:v>-3.6458000000000016E-9</c:v>
                </c:pt>
                <c:pt idx="10">
                  <c:v>-3.6333000000000015E-9</c:v>
                </c:pt>
                <c:pt idx="11">
                  <c:v>-3.6208000000000018E-9</c:v>
                </c:pt>
                <c:pt idx="12">
                  <c:v>-3.6083000000000021E-9</c:v>
                </c:pt>
                <c:pt idx="13">
                  <c:v>-3.5958000000000016E-9</c:v>
                </c:pt>
                <c:pt idx="14">
                  <c:v>-3.5833000000000019E-9</c:v>
                </c:pt>
                <c:pt idx="15">
                  <c:v>-3.5708000000000014E-9</c:v>
                </c:pt>
                <c:pt idx="16">
                  <c:v>-3.5583000000000017E-9</c:v>
                </c:pt>
                <c:pt idx="17">
                  <c:v>-3.5458000000000015E-9</c:v>
                </c:pt>
                <c:pt idx="18">
                  <c:v>-3.5333000000000019E-9</c:v>
                </c:pt>
                <c:pt idx="19">
                  <c:v>-3.5208000000000017E-9</c:v>
                </c:pt>
                <c:pt idx="20">
                  <c:v>-3.508300000000002E-9</c:v>
                </c:pt>
                <c:pt idx="21">
                  <c:v>-3.4958000000000015E-9</c:v>
                </c:pt>
                <c:pt idx="22">
                  <c:v>-3.4833000000000022E-9</c:v>
                </c:pt>
                <c:pt idx="23">
                  <c:v>-3.4708000000000013E-9</c:v>
                </c:pt>
                <c:pt idx="24">
                  <c:v>-3.4583000000000012E-9</c:v>
                </c:pt>
                <c:pt idx="25">
                  <c:v>-3.4458000000000015E-9</c:v>
                </c:pt>
                <c:pt idx="26">
                  <c:v>-3.4333000000000018E-9</c:v>
                </c:pt>
                <c:pt idx="27">
                  <c:v>-3.4208000000000017E-9</c:v>
                </c:pt>
                <c:pt idx="28">
                  <c:v>-3.4083000000000016E-9</c:v>
                </c:pt>
                <c:pt idx="29">
                  <c:v>-3.395800000000001E-9</c:v>
                </c:pt>
                <c:pt idx="30">
                  <c:v>-3.3833000000000017E-9</c:v>
                </c:pt>
                <c:pt idx="31">
                  <c:v>-3.3708000000000012E-9</c:v>
                </c:pt>
                <c:pt idx="32">
                  <c:v>-3.3583000000000011E-9</c:v>
                </c:pt>
                <c:pt idx="33">
                  <c:v>-3.3458000000000014E-9</c:v>
                </c:pt>
                <c:pt idx="34">
                  <c:v>-3.3333000000000017E-9</c:v>
                </c:pt>
                <c:pt idx="35">
                  <c:v>-3.3208000000000016E-9</c:v>
                </c:pt>
                <c:pt idx="36">
                  <c:v>-3.3083000000000011E-9</c:v>
                </c:pt>
                <c:pt idx="37">
                  <c:v>-3.2958000000000014E-9</c:v>
                </c:pt>
                <c:pt idx="38">
                  <c:v>-3.2833000000000021E-9</c:v>
                </c:pt>
                <c:pt idx="39">
                  <c:v>-3.2708000000000016E-9</c:v>
                </c:pt>
                <c:pt idx="40">
                  <c:v>-3.2583000000000015E-9</c:v>
                </c:pt>
                <c:pt idx="41">
                  <c:v>-3.2458000000000018E-9</c:v>
                </c:pt>
                <c:pt idx="42">
                  <c:v>-3.2333000000000021E-9</c:v>
                </c:pt>
                <c:pt idx="43">
                  <c:v>-3.2208000000000015E-9</c:v>
                </c:pt>
                <c:pt idx="44">
                  <c:v>-3.2083000000000018E-9</c:v>
                </c:pt>
                <c:pt idx="45">
                  <c:v>-3.1958000000000013E-9</c:v>
                </c:pt>
                <c:pt idx="46">
                  <c:v>-3.183300000000002E-9</c:v>
                </c:pt>
                <c:pt idx="47">
                  <c:v>-3.1708000000000015E-9</c:v>
                </c:pt>
                <c:pt idx="48">
                  <c:v>-3.1583000000000018E-9</c:v>
                </c:pt>
                <c:pt idx="49">
                  <c:v>-3.1458000000000017E-9</c:v>
                </c:pt>
                <c:pt idx="50">
                  <c:v>-3.1333000000000012E-9</c:v>
                </c:pt>
                <c:pt idx="51">
                  <c:v>-3.1208000000000015E-9</c:v>
                </c:pt>
                <c:pt idx="52">
                  <c:v>-3.1083000000000018E-9</c:v>
                </c:pt>
                <c:pt idx="53">
                  <c:v>-3.0958000000000012E-9</c:v>
                </c:pt>
                <c:pt idx="54">
                  <c:v>-3.0833000000000015E-9</c:v>
                </c:pt>
                <c:pt idx="55">
                  <c:v>-3.0708000000000014E-9</c:v>
                </c:pt>
                <c:pt idx="56">
                  <c:v>-3.0583000000000017E-9</c:v>
                </c:pt>
                <c:pt idx="57">
                  <c:v>-3.0458000000000012E-9</c:v>
                </c:pt>
                <c:pt idx="58">
                  <c:v>-3.0333000000000011E-9</c:v>
                </c:pt>
                <c:pt idx="59">
                  <c:v>-3.0208000000000014E-9</c:v>
                </c:pt>
                <c:pt idx="60">
                  <c:v>-3.0083000000000017E-9</c:v>
                </c:pt>
                <c:pt idx="61">
                  <c:v>-2.9958000000000012E-9</c:v>
                </c:pt>
                <c:pt idx="62">
                  <c:v>-2.9833000000000015E-9</c:v>
                </c:pt>
                <c:pt idx="63">
                  <c:v>-2.9708000000000009E-9</c:v>
                </c:pt>
                <c:pt idx="64">
                  <c:v>-2.9583000000000013E-9</c:v>
                </c:pt>
                <c:pt idx="65">
                  <c:v>-2.9458000000000011E-9</c:v>
                </c:pt>
                <c:pt idx="66">
                  <c:v>-2.9333000000000014E-9</c:v>
                </c:pt>
                <c:pt idx="67">
                  <c:v>-2.9208000000000013E-9</c:v>
                </c:pt>
                <c:pt idx="68">
                  <c:v>-2.9083000000000016E-9</c:v>
                </c:pt>
                <c:pt idx="69">
                  <c:v>-2.8958000000000011E-9</c:v>
                </c:pt>
                <c:pt idx="70">
                  <c:v>-2.8833000000000018E-9</c:v>
                </c:pt>
                <c:pt idx="71">
                  <c:v>-2.8708000000000009E-9</c:v>
                </c:pt>
                <c:pt idx="72">
                  <c:v>-2.8583000000000008E-9</c:v>
                </c:pt>
                <c:pt idx="73">
                  <c:v>-2.8458000000000011E-9</c:v>
                </c:pt>
                <c:pt idx="74">
                  <c:v>-2.8333000000000014E-9</c:v>
                </c:pt>
                <c:pt idx="75">
                  <c:v>-2.8208000000000013E-9</c:v>
                </c:pt>
                <c:pt idx="76">
                  <c:v>-2.8083000000000011E-9</c:v>
                </c:pt>
                <c:pt idx="77">
                  <c:v>-2.795800000000001E-9</c:v>
                </c:pt>
                <c:pt idx="78">
                  <c:v>-2.7833000000000018E-9</c:v>
                </c:pt>
                <c:pt idx="79">
                  <c:v>-2.7708000000000012E-9</c:v>
                </c:pt>
                <c:pt idx="80">
                  <c:v>-2.7583000000000011E-9</c:v>
                </c:pt>
                <c:pt idx="81">
                  <c:v>-2.7458000000000014E-9</c:v>
                </c:pt>
                <c:pt idx="82">
                  <c:v>-2.7333000000000017E-9</c:v>
                </c:pt>
                <c:pt idx="83">
                  <c:v>-2.7208000000000016E-9</c:v>
                </c:pt>
                <c:pt idx="84">
                  <c:v>-2.7083000000000011E-9</c:v>
                </c:pt>
                <c:pt idx="85">
                  <c:v>-2.695800000000001E-9</c:v>
                </c:pt>
                <c:pt idx="86">
                  <c:v>-2.6833000000000017E-9</c:v>
                </c:pt>
                <c:pt idx="87">
                  <c:v>-2.6708000000000012E-9</c:v>
                </c:pt>
                <c:pt idx="88">
                  <c:v>-2.658300000000001E-9</c:v>
                </c:pt>
                <c:pt idx="89">
                  <c:v>-2.6458000000000013E-9</c:v>
                </c:pt>
                <c:pt idx="90">
                  <c:v>-2.6333000000000016E-9</c:v>
                </c:pt>
                <c:pt idx="91">
                  <c:v>-2.6208000000000011E-9</c:v>
                </c:pt>
                <c:pt idx="92">
                  <c:v>-2.6083000000000014E-9</c:v>
                </c:pt>
                <c:pt idx="93">
                  <c:v>-2.5958000000000009E-9</c:v>
                </c:pt>
                <c:pt idx="94">
                  <c:v>-2.5833000000000016E-9</c:v>
                </c:pt>
                <c:pt idx="95">
                  <c:v>-2.5708000000000011E-9</c:v>
                </c:pt>
                <c:pt idx="96">
                  <c:v>-2.5583000000000014E-9</c:v>
                </c:pt>
                <c:pt idx="97">
                  <c:v>-2.5458000000000013E-9</c:v>
                </c:pt>
                <c:pt idx="98">
                  <c:v>-2.5333000000000008E-9</c:v>
                </c:pt>
                <c:pt idx="99">
                  <c:v>-2.5208000000000011E-9</c:v>
                </c:pt>
                <c:pt idx="100">
                  <c:v>-2.5083000000000014E-9</c:v>
                </c:pt>
                <c:pt idx="101">
                  <c:v>-2.4958000000000008E-9</c:v>
                </c:pt>
                <c:pt idx="102">
                  <c:v>-2.4833000000000011E-9</c:v>
                </c:pt>
                <c:pt idx="103">
                  <c:v>-2.470800000000001E-9</c:v>
                </c:pt>
                <c:pt idx="104">
                  <c:v>-2.4583000000000013E-9</c:v>
                </c:pt>
                <c:pt idx="105">
                  <c:v>-2.4458000000000008E-9</c:v>
                </c:pt>
                <c:pt idx="106">
                  <c:v>-2.4333000000000007E-9</c:v>
                </c:pt>
                <c:pt idx="107">
                  <c:v>-2.420800000000001E-9</c:v>
                </c:pt>
                <c:pt idx="108">
                  <c:v>-2.4083000000000013E-9</c:v>
                </c:pt>
                <c:pt idx="109">
                  <c:v>-2.3958000000000008E-9</c:v>
                </c:pt>
                <c:pt idx="110">
                  <c:v>-2.3833000000000011E-9</c:v>
                </c:pt>
                <c:pt idx="111">
                  <c:v>-2.370800000000001E-9</c:v>
                </c:pt>
                <c:pt idx="112">
                  <c:v>-2.3583000000000008E-9</c:v>
                </c:pt>
                <c:pt idx="113">
                  <c:v>-2.3458000000000007E-9</c:v>
                </c:pt>
                <c:pt idx="114">
                  <c:v>-2.333300000000001E-9</c:v>
                </c:pt>
                <c:pt idx="115">
                  <c:v>-2.3208000000000009E-9</c:v>
                </c:pt>
                <c:pt idx="116">
                  <c:v>-2.3083000000000012E-9</c:v>
                </c:pt>
                <c:pt idx="117">
                  <c:v>-2.2958000000000011E-9</c:v>
                </c:pt>
                <c:pt idx="118">
                  <c:v>-2.2833000000000018E-9</c:v>
                </c:pt>
                <c:pt idx="119">
                  <c:v>-2.2708000000000009E-9</c:v>
                </c:pt>
                <c:pt idx="120">
                  <c:v>-2.2583000000000008E-9</c:v>
                </c:pt>
                <c:pt idx="121">
                  <c:v>-2.2458000000000011E-9</c:v>
                </c:pt>
                <c:pt idx="122">
                  <c:v>-2.2333000000000014E-9</c:v>
                </c:pt>
                <c:pt idx="123">
                  <c:v>-2.2208000000000013E-9</c:v>
                </c:pt>
                <c:pt idx="124">
                  <c:v>-2.2083000000000012E-9</c:v>
                </c:pt>
                <c:pt idx="125">
                  <c:v>-2.195800000000001E-9</c:v>
                </c:pt>
                <c:pt idx="126">
                  <c:v>-2.1833000000000018E-9</c:v>
                </c:pt>
                <c:pt idx="127">
                  <c:v>-2.1708000000000008E-9</c:v>
                </c:pt>
                <c:pt idx="128">
                  <c:v>-2.1583000000000007E-9</c:v>
                </c:pt>
                <c:pt idx="129">
                  <c:v>-2.145800000000001E-9</c:v>
                </c:pt>
                <c:pt idx="130">
                  <c:v>-2.1333000000000013E-9</c:v>
                </c:pt>
                <c:pt idx="131">
                  <c:v>-2.1208000000000012E-9</c:v>
                </c:pt>
                <c:pt idx="132">
                  <c:v>-2.1083000000000011E-9</c:v>
                </c:pt>
                <c:pt idx="133">
                  <c:v>-2.0958000000000006E-9</c:v>
                </c:pt>
                <c:pt idx="134">
                  <c:v>-2.0833000000000013E-9</c:v>
                </c:pt>
                <c:pt idx="135">
                  <c:v>-2.0708000000000007E-9</c:v>
                </c:pt>
                <c:pt idx="136">
                  <c:v>-2.0583000000000006E-9</c:v>
                </c:pt>
                <c:pt idx="137">
                  <c:v>-2.0458000000000009E-9</c:v>
                </c:pt>
                <c:pt idx="138">
                  <c:v>-2.0333000000000012E-9</c:v>
                </c:pt>
                <c:pt idx="139">
                  <c:v>-2.0208000000000011E-9</c:v>
                </c:pt>
                <c:pt idx="140">
                  <c:v>-2.008300000000001E-9</c:v>
                </c:pt>
                <c:pt idx="141">
                  <c:v>-1.9958000000000009E-9</c:v>
                </c:pt>
                <c:pt idx="142">
                  <c:v>-1.9833000000000012E-9</c:v>
                </c:pt>
                <c:pt idx="143">
                  <c:v>-1.9708000000000007E-9</c:v>
                </c:pt>
                <c:pt idx="144">
                  <c:v>-1.9583000000000014E-9</c:v>
                </c:pt>
                <c:pt idx="145">
                  <c:v>-1.9458000000000009E-9</c:v>
                </c:pt>
                <c:pt idx="146">
                  <c:v>-1.9333000000000008E-9</c:v>
                </c:pt>
                <c:pt idx="147">
                  <c:v>-1.9208000000000006E-9</c:v>
                </c:pt>
                <c:pt idx="148">
                  <c:v>-1.9083000000000009E-9</c:v>
                </c:pt>
                <c:pt idx="149">
                  <c:v>-1.8958000000000008E-9</c:v>
                </c:pt>
                <c:pt idx="150">
                  <c:v>-1.8833000000000007E-9</c:v>
                </c:pt>
                <c:pt idx="151">
                  <c:v>-1.870800000000001E-9</c:v>
                </c:pt>
                <c:pt idx="152">
                  <c:v>-1.8583000000000009E-9</c:v>
                </c:pt>
                <c:pt idx="153">
                  <c:v>-1.8458000000000008E-9</c:v>
                </c:pt>
                <c:pt idx="154">
                  <c:v>-1.8333000000000009E-9</c:v>
                </c:pt>
                <c:pt idx="155">
                  <c:v>-1.8208000000000008E-9</c:v>
                </c:pt>
                <c:pt idx="156">
                  <c:v>-1.8083000000000009E-9</c:v>
                </c:pt>
                <c:pt idx="157">
                  <c:v>-1.7958000000000006E-9</c:v>
                </c:pt>
                <c:pt idx="158">
                  <c:v>-1.7833000000000009E-9</c:v>
                </c:pt>
                <c:pt idx="159">
                  <c:v>-1.7708000000000005E-9</c:v>
                </c:pt>
                <c:pt idx="160">
                  <c:v>-1.7583000000000008E-9</c:v>
                </c:pt>
                <c:pt idx="161">
                  <c:v>-1.7458000000000005E-9</c:v>
                </c:pt>
                <c:pt idx="162">
                  <c:v>-1.7333000000000006E-9</c:v>
                </c:pt>
                <c:pt idx="163">
                  <c:v>-1.7208000000000007E-9</c:v>
                </c:pt>
                <c:pt idx="164">
                  <c:v>-1.7083000000000008E-9</c:v>
                </c:pt>
                <c:pt idx="165">
                  <c:v>-1.6958000000000009E-9</c:v>
                </c:pt>
                <c:pt idx="166">
                  <c:v>-1.6833000000000008E-9</c:v>
                </c:pt>
                <c:pt idx="167">
                  <c:v>-1.6708000000000009E-9</c:v>
                </c:pt>
                <c:pt idx="168">
                  <c:v>-1.658300000000001E-9</c:v>
                </c:pt>
                <c:pt idx="169">
                  <c:v>-1.6458000000000007E-9</c:v>
                </c:pt>
                <c:pt idx="170">
                  <c:v>-1.6333000000000006E-9</c:v>
                </c:pt>
                <c:pt idx="171">
                  <c:v>-1.6208000000000009E-9</c:v>
                </c:pt>
                <c:pt idx="172">
                  <c:v>-1.6083000000000007E-9</c:v>
                </c:pt>
                <c:pt idx="173">
                  <c:v>-1.5958000000000006E-9</c:v>
                </c:pt>
                <c:pt idx="174">
                  <c:v>-1.5833000000000005E-9</c:v>
                </c:pt>
                <c:pt idx="175">
                  <c:v>-1.5708000000000008E-9</c:v>
                </c:pt>
                <c:pt idx="176">
                  <c:v>-1.5583000000000007E-9</c:v>
                </c:pt>
                <c:pt idx="177">
                  <c:v>-1.5458000000000006E-9</c:v>
                </c:pt>
                <c:pt idx="178">
                  <c:v>-1.5333000000000007E-9</c:v>
                </c:pt>
                <c:pt idx="179">
                  <c:v>-1.5208000000000008E-9</c:v>
                </c:pt>
                <c:pt idx="180">
                  <c:v>-1.5083000000000007E-9</c:v>
                </c:pt>
                <c:pt idx="181">
                  <c:v>-1.4958000000000004E-9</c:v>
                </c:pt>
                <c:pt idx="182">
                  <c:v>-1.4833000000000007E-9</c:v>
                </c:pt>
                <c:pt idx="183">
                  <c:v>-1.4708000000000003E-9</c:v>
                </c:pt>
                <c:pt idx="184">
                  <c:v>-1.4583000000000006E-9</c:v>
                </c:pt>
                <c:pt idx="185">
                  <c:v>-1.4458000000000003E-9</c:v>
                </c:pt>
                <c:pt idx="186">
                  <c:v>-1.4333000000000004E-9</c:v>
                </c:pt>
                <c:pt idx="187">
                  <c:v>-1.4208000000000005E-9</c:v>
                </c:pt>
                <c:pt idx="188">
                  <c:v>-1.4083000000000006E-9</c:v>
                </c:pt>
                <c:pt idx="189">
                  <c:v>-1.3958000000000007E-9</c:v>
                </c:pt>
                <c:pt idx="190">
                  <c:v>-1.3833000000000006E-9</c:v>
                </c:pt>
                <c:pt idx="191">
                  <c:v>-1.3708000000000007E-9</c:v>
                </c:pt>
                <c:pt idx="192">
                  <c:v>-1.3583000000000008E-9</c:v>
                </c:pt>
                <c:pt idx="193">
                  <c:v>-1.3458000000000005E-9</c:v>
                </c:pt>
                <c:pt idx="194">
                  <c:v>-1.3333000000000003E-9</c:v>
                </c:pt>
                <c:pt idx="195">
                  <c:v>-1.3208000000000007E-9</c:v>
                </c:pt>
                <c:pt idx="196">
                  <c:v>-1.3083000000000005E-9</c:v>
                </c:pt>
                <c:pt idx="197">
                  <c:v>-1.2958000000000004E-9</c:v>
                </c:pt>
                <c:pt idx="198">
                  <c:v>-1.2833000000000003E-9</c:v>
                </c:pt>
                <c:pt idx="199">
                  <c:v>-1.2708000000000006E-9</c:v>
                </c:pt>
                <c:pt idx="200">
                  <c:v>-1.2583000000000005E-9</c:v>
                </c:pt>
                <c:pt idx="201">
                  <c:v>-1.2458000000000004E-9</c:v>
                </c:pt>
                <c:pt idx="202">
                  <c:v>-1.2333000000000005E-9</c:v>
                </c:pt>
                <c:pt idx="203">
                  <c:v>-1.2208000000000006E-9</c:v>
                </c:pt>
                <c:pt idx="204">
                  <c:v>-1.2083000000000005E-9</c:v>
                </c:pt>
                <c:pt idx="205">
                  <c:v>-1.1958000000000004E-9</c:v>
                </c:pt>
                <c:pt idx="206">
                  <c:v>-1.1833000000000007E-9</c:v>
                </c:pt>
                <c:pt idx="207">
                  <c:v>-1.1708000000000003E-9</c:v>
                </c:pt>
                <c:pt idx="208">
                  <c:v>-1.1583000000000006E-9</c:v>
                </c:pt>
                <c:pt idx="209">
                  <c:v>-1.1458000000000003E-9</c:v>
                </c:pt>
                <c:pt idx="210">
                  <c:v>-1.1333000000000006E-9</c:v>
                </c:pt>
                <c:pt idx="211">
                  <c:v>-1.1208000000000005E-9</c:v>
                </c:pt>
                <c:pt idx="212">
                  <c:v>-1.1083000000000006E-9</c:v>
                </c:pt>
                <c:pt idx="213">
                  <c:v>-1.0958000000000005E-9</c:v>
                </c:pt>
                <c:pt idx="214">
                  <c:v>-1.0833000000000004E-9</c:v>
                </c:pt>
                <c:pt idx="215">
                  <c:v>-1.0708000000000005E-9</c:v>
                </c:pt>
                <c:pt idx="216">
                  <c:v>-1.0583000000000006E-9</c:v>
                </c:pt>
                <c:pt idx="217">
                  <c:v>-1.0458000000000005E-9</c:v>
                </c:pt>
                <c:pt idx="218">
                  <c:v>-1.0333000000000001E-9</c:v>
                </c:pt>
                <c:pt idx="219">
                  <c:v>-1.0208000000000004E-9</c:v>
                </c:pt>
                <c:pt idx="220">
                  <c:v>-1.0083000000000003E-9</c:v>
                </c:pt>
                <c:pt idx="221">
                  <c:v>-9.9580000000000064E-10</c:v>
                </c:pt>
                <c:pt idx="222">
                  <c:v>-9.8330000000000073E-10</c:v>
                </c:pt>
                <c:pt idx="223">
                  <c:v>-9.7080000000000041E-10</c:v>
                </c:pt>
                <c:pt idx="224">
                  <c:v>-9.5830000000000071E-10</c:v>
                </c:pt>
                <c:pt idx="225">
                  <c:v>-9.4580000000000081E-10</c:v>
                </c:pt>
                <c:pt idx="226">
                  <c:v>-9.3330000000000049E-10</c:v>
                </c:pt>
                <c:pt idx="227">
                  <c:v>-9.2080000000000048E-10</c:v>
                </c:pt>
                <c:pt idx="228">
                  <c:v>-9.0830000000000068E-10</c:v>
                </c:pt>
                <c:pt idx="229">
                  <c:v>-8.9580000000000057E-10</c:v>
                </c:pt>
                <c:pt idx="230">
                  <c:v>-8.8330000000000056E-10</c:v>
                </c:pt>
                <c:pt idx="231">
                  <c:v>-8.7080000000000034E-10</c:v>
                </c:pt>
                <c:pt idx="232">
                  <c:v>-8.5830000000000054E-10</c:v>
                </c:pt>
                <c:pt idx="233">
                  <c:v>-8.4580000000000053E-10</c:v>
                </c:pt>
                <c:pt idx="234">
                  <c:v>-8.3330000000000052E-10</c:v>
                </c:pt>
                <c:pt idx="235">
                  <c:v>-8.2080000000000031E-10</c:v>
                </c:pt>
                <c:pt idx="236">
                  <c:v>-8.0830000000000082E-10</c:v>
                </c:pt>
                <c:pt idx="237">
                  <c:v>-7.958000000000004E-10</c:v>
                </c:pt>
                <c:pt idx="238">
                  <c:v>-7.8330000000000039E-10</c:v>
                </c:pt>
                <c:pt idx="239">
                  <c:v>-7.7080000000000038E-10</c:v>
                </c:pt>
                <c:pt idx="240">
                  <c:v>-7.5830000000000037E-10</c:v>
                </c:pt>
                <c:pt idx="241">
                  <c:v>-7.4580000000000057E-10</c:v>
                </c:pt>
                <c:pt idx="242">
                  <c:v>-7.3330000000000046E-10</c:v>
                </c:pt>
                <c:pt idx="243">
                  <c:v>-7.2080000000000045E-10</c:v>
                </c:pt>
                <c:pt idx="244">
                  <c:v>-7.0830000000000044E-10</c:v>
                </c:pt>
                <c:pt idx="245">
                  <c:v>-6.9580000000000043E-10</c:v>
                </c:pt>
                <c:pt idx="246">
                  <c:v>-6.8330000000000042E-10</c:v>
                </c:pt>
                <c:pt idx="247">
                  <c:v>-6.7080000000000041E-10</c:v>
                </c:pt>
                <c:pt idx="248">
                  <c:v>-6.583000000000003E-10</c:v>
                </c:pt>
                <c:pt idx="249">
                  <c:v>-6.4580000000000029E-10</c:v>
                </c:pt>
                <c:pt idx="250">
                  <c:v>-6.3330000000000028E-10</c:v>
                </c:pt>
                <c:pt idx="251">
                  <c:v>-6.2080000000000028E-10</c:v>
                </c:pt>
                <c:pt idx="252">
                  <c:v>-6.0830000000000027E-10</c:v>
                </c:pt>
                <c:pt idx="253">
                  <c:v>-5.9580000000000026E-10</c:v>
                </c:pt>
                <c:pt idx="254">
                  <c:v>-5.8330000000000035E-10</c:v>
                </c:pt>
                <c:pt idx="255">
                  <c:v>-5.7080000000000034E-10</c:v>
                </c:pt>
                <c:pt idx="256">
                  <c:v>-5.5830000000000034E-10</c:v>
                </c:pt>
                <c:pt idx="257">
                  <c:v>-5.4580000000000033E-10</c:v>
                </c:pt>
                <c:pt idx="258">
                  <c:v>-5.3330000000000032E-10</c:v>
                </c:pt>
                <c:pt idx="259">
                  <c:v>-5.2080000000000031E-10</c:v>
                </c:pt>
                <c:pt idx="260">
                  <c:v>-5.083000000000002E-10</c:v>
                </c:pt>
                <c:pt idx="261">
                  <c:v>-4.9580000000000019E-10</c:v>
                </c:pt>
                <c:pt idx="262">
                  <c:v>-4.8330000000000018E-10</c:v>
                </c:pt>
                <c:pt idx="263">
                  <c:v>-4.7080000000000017E-10</c:v>
                </c:pt>
                <c:pt idx="264">
                  <c:v>-4.5830000000000027E-10</c:v>
                </c:pt>
                <c:pt idx="265">
                  <c:v>-4.4580000000000026E-10</c:v>
                </c:pt>
                <c:pt idx="266">
                  <c:v>-4.3330000000000015E-10</c:v>
                </c:pt>
                <c:pt idx="267">
                  <c:v>-4.2080000000000014E-10</c:v>
                </c:pt>
                <c:pt idx="268">
                  <c:v>-4.0830000000000013E-10</c:v>
                </c:pt>
                <c:pt idx="269">
                  <c:v>-3.9580000000000017E-10</c:v>
                </c:pt>
                <c:pt idx="270">
                  <c:v>-3.8330000000000017E-10</c:v>
                </c:pt>
                <c:pt idx="271">
                  <c:v>-3.7080000000000021E-10</c:v>
                </c:pt>
                <c:pt idx="272">
                  <c:v>-3.5830000000000015E-10</c:v>
                </c:pt>
                <c:pt idx="273">
                  <c:v>-3.4580000000000019E-10</c:v>
                </c:pt>
                <c:pt idx="274">
                  <c:v>-3.3330000000000013E-10</c:v>
                </c:pt>
                <c:pt idx="275">
                  <c:v>-3.2080000000000017E-10</c:v>
                </c:pt>
                <c:pt idx="276">
                  <c:v>-3.0830000000000017E-10</c:v>
                </c:pt>
                <c:pt idx="277">
                  <c:v>-2.9580000000000016E-10</c:v>
                </c:pt>
                <c:pt idx="278">
                  <c:v>-2.833000000000001E-10</c:v>
                </c:pt>
                <c:pt idx="279">
                  <c:v>-2.7080000000000019E-10</c:v>
                </c:pt>
                <c:pt idx="280">
                  <c:v>-2.5830000000000013E-10</c:v>
                </c:pt>
                <c:pt idx="281">
                  <c:v>-2.4580000000000012E-10</c:v>
                </c:pt>
                <c:pt idx="282">
                  <c:v>-2.3330000000000011E-10</c:v>
                </c:pt>
                <c:pt idx="283">
                  <c:v>-2.2080000000000013E-10</c:v>
                </c:pt>
                <c:pt idx="284">
                  <c:v>-2.083000000000001E-10</c:v>
                </c:pt>
                <c:pt idx="285">
                  <c:v>-1.9580000000000011E-10</c:v>
                </c:pt>
                <c:pt idx="286">
                  <c:v>-1.8330000000000011E-10</c:v>
                </c:pt>
                <c:pt idx="287">
                  <c:v>-1.7080000000000005E-10</c:v>
                </c:pt>
                <c:pt idx="288">
                  <c:v>-1.5830000000000009E-10</c:v>
                </c:pt>
                <c:pt idx="289">
                  <c:v>-1.4580000000000008E-10</c:v>
                </c:pt>
                <c:pt idx="290">
                  <c:v>-1.3330000000000005E-10</c:v>
                </c:pt>
                <c:pt idx="291">
                  <c:v>-1.2080000000000006E-10</c:v>
                </c:pt>
                <c:pt idx="292">
                  <c:v>-1.0830000000000006E-10</c:v>
                </c:pt>
                <c:pt idx="293">
                  <c:v>-9.5800000000000072E-11</c:v>
                </c:pt>
                <c:pt idx="294">
                  <c:v>-8.330000000000009E-11</c:v>
                </c:pt>
                <c:pt idx="295">
                  <c:v>-7.0800000000000042E-11</c:v>
                </c:pt>
                <c:pt idx="296">
                  <c:v>-5.8300000000000021E-11</c:v>
                </c:pt>
                <c:pt idx="297">
                  <c:v>-4.5800000000000032E-11</c:v>
                </c:pt>
                <c:pt idx="298">
                  <c:v>-3.3300000000000017E-11</c:v>
                </c:pt>
                <c:pt idx="299">
                  <c:v>-2.0800000000000008E-11</c:v>
                </c:pt>
                <c:pt idx="300">
                  <c:v>-8.3000000000000062E-12</c:v>
                </c:pt>
                <c:pt idx="301">
                  <c:v>4.2000000000000023E-12</c:v>
                </c:pt>
                <c:pt idx="302">
                  <c:v>1.6700000000000011E-11</c:v>
                </c:pt>
                <c:pt idx="303">
                  <c:v>2.9200000000000019E-11</c:v>
                </c:pt>
                <c:pt idx="304">
                  <c:v>4.1700000000000028E-11</c:v>
                </c:pt>
                <c:pt idx="305">
                  <c:v>5.420000000000003E-11</c:v>
                </c:pt>
                <c:pt idx="306">
                  <c:v>6.6700000000000039E-11</c:v>
                </c:pt>
                <c:pt idx="307">
                  <c:v>7.9200000000000047E-11</c:v>
                </c:pt>
                <c:pt idx="308">
                  <c:v>9.1700000000000056E-11</c:v>
                </c:pt>
                <c:pt idx="309">
                  <c:v>1.0420000000000006E-10</c:v>
                </c:pt>
                <c:pt idx="310">
                  <c:v>1.1670000000000007E-10</c:v>
                </c:pt>
                <c:pt idx="311">
                  <c:v>1.2920000000000008E-10</c:v>
                </c:pt>
                <c:pt idx="312">
                  <c:v>1.4170000000000006E-10</c:v>
                </c:pt>
                <c:pt idx="313">
                  <c:v>1.5420000000000005E-10</c:v>
                </c:pt>
                <c:pt idx="314">
                  <c:v>1.6670000000000011E-10</c:v>
                </c:pt>
                <c:pt idx="315">
                  <c:v>1.7920000000000012E-10</c:v>
                </c:pt>
                <c:pt idx="316">
                  <c:v>1.917000000000001E-10</c:v>
                </c:pt>
                <c:pt idx="317">
                  <c:v>2.0420000000000011E-10</c:v>
                </c:pt>
                <c:pt idx="318">
                  <c:v>2.1670000000000014E-10</c:v>
                </c:pt>
                <c:pt idx="319">
                  <c:v>2.292000000000001E-10</c:v>
                </c:pt>
                <c:pt idx="320">
                  <c:v>2.4170000000000011E-10</c:v>
                </c:pt>
                <c:pt idx="321">
                  <c:v>2.5420000000000011E-10</c:v>
                </c:pt>
                <c:pt idx="322">
                  <c:v>2.6670000000000018E-10</c:v>
                </c:pt>
                <c:pt idx="323">
                  <c:v>2.7920000000000013E-10</c:v>
                </c:pt>
                <c:pt idx="324">
                  <c:v>2.9170000000000009E-10</c:v>
                </c:pt>
                <c:pt idx="325">
                  <c:v>3.0420000000000015E-10</c:v>
                </c:pt>
                <c:pt idx="326">
                  <c:v>3.1670000000000021E-10</c:v>
                </c:pt>
                <c:pt idx="327">
                  <c:v>3.2920000000000017E-10</c:v>
                </c:pt>
                <c:pt idx="328">
                  <c:v>3.4170000000000017E-10</c:v>
                </c:pt>
                <c:pt idx="329">
                  <c:v>3.5420000000000018E-10</c:v>
                </c:pt>
                <c:pt idx="330">
                  <c:v>3.6670000000000019E-10</c:v>
                </c:pt>
                <c:pt idx="331">
                  <c:v>3.792000000000002E-10</c:v>
                </c:pt>
                <c:pt idx="332">
                  <c:v>3.9170000000000021E-10</c:v>
                </c:pt>
                <c:pt idx="333">
                  <c:v>4.0420000000000022E-10</c:v>
                </c:pt>
                <c:pt idx="334">
                  <c:v>4.1670000000000012E-10</c:v>
                </c:pt>
                <c:pt idx="335">
                  <c:v>4.2920000000000023E-10</c:v>
                </c:pt>
                <c:pt idx="336">
                  <c:v>4.4170000000000024E-10</c:v>
                </c:pt>
                <c:pt idx="337">
                  <c:v>4.5420000000000025E-10</c:v>
                </c:pt>
                <c:pt idx="338">
                  <c:v>4.6670000000000016E-10</c:v>
                </c:pt>
                <c:pt idx="339">
                  <c:v>4.7920000000000027E-10</c:v>
                </c:pt>
                <c:pt idx="340">
                  <c:v>4.9170000000000028E-10</c:v>
                </c:pt>
                <c:pt idx="341">
                  <c:v>5.0420000000000029E-10</c:v>
                </c:pt>
                <c:pt idx="342">
                  <c:v>5.1670000000000019E-10</c:v>
                </c:pt>
                <c:pt idx="343">
                  <c:v>5.292000000000003E-10</c:v>
                </c:pt>
                <c:pt idx="344">
                  <c:v>5.4170000000000031E-10</c:v>
                </c:pt>
                <c:pt idx="345">
                  <c:v>5.5420000000000032E-10</c:v>
                </c:pt>
                <c:pt idx="346">
                  <c:v>5.6670000000000022E-10</c:v>
                </c:pt>
                <c:pt idx="347">
                  <c:v>5.7920000000000034E-10</c:v>
                </c:pt>
                <c:pt idx="348">
                  <c:v>5.9170000000000035E-10</c:v>
                </c:pt>
                <c:pt idx="349">
                  <c:v>6.0420000000000035E-10</c:v>
                </c:pt>
                <c:pt idx="350">
                  <c:v>6.1670000000000026E-10</c:v>
                </c:pt>
                <c:pt idx="351">
                  <c:v>6.2920000000000037E-10</c:v>
                </c:pt>
                <c:pt idx="352">
                  <c:v>6.4170000000000038E-10</c:v>
                </c:pt>
                <c:pt idx="353">
                  <c:v>6.5420000000000039E-10</c:v>
                </c:pt>
                <c:pt idx="354">
                  <c:v>6.6670000000000029E-10</c:v>
                </c:pt>
                <c:pt idx="355">
                  <c:v>6.792000000000004E-10</c:v>
                </c:pt>
                <c:pt idx="356">
                  <c:v>6.9170000000000041E-10</c:v>
                </c:pt>
                <c:pt idx="357">
                  <c:v>7.0420000000000042E-10</c:v>
                </c:pt>
                <c:pt idx="358">
                  <c:v>7.1670000000000033E-10</c:v>
                </c:pt>
                <c:pt idx="359">
                  <c:v>7.2920000000000034E-10</c:v>
                </c:pt>
                <c:pt idx="360">
                  <c:v>7.4170000000000034E-10</c:v>
                </c:pt>
                <c:pt idx="361">
                  <c:v>7.5420000000000035E-10</c:v>
                </c:pt>
                <c:pt idx="362">
                  <c:v>7.6670000000000036E-10</c:v>
                </c:pt>
                <c:pt idx="363">
                  <c:v>7.7920000000000037E-10</c:v>
                </c:pt>
                <c:pt idx="364">
                  <c:v>7.9170000000000038E-10</c:v>
                </c:pt>
                <c:pt idx="365">
                  <c:v>8.0420000000000039E-10</c:v>
                </c:pt>
                <c:pt idx="366">
                  <c:v>8.167000000000006E-10</c:v>
                </c:pt>
                <c:pt idx="367">
                  <c:v>8.2920000000000061E-10</c:v>
                </c:pt>
                <c:pt idx="368">
                  <c:v>8.4170000000000041E-10</c:v>
                </c:pt>
                <c:pt idx="369">
                  <c:v>8.5420000000000042E-10</c:v>
                </c:pt>
                <c:pt idx="370">
                  <c:v>8.6670000000000043E-10</c:v>
                </c:pt>
                <c:pt idx="371">
                  <c:v>8.7920000000000044E-10</c:v>
                </c:pt>
                <c:pt idx="372">
                  <c:v>8.9170000000000045E-10</c:v>
                </c:pt>
                <c:pt idx="373">
                  <c:v>9.0420000000000046E-10</c:v>
                </c:pt>
                <c:pt idx="374">
                  <c:v>9.1670000000000046E-10</c:v>
                </c:pt>
                <c:pt idx="375">
                  <c:v>9.2920000000000047E-10</c:v>
                </c:pt>
                <c:pt idx="376">
                  <c:v>9.4170000000000058E-10</c:v>
                </c:pt>
                <c:pt idx="377">
                  <c:v>9.5420000000000049E-10</c:v>
                </c:pt>
                <c:pt idx="378">
                  <c:v>9.667000000000006E-10</c:v>
                </c:pt>
                <c:pt idx="379">
                  <c:v>9.7920000000000071E-10</c:v>
                </c:pt>
                <c:pt idx="380">
                  <c:v>9.9170000000000062E-10</c:v>
                </c:pt>
                <c:pt idx="381">
                  <c:v>1.0042000000000003E-9</c:v>
                </c:pt>
                <c:pt idx="382">
                  <c:v>1.0167000000000004E-9</c:v>
                </c:pt>
                <c:pt idx="383">
                  <c:v>1.0292000000000001E-9</c:v>
                </c:pt>
                <c:pt idx="384">
                  <c:v>1.0417000000000004E-9</c:v>
                </c:pt>
                <c:pt idx="385">
                  <c:v>1.0542000000000004E-9</c:v>
                </c:pt>
                <c:pt idx="386">
                  <c:v>1.0667000000000005E-9</c:v>
                </c:pt>
                <c:pt idx="387">
                  <c:v>1.0792000000000006E-9</c:v>
                </c:pt>
                <c:pt idx="388">
                  <c:v>1.0917000000000005E-9</c:v>
                </c:pt>
                <c:pt idx="389">
                  <c:v>1.1042000000000006E-9</c:v>
                </c:pt>
                <c:pt idx="390">
                  <c:v>1.1167000000000005E-9</c:v>
                </c:pt>
                <c:pt idx="391">
                  <c:v>1.1292000000000006E-9</c:v>
                </c:pt>
                <c:pt idx="392">
                  <c:v>1.1417000000000005E-9</c:v>
                </c:pt>
                <c:pt idx="393">
                  <c:v>1.1542000000000006E-9</c:v>
                </c:pt>
                <c:pt idx="394">
                  <c:v>1.1667000000000005E-9</c:v>
                </c:pt>
                <c:pt idx="395">
                  <c:v>1.1792000000000006E-9</c:v>
                </c:pt>
                <c:pt idx="396">
                  <c:v>1.1917000000000003E-9</c:v>
                </c:pt>
                <c:pt idx="397">
                  <c:v>1.2042000000000005E-9</c:v>
                </c:pt>
                <c:pt idx="398">
                  <c:v>1.2167000000000004E-9</c:v>
                </c:pt>
                <c:pt idx="399">
                  <c:v>1.2292000000000005E-9</c:v>
                </c:pt>
                <c:pt idx="400">
                  <c:v>1.2417000000000004E-9</c:v>
                </c:pt>
              </c:numCache>
            </c:numRef>
          </c:xVal>
          <c:yVal>
            <c:numRef>
              <c:f>'C:\Users\LU\Fast Timing\07202012\64mm^2\ZVA&amp;AM\1750V\[T70.csv]T70'!$B$100:$B$500</c:f>
              <c:numCache>
                <c:formatCode>General</c:formatCode>
                <c:ptCount val="401"/>
                <c:pt idx="0">
                  <c:v>2.6500000000000004E-3</c:v>
                </c:pt>
                <c:pt idx="1">
                  <c:v>2.6500000000000004E-3</c:v>
                </c:pt>
                <c:pt idx="2">
                  <c:v>2.6300000000000004E-3</c:v>
                </c:pt>
                <c:pt idx="3">
                  <c:v>2.6500000000000004E-3</c:v>
                </c:pt>
                <c:pt idx="4">
                  <c:v>2.5999999999999999E-3</c:v>
                </c:pt>
                <c:pt idx="5">
                  <c:v>2.5500000000000002E-3</c:v>
                </c:pt>
                <c:pt idx="6">
                  <c:v>2.5500000000000002E-3</c:v>
                </c:pt>
                <c:pt idx="7">
                  <c:v>2.5200000000000005E-3</c:v>
                </c:pt>
                <c:pt idx="8">
                  <c:v>2.5200000000000005E-3</c:v>
                </c:pt>
                <c:pt idx="9">
                  <c:v>2.5500000000000002E-3</c:v>
                </c:pt>
                <c:pt idx="10">
                  <c:v>2.5200000000000005E-3</c:v>
                </c:pt>
                <c:pt idx="11">
                  <c:v>2.5500000000000002E-3</c:v>
                </c:pt>
                <c:pt idx="12">
                  <c:v>2.5999999999999999E-3</c:v>
                </c:pt>
                <c:pt idx="13">
                  <c:v>2.5700000000000002E-3</c:v>
                </c:pt>
                <c:pt idx="14">
                  <c:v>2.5999999999999999E-3</c:v>
                </c:pt>
                <c:pt idx="15">
                  <c:v>2.6500000000000004E-3</c:v>
                </c:pt>
                <c:pt idx="16">
                  <c:v>2.7000000000000006E-3</c:v>
                </c:pt>
                <c:pt idx="17">
                  <c:v>2.7600000000000003E-3</c:v>
                </c:pt>
                <c:pt idx="18">
                  <c:v>2.7600000000000003E-3</c:v>
                </c:pt>
                <c:pt idx="19">
                  <c:v>2.8400000000000005E-3</c:v>
                </c:pt>
                <c:pt idx="20">
                  <c:v>2.8900000000000002E-3</c:v>
                </c:pt>
                <c:pt idx="21">
                  <c:v>2.9199999999999999E-3</c:v>
                </c:pt>
                <c:pt idx="22">
                  <c:v>2.9399999999999999E-3</c:v>
                </c:pt>
                <c:pt idx="23">
                  <c:v>2.9700000000000004E-3</c:v>
                </c:pt>
                <c:pt idx="24">
                  <c:v>2.9900000000000005E-3</c:v>
                </c:pt>
                <c:pt idx="25">
                  <c:v>2.9900000000000005E-3</c:v>
                </c:pt>
                <c:pt idx="26">
                  <c:v>2.9900000000000005E-3</c:v>
                </c:pt>
                <c:pt idx="27">
                  <c:v>2.9900000000000005E-3</c:v>
                </c:pt>
                <c:pt idx="28">
                  <c:v>2.9900000000000005E-3</c:v>
                </c:pt>
                <c:pt idx="29">
                  <c:v>2.8900000000000002E-3</c:v>
                </c:pt>
                <c:pt idx="30">
                  <c:v>2.8900000000000002E-3</c:v>
                </c:pt>
                <c:pt idx="31">
                  <c:v>2.81E-3</c:v>
                </c:pt>
                <c:pt idx="32">
                  <c:v>2.6800000000000005E-3</c:v>
                </c:pt>
                <c:pt idx="33">
                  <c:v>2.5999999999999999E-3</c:v>
                </c:pt>
                <c:pt idx="34">
                  <c:v>2.4199999999999998E-3</c:v>
                </c:pt>
                <c:pt idx="35">
                  <c:v>2.31E-3</c:v>
                </c:pt>
                <c:pt idx="36">
                  <c:v>2.1300000000000004E-3</c:v>
                </c:pt>
                <c:pt idx="37">
                  <c:v>1.9400000000000005E-3</c:v>
                </c:pt>
                <c:pt idx="38">
                  <c:v>1.7600000000000003E-3</c:v>
                </c:pt>
                <c:pt idx="39">
                  <c:v>1.6000000000000003E-3</c:v>
                </c:pt>
                <c:pt idx="40">
                  <c:v>1.3900000000000004E-3</c:v>
                </c:pt>
                <c:pt idx="41">
                  <c:v>1.1500000000000004E-3</c:v>
                </c:pt>
                <c:pt idx="42">
                  <c:v>9.9000000000000065E-4</c:v>
                </c:pt>
                <c:pt idx="43">
                  <c:v>7.800000000000002E-4</c:v>
                </c:pt>
                <c:pt idx="44">
                  <c:v>5.2000000000000006E-4</c:v>
                </c:pt>
                <c:pt idx="45">
                  <c:v>3.6000000000000008E-4</c:v>
                </c:pt>
                <c:pt idx="46">
                  <c:v>1.2000000000000002E-4</c:v>
                </c:pt>
                <c:pt idx="47">
                  <c:v>-4.000000000000001E-5</c:v>
                </c:pt>
                <c:pt idx="48">
                  <c:v>-2.5000000000000006E-4</c:v>
                </c:pt>
                <c:pt idx="49">
                  <c:v>-3.5000000000000005E-4</c:v>
                </c:pt>
                <c:pt idx="50">
                  <c:v>-4.8000000000000007E-4</c:v>
                </c:pt>
                <c:pt idx="51">
                  <c:v>-6.1000000000000008E-4</c:v>
                </c:pt>
                <c:pt idx="52">
                  <c:v>-6.9000000000000008E-4</c:v>
                </c:pt>
                <c:pt idx="53">
                  <c:v>-7.2000000000000026E-4</c:v>
                </c:pt>
                <c:pt idx="54">
                  <c:v>-7.7000000000000007E-4</c:v>
                </c:pt>
                <c:pt idx="55">
                  <c:v>-7.7000000000000007E-4</c:v>
                </c:pt>
                <c:pt idx="56">
                  <c:v>-8.0000000000000015E-4</c:v>
                </c:pt>
                <c:pt idx="57">
                  <c:v>-7.5000000000000012E-4</c:v>
                </c:pt>
                <c:pt idx="58">
                  <c:v>-7.5000000000000012E-4</c:v>
                </c:pt>
                <c:pt idx="59">
                  <c:v>-6.7000000000000013E-4</c:v>
                </c:pt>
                <c:pt idx="60">
                  <c:v>-6.4000000000000027E-4</c:v>
                </c:pt>
                <c:pt idx="61">
                  <c:v>-5.1000000000000004E-4</c:v>
                </c:pt>
                <c:pt idx="62">
                  <c:v>-4.300000000000001E-4</c:v>
                </c:pt>
                <c:pt idx="63">
                  <c:v>-3.0000000000000003E-4</c:v>
                </c:pt>
                <c:pt idx="64">
                  <c:v>-1.9000000000000006E-4</c:v>
                </c:pt>
                <c:pt idx="65">
                  <c:v>-9.0000000000000019E-5</c:v>
                </c:pt>
                <c:pt idx="66">
                  <c:v>1.0000000000000002E-4</c:v>
                </c:pt>
                <c:pt idx="67">
                  <c:v>2.5000000000000006E-4</c:v>
                </c:pt>
                <c:pt idx="68">
                  <c:v>3.9000000000000005E-4</c:v>
                </c:pt>
                <c:pt idx="69">
                  <c:v>5.2000000000000006E-4</c:v>
                </c:pt>
                <c:pt idx="70">
                  <c:v>7.000000000000001E-4</c:v>
                </c:pt>
                <c:pt idx="71">
                  <c:v>7.6000000000000015E-4</c:v>
                </c:pt>
                <c:pt idx="72">
                  <c:v>8.600000000000003E-4</c:v>
                </c:pt>
                <c:pt idx="73">
                  <c:v>8.600000000000003E-4</c:v>
                </c:pt>
                <c:pt idx="74">
                  <c:v>9.1000000000000022E-4</c:v>
                </c:pt>
                <c:pt idx="75">
                  <c:v>9.7000000000000016E-4</c:v>
                </c:pt>
                <c:pt idx="76">
                  <c:v>9.9000000000000065E-4</c:v>
                </c:pt>
                <c:pt idx="77">
                  <c:v>1.0200000000000003E-3</c:v>
                </c:pt>
                <c:pt idx="78">
                  <c:v>9.7000000000000016E-4</c:v>
                </c:pt>
                <c:pt idx="79">
                  <c:v>1.0200000000000003E-3</c:v>
                </c:pt>
                <c:pt idx="80">
                  <c:v>9.7000000000000016E-4</c:v>
                </c:pt>
                <c:pt idx="81">
                  <c:v>9.4000000000000041E-4</c:v>
                </c:pt>
                <c:pt idx="82">
                  <c:v>8.9000000000000038E-4</c:v>
                </c:pt>
                <c:pt idx="83">
                  <c:v>8.3000000000000023E-4</c:v>
                </c:pt>
                <c:pt idx="84">
                  <c:v>7.800000000000002E-4</c:v>
                </c:pt>
                <c:pt idx="85">
                  <c:v>7.3000000000000018E-4</c:v>
                </c:pt>
                <c:pt idx="86">
                  <c:v>7.000000000000001E-4</c:v>
                </c:pt>
                <c:pt idx="87">
                  <c:v>6.5000000000000019E-4</c:v>
                </c:pt>
                <c:pt idx="88">
                  <c:v>5.4000000000000012E-4</c:v>
                </c:pt>
                <c:pt idx="89">
                  <c:v>4.1000000000000005E-4</c:v>
                </c:pt>
                <c:pt idx="90">
                  <c:v>2.8000000000000003E-4</c:v>
                </c:pt>
                <c:pt idx="91">
                  <c:v>1.8000000000000004E-4</c:v>
                </c:pt>
                <c:pt idx="92">
                  <c:v>7.0000000000000007E-5</c:v>
                </c:pt>
                <c:pt idx="93">
                  <c:v>4.000000000000001E-5</c:v>
                </c:pt>
                <c:pt idx="94">
                  <c:v>-4.000000000000001E-5</c:v>
                </c:pt>
                <c:pt idx="95">
                  <c:v>-1.1000000000000003E-4</c:v>
                </c:pt>
                <c:pt idx="96">
                  <c:v>-1.3999999999999999E-4</c:v>
                </c:pt>
                <c:pt idx="97">
                  <c:v>-2.2000000000000006E-4</c:v>
                </c:pt>
                <c:pt idx="98">
                  <c:v>-1.9000000000000006E-4</c:v>
                </c:pt>
                <c:pt idx="99">
                  <c:v>-1.9000000000000006E-4</c:v>
                </c:pt>
                <c:pt idx="100">
                  <c:v>-1.3999999999999999E-4</c:v>
                </c:pt>
                <c:pt idx="101">
                  <c:v>-1.1000000000000003E-4</c:v>
                </c:pt>
                <c:pt idx="102">
                  <c:v>-6.0000000000000015E-5</c:v>
                </c:pt>
                <c:pt idx="103">
                  <c:v>-9.0000000000000019E-5</c:v>
                </c:pt>
                <c:pt idx="104">
                  <c:v>-4.000000000000001E-5</c:v>
                </c:pt>
                <c:pt idx="105">
                  <c:v>-4.000000000000001E-5</c:v>
                </c:pt>
                <c:pt idx="106">
                  <c:v>-4.000000000000001E-5</c:v>
                </c:pt>
                <c:pt idx="107">
                  <c:v>-4.000000000000001E-5</c:v>
                </c:pt>
                <c:pt idx="108">
                  <c:v>-1.0000000000000003E-5</c:v>
                </c:pt>
                <c:pt idx="109">
                  <c:v>2.0000000000000005E-5</c:v>
                </c:pt>
                <c:pt idx="110">
                  <c:v>2.0000000000000005E-5</c:v>
                </c:pt>
                <c:pt idx="111">
                  <c:v>4.000000000000001E-5</c:v>
                </c:pt>
                <c:pt idx="112">
                  <c:v>1.0000000000000002E-4</c:v>
                </c:pt>
                <c:pt idx="113">
                  <c:v>2.0000000000000005E-5</c:v>
                </c:pt>
                <c:pt idx="114">
                  <c:v>7.0000000000000007E-5</c:v>
                </c:pt>
                <c:pt idx="115">
                  <c:v>7.0000000000000007E-5</c:v>
                </c:pt>
                <c:pt idx="116">
                  <c:v>7.0000000000000007E-5</c:v>
                </c:pt>
                <c:pt idx="117">
                  <c:v>4.000000000000001E-5</c:v>
                </c:pt>
                <c:pt idx="118">
                  <c:v>4.000000000000001E-5</c:v>
                </c:pt>
                <c:pt idx="119">
                  <c:v>2.0000000000000005E-5</c:v>
                </c:pt>
                <c:pt idx="120">
                  <c:v>-1.0000000000000003E-5</c:v>
                </c:pt>
                <c:pt idx="121">
                  <c:v>-1.0000000000000003E-5</c:v>
                </c:pt>
                <c:pt idx="122">
                  <c:v>-6.0000000000000015E-5</c:v>
                </c:pt>
                <c:pt idx="123">
                  <c:v>-9.0000000000000019E-5</c:v>
                </c:pt>
                <c:pt idx="124">
                  <c:v>-1.1000000000000003E-4</c:v>
                </c:pt>
                <c:pt idx="125">
                  <c:v>-1.7000000000000004E-4</c:v>
                </c:pt>
                <c:pt idx="126">
                  <c:v>-2.2000000000000006E-4</c:v>
                </c:pt>
                <c:pt idx="127">
                  <c:v>-2.5000000000000006E-4</c:v>
                </c:pt>
                <c:pt idx="128">
                  <c:v>-3.0000000000000003E-4</c:v>
                </c:pt>
                <c:pt idx="129">
                  <c:v>-3.5000000000000005E-4</c:v>
                </c:pt>
                <c:pt idx="130">
                  <c:v>-4.6000000000000007E-4</c:v>
                </c:pt>
                <c:pt idx="131">
                  <c:v>-4.300000000000001E-4</c:v>
                </c:pt>
                <c:pt idx="132">
                  <c:v>-5.6000000000000006E-4</c:v>
                </c:pt>
                <c:pt idx="133">
                  <c:v>-5.9000000000000014E-4</c:v>
                </c:pt>
                <c:pt idx="134">
                  <c:v>-7.2000000000000026E-4</c:v>
                </c:pt>
                <c:pt idx="135">
                  <c:v>-6.9000000000000008E-4</c:v>
                </c:pt>
                <c:pt idx="136">
                  <c:v>-7.2000000000000026E-4</c:v>
                </c:pt>
                <c:pt idx="137">
                  <c:v>-7.2000000000000026E-4</c:v>
                </c:pt>
                <c:pt idx="138">
                  <c:v>-6.9000000000000008E-4</c:v>
                </c:pt>
                <c:pt idx="139">
                  <c:v>-6.9000000000000008E-4</c:v>
                </c:pt>
                <c:pt idx="140">
                  <c:v>-6.7000000000000013E-4</c:v>
                </c:pt>
                <c:pt idx="141">
                  <c:v>-7.2000000000000026E-4</c:v>
                </c:pt>
                <c:pt idx="142">
                  <c:v>-7.2000000000000026E-4</c:v>
                </c:pt>
                <c:pt idx="143">
                  <c:v>-6.9000000000000008E-4</c:v>
                </c:pt>
                <c:pt idx="144">
                  <c:v>-7.2000000000000026E-4</c:v>
                </c:pt>
                <c:pt idx="145">
                  <c:v>-8.0000000000000015E-4</c:v>
                </c:pt>
                <c:pt idx="146">
                  <c:v>-8.8000000000000025E-4</c:v>
                </c:pt>
                <c:pt idx="147">
                  <c:v>-9.3000000000000027E-4</c:v>
                </c:pt>
                <c:pt idx="148">
                  <c:v>-1.0900000000000003E-3</c:v>
                </c:pt>
                <c:pt idx="149">
                  <c:v>-1.2700000000000003E-3</c:v>
                </c:pt>
                <c:pt idx="150">
                  <c:v>-1.4100000000000002E-3</c:v>
                </c:pt>
                <c:pt idx="151">
                  <c:v>-1.4800000000000002E-3</c:v>
                </c:pt>
                <c:pt idx="152">
                  <c:v>-1.5399999999999999E-3</c:v>
                </c:pt>
                <c:pt idx="153">
                  <c:v>-1.6199999999999999E-3</c:v>
                </c:pt>
                <c:pt idx="154">
                  <c:v>-1.7200000000000002E-3</c:v>
                </c:pt>
                <c:pt idx="155">
                  <c:v>-1.8300000000000005E-3</c:v>
                </c:pt>
                <c:pt idx="156">
                  <c:v>-1.9300000000000005E-3</c:v>
                </c:pt>
                <c:pt idx="157">
                  <c:v>-2.0900000000000003E-3</c:v>
                </c:pt>
                <c:pt idx="158">
                  <c:v>-2.2700000000000003E-3</c:v>
                </c:pt>
                <c:pt idx="159">
                  <c:v>-2.4599999999999999E-3</c:v>
                </c:pt>
                <c:pt idx="160">
                  <c:v>-2.7000000000000006E-3</c:v>
                </c:pt>
                <c:pt idx="161">
                  <c:v>-3.0400000000000006E-3</c:v>
                </c:pt>
                <c:pt idx="162">
                  <c:v>-3.3800000000000006E-3</c:v>
                </c:pt>
                <c:pt idx="163">
                  <c:v>-3.7800000000000004E-3</c:v>
                </c:pt>
                <c:pt idx="164">
                  <c:v>-4.1999999999999997E-3</c:v>
                </c:pt>
                <c:pt idx="165">
                  <c:v>-4.7200000000000002E-3</c:v>
                </c:pt>
                <c:pt idx="166">
                  <c:v>-5.2300000000000011E-3</c:v>
                </c:pt>
                <c:pt idx="167">
                  <c:v>-5.7000000000000011E-3</c:v>
                </c:pt>
                <c:pt idx="168">
                  <c:v>-6.170000000000001E-3</c:v>
                </c:pt>
                <c:pt idx="169">
                  <c:v>-6.62E-3</c:v>
                </c:pt>
                <c:pt idx="170">
                  <c:v>-7.1800000000000006E-3</c:v>
                </c:pt>
                <c:pt idx="171">
                  <c:v>-7.7800000000000013E-3</c:v>
                </c:pt>
                <c:pt idx="172">
                  <c:v>-8.4100000000000008E-3</c:v>
                </c:pt>
                <c:pt idx="173">
                  <c:v>-9.1500000000000019E-3</c:v>
                </c:pt>
                <c:pt idx="174">
                  <c:v>-9.9400000000000027E-3</c:v>
                </c:pt>
                <c:pt idx="175">
                  <c:v>-1.081E-2</c:v>
                </c:pt>
                <c:pt idx="176">
                  <c:v>-1.1760000000000003E-2</c:v>
                </c:pt>
                <c:pt idx="177">
                  <c:v>-1.273E-2</c:v>
                </c:pt>
                <c:pt idx="178">
                  <c:v>-1.3809999999999999E-2</c:v>
                </c:pt>
                <c:pt idx="179">
                  <c:v>-1.5049999999999999E-2</c:v>
                </c:pt>
                <c:pt idx="180">
                  <c:v>-1.6260000000000004E-2</c:v>
                </c:pt>
                <c:pt idx="181">
                  <c:v>-1.7659999999999999E-2</c:v>
                </c:pt>
                <c:pt idx="182">
                  <c:v>-1.9080000000000003E-2</c:v>
                </c:pt>
                <c:pt idx="183">
                  <c:v>-2.051E-2</c:v>
                </c:pt>
                <c:pt idx="184">
                  <c:v>-2.2010000000000002E-2</c:v>
                </c:pt>
                <c:pt idx="185">
                  <c:v>-2.351E-2</c:v>
                </c:pt>
                <c:pt idx="186">
                  <c:v>-2.5059999999999999E-2</c:v>
                </c:pt>
                <c:pt idx="187">
                  <c:v>-2.6749999999999999E-2</c:v>
                </c:pt>
                <c:pt idx="188">
                  <c:v>-2.8410000000000001E-2</c:v>
                </c:pt>
                <c:pt idx="189">
                  <c:v>-3.0180000000000002E-2</c:v>
                </c:pt>
                <c:pt idx="190">
                  <c:v>-3.2070000000000008E-2</c:v>
                </c:pt>
                <c:pt idx="191">
                  <c:v>-3.397E-2</c:v>
                </c:pt>
                <c:pt idx="192">
                  <c:v>-3.5920000000000001E-2</c:v>
                </c:pt>
                <c:pt idx="193">
                  <c:v>-3.7890000000000007E-2</c:v>
                </c:pt>
                <c:pt idx="194">
                  <c:v>-3.9900000000000005E-2</c:v>
                </c:pt>
                <c:pt idx="195">
                  <c:v>-4.1950000000000001E-2</c:v>
                </c:pt>
                <c:pt idx="196">
                  <c:v>-4.3979999999999991E-2</c:v>
                </c:pt>
                <c:pt idx="197">
                  <c:v>-4.6059999999999997E-2</c:v>
                </c:pt>
                <c:pt idx="198">
                  <c:v>-4.8090000000000008E-2</c:v>
                </c:pt>
                <c:pt idx="199">
                  <c:v>-5.009000000000001E-2</c:v>
                </c:pt>
                <c:pt idx="200">
                  <c:v>-5.2020000000000004E-2</c:v>
                </c:pt>
                <c:pt idx="201">
                  <c:v>-5.3910000000000007E-2</c:v>
                </c:pt>
                <c:pt idx="202">
                  <c:v>-5.5730000000000009E-2</c:v>
                </c:pt>
                <c:pt idx="203">
                  <c:v>-5.7470000000000007E-2</c:v>
                </c:pt>
                <c:pt idx="204">
                  <c:v>-5.9160000000000004E-2</c:v>
                </c:pt>
                <c:pt idx="205">
                  <c:v>-6.0710000000000014E-2</c:v>
                </c:pt>
                <c:pt idx="206">
                  <c:v>-6.2239999999999997E-2</c:v>
                </c:pt>
                <c:pt idx="207">
                  <c:v>-6.361E-2</c:v>
                </c:pt>
                <c:pt idx="208">
                  <c:v>-6.4870000000000011E-2</c:v>
                </c:pt>
                <c:pt idx="209">
                  <c:v>-6.6059999999999994E-2</c:v>
                </c:pt>
                <c:pt idx="210">
                  <c:v>-6.703000000000002E-2</c:v>
                </c:pt>
                <c:pt idx="211">
                  <c:v>-6.7879999999999996E-2</c:v>
                </c:pt>
                <c:pt idx="212">
                  <c:v>-6.8610000000000004E-2</c:v>
                </c:pt>
                <c:pt idx="213">
                  <c:v>-6.9139999999999993E-2</c:v>
                </c:pt>
                <c:pt idx="214">
                  <c:v>-6.9559999999999997E-2</c:v>
                </c:pt>
                <c:pt idx="215">
                  <c:v>-6.9770000000000013E-2</c:v>
                </c:pt>
                <c:pt idx="216">
                  <c:v>-6.9849999999999995E-2</c:v>
                </c:pt>
                <c:pt idx="217">
                  <c:v>-6.9770000000000013E-2</c:v>
                </c:pt>
                <c:pt idx="218">
                  <c:v>-6.9510000000000016E-2</c:v>
                </c:pt>
                <c:pt idx="219">
                  <c:v>-6.9040000000000004E-2</c:v>
                </c:pt>
                <c:pt idx="220">
                  <c:v>-6.8400000000000002E-2</c:v>
                </c:pt>
                <c:pt idx="221">
                  <c:v>-6.7669999999999994E-2</c:v>
                </c:pt>
                <c:pt idx="222">
                  <c:v>-6.6669999999999993E-2</c:v>
                </c:pt>
                <c:pt idx="223">
                  <c:v>-6.5479999999999997E-2</c:v>
                </c:pt>
                <c:pt idx="224">
                  <c:v>-6.4110000000000014E-2</c:v>
                </c:pt>
                <c:pt idx="225">
                  <c:v>-6.2630000000000019E-2</c:v>
                </c:pt>
                <c:pt idx="226">
                  <c:v>-6.0949999999999997E-2</c:v>
                </c:pt>
                <c:pt idx="227">
                  <c:v>-5.9100000000000007E-2</c:v>
                </c:pt>
                <c:pt idx="228">
                  <c:v>-5.7049999999999997E-2</c:v>
                </c:pt>
                <c:pt idx="229">
                  <c:v>-5.4890000000000015E-2</c:v>
                </c:pt>
                <c:pt idx="230">
                  <c:v>-5.2540000000000003E-2</c:v>
                </c:pt>
                <c:pt idx="231">
                  <c:v>-5.0119999999999998E-2</c:v>
                </c:pt>
                <c:pt idx="232">
                  <c:v>-4.7620000000000003E-2</c:v>
                </c:pt>
                <c:pt idx="233">
                  <c:v>-4.4960000000000007E-2</c:v>
                </c:pt>
                <c:pt idx="234">
                  <c:v>-4.2189999999999998E-2</c:v>
                </c:pt>
                <c:pt idx="235">
                  <c:v>-3.9260000000000003E-2</c:v>
                </c:pt>
                <c:pt idx="236">
                  <c:v>-3.6210000000000006E-2</c:v>
                </c:pt>
                <c:pt idx="237">
                  <c:v>-3.3070000000000002E-2</c:v>
                </c:pt>
                <c:pt idx="238">
                  <c:v>-2.9810000000000003E-2</c:v>
                </c:pt>
                <c:pt idx="239">
                  <c:v>-2.6460000000000001E-2</c:v>
                </c:pt>
                <c:pt idx="240">
                  <c:v>-2.3009999999999999E-2</c:v>
                </c:pt>
                <c:pt idx="241">
                  <c:v>-1.9450000000000002E-2</c:v>
                </c:pt>
                <c:pt idx="242">
                  <c:v>-1.5789999999999998E-2</c:v>
                </c:pt>
                <c:pt idx="243">
                  <c:v>-1.208E-2</c:v>
                </c:pt>
                <c:pt idx="244">
                  <c:v>-8.2600000000000017E-3</c:v>
                </c:pt>
                <c:pt idx="245">
                  <c:v>-4.2800000000000008E-3</c:v>
                </c:pt>
                <c:pt idx="246">
                  <c:v>-3.5000000000000005E-4</c:v>
                </c:pt>
                <c:pt idx="247">
                  <c:v>3.7100000000000006E-3</c:v>
                </c:pt>
                <c:pt idx="248">
                  <c:v>7.6600000000000001E-3</c:v>
                </c:pt>
                <c:pt idx="249">
                  <c:v>1.1639999999999998E-2</c:v>
                </c:pt>
                <c:pt idx="250">
                  <c:v>1.5689999999999999E-2</c:v>
                </c:pt>
                <c:pt idx="251">
                  <c:v>1.9800000000000005E-2</c:v>
                </c:pt>
                <c:pt idx="252">
                  <c:v>2.3939999999999999E-2</c:v>
                </c:pt>
                <c:pt idx="253">
                  <c:v>2.81E-2</c:v>
                </c:pt>
                <c:pt idx="254">
                  <c:v>3.2270000000000007E-2</c:v>
                </c:pt>
                <c:pt idx="255">
                  <c:v>3.6560000000000002E-2</c:v>
                </c:pt>
                <c:pt idx="256">
                  <c:v>4.0779999999999997E-2</c:v>
                </c:pt>
                <c:pt idx="257">
                  <c:v>4.5069999999999999E-2</c:v>
                </c:pt>
                <c:pt idx="258">
                  <c:v>4.9259999999999998E-2</c:v>
                </c:pt>
                <c:pt idx="259">
                  <c:v>5.3580000000000003E-2</c:v>
                </c:pt>
                <c:pt idx="260">
                  <c:v>5.7900000000000007E-2</c:v>
                </c:pt>
                <c:pt idx="261">
                  <c:v>6.2200000000000005E-2</c:v>
                </c:pt>
                <c:pt idx="262">
                  <c:v>6.6379999999999995E-2</c:v>
                </c:pt>
                <c:pt idx="263">
                  <c:v>7.0680000000000007E-2</c:v>
                </c:pt>
                <c:pt idx="264">
                  <c:v>7.4679999999999996E-2</c:v>
                </c:pt>
                <c:pt idx="265">
                  <c:v>7.8770000000000021E-2</c:v>
                </c:pt>
                <c:pt idx="266">
                  <c:v>8.2690000000000013E-2</c:v>
                </c:pt>
                <c:pt idx="267">
                  <c:v>8.6620000000000016E-2</c:v>
                </c:pt>
                <c:pt idx="268">
                  <c:v>9.0490000000000001E-2</c:v>
                </c:pt>
                <c:pt idx="269">
                  <c:v>9.4260000000000024E-2</c:v>
                </c:pt>
                <c:pt idx="270">
                  <c:v>9.8000000000000018E-2</c:v>
                </c:pt>
                <c:pt idx="271">
                  <c:v>0.10161000000000002</c:v>
                </c:pt>
                <c:pt idx="272">
                  <c:v>0.10514000000000001</c:v>
                </c:pt>
                <c:pt idx="273">
                  <c:v>0.10849000000000002</c:v>
                </c:pt>
                <c:pt idx="274">
                  <c:v>0.11181000000000001</c:v>
                </c:pt>
                <c:pt idx="275">
                  <c:v>0.11498999999999997</c:v>
                </c:pt>
                <c:pt idx="276">
                  <c:v>0.11810000000000001</c:v>
                </c:pt>
                <c:pt idx="277">
                  <c:v>0.12103000000000001</c:v>
                </c:pt>
                <c:pt idx="278">
                  <c:v>0.12379000000000003</c:v>
                </c:pt>
                <c:pt idx="279">
                  <c:v>0.12636999999999998</c:v>
                </c:pt>
                <c:pt idx="280">
                  <c:v>0.12877</c:v>
                </c:pt>
                <c:pt idx="281">
                  <c:v>0.13099000000000002</c:v>
                </c:pt>
                <c:pt idx="282">
                  <c:v>0.13299000000000002</c:v>
                </c:pt>
                <c:pt idx="283">
                  <c:v>0.13486000000000001</c:v>
                </c:pt>
                <c:pt idx="284">
                  <c:v>0.13649000000000003</c:v>
                </c:pt>
                <c:pt idx="285">
                  <c:v>0.13794000000000003</c:v>
                </c:pt>
                <c:pt idx="286">
                  <c:v>0.13921000000000003</c:v>
                </c:pt>
                <c:pt idx="287">
                  <c:v>0.14030999999999999</c:v>
                </c:pt>
                <c:pt idx="288">
                  <c:v>0.14122999999999999</c:v>
                </c:pt>
                <c:pt idx="289">
                  <c:v>0.14192000000000002</c:v>
                </c:pt>
                <c:pt idx="290">
                  <c:v>0.14237</c:v>
                </c:pt>
                <c:pt idx="291">
                  <c:v>0.14263000000000001</c:v>
                </c:pt>
                <c:pt idx="292">
                  <c:v>0.14276000000000003</c:v>
                </c:pt>
                <c:pt idx="293">
                  <c:v>0.14266000000000001</c:v>
                </c:pt>
                <c:pt idx="294">
                  <c:v>0.14238999999999999</c:v>
                </c:pt>
                <c:pt idx="295">
                  <c:v>0.14188999999999999</c:v>
                </c:pt>
                <c:pt idx="296">
                  <c:v>0.14116000000000001</c:v>
                </c:pt>
                <c:pt idx="297">
                  <c:v>0.14022999999999999</c:v>
                </c:pt>
                <c:pt idx="298">
                  <c:v>0.13915</c:v>
                </c:pt>
                <c:pt idx="299">
                  <c:v>0.13783999999999999</c:v>
                </c:pt>
                <c:pt idx="300">
                  <c:v>0.13639000000000001</c:v>
                </c:pt>
                <c:pt idx="301">
                  <c:v>0.13478000000000001</c:v>
                </c:pt>
                <c:pt idx="302">
                  <c:v>0.13299000000000002</c:v>
                </c:pt>
                <c:pt idx="303">
                  <c:v>0.13100999999999999</c:v>
                </c:pt>
                <c:pt idx="304">
                  <c:v>0.12892999999999999</c:v>
                </c:pt>
                <c:pt idx="305">
                  <c:v>0.12669</c:v>
                </c:pt>
                <c:pt idx="306">
                  <c:v>0.12432000000000001</c:v>
                </c:pt>
                <c:pt idx="307">
                  <c:v>0.12182000000000001</c:v>
                </c:pt>
                <c:pt idx="308">
                  <c:v>0.11923000000000002</c:v>
                </c:pt>
                <c:pt idx="309">
                  <c:v>0.11647</c:v>
                </c:pt>
                <c:pt idx="310">
                  <c:v>0.11365</c:v>
                </c:pt>
                <c:pt idx="311">
                  <c:v>0.11067</c:v>
                </c:pt>
                <c:pt idx="312">
                  <c:v>0.10761999999999998</c:v>
                </c:pt>
                <c:pt idx="313">
                  <c:v>0.10445</c:v>
                </c:pt>
                <c:pt idx="314">
                  <c:v>0.10124000000000001</c:v>
                </c:pt>
                <c:pt idx="315">
                  <c:v>9.7890000000000005E-2</c:v>
                </c:pt>
                <c:pt idx="316">
                  <c:v>9.4520000000000035E-2</c:v>
                </c:pt>
                <c:pt idx="317">
                  <c:v>9.1020000000000018E-2</c:v>
                </c:pt>
                <c:pt idx="318">
                  <c:v>8.7409999999999988E-2</c:v>
                </c:pt>
                <c:pt idx="319">
                  <c:v>8.3750000000000033E-2</c:v>
                </c:pt>
                <c:pt idx="320">
                  <c:v>8.0030000000000004E-2</c:v>
                </c:pt>
                <c:pt idx="321">
                  <c:v>7.621E-2</c:v>
                </c:pt>
                <c:pt idx="322">
                  <c:v>7.239000000000001E-2</c:v>
                </c:pt>
                <c:pt idx="323">
                  <c:v>6.8519999999999998E-2</c:v>
                </c:pt>
                <c:pt idx="324">
                  <c:v>6.4620000000000011E-2</c:v>
                </c:pt>
                <c:pt idx="325">
                  <c:v>6.0609999999999997E-2</c:v>
                </c:pt>
                <c:pt idx="326">
                  <c:v>5.6610000000000001E-2</c:v>
                </c:pt>
                <c:pt idx="327">
                  <c:v>5.2600000000000001E-2</c:v>
                </c:pt>
                <c:pt idx="328">
                  <c:v>4.8520000000000001E-2</c:v>
                </c:pt>
                <c:pt idx="329">
                  <c:v>4.4520000000000004E-2</c:v>
                </c:pt>
                <c:pt idx="330">
                  <c:v>4.0410000000000008E-2</c:v>
                </c:pt>
                <c:pt idx="331">
                  <c:v>3.6300000000000006E-2</c:v>
                </c:pt>
                <c:pt idx="332">
                  <c:v>3.211E-2</c:v>
                </c:pt>
                <c:pt idx="333">
                  <c:v>2.792E-2</c:v>
                </c:pt>
                <c:pt idx="334">
                  <c:v>2.3699999999999999E-2</c:v>
                </c:pt>
                <c:pt idx="335">
                  <c:v>1.9460000000000005E-2</c:v>
                </c:pt>
                <c:pt idx="336">
                  <c:v>1.5169999999999998E-2</c:v>
                </c:pt>
                <c:pt idx="337">
                  <c:v>1.0869999999999999E-2</c:v>
                </c:pt>
                <c:pt idx="338">
                  <c:v>6.6000000000000008E-3</c:v>
                </c:pt>
                <c:pt idx="339">
                  <c:v>2.4399999999999999E-3</c:v>
                </c:pt>
                <c:pt idx="340">
                  <c:v>-1.7200000000000002E-3</c:v>
                </c:pt>
                <c:pt idx="341">
                  <c:v>-5.9100000000000012E-3</c:v>
                </c:pt>
                <c:pt idx="342">
                  <c:v>-9.9900000000000024E-3</c:v>
                </c:pt>
                <c:pt idx="343">
                  <c:v>-1.405E-2</c:v>
                </c:pt>
                <c:pt idx="344">
                  <c:v>-1.8060000000000003E-2</c:v>
                </c:pt>
                <c:pt idx="345">
                  <c:v>-2.1980000000000003E-2</c:v>
                </c:pt>
                <c:pt idx="346">
                  <c:v>-2.5850000000000001E-2</c:v>
                </c:pt>
                <c:pt idx="347">
                  <c:v>-2.9700000000000001E-2</c:v>
                </c:pt>
                <c:pt idx="348">
                  <c:v>-3.3500000000000002E-2</c:v>
                </c:pt>
                <c:pt idx="349">
                  <c:v>-3.7159999999999999E-2</c:v>
                </c:pt>
                <c:pt idx="350">
                  <c:v>-4.0870000000000004E-2</c:v>
                </c:pt>
                <c:pt idx="351">
                  <c:v>-4.4460000000000013E-2</c:v>
                </c:pt>
                <c:pt idx="352">
                  <c:v>-4.7989999999999998E-2</c:v>
                </c:pt>
                <c:pt idx="353">
                  <c:v>-5.1459999999999999E-2</c:v>
                </c:pt>
                <c:pt idx="354">
                  <c:v>-5.4760000000000017E-2</c:v>
                </c:pt>
                <c:pt idx="355">
                  <c:v>-5.7940000000000005E-2</c:v>
                </c:pt>
                <c:pt idx="356">
                  <c:v>-6.105E-2</c:v>
                </c:pt>
                <c:pt idx="357">
                  <c:v>-6.406000000000002E-2</c:v>
                </c:pt>
                <c:pt idx="358">
                  <c:v>-6.6879999999999995E-2</c:v>
                </c:pt>
                <c:pt idx="359">
                  <c:v>-6.967000000000001E-2</c:v>
                </c:pt>
                <c:pt idx="360">
                  <c:v>-7.2249999999999995E-2</c:v>
                </c:pt>
                <c:pt idx="361">
                  <c:v>-7.4730000000000019E-2</c:v>
                </c:pt>
                <c:pt idx="362">
                  <c:v>-7.7049999999999993E-2</c:v>
                </c:pt>
                <c:pt idx="363">
                  <c:v>-7.9259999999999997E-2</c:v>
                </c:pt>
                <c:pt idx="364">
                  <c:v>-8.134000000000001E-2</c:v>
                </c:pt>
                <c:pt idx="365">
                  <c:v>-8.3290000000000017E-2</c:v>
                </c:pt>
                <c:pt idx="366">
                  <c:v>-8.5130000000000025E-2</c:v>
                </c:pt>
                <c:pt idx="367">
                  <c:v>-8.6850000000000011E-2</c:v>
                </c:pt>
                <c:pt idx="368">
                  <c:v>-8.8480000000000003E-2</c:v>
                </c:pt>
                <c:pt idx="369">
                  <c:v>-8.9930000000000038E-2</c:v>
                </c:pt>
                <c:pt idx="370">
                  <c:v>-9.1250000000000012E-2</c:v>
                </c:pt>
                <c:pt idx="371">
                  <c:v>-9.2479999999999979E-2</c:v>
                </c:pt>
                <c:pt idx="372">
                  <c:v>-9.3560000000000032E-2</c:v>
                </c:pt>
                <c:pt idx="373">
                  <c:v>-9.443E-2</c:v>
                </c:pt>
                <c:pt idx="374">
                  <c:v>-9.5220000000000027E-2</c:v>
                </c:pt>
                <c:pt idx="375">
                  <c:v>-9.5940000000000025E-2</c:v>
                </c:pt>
                <c:pt idx="376">
                  <c:v>-9.6440000000000012E-2</c:v>
                </c:pt>
                <c:pt idx="377">
                  <c:v>-9.6860000000000016E-2</c:v>
                </c:pt>
                <c:pt idx="378">
                  <c:v>-9.7120000000000012E-2</c:v>
                </c:pt>
                <c:pt idx="379">
                  <c:v>-9.7279999999999991E-2</c:v>
                </c:pt>
                <c:pt idx="380">
                  <c:v>-9.7390000000000004E-2</c:v>
                </c:pt>
                <c:pt idx="381">
                  <c:v>-9.7310000000000008E-2</c:v>
                </c:pt>
                <c:pt idx="382">
                  <c:v>-9.7070000000000004E-2</c:v>
                </c:pt>
                <c:pt idx="383">
                  <c:v>-9.6830000000000041E-2</c:v>
                </c:pt>
                <c:pt idx="384">
                  <c:v>-9.6440000000000012E-2</c:v>
                </c:pt>
                <c:pt idx="385">
                  <c:v>-9.5940000000000025E-2</c:v>
                </c:pt>
                <c:pt idx="386">
                  <c:v>-9.536E-2</c:v>
                </c:pt>
                <c:pt idx="387">
                  <c:v>-9.472000000000004E-2</c:v>
                </c:pt>
                <c:pt idx="388">
                  <c:v>-9.4010000000000024E-2</c:v>
                </c:pt>
                <c:pt idx="389">
                  <c:v>-9.3250000000000027E-2</c:v>
                </c:pt>
                <c:pt idx="390">
                  <c:v>-9.237999999999999E-2</c:v>
                </c:pt>
                <c:pt idx="391">
                  <c:v>-9.1400000000000009E-2</c:v>
                </c:pt>
                <c:pt idx="392">
                  <c:v>-9.046000000000004E-2</c:v>
                </c:pt>
                <c:pt idx="393">
                  <c:v>-8.9400000000000021E-2</c:v>
                </c:pt>
                <c:pt idx="394">
                  <c:v>-8.8240000000000041E-2</c:v>
                </c:pt>
                <c:pt idx="395">
                  <c:v>-8.7109999999999993E-2</c:v>
                </c:pt>
                <c:pt idx="396">
                  <c:v>-8.5870000000000002E-2</c:v>
                </c:pt>
                <c:pt idx="397">
                  <c:v>-8.4630000000000039E-2</c:v>
                </c:pt>
                <c:pt idx="398">
                  <c:v>-8.3260000000000015E-2</c:v>
                </c:pt>
                <c:pt idx="399">
                  <c:v>-8.1790000000000015E-2</c:v>
                </c:pt>
                <c:pt idx="400">
                  <c:v>-8.0260000000000026E-2</c:v>
                </c:pt>
              </c:numCache>
            </c:numRef>
          </c:yVal>
          <c:smooth val="1"/>
        </c:ser>
        <c:ser>
          <c:idx val="1"/>
          <c:order val="1"/>
          <c:marker>
            <c:symbol val="none"/>
          </c:marker>
          <c:xVal>
            <c:numRef>
              <c:f>'C:\Users\LU\Fast Timing\07202012\64mm^2\ZVA&amp;AM\1750V\[T70.csv]T70'!$A$100:$A$500</c:f>
              <c:numCache>
                <c:formatCode>General</c:formatCode>
                <c:ptCount val="401"/>
                <c:pt idx="0">
                  <c:v>-3.7583000000000018E-9</c:v>
                </c:pt>
                <c:pt idx="1">
                  <c:v>-3.7458000000000017E-9</c:v>
                </c:pt>
                <c:pt idx="2">
                  <c:v>-3.7333000000000016E-9</c:v>
                </c:pt>
                <c:pt idx="3">
                  <c:v>-3.7208000000000019E-9</c:v>
                </c:pt>
                <c:pt idx="4">
                  <c:v>-3.7083000000000022E-9</c:v>
                </c:pt>
                <c:pt idx="5">
                  <c:v>-3.6958000000000017E-9</c:v>
                </c:pt>
                <c:pt idx="6">
                  <c:v>-3.683300000000002E-9</c:v>
                </c:pt>
                <c:pt idx="7">
                  <c:v>-3.6708000000000018E-9</c:v>
                </c:pt>
                <c:pt idx="8">
                  <c:v>-3.6583000000000017E-9</c:v>
                </c:pt>
                <c:pt idx="9">
                  <c:v>-3.6458000000000016E-9</c:v>
                </c:pt>
                <c:pt idx="10">
                  <c:v>-3.6333000000000015E-9</c:v>
                </c:pt>
                <c:pt idx="11">
                  <c:v>-3.6208000000000018E-9</c:v>
                </c:pt>
                <c:pt idx="12">
                  <c:v>-3.6083000000000021E-9</c:v>
                </c:pt>
                <c:pt idx="13">
                  <c:v>-3.5958000000000016E-9</c:v>
                </c:pt>
                <c:pt idx="14">
                  <c:v>-3.5833000000000019E-9</c:v>
                </c:pt>
                <c:pt idx="15">
                  <c:v>-3.5708000000000014E-9</c:v>
                </c:pt>
                <c:pt idx="16">
                  <c:v>-3.5583000000000017E-9</c:v>
                </c:pt>
                <c:pt idx="17">
                  <c:v>-3.5458000000000015E-9</c:v>
                </c:pt>
                <c:pt idx="18">
                  <c:v>-3.5333000000000019E-9</c:v>
                </c:pt>
                <c:pt idx="19">
                  <c:v>-3.5208000000000017E-9</c:v>
                </c:pt>
                <c:pt idx="20">
                  <c:v>-3.508300000000002E-9</c:v>
                </c:pt>
                <c:pt idx="21">
                  <c:v>-3.4958000000000015E-9</c:v>
                </c:pt>
                <c:pt idx="22">
                  <c:v>-3.4833000000000022E-9</c:v>
                </c:pt>
                <c:pt idx="23">
                  <c:v>-3.4708000000000013E-9</c:v>
                </c:pt>
                <c:pt idx="24">
                  <c:v>-3.4583000000000012E-9</c:v>
                </c:pt>
                <c:pt idx="25">
                  <c:v>-3.4458000000000015E-9</c:v>
                </c:pt>
                <c:pt idx="26">
                  <c:v>-3.4333000000000018E-9</c:v>
                </c:pt>
                <c:pt idx="27">
                  <c:v>-3.4208000000000017E-9</c:v>
                </c:pt>
                <c:pt idx="28">
                  <c:v>-3.4083000000000016E-9</c:v>
                </c:pt>
                <c:pt idx="29">
                  <c:v>-3.395800000000001E-9</c:v>
                </c:pt>
                <c:pt idx="30">
                  <c:v>-3.3833000000000017E-9</c:v>
                </c:pt>
                <c:pt idx="31">
                  <c:v>-3.3708000000000012E-9</c:v>
                </c:pt>
                <c:pt idx="32">
                  <c:v>-3.3583000000000011E-9</c:v>
                </c:pt>
                <c:pt idx="33">
                  <c:v>-3.3458000000000014E-9</c:v>
                </c:pt>
                <c:pt idx="34">
                  <c:v>-3.3333000000000017E-9</c:v>
                </c:pt>
                <c:pt idx="35">
                  <c:v>-3.3208000000000016E-9</c:v>
                </c:pt>
                <c:pt idx="36">
                  <c:v>-3.3083000000000011E-9</c:v>
                </c:pt>
                <c:pt idx="37">
                  <c:v>-3.2958000000000014E-9</c:v>
                </c:pt>
                <c:pt idx="38">
                  <c:v>-3.2833000000000021E-9</c:v>
                </c:pt>
                <c:pt idx="39">
                  <c:v>-3.2708000000000016E-9</c:v>
                </c:pt>
                <c:pt idx="40">
                  <c:v>-3.2583000000000015E-9</c:v>
                </c:pt>
                <c:pt idx="41">
                  <c:v>-3.2458000000000018E-9</c:v>
                </c:pt>
                <c:pt idx="42">
                  <c:v>-3.2333000000000021E-9</c:v>
                </c:pt>
                <c:pt idx="43">
                  <c:v>-3.2208000000000015E-9</c:v>
                </c:pt>
                <c:pt idx="44">
                  <c:v>-3.2083000000000018E-9</c:v>
                </c:pt>
                <c:pt idx="45">
                  <c:v>-3.1958000000000013E-9</c:v>
                </c:pt>
                <c:pt idx="46">
                  <c:v>-3.183300000000002E-9</c:v>
                </c:pt>
                <c:pt idx="47">
                  <c:v>-3.1708000000000015E-9</c:v>
                </c:pt>
                <c:pt idx="48">
                  <c:v>-3.1583000000000018E-9</c:v>
                </c:pt>
                <c:pt idx="49">
                  <c:v>-3.1458000000000017E-9</c:v>
                </c:pt>
                <c:pt idx="50">
                  <c:v>-3.1333000000000012E-9</c:v>
                </c:pt>
                <c:pt idx="51">
                  <c:v>-3.1208000000000015E-9</c:v>
                </c:pt>
                <c:pt idx="52">
                  <c:v>-3.1083000000000018E-9</c:v>
                </c:pt>
                <c:pt idx="53">
                  <c:v>-3.0958000000000012E-9</c:v>
                </c:pt>
                <c:pt idx="54">
                  <c:v>-3.0833000000000015E-9</c:v>
                </c:pt>
                <c:pt idx="55">
                  <c:v>-3.0708000000000014E-9</c:v>
                </c:pt>
                <c:pt idx="56">
                  <c:v>-3.0583000000000017E-9</c:v>
                </c:pt>
                <c:pt idx="57">
                  <c:v>-3.0458000000000012E-9</c:v>
                </c:pt>
                <c:pt idx="58">
                  <c:v>-3.0333000000000011E-9</c:v>
                </c:pt>
                <c:pt idx="59">
                  <c:v>-3.0208000000000014E-9</c:v>
                </c:pt>
                <c:pt idx="60">
                  <c:v>-3.0083000000000017E-9</c:v>
                </c:pt>
                <c:pt idx="61">
                  <c:v>-2.9958000000000012E-9</c:v>
                </c:pt>
                <c:pt idx="62">
                  <c:v>-2.9833000000000015E-9</c:v>
                </c:pt>
                <c:pt idx="63">
                  <c:v>-2.9708000000000009E-9</c:v>
                </c:pt>
                <c:pt idx="64">
                  <c:v>-2.9583000000000013E-9</c:v>
                </c:pt>
                <c:pt idx="65">
                  <c:v>-2.9458000000000011E-9</c:v>
                </c:pt>
                <c:pt idx="66">
                  <c:v>-2.9333000000000014E-9</c:v>
                </c:pt>
                <c:pt idx="67">
                  <c:v>-2.9208000000000013E-9</c:v>
                </c:pt>
                <c:pt idx="68">
                  <c:v>-2.9083000000000016E-9</c:v>
                </c:pt>
                <c:pt idx="69">
                  <c:v>-2.8958000000000011E-9</c:v>
                </c:pt>
                <c:pt idx="70">
                  <c:v>-2.8833000000000018E-9</c:v>
                </c:pt>
                <c:pt idx="71">
                  <c:v>-2.8708000000000009E-9</c:v>
                </c:pt>
                <c:pt idx="72">
                  <c:v>-2.8583000000000008E-9</c:v>
                </c:pt>
                <c:pt idx="73">
                  <c:v>-2.8458000000000011E-9</c:v>
                </c:pt>
                <c:pt idx="74">
                  <c:v>-2.8333000000000014E-9</c:v>
                </c:pt>
                <c:pt idx="75">
                  <c:v>-2.8208000000000013E-9</c:v>
                </c:pt>
                <c:pt idx="76">
                  <c:v>-2.8083000000000011E-9</c:v>
                </c:pt>
                <c:pt idx="77">
                  <c:v>-2.795800000000001E-9</c:v>
                </c:pt>
                <c:pt idx="78">
                  <c:v>-2.7833000000000018E-9</c:v>
                </c:pt>
                <c:pt idx="79">
                  <c:v>-2.7708000000000012E-9</c:v>
                </c:pt>
                <c:pt idx="80">
                  <c:v>-2.7583000000000011E-9</c:v>
                </c:pt>
                <c:pt idx="81">
                  <c:v>-2.7458000000000014E-9</c:v>
                </c:pt>
                <c:pt idx="82">
                  <c:v>-2.7333000000000017E-9</c:v>
                </c:pt>
                <c:pt idx="83">
                  <c:v>-2.7208000000000016E-9</c:v>
                </c:pt>
                <c:pt idx="84">
                  <c:v>-2.7083000000000011E-9</c:v>
                </c:pt>
                <c:pt idx="85">
                  <c:v>-2.695800000000001E-9</c:v>
                </c:pt>
                <c:pt idx="86">
                  <c:v>-2.6833000000000017E-9</c:v>
                </c:pt>
                <c:pt idx="87">
                  <c:v>-2.6708000000000012E-9</c:v>
                </c:pt>
                <c:pt idx="88">
                  <c:v>-2.658300000000001E-9</c:v>
                </c:pt>
                <c:pt idx="89">
                  <c:v>-2.6458000000000013E-9</c:v>
                </c:pt>
                <c:pt idx="90">
                  <c:v>-2.6333000000000016E-9</c:v>
                </c:pt>
                <c:pt idx="91">
                  <c:v>-2.6208000000000011E-9</c:v>
                </c:pt>
                <c:pt idx="92">
                  <c:v>-2.6083000000000014E-9</c:v>
                </c:pt>
                <c:pt idx="93">
                  <c:v>-2.5958000000000009E-9</c:v>
                </c:pt>
                <c:pt idx="94">
                  <c:v>-2.5833000000000016E-9</c:v>
                </c:pt>
                <c:pt idx="95">
                  <c:v>-2.5708000000000011E-9</c:v>
                </c:pt>
                <c:pt idx="96">
                  <c:v>-2.5583000000000014E-9</c:v>
                </c:pt>
                <c:pt idx="97">
                  <c:v>-2.5458000000000013E-9</c:v>
                </c:pt>
                <c:pt idx="98">
                  <c:v>-2.5333000000000008E-9</c:v>
                </c:pt>
                <c:pt idx="99">
                  <c:v>-2.5208000000000011E-9</c:v>
                </c:pt>
                <c:pt idx="100">
                  <c:v>-2.5083000000000014E-9</c:v>
                </c:pt>
                <c:pt idx="101">
                  <c:v>-2.4958000000000008E-9</c:v>
                </c:pt>
                <c:pt idx="102">
                  <c:v>-2.4833000000000011E-9</c:v>
                </c:pt>
                <c:pt idx="103">
                  <c:v>-2.470800000000001E-9</c:v>
                </c:pt>
                <c:pt idx="104">
                  <c:v>-2.4583000000000013E-9</c:v>
                </c:pt>
                <c:pt idx="105">
                  <c:v>-2.4458000000000008E-9</c:v>
                </c:pt>
                <c:pt idx="106">
                  <c:v>-2.4333000000000007E-9</c:v>
                </c:pt>
                <c:pt idx="107">
                  <c:v>-2.420800000000001E-9</c:v>
                </c:pt>
                <c:pt idx="108">
                  <c:v>-2.4083000000000013E-9</c:v>
                </c:pt>
                <c:pt idx="109">
                  <c:v>-2.3958000000000008E-9</c:v>
                </c:pt>
                <c:pt idx="110">
                  <c:v>-2.3833000000000011E-9</c:v>
                </c:pt>
                <c:pt idx="111">
                  <c:v>-2.370800000000001E-9</c:v>
                </c:pt>
                <c:pt idx="112">
                  <c:v>-2.3583000000000008E-9</c:v>
                </c:pt>
                <c:pt idx="113">
                  <c:v>-2.3458000000000007E-9</c:v>
                </c:pt>
                <c:pt idx="114">
                  <c:v>-2.333300000000001E-9</c:v>
                </c:pt>
                <c:pt idx="115">
                  <c:v>-2.3208000000000009E-9</c:v>
                </c:pt>
                <c:pt idx="116">
                  <c:v>-2.3083000000000012E-9</c:v>
                </c:pt>
                <c:pt idx="117">
                  <c:v>-2.2958000000000011E-9</c:v>
                </c:pt>
                <c:pt idx="118">
                  <c:v>-2.2833000000000018E-9</c:v>
                </c:pt>
                <c:pt idx="119">
                  <c:v>-2.2708000000000009E-9</c:v>
                </c:pt>
                <c:pt idx="120">
                  <c:v>-2.2583000000000008E-9</c:v>
                </c:pt>
                <c:pt idx="121">
                  <c:v>-2.2458000000000011E-9</c:v>
                </c:pt>
                <c:pt idx="122">
                  <c:v>-2.2333000000000014E-9</c:v>
                </c:pt>
                <c:pt idx="123">
                  <c:v>-2.2208000000000013E-9</c:v>
                </c:pt>
                <c:pt idx="124">
                  <c:v>-2.2083000000000012E-9</c:v>
                </c:pt>
                <c:pt idx="125">
                  <c:v>-2.195800000000001E-9</c:v>
                </c:pt>
                <c:pt idx="126">
                  <c:v>-2.1833000000000018E-9</c:v>
                </c:pt>
                <c:pt idx="127">
                  <c:v>-2.1708000000000008E-9</c:v>
                </c:pt>
                <c:pt idx="128">
                  <c:v>-2.1583000000000007E-9</c:v>
                </c:pt>
                <c:pt idx="129">
                  <c:v>-2.145800000000001E-9</c:v>
                </c:pt>
                <c:pt idx="130">
                  <c:v>-2.1333000000000013E-9</c:v>
                </c:pt>
                <c:pt idx="131">
                  <c:v>-2.1208000000000012E-9</c:v>
                </c:pt>
                <c:pt idx="132">
                  <c:v>-2.1083000000000011E-9</c:v>
                </c:pt>
                <c:pt idx="133">
                  <c:v>-2.0958000000000006E-9</c:v>
                </c:pt>
                <c:pt idx="134">
                  <c:v>-2.0833000000000013E-9</c:v>
                </c:pt>
                <c:pt idx="135">
                  <c:v>-2.0708000000000007E-9</c:v>
                </c:pt>
                <c:pt idx="136">
                  <c:v>-2.0583000000000006E-9</c:v>
                </c:pt>
                <c:pt idx="137">
                  <c:v>-2.0458000000000009E-9</c:v>
                </c:pt>
                <c:pt idx="138">
                  <c:v>-2.0333000000000012E-9</c:v>
                </c:pt>
                <c:pt idx="139">
                  <c:v>-2.0208000000000011E-9</c:v>
                </c:pt>
                <c:pt idx="140">
                  <c:v>-2.008300000000001E-9</c:v>
                </c:pt>
                <c:pt idx="141">
                  <c:v>-1.9958000000000009E-9</c:v>
                </c:pt>
                <c:pt idx="142">
                  <c:v>-1.9833000000000012E-9</c:v>
                </c:pt>
                <c:pt idx="143">
                  <c:v>-1.9708000000000007E-9</c:v>
                </c:pt>
                <c:pt idx="144">
                  <c:v>-1.9583000000000014E-9</c:v>
                </c:pt>
                <c:pt idx="145">
                  <c:v>-1.9458000000000009E-9</c:v>
                </c:pt>
                <c:pt idx="146">
                  <c:v>-1.9333000000000008E-9</c:v>
                </c:pt>
                <c:pt idx="147">
                  <c:v>-1.9208000000000006E-9</c:v>
                </c:pt>
                <c:pt idx="148">
                  <c:v>-1.9083000000000009E-9</c:v>
                </c:pt>
                <c:pt idx="149">
                  <c:v>-1.8958000000000008E-9</c:v>
                </c:pt>
                <c:pt idx="150">
                  <c:v>-1.8833000000000007E-9</c:v>
                </c:pt>
                <c:pt idx="151">
                  <c:v>-1.870800000000001E-9</c:v>
                </c:pt>
                <c:pt idx="152">
                  <c:v>-1.8583000000000009E-9</c:v>
                </c:pt>
                <c:pt idx="153">
                  <c:v>-1.8458000000000008E-9</c:v>
                </c:pt>
                <c:pt idx="154">
                  <c:v>-1.8333000000000009E-9</c:v>
                </c:pt>
                <c:pt idx="155">
                  <c:v>-1.8208000000000008E-9</c:v>
                </c:pt>
                <c:pt idx="156">
                  <c:v>-1.8083000000000009E-9</c:v>
                </c:pt>
                <c:pt idx="157">
                  <c:v>-1.7958000000000006E-9</c:v>
                </c:pt>
                <c:pt idx="158">
                  <c:v>-1.7833000000000009E-9</c:v>
                </c:pt>
                <c:pt idx="159">
                  <c:v>-1.7708000000000005E-9</c:v>
                </c:pt>
                <c:pt idx="160">
                  <c:v>-1.7583000000000008E-9</c:v>
                </c:pt>
                <c:pt idx="161">
                  <c:v>-1.7458000000000005E-9</c:v>
                </c:pt>
                <c:pt idx="162">
                  <c:v>-1.7333000000000006E-9</c:v>
                </c:pt>
                <c:pt idx="163">
                  <c:v>-1.7208000000000007E-9</c:v>
                </c:pt>
                <c:pt idx="164">
                  <c:v>-1.7083000000000008E-9</c:v>
                </c:pt>
                <c:pt idx="165">
                  <c:v>-1.6958000000000009E-9</c:v>
                </c:pt>
                <c:pt idx="166">
                  <c:v>-1.6833000000000008E-9</c:v>
                </c:pt>
                <c:pt idx="167">
                  <c:v>-1.6708000000000009E-9</c:v>
                </c:pt>
                <c:pt idx="168">
                  <c:v>-1.658300000000001E-9</c:v>
                </c:pt>
                <c:pt idx="169">
                  <c:v>-1.6458000000000007E-9</c:v>
                </c:pt>
                <c:pt idx="170">
                  <c:v>-1.6333000000000006E-9</c:v>
                </c:pt>
                <c:pt idx="171">
                  <c:v>-1.6208000000000009E-9</c:v>
                </c:pt>
                <c:pt idx="172">
                  <c:v>-1.6083000000000007E-9</c:v>
                </c:pt>
                <c:pt idx="173">
                  <c:v>-1.5958000000000006E-9</c:v>
                </c:pt>
                <c:pt idx="174">
                  <c:v>-1.5833000000000005E-9</c:v>
                </c:pt>
                <c:pt idx="175">
                  <c:v>-1.5708000000000008E-9</c:v>
                </c:pt>
                <c:pt idx="176">
                  <c:v>-1.5583000000000007E-9</c:v>
                </c:pt>
                <c:pt idx="177">
                  <c:v>-1.5458000000000006E-9</c:v>
                </c:pt>
                <c:pt idx="178">
                  <c:v>-1.5333000000000007E-9</c:v>
                </c:pt>
                <c:pt idx="179">
                  <c:v>-1.5208000000000008E-9</c:v>
                </c:pt>
                <c:pt idx="180">
                  <c:v>-1.5083000000000007E-9</c:v>
                </c:pt>
                <c:pt idx="181">
                  <c:v>-1.4958000000000004E-9</c:v>
                </c:pt>
                <c:pt idx="182">
                  <c:v>-1.4833000000000007E-9</c:v>
                </c:pt>
                <c:pt idx="183">
                  <c:v>-1.4708000000000003E-9</c:v>
                </c:pt>
                <c:pt idx="184">
                  <c:v>-1.4583000000000006E-9</c:v>
                </c:pt>
                <c:pt idx="185">
                  <c:v>-1.4458000000000003E-9</c:v>
                </c:pt>
                <c:pt idx="186">
                  <c:v>-1.4333000000000004E-9</c:v>
                </c:pt>
                <c:pt idx="187">
                  <c:v>-1.4208000000000005E-9</c:v>
                </c:pt>
                <c:pt idx="188">
                  <c:v>-1.4083000000000006E-9</c:v>
                </c:pt>
                <c:pt idx="189">
                  <c:v>-1.3958000000000007E-9</c:v>
                </c:pt>
                <c:pt idx="190">
                  <c:v>-1.3833000000000006E-9</c:v>
                </c:pt>
                <c:pt idx="191">
                  <c:v>-1.3708000000000007E-9</c:v>
                </c:pt>
                <c:pt idx="192">
                  <c:v>-1.3583000000000008E-9</c:v>
                </c:pt>
                <c:pt idx="193">
                  <c:v>-1.3458000000000005E-9</c:v>
                </c:pt>
                <c:pt idx="194">
                  <c:v>-1.3333000000000003E-9</c:v>
                </c:pt>
                <c:pt idx="195">
                  <c:v>-1.3208000000000007E-9</c:v>
                </c:pt>
                <c:pt idx="196">
                  <c:v>-1.3083000000000005E-9</c:v>
                </c:pt>
                <c:pt idx="197">
                  <c:v>-1.2958000000000004E-9</c:v>
                </c:pt>
                <c:pt idx="198">
                  <c:v>-1.2833000000000003E-9</c:v>
                </c:pt>
                <c:pt idx="199">
                  <c:v>-1.2708000000000006E-9</c:v>
                </c:pt>
                <c:pt idx="200">
                  <c:v>-1.2583000000000005E-9</c:v>
                </c:pt>
                <c:pt idx="201">
                  <c:v>-1.2458000000000004E-9</c:v>
                </c:pt>
                <c:pt idx="202">
                  <c:v>-1.2333000000000005E-9</c:v>
                </c:pt>
                <c:pt idx="203">
                  <c:v>-1.2208000000000006E-9</c:v>
                </c:pt>
                <c:pt idx="204">
                  <c:v>-1.2083000000000005E-9</c:v>
                </c:pt>
                <c:pt idx="205">
                  <c:v>-1.1958000000000004E-9</c:v>
                </c:pt>
                <c:pt idx="206">
                  <c:v>-1.1833000000000007E-9</c:v>
                </c:pt>
                <c:pt idx="207">
                  <c:v>-1.1708000000000003E-9</c:v>
                </c:pt>
                <c:pt idx="208">
                  <c:v>-1.1583000000000006E-9</c:v>
                </c:pt>
                <c:pt idx="209">
                  <c:v>-1.1458000000000003E-9</c:v>
                </c:pt>
                <c:pt idx="210">
                  <c:v>-1.1333000000000006E-9</c:v>
                </c:pt>
                <c:pt idx="211">
                  <c:v>-1.1208000000000005E-9</c:v>
                </c:pt>
                <c:pt idx="212">
                  <c:v>-1.1083000000000006E-9</c:v>
                </c:pt>
                <c:pt idx="213">
                  <c:v>-1.0958000000000005E-9</c:v>
                </c:pt>
                <c:pt idx="214">
                  <c:v>-1.0833000000000004E-9</c:v>
                </c:pt>
                <c:pt idx="215">
                  <c:v>-1.0708000000000005E-9</c:v>
                </c:pt>
                <c:pt idx="216">
                  <c:v>-1.0583000000000006E-9</c:v>
                </c:pt>
                <c:pt idx="217">
                  <c:v>-1.0458000000000005E-9</c:v>
                </c:pt>
                <c:pt idx="218">
                  <c:v>-1.0333000000000001E-9</c:v>
                </c:pt>
                <c:pt idx="219">
                  <c:v>-1.0208000000000004E-9</c:v>
                </c:pt>
                <c:pt idx="220">
                  <c:v>-1.0083000000000003E-9</c:v>
                </c:pt>
                <c:pt idx="221">
                  <c:v>-9.9580000000000064E-10</c:v>
                </c:pt>
                <c:pt idx="222">
                  <c:v>-9.8330000000000073E-10</c:v>
                </c:pt>
                <c:pt idx="223">
                  <c:v>-9.7080000000000041E-10</c:v>
                </c:pt>
                <c:pt idx="224">
                  <c:v>-9.5830000000000071E-10</c:v>
                </c:pt>
                <c:pt idx="225">
                  <c:v>-9.4580000000000081E-10</c:v>
                </c:pt>
                <c:pt idx="226">
                  <c:v>-9.3330000000000049E-10</c:v>
                </c:pt>
                <c:pt idx="227">
                  <c:v>-9.2080000000000048E-10</c:v>
                </c:pt>
                <c:pt idx="228">
                  <c:v>-9.0830000000000068E-10</c:v>
                </c:pt>
                <c:pt idx="229">
                  <c:v>-8.9580000000000057E-10</c:v>
                </c:pt>
                <c:pt idx="230">
                  <c:v>-8.8330000000000056E-10</c:v>
                </c:pt>
                <c:pt idx="231">
                  <c:v>-8.7080000000000034E-10</c:v>
                </c:pt>
                <c:pt idx="232">
                  <c:v>-8.5830000000000054E-10</c:v>
                </c:pt>
                <c:pt idx="233">
                  <c:v>-8.4580000000000053E-10</c:v>
                </c:pt>
                <c:pt idx="234">
                  <c:v>-8.3330000000000052E-10</c:v>
                </c:pt>
                <c:pt idx="235">
                  <c:v>-8.2080000000000031E-10</c:v>
                </c:pt>
                <c:pt idx="236">
                  <c:v>-8.0830000000000082E-10</c:v>
                </c:pt>
                <c:pt idx="237">
                  <c:v>-7.958000000000004E-10</c:v>
                </c:pt>
                <c:pt idx="238">
                  <c:v>-7.8330000000000039E-10</c:v>
                </c:pt>
                <c:pt idx="239">
                  <c:v>-7.7080000000000038E-10</c:v>
                </c:pt>
                <c:pt idx="240">
                  <c:v>-7.5830000000000037E-10</c:v>
                </c:pt>
                <c:pt idx="241">
                  <c:v>-7.4580000000000057E-10</c:v>
                </c:pt>
                <c:pt idx="242">
                  <c:v>-7.3330000000000046E-10</c:v>
                </c:pt>
                <c:pt idx="243">
                  <c:v>-7.2080000000000045E-10</c:v>
                </c:pt>
                <c:pt idx="244">
                  <c:v>-7.0830000000000044E-10</c:v>
                </c:pt>
                <c:pt idx="245">
                  <c:v>-6.9580000000000043E-10</c:v>
                </c:pt>
                <c:pt idx="246">
                  <c:v>-6.8330000000000042E-10</c:v>
                </c:pt>
                <c:pt idx="247">
                  <c:v>-6.7080000000000041E-10</c:v>
                </c:pt>
                <c:pt idx="248">
                  <c:v>-6.583000000000003E-10</c:v>
                </c:pt>
                <c:pt idx="249">
                  <c:v>-6.4580000000000029E-10</c:v>
                </c:pt>
                <c:pt idx="250">
                  <c:v>-6.3330000000000028E-10</c:v>
                </c:pt>
                <c:pt idx="251">
                  <c:v>-6.2080000000000028E-10</c:v>
                </c:pt>
                <c:pt idx="252">
                  <c:v>-6.0830000000000027E-10</c:v>
                </c:pt>
                <c:pt idx="253">
                  <c:v>-5.9580000000000026E-10</c:v>
                </c:pt>
                <c:pt idx="254">
                  <c:v>-5.8330000000000035E-10</c:v>
                </c:pt>
                <c:pt idx="255">
                  <c:v>-5.7080000000000034E-10</c:v>
                </c:pt>
                <c:pt idx="256">
                  <c:v>-5.5830000000000034E-10</c:v>
                </c:pt>
                <c:pt idx="257">
                  <c:v>-5.4580000000000033E-10</c:v>
                </c:pt>
                <c:pt idx="258">
                  <c:v>-5.3330000000000032E-10</c:v>
                </c:pt>
                <c:pt idx="259">
                  <c:v>-5.2080000000000031E-10</c:v>
                </c:pt>
                <c:pt idx="260">
                  <c:v>-5.083000000000002E-10</c:v>
                </c:pt>
                <c:pt idx="261">
                  <c:v>-4.9580000000000019E-10</c:v>
                </c:pt>
                <c:pt idx="262">
                  <c:v>-4.8330000000000018E-10</c:v>
                </c:pt>
                <c:pt idx="263">
                  <c:v>-4.7080000000000017E-10</c:v>
                </c:pt>
                <c:pt idx="264">
                  <c:v>-4.5830000000000027E-10</c:v>
                </c:pt>
                <c:pt idx="265">
                  <c:v>-4.4580000000000026E-10</c:v>
                </c:pt>
                <c:pt idx="266">
                  <c:v>-4.3330000000000015E-10</c:v>
                </c:pt>
                <c:pt idx="267">
                  <c:v>-4.2080000000000014E-10</c:v>
                </c:pt>
                <c:pt idx="268">
                  <c:v>-4.0830000000000013E-10</c:v>
                </c:pt>
                <c:pt idx="269">
                  <c:v>-3.9580000000000017E-10</c:v>
                </c:pt>
                <c:pt idx="270">
                  <c:v>-3.8330000000000017E-10</c:v>
                </c:pt>
                <c:pt idx="271">
                  <c:v>-3.7080000000000021E-10</c:v>
                </c:pt>
                <c:pt idx="272">
                  <c:v>-3.5830000000000015E-10</c:v>
                </c:pt>
                <c:pt idx="273">
                  <c:v>-3.4580000000000019E-10</c:v>
                </c:pt>
                <c:pt idx="274">
                  <c:v>-3.3330000000000013E-10</c:v>
                </c:pt>
                <c:pt idx="275">
                  <c:v>-3.2080000000000017E-10</c:v>
                </c:pt>
                <c:pt idx="276">
                  <c:v>-3.0830000000000017E-10</c:v>
                </c:pt>
                <c:pt idx="277">
                  <c:v>-2.9580000000000016E-10</c:v>
                </c:pt>
                <c:pt idx="278">
                  <c:v>-2.833000000000001E-10</c:v>
                </c:pt>
                <c:pt idx="279">
                  <c:v>-2.7080000000000019E-10</c:v>
                </c:pt>
                <c:pt idx="280">
                  <c:v>-2.5830000000000013E-10</c:v>
                </c:pt>
                <c:pt idx="281">
                  <c:v>-2.4580000000000012E-10</c:v>
                </c:pt>
                <c:pt idx="282">
                  <c:v>-2.3330000000000011E-10</c:v>
                </c:pt>
                <c:pt idx="283">
                  <c:v>-2.2080000000000013E-10</c:v>
                </c:pt>
                <c:pt idx="284">
                  <c:v>-2.083000000000001E-10</c:v>
                </c:pt>
                <c:pt idx="285">
                  <c:v>-1.9580000000000011E-10</c:v>
                </c:pt>
                <c:pt idx="286">
                  <c:v>-1.8330000000000011E-10</c:v>
                </c:pt>
                <c:pt idx="287">
                  <c:v>-1.7080000000000005E-10</c:v>
                </c:pt>
                <c:pt idx="288">
                  <c:v>-1.5830000000000009E-10</c:v>
                </c:pt>
                <c:pt idx="289">
                  <c:v>-1.4580000000000008E-10</c:v>
                </c:pt>
                <c:pt idx="290">
                  <c:v>-1.3330000000000005E-10</c:v>
                </c:pt>
                <c:pt idx="291">
                  <c:v>-1.2080000000000006E-10</c:v>
                </c:pt>
                <c:pt idx="292">
                  <c:v>-1.0830000000000006E-10</c:v>
                </c:pt>
                <c:pt idx="293">
                  <c:v>-9.5800000000000072E-11</c:v>
                </c:pt>
                <c:pt idx="294">
                  <c:v>-8.330000000000009E-11</c:v>
                </c:pt>
                <c:pt idx="295">
                  <c:v>-7.0800000000000042E-11</c:v>
                </c:pt>
                <c:pt idx="296">
                  <c:v>-5.8300000000000021E-11</c:v>
                </c:pt>
                <c:pt idx="297">
                  <c:v>-4.5800000000000032E-11</c:v>
                </c:pt>
                <c:pt idx="298">
                  <c:v>-3.3300000000000017E-11</c:v>
                </c:pt>
                <c:pt idx="299">
                  <c:v>-2.0800000000000008E-11</c:v>
                </c:pt>
                <c:pt idx="300">
                  <c:v>-8.3000000000000062E-12</c:v>
                </c:pt>
                <c:pt idx="301">
                  <c:v>4.2000000000000023E-12</c:v>
                </c:pt>
                <c:pt idx="302">
                  <c:v>1.6700000000000011E-11</c:v>
                </c:pt>
                <c:pt idx="303">
                  <c:v>2.9200000000000019E-11</c:v>
                </c:pt>
                <c:pt idx="304">
                  <c:v>4.1700000000000028E-11</c:v>
                </c:pt>
                <c:pt idx="305">
                  <c:v>5.420000000000003E-11</c:v>
                </c:pt>
                <c:pt idx="306">
                  <c:v>6.6700000000000039E-11</c:v>
                </c:pt>
                <c:pt idx="307">
                  <c:v>7.9200000000000047E-11</c:v>
                </c:pt>
                <c:pt idx="308">
                  <c:v>9.1700000000000056E-11</c:v>
                </c:pt>
                <c:pt idx="309">
                  <c:v>1.0420000000000006E-10</c:v>
                </c:pt>
                <c:pt idx="310">
                  <c:v>1.1670000000000007E-10</c:v>
                </c:pt>
                <c:pt idx="311">
                  <c:v>1.2920000000000008E-10</c:v>
                </c:pt>
                <c:pt idx="312">
                  <c:v>1.4170000000000006E-10</c:v>
                </c:pt>
                <c:pt idx="313">
                  <c:v>1.5420000000000005E-10</c:v>
                </c:pt>
                <c:pt idx="314">
                  <c:v>1.6670000000000011E-10</c:v>
                </c:pt>
                <c:pt idx="315">
                  <c:v>1.7920000000000012E-10</c:v>
                </c:pt>
                <c:pt idx="316">
                  <c:v>1.917000000000001E-10</c:v>
                </c:pt>
                <c:pt idx="317">
                  <c:v>2.0420000000000011E-10</c:v>
                </c:pt>
                <c:pt idx="318">
                  <c:v>2.1670000000000014E-10</c:v>
                </c:pt>
                <c:pt idx="319">
                  <c:v>2.292000000000001E-10</c:v>
                </c:pt>
                <c:pt idx="320">
                  <c:v>2.4170000000000011E-10</c:v>
                </c:pt>
                <c:pt idx="321">
                  <c:v>2.5420000000000011E-10</c:v>
                </c:pt>
                <c:pt idx="322">
                  <c:v>2.6670000000000018E-10</c:v>
                </c:pt>
                <c:pt idx="323">
                  <c:v>2.7920000000000013E-10</c:v>
                </c:pt>
                <c:pt idx="324">
                  <c:v>2.9170000000000009E-10</c:v>
                </c:pt>
                <c:pt idx="325">
                  <c:v>3.0420000000000015E-10</c:v>
                </c:pt>
                <c:pt idx="326">
                  <c:v>3.1670000000000021E-10</c:v>
                </c:pt>
                <c:pt idx="327">
                  <c:v>3.2920000000000017E-10</c:v>
                </c:pt>
                <c:pt idx="328">
                  <c:v>3.4170000000000017E-10</c:v>
                </c:pt>
                <c:pt idx="329">
                  <c:v>3.5420000000000018E-10</c:v>
                </c:pt>
                <c:pt idx="330">
                  <c:v>3.6670000000000019E-10</c:v>
                </c:pt>
                <c:pt idx="331">
                  <c:v>3.792000000000002E-10</c:v>
                </c:pt>
                <c:pt idx="332">
                  <c:v>3.9170000000000021E-10</c:v>
                </c:pt>
                <c:pt idx="333">
                  <c:v>4.0420000000000022E-10</c:v>
                </c:pt>
                <c:pt idx="334">
                  <c:v>4.1670000000000012E-10</c:v>
                </c:pt>
                <c:pt idx="335">
                  <c:v>4.2920000000000023E-10</c:v>
                </c:pt>
                <c:pt idx="336">
                  <c:v>4.4170000000000024E-10</c:v>
                </c:pt>
                <c:pt idx="337">
                  <c:v>4.5420000000000025E-10</c:v>
                </c:pt>
                <c:pt idx="338">
                  <c:v>4.6670000000000016E-10</c:v>
                </c:pt>
                <c:pt idx="339">
                  <c:v>4.7920000000000027E-10</c:v>
                </c:pt>
                <c:pt idx="340">
                  <c:v>4.9170000000000028E-10</c:v>
                </c:pt>
                <c:pt idx="341">
                  <c:v>5.0420000000000029E-10</c:v>
                </c:pt>
                <c:pt idx="342">
                  <c:v>5.1670000000000019E-10</c:v>
                </c:pt>
                <c:pt idx="343">
                  <c:v>5.292000000000003E-10</c:v>
                </c:pt>
                <c:pt idx="344">
                  <c:v>5.4170000000000031E-10</c:v>
                </c:pt>
                <c:pt idx="345">
                  <c:v>5.5420000000000032E-10</c:v>
                </c:pt>
                <c:pt idx="346">
                  <c:v>5.6670000000000022E-10</c:v>
                </c:pt>
                <c:pt idx="347">
                  <c:v>5.7920000000000034E-10</c:v>
                </c:pt>
                <c:pt idx="348">
                  <c:v>5.9170000000000035E-10</c:v>
                </c:pt>
                <c:pt idx="349">
                  <c:v>6.0420000000000035E-10</c:v>
                </c:pt>
                <c:pt idx="350">
                  <c:v>6.1670000000000026E-10</c:v>
                </c:pt>
                <c:pt idx="351">
                  <c:v>6.2920000000000037E-10</c:v>
                </c:pt>
                <c:pt idx="352">
                  <c:v>6.4170000000000038E-10</c:v>
                </c:pt>
                <c:pt idx="353">
                  <c:v>6.5420000000000039E-10</c:v>
                </c:pt>
                <c:pt idx="354">
                  <c:v>6.6670000000000029E-10</c:v>
                </c:pt>
                <c:pt idx="355">
                  <c:v>6.792000000000004E-10</c:v>
                </c:pt>
                <c:pt idx="356">
                  <c:v>6.9170000000000041E-10</c:v>
                </c:pt>
                <c:pt idx="357">
                  <c:v>7.0420000000000042E-10</c:v>
                </c:pt>
                <c:pt idx="358">
                  <c:v>7.1670000000000033E-10</c:v>
                </c:pt>
                <c:pt idx="359">
                  <c:v>7.2920000000000034E-10</c:v>
                </c:pt>
                <c:pt idx="360">
                  <c:v>7.4170000000000034E-10</c:v>
                </c:pt>
                <c:pt idx="361">
                  <c:v>7.5420000000000035E-10</c:v>
                </c:pt>
                <c:pt idx="362">
                  <c:v>7.6670000000000036E-10</c:v>
                </c:pt>
                <c:pt idx="363">
                  <c:v>7.7920000000000037E-10</c:v>
                </c:pt>
                <c:pt idx="364">
                  <c:v>7.9170000000000038E-10</c:v>
                </c:pt>
                <c:pt idx="365">
                  <c:v>8.0420000000000039E-10</c:v>
                </c:pt>
                <c:pt idx="366">
                  <c:v>8.167000000000006E-10</c:v>
                </c:pt>
                <c:pt idx="367">
                  <c:v>8.2920000000000061E-10</c:v>
                </c:pt>
                <c:pt idx="368">
                  <c:v>8.4170000000000041E-10</c:v>
                </c:pt>
                <c:pt idx="369">
                  <c:v>8.5420000000000042E-10</c:v>
                </c:pt>
                <c:pt idx="370">
                  <c:v>8.6670000000000043E-10</c:v>
                </c:pt>
                <c:pt idx="371">
                  <c:v>8.7920000000000044E-10</c:v>
                </c:pt>
                <c:pt idx="372">
                  <c:v>8.9170000000000045E-10</c:v>
                </c:pt>
                <c:pt idx="373">
                  <c:v>9.0420000000000046E-10</c:v>
                </c:pt>
                <c:pt idx="374">
                  <c:v>9.1670000000000046E-10</c:v>
                </c:pt>
                <c:pt idx="375">
                  <c:v>9.2920000000000047E-10</c:v>
                </c:pt>
                <c:pt idx="376">
                  <c:v>9.4170000000000058E-10</c:v>
                </c:pt>
                <c:pt idx="377">
                  <c:v>9.5420000000000049E-10</c:v>
                </c:pt>
                <c:pt idx="378">
                  <c:v>9.667000000000006E-10</c:v>
                </c:pt>
                <c:pt idx="379">
                  <c:v>9.7920000000000071E-10</c:v>
                </c:pt>
                <c:pt idx="380">
                  <c:v>9.9170000000000062E-10</c:v>
                </c:pt>
                <c:pt idx="381">
                  <c:v>1.0042000000000003E-9</c:v>
                </c:pt>
                <c:pt idx="382">
                  <c:v>1.0167000000000004E-9</c:v>
                </c:pt>
                <c:pt idx="383">
                  <c:v>1.0292000000000001E-9</c:v>
                </c:pt>
                <c:pt idx="384">
                  <c:v>1.0417000000000004E-9</c:v>
                </c:pt>
                <c:pt idx="385">
                  <c:v>1.0542000000000004E-9</c:v>
                </c:pt>
                <c:pt idx="386">
                  <c:v>1.0667000000000005E-9</c:v>
                </c:pt>
                <c:pt idx="387">
                  <c:v>1.0792000000000006E-9</c:v>
                </c:pt>
                <c:pt idx="388">
                  <c:v>1.0917000000000005E-9</c:v>
                </c:pt>
                <c:pt idx="389">
                  <c:v>1.1042000000000006E-9</c:v>
                </c:pt>
                <c:pt idx="390">
                  <c:v>1.1167000000000005E-9</c:v>
                </c:pt>
                <c:pt idx="391">
                  <c:v>1.1292000000000006E-9</c:v>
                </c:pt>
                <c:pt idx="392">
                  <c:v>1.1417000000000005E-9</c:v>
                </c:pt>
                <c:pt idx="393">
                  <c:v>1.1542000000000006E-9</c:v>
                </c:pt>
                <c:pt idx="394">
                  <c:v>1.1667000000000005E-9</c:v>
                </c:pt>
                <c:pt idx="395">
                  <c:v>1.1792000000000006E-9</c:v>
                </c:pt>
                <c:pt idx="396">
                  <c:v>1.1917000000000003E-9</c:v>
                </c:pt>
                <c:pt idx="397">
                  <c:v>1.2042000000000005E-9</c:v>
                </c:pt>
                <c:pt idx="398">
                  <c:v>1.2167000000000004E-9</c:v>
                </c:pt>
                <c:pt idx="399">
                  <c:v>1.2292000000000005E-9</c:v>
                </c:pt>
                <c:pt idx="400">
                  <c:v>1.2417000000000004E-9</c:v>
                </c:pt>
              </c:numCache>
            </c:numRef>
          </c:xVal>
          <c:yVal>
            <c:numRef>
              <c:f>'C:\Users\LU\Fast Timing\07202012\64mm^2\ZVA&amp;AM\1750V\[T70.csv]T70'!$C$100:$C$500</c:f>
              <c:numCache>
                <c:formatCode>General</c:formatCode>
                <c:ptCount val="401"/>
                <c:pt idx="0">
                  <c:v>3.0400000000000006E-3</c:v>
                </c:pt>
                <c:pt idx="1">
                  <c:v>2.9300000000000003E-3</c:v>
                </c:pt>
                <c:pt idx="2">
                  <c:v>2.8500000000000001E-3</c:v>
                </c:pt>
                <c:pt idx="3">
                  <c:v>2.7200000000000006E-3</c:v>
                </c:pt>
                <c:pt idx="4">
                  <c:v>2.6100000000000003E-3</c:v>
                </c:pt>
                <c:pt idx="5">
                  <c:v>2.5300000000000001E-3</c:v>
                </c:pt>
                <c:pt idx="6">
                  <c:v>2.4599999999999999E-3</c:v>
                </c:pt>
                <c:pt idx="7">
                  <c:v>2.3800000000000002E-3</c:v>
                </c:pt>
                <c:pt idx="8">
                  <c:v>2.2700000000000003E-3</c:v>
                </c:pt>
                <c:pt idx="9">
                  <c:v>2.1700000000000005E-3</c:v>
                </c:pt>
                <c:pt idx="10">
                  <c:v>2.0300000000000001E-3</c:v>
                </c:pt>
                <c:pt idx="11">
                  <c:v>1.9300000000000005E-3</c:v>
                </c:pt>
                <c:pt idx="12">
                  <c:v>1.8200000000000004E-3</c:v>
                </c:pt>
                <c:pt idx="13">
                  <c:v>1.7200000000000002E-3</c:v>
                </c:pt>
                <c:pt idx="14">
                  <c:v>1.5299999999999999E-3</c:v>
                </c:pt>
                <c:pt idx="15">
                  <c:v>1.4499999999999997E-3</c:v>
                </c:pt>
                <c:pt idx="16">
                  <c:v>1.2999999999999997E-3</c:v>
                </c:pt>
                <c:pt idx="17">
                  <c:v>1.1600000000000004E-3</c:v>
                </c:pt>
                <c:pt idx="18">
                  <c:v>1.0100000000000003E-3</c:v>
                </c:pt>
                <c:pt idx="19">
                  <c:v>8.5000000000000039E-4</c:v>
                </c:pt>
                <c:pt idx="20">
                  <c:v>7.2000000000000026E-4</c:v>
                </c:pt>
                <c:pt idx="21">
                  <c:v>5.1000000000000004E-4</c:v>
                </c:pt>
                <c:pt idx="22">
                  <c:v>3.5000000000000005E-4</c:v>
                </c:pt>
                <c:pt idx="23">
                  <c:v>2.2000000000000006E-4</c:v>
                </c:pt>
                <c:pt idx="24">
                  <c:v>1.0000000000000003E-5</c:v>
                </c:pt>
                <c:pt idx="25">
                  <c:v>-1.2999999999999999E-4</c:v>
                </c:pt>
                <c:pt idx="26">
                  <c:v>-3.4000000000000008E-4</c:v>
                </c:pt>
                <c:pt idx="27">
                  <c:v>-4.9000000000000009E-4</c:v>
                </c:pt>
                <c:pt idx="28">
                  <c:v>-6.8000000000000027E-4</c:v>
                </c:pt>
                <c:pt idx="29">
                  <c:v>-8.1000000000000028E-4</c:v>
                </c:pt>
                <c:pt idx="30">
                  <c:v>-1.0000000000000002E-3</c:v>
                </c:pt>
                <c:pt idx="31">
                  <c:v>-1.1299999999999999E-3</c:v>
                </c:pt>
                <c:pt idx="32">
                  <c:v>-1.2600000000000003E-3</c:v>
                </c:pt>
                <c:pt idx="33">
                  <c:v>-1.4200000000000003E-3</c:v>
                </c:pt>
                <c:pt idx="34">
                  <c:v>-1.5499999999999999E-3</c:v>
                </c:pt>
                <c:pt idx="35">
                  <c:v>-1.6800000000000005E-3</c:v>
                </c:pt>
                <c:pt idx="36">
                  <c:v>-1.7600000000000003E-3</c:v>
                </c:pt>
                <c:pt idx="37">
                  <c:v>-1.8600000000000003E-3</c:v>
                </c:pt>
                <c:pt idx="38">
                  <c:v>-1.9400000000000005E-3</c:v>
                </c:pt>
                <c:pt idx="39">
                  <c:v>-2.0500000000000002E-3</c:v>
                </c:pt>
                <c:pt idx="40">
                  <c:v>-2.0799999999999998E-3</c:v>
                </c:pt>
                <c:pt idx="41">
                  <c:v>-2.1300000000000004E-3</c:v>
                </c:pt>
                <c:pt idx="42">
                  <c:v>-2.2100000000000002E-3</c:v>
                </c:pt>
                <c:pt idx="43">
                  <c:v>-2.2300000000000002E-3</c:v>
                </c:pt>
                <c:pt idx="44">
                  <c:v>-2.2100000000000002E-3</c:v>
                </c:pt>
                <c:pt idx="45">
                  <c:v>-2.2300000000000002E-3</c:v>
                </c:pt>
                <c:pt idx="46">
                  <c:v>-2.2600000000000003E-3</c:v>
                </c:pt>
                <c:pt idx="47">
                  <c:v>-2.2100000000000002E-3</c:v>
                </c:pt>
                <c:pt idx="48">
                  <c:v>-2.1800000000000005E-3</c:v>
                </c:pt>
                <c:pt idx="49">
                  <c:v>-2.1300000000000004E-3</c:v>
                </c:pt>
                <c:pt idx="50">
                  <c:v>-2.1300000000000004E-3</c:v>
                </c:pt>
                <c:pt idx="51">
                  <c:v>-2.0799999999999998E-3</c:v>
                </c:pt>
                <c:pt idx="52">
                  <c:v>-2.0500000000000002E-3</c:v>
                </c:pt>
                <c:pt idx="53">
                  <c:v>-2.0000000000000005E-3</c:v>
                </c:pt>
                <c:pt idx="54">
                  <c:v>-1.9200000000000005E-3</c:v>
                </c:pt>
                <c:pt idx="55">
                  <c:v>-1.8400000000000005E-3</c:v>
                </c:pt>
                <c:pt idx="56">
                  <c:v>-1.7899999999999999E-3</c:v>
                </c:pt>
                <c:pt idx="57">
                  <c:v>-1.7099999999999997E-3</c:v>
                </c:pt>
                <c:pt idx="58">
                  <c:v>-1.6299999999999999E-3</c:v>
                </c:pt>
                <c:pt idx="59">
                  <c:v>-1.5499999999999999E-3</c:v>
                </c:pt>
                <c:pt idx="60">
                  <c:v>-1.4700000000000002E-3</c:v>
                </c:pt>
                <c:pt idx="61">
                  <c:v>-1.3400000000000003E-3</c:v>
                </c:pt>
                <c:pt idx="62">
                  <c:v>-1.2600000000000003E-3</c:v>
                </c:pt>
                <c:pt idx="63">
                  <c:v>-1.1299999999999999E-3</c:v>
                </c:pt>
                <c:pt idx="64">
                  <c:v>-1.0000000000000002E-3</c:v>
                </c:pt>
                <c:pt idx="65">
                  <c:v>-9.2000000000000014E-4</c:v>
                </c:pt>
                <c:pt idx="66">
                  <c:v>-7.800000000000002E-4</c:v>
                </c:pt>
                <c:pt idx="67">
                  <c:v>-6.5000000000000019E-4</c:v>
                </c:pt>
                <c:pt idx="68">
                  <c:v>-5.5000000000000014E-4</c:v>
                </c:pt>
                <c:pt idx="69">
                  <c:v>-4.2000000000000013E-4</c:v>
                </c:pt>
                <c:pt idx="70">
                  <c:v>-2.8000000000000003E-4</c:v>
                </c:pt>
                <c:pt idx="71">
                  <c:v>-5.0000000000000016E-5</c:v>
                </c:pt>
                <c:pt idx="72">
                  <c:v>6.0000000000000015E-5</c:v>
                </c:pt>
                <c:pt idx="73">
                  <c:v>2.2000000000000006E-4</c:v>
                </c:pt>
                <c:pt idx="74">
                  <c:v>3.7000000000000005E-4</c:v>
                </c:pt>
                <c:pt idx="75">
                  <c:v>5.1000000000000004E-4</c:v>
                </c:pt>
                <c:pt idx="76">
                  <c:v>6.600000000000001E-4</c:v>
                </c:pt>
                <c:pt idx="77">
                  <c:v>7.7000000000000007E-4</c:v>
                </c:pt>
                <c:pt idx="78">
                  <c:v>9.5000000000000021E-4</c:v>
                </c:pt>
                <c:pt idx="79">
                  <c:v>1.1100000000000003E-3</c:v>
                </c:pt>
                <c:pt idx="80">
                  <c:v>1.2400000000000002E-3</c:v>
                </c:pt>
                <c:pt idx="81">
                  <c:v>1.3799999999999999E-3</c:v>
                </c:pt>
                <c:pt idx="82">
                  <c:v>1.5100000000000003E-3</c:v>
                </c:pt>
                <c:pt idx="83">
                  <c:v>1.6400000000000004E-3</c:v>
                </c:pt>
                <c:pt idx="84">
                  <c:v>1.7200000000000002E-3</c:v>
                </c:pt>
                <c:pt idx="85">
                  <c:v>1.8200000000000004E-3</c:v>
                </c:pt>
                <c:pt idx="86">
                  <c:v>1.9599999999999999E-3</c:v>
                </c:pt>
                <c:pt idx="87">
                  <c:v>1.9800000000000004E-3</c:v>
                </c:pt>
                <c:pt idx="88">
                  <c:v>2.0300000000000001E-3</c:v>
                </c:pt>
                <c:pt idx="89">
                  <c:v>2.0100000000000001E-3</c:v>
                </c:pt>
                <c:pt idx="90">
                  <c:v>2.0300000000000001E-3</c:v>
                </c:pt>
                <c:pt idx="91">
                  <c:v>2.0100000000000001E-3</c:v>
                </c:pt>
                <c:pt idx="92">
                  <c:v>1.9800000000000004E-3</c:v>
                </c:pt>
                <c:pt idx="93">
                  <c:v>1.9300000000000005E-3</c:v>
                </c:pt>
                <c:pt idx="94">
                  <c:v>1.8500000000000003E-3</c:v>
                </c:pt>
                <c:pt idx="95">
                  <c:v>1.8000000000000004E-3</c:v>
                </c:pt>
                <c:pt idx="96">
                  <c:v>1.6900000000000005E-3</c:v>
                </c:pt>
                <c:pt idx="97">
                  <c:v>1.5900000000000003E-3</c:v>
                </c:pt>
                <c:pt idx="98">
                  <c:v>1.4800000000000002E-3</c:v>
                </c:pt>
                <c:pt idx="99">
                  <c:v>1.3500000000000003E-3</c:v>
                </c:pt>
                <c:pt idx="100">
                  <c:v>1.2400000000000002E-3</c:v>
                </c:pt>
                <c:pt idx="101">
                  <c:v>1.0900000000000003E-3</c:v>
                </c:pt>
                <c:pt idx="102">
                  <c:v>9.8000000000000019E-4</c:v>
                </c:pt>
                <c:pt idx="103">
                  <c:v>9.0000000000000041E-4</c:v>
                </c:pt>
                <c:pt idx="104">
                  <c:v>7.2000000000000026E-4</c:v>
                </c:pt>
                <c:pt idx="105">
                  <c:v>6.1000000000000008E-4</c:v>
                </c:pt>
                <c:pt idx="106">
                  <c:v>3.7000000000000005E-4</c:v>
                </c:pt>
                <c:pt idx="107">
                  <c:v>1.6000000000000004E-4</c:v>
                </c:pt>
                <c:pt idx="108">
                  <c:v>1.0000000000000003E-5</c:v>
                </c:pt>
                <c:pt idx="109">
                  <c:v>-1.2999999999999999E-4</c:v>
                </c:pt>
                <c:pt idx="110">
                  <c:v>-2.6000000000000003E-4</c:v>
                </c:pt>
                <c:pt idx="111">
                  <c:v>-3.4000000000000008E-4</c:v>
                </c:pt>
                <c:pt idx="112">
                  <c:v>-4.7000000000000004E-4</c:v>
                </c:pt>
                <c:pt idx="113">
                  <c:v>-5.5000000000000014E-4</c:v>
                </c:pt>
                <c:pt idx="114">
                  <c:v>-5.2000000000000006E-4</c:v>
                </c:pt>
                <c:pt idx="115">
                  <c:v>-5.5000000000000014E-4</c:v>
                </c:pt>
                <c:pt idx="116">
                  <c:v>-5.5000000000000014E-4</c:v>
                </c:pt>
                <c:pt idx="117">
                  <c:v>-4.4000000000000012E-4</c:v>
                </c:pt>
                <c:pt idx="118">
                  <c:v>-3.4000000000000008E-4</c:v>
                </c:pt>
                <c:pt idx="119">
                  <c:v>-2.1000000000000006E-4</c:v>
                </c:pt>
                <c:pt idx="120">
                  <c:v>-1.8000000000000004E-4</c:v>
                </c:pt>
                <c:pt idx="121">
                  <c:v>-1.0000000000000002E-4</c:v>
                </c:pt>
                <c:pt idx="122">
                  <c:v>-7.0000000000000007E-5</c:v>
                </c:pt>
                <c:pt idx="123">
                  <c:v>-1.4999999999999999E-4</c:v>
                </c:pt>
                <c:pt idx="124">
                  <c:v>-5.0000000000000016E-5</c:v>
                </c:pt>
                <c:pt idx="125">
                  <c:v>1.0000000000000003E-5</c:v>
                </c:pt>
                <c:pt idx="126">
                  <c:v>8.000000000000002E-5</c:v>
                </c:pt>
                <c:pt idx="127">
                  <c:v>1.3999999999999999E-4</c:v>
                </c:pt>
                <c:pt idx="128">
                  <c:v>3.0000000000000003E-4</c:v>
                </c:pt>
                <c:pt idx="129">
                  <c:v>4.300000000000001E-4</c:v>
                </c:pt>
                <c:pt idx="130">
                  <c:v>5.9000000000000014E-4</c:v>
                </c:pt>
                <c:pt idx="131">
                  <c:v>6.9000000000000008E-4</c:v>
                </c:pt>
                <c:pt idx="132">
                  <c:v>9.0000000000000041E-4</c:v>
                </c:pt>
                <c:pt idx="133">
                  <c:v>1.0300000000000001E-3</c:v>
                </c:pt>
                <c:pt idx="134">
                  <c:v>1.2199999999999997E-3</c:v>
                </c:pt>
                <c:pt idx="135">
                  <c:v>1.4300000000000003E-3</c:v>
                </c:pt>
                <c:pt idx="136">
                  <c:v>1.5299999999999999E-3</c:v>
                </c:pt>
                <c:pt idx="137">
                  <c:v>1.5299999999999999E-3</c:v>
                </c:pt>
                <c:pt idx="138">
                  <c:v>1.5299999999999999E-3</c:v>
                </c:pt>
                <c:pt idx="139">
                  <c:v>1.5100000000000003E-3</c:v>
                </c:pt>
                <c:pt idx="140">
                  <c:v>1.5299999999999999E-3</c:v>
                </c:pt>
                <c:pt idx="141">
                  <c:v>1.5100000000000003E-3</c:v>
                </c:pt>
                <c:pt idx="142">
                  <c:v>1.4800000000000002E-3</c:v>
                </c:pt>
                <c:pt idx="143">
                  <c:v>1.4300000000000003E-3</c:v>
                </c:pt>
                <c:pt idx="144">
                  <c:v>1.4000000000000002E-3</c:v>
                </c:pt>
                <c:pt idx="145">
                  <c:v>1.4300000000000003E-3</c:v>
                </c:pt>
                <c:pt idx="146">
                  <c:v>1.4499999999999997E-3</c:v>
                </c:pt>
                <c:pt idx="147">
                  <c:v>1.4300000000000003E-3</c:v>
                </c:pt>
                <c:pt idx="148">
                  <c:v>1.3799999999999999E-3</c:v>
                </c:pt>
                <c:pt idx="149">
                  <c:v>1.3799999999999999E-3</c:v>
                </c:pt>
                <c:pt idx="150">
                  <c:v>1.3799999999999999E-3</c:v>
                </c:pt>
                <c:pt idx="151">
                  <c:v>1.4000000000000002E-3</c:v>
                </c:pt>
                <c:pt idx="152">
                  <c:v>1.3799999999999999E-3</c:v>
                </c:pt>
                <c:pt idx="153">
                  <c:v>1.3200000000000002E-3</c:v>
                </c:pt>
                <c:pt idx="154">
                  <c:v>1.2999999999999997E-3</c:v>
                </c:pt>
                <c:pt idx="155">
                  <c:v>1.2400000000000002E-3</c:v>
                </c:pt>
                <c:pt idx="156">
                  <c:v>1.2199999999999997E-3</c:v>
                </c:pt>
                <c:pt idx="157">
                  <c:v>1.1900000000000003E-3</c:v>
                </c:pt>
                <c:pt idx="158">
                  <c:v>1.1600000000000004E-3</c:v>
                </c:pt>
                <c:pt idx="159">
                  <c:v>1.1400000000000004E-3</c:v>
                </c:pt>
                <c:pt idx="160">
                  <c:v>1.1900000000000003E-3</c:v>
                </c:pt>
                <c:pt idx="161">
                  <c:v>1.1600000000000004E-3</c:v>
                </c:pt>
                <c:pt idx="162">
                  <c:v>1.1600000000000004E-3</c:v>
                </c:pt>
                <c:pt idx="163">
                  <c:v>1.1600000000000004E-3</c:v>
                </c:pt>
                <c:pt idx="164">
                  <c:v>1.1100000000000003E-3</c:v>
                </c:pt>
                <c:pt idx="165">
                  <c:v>1.0300000000000001E-3</c:v>
                </c:pt>
                <c:pt idx="166">
                  <c:v>1.0600000000000002E-3</c:v>
                </c:pt>
                <c:pt idx="167">
                  <c:v>9.5000000000000021E-4</c:v>
                </c:pt>
                <c:pt idx="168">
                  <c:v>9.8000000000000019E-4</c:v>
                </c:pt>
                <c:pt idx="169">
                  <c:v>1.0300000000000001E-3</c:v>
                </c:pt>
                <c:pt idx="170">
                  <c:v>1.1400000000000004E-3</c:v>
                </c:pt>
                <c:pt idx="171">
                  <c:v>1.2400000000000002E-3</c:v>
                </c:pt>
                <c:pt idx="172">
                  <c:v>1.3200000000000002E-3</c:v>
                </c:pt>
                <c:pt idx="173">
                  <c:v>1.3799999999999999E-3</c:v>
                </c:pt>
                <c:pt idx="174">
                  <c:v>1.4800000000000002E-3</c:v>
                </c:pt>
                <c:pt idx="175">
                  <c:v>1.5100000000000003E-3</c:v>
                </c:pt>
                <c:pt idx="176">
                  <c:v>1.4800000000000002E-3</c:v>
                </c:pt>
                <c:pt idx="177">
                  <c:v>1.5299999999999999E-3</c:v>
                </c:pt>
                <c:pt idx="178">
                  <c:v>1.4800000000000002E-3</c:v>
                </c:pt>
                <c:pt idx="179">
                  <c:v>1.4800000000000002E-3</c:v>
                </c:pt>
                <c:pt idx="180">
                  <c:v>1.4000000000000002E-3</c:v>
                </c:pt>
                <c:pt idx="181">
                  <c:v>1.2199999999999997E-3</c:v>
                </c:pt>
                <c:pt idx="182">
                  <c:v>1.0300000000000001E-3</c:v>
                </c:pt>
                <c:pt idx="183">
                  <c:v>8.5000000000000039E-4</c:v>
                </c:pt>
                <c:pt idx="184">
                  <c:v>7.7000000000000007E-4</c:v>
                </c:pt>
                <c:pt idx="185">
                  <c:v>7.2000000000000026E-4</c:v>
                </c:pt>
                <c:pt idx="186">
                  <c:v>8.2000000000000031E-4</c:v>
                </c:pt>
                <c:pt idx="187">
                  <c:v>8.2000000000000031E-4</c:v>
                </c:pt>
                <c:pt idx="188">
                  <c:v>7.7000000000000007E-4</c:v>
                </c:pt>
                <c:pt idx="189">
                  <c:v>6.9000000000000008E-4</c:v>
                </c:pt>
                <c:pt idx="190">
                  <c:v>6.1000000000000008E-4</c:v>
                </c:pt>
                <c:pt idx="191">
                  <c:v>4.500000000000001E-4</c:v>
                </c:pt>
                <c:pt idx="192">
                  <c:v>2.4000000000000003E-4</c:v>
                </c:pt>
                <c:pt idx="193">
                  <c:v>-7.0000000000000007E-5</c:v>
                </c:pt>
                <c:pt idx="194">
                  <c:v>-3.9000000000000005E-4</c:v>
                </c:pt>
                <c:pt idx="195">
                  <c:v>-8.4000000000000025E-4</c:v>
                </c:pt>
                <c:pt idx="196">
                  <c:v>-1.3100000000000002E-3</c:v>
                </c:pt>
                <c:pt idx="197">
                  <c:v>-1.9400000000000005E-3</c:v>
                </c:pt>
                <c:pt idx="198">
                  <c:v>-2.6300000000000004E-3</c:v>
                </c:pt>
                <c:pt idx="199">
                  <c:v>-3.3700000000000002E-3</c:v>
                </c:pt>
                <c:pt idx="200">
                  <c:v>-4.0800000000000012E-3</c:v>
                </c:pt>
                <c:pt idx="201">
                  <c:v>-4.7100000000000006E-3</c:v>
                </c:pt>
                <c:pt idx="202">
                  <c:v>-5.3200000000000001E-3</c:v>
                </c:pt>
                <c:pt idx="203">
                  <c:v>-6.000000000000001E-3</c:v>
                </c:pt>
                <c:pt idx="204">
                  <c:v>-6.9000000000000008E-3</c:v>
                </c:pt>
                <c:pt idx="205">
                  <c:v>-7.7700000000000017E-3</c:v>
                </c:pt>
                <c:pt idx="206">
                  <c:v>-8.8700000000000046E-3</c:v>
                </c:pt>
                <c:pt idx="207">
                  <c:v>-1.0059999999999996E-2</c:v>
                </c:pt>
                <c:pt idx="208">
                  <c:v>-1.1379999999999998E-2</c:v>
                </c:pt>
                <c:pt idx="209">
                  <c:v>-1.2930000000000001E-2</c:v>
                </c:pt>
                <c:pt idx="210">
                  <c:v>-1.4540000000000001E-2</c:v>
                </c:pt>
                <c:pt idx="211">
                  <c:v>-1.6299999999999999E-2</c:v>
                </c:pt>
                <c:pt idx="212">
                  <c:v>-1.8230000000000003E-2</c:v>
                </c:pt>
                <c:pt idx="213">
                  <c:v>-2.0440000000000003E-2</c:v>
                </c:pt>
                <c:pt idx="214">
                  <c:v>-2.2759999999999999E-2</c:v>
                </c:pt>
                <c:pt idx="215">
                  <c:v>-2.5229999999999999E-2</c:v>
                </c:pt>
                <c:pt idx="216">
                  <c:v>-2.776E-2</c:v>
                </c:pt>
                <c:pt idx="217">
                  <c:v>-3.0370000000000001E-2</c:v>
                </c:pt>
                <c:pt idx="218">
                  <c:v>-3.2980000000000002E-2</c:v>
                </c:pt>
                <c:pt idx="219">
                  <c:v>-3.5850000000000007E-2</c:v>
                </c:pt>
                <c:pt idx="220">
                  <c:v>-3.8859999999999999E-2</c:v>
                </c:pt>
                <c:pt idx="221">
                  <c:v>-4.2040000000000001E-2</c:v>
                </c:pt>
                <c:pt idx="222">
                  <c:v>-4.5420000000000002E-2</c:v>
                </c:pt>
                <c:pt idx="223">
                  <c:v>-4.9030000000000004E-2</c:v>
                </c:pt>
                <c:pt idx="224">
                  <c:v>-5.2770000000000004E-2</c:v>
                </c:pt>
                <c:pt idx="225">
                  <c:v>-5.668999999999999E-2</c:v>
                </c:pt>
                <c:pt idx="226">
                  <c:v>-6.0749999999999998E-2</c:v>
                </c:pt>
                <c:pt idx="227">
                  <c:v>-6.499000000000002E-2</c:v>
                </c:pt>
                <c:pt idx="228">
                  <c:v>-6.9360000000000019E-2</c:v>
                </c:pt>
                <c:pt idx="229">
                  <c:v>-7.3899999999999993E-2</c:v>
                </c:pt>
                <c:pt idx="230">
                  <c:v>-7.8560000000000019E-2</c:v>
                </c:pt>
                <c:pt idx="231">
                  <c:v>-8.3250000000000018E-2</c:v>
                </c:pt>
                <c:pt idx="232">
                  <c:v>-8.793999999999999E-2</c:v>
                </c:pt>
                <c:pt idx="233">
                  <c:v>-9.2600000000000002E-2</c:v>
                </c:pt>
                <c:pt idx="234">
                  <c:v>-9.7290000000000001E-2</c:v>
                </c:pt>
                <c:pt idx="235">
                  <c:v>-0.10193000000000002</c:v>
                </c:pt>
                <c:pt idx="236">
                  <c:v>-0.10649000000000002</c:v>
                </c:pt>
                <c:pt idx="237">
                  <c:v>-0.11112000000000001</c:v>
                </c:pt>
                <c:pt idx="238">
                  <c:v>-0.11563000000000001</c:v>
                </c:pt>
                <c:pt idx="239">
                  <c:v>-0.12010999999999998</c:v>
                </c:pt>
                <c:pt idx="240">
                  <c:v>-0.12447999999999998</c:v>
                </c:pt>
                <c:pt idx="241">
                  <c:v>-0.12872</c:v>
                </c:pt>
                <c:pt idx="242">
                  <c:v>-0.13275000000000001</c:v>
                </c:pt>
                <c:pt idx="243">
                  <c:v>-0.13663</c:v>
                </c:pt>
                <c:pt idx="244">
                  <c:v>-0.14032</c:v>
                </c:pt>
                <c:pt idx="245">
                  <c:v>-0.14369000000000001</c:v>
                </c:pt>
                <c:pt idx="246">
                  <c:v>-0.14688000000000001</c:v>
                </c:pt>
                <c:pt idx="247">
                  <c:v>-0.14967</c:v>
                </c:pt>
                <c:pt idx="248">
                  <c:v>-0.15214000000000003</c:v>
                </c:pt>
                <c:pt idx="249">
                  <c:v>-0.15428000000000003</c:v>
                </c:pt>
                <c:pt idx="250">
                  <c:v>-0.15599000000000002</c:v>
                </c:pt>
                <c:pt idx="251">
                  <c:v>-0.15731000000000003</c:v>
                </c:pt>
                <c:pt idx="252">
                  <c:v>-0.15823000000000004</c:v>
                </c:pt>
                <c:pt idx="253">
                  <c:v>-0.15873000000000004</c:v>
                </c:pt>
                <c:pt idx="254">
                  <c:v>-0.15884000000000004</c:v>
                </c:pt>
                <c:pt idx="255">
                  <c:v>-0.15847000000000003</c:v>
                </c:pt>
                <c:pt idx="256">
                  <c:v>-0.15767999999999999</c:v>
                </c:pt>
                <c:pt idx="257">
                  <c:v>-0.15644000000000005</c:v>
                </c:pt>
                <c:pt idx="258">
                  <c:v>-0.15473000000000003</c:v>
                </c:pt>
                <c:pt idx="259">
                  <c:v>-0.15259000000000003</c:v>
                </c:pt>
                <c:pt idx="260">
                  <c:v>-0.14991000000000002</c:v>
                </c:pt>
                <c:pt idx="261">
                  <c:v>-0.14680000000000001</c:v>
                </c:pt>
                <c:pt idx="262">
                  <c:v>-0.14319000000000001</c:v>
                </c:pt>
                <c:pt idx="263">
                  <c:v>-0.13918</c:v>
                </c:pt>
                <c:pt idx="264">
                  <c:v>-0.13475999999999999</c:v>
                </c:pt>
                <c:pt idx="265">
                  <c:v>-0.12991000000000003</c:v>
                </c:pt>
                <c:pt idx="266">
                  <c:v>-0.12472000000000003</c:v>
                </c:pt>
                <c:pt idx="267">
                  <c:v>-0.11908000000000002</c:v>
                </c:pt>
                <c:pt idx="268">
                  <c:v>-0.11310000000000002</c:v>
                </c:pt>
                <c:pt idx="269">
                  <c:v>-0.10675000000000001</c:v>
                </c:pt>
                <c:pt idx="270">
                  <c:v>-0.10001</c:v>
                </c:pt>
                <c:pt idx="271">
                  <c:v>-9.2940000000000009E-2</c:v>
                </c:pt>
                <c:pt idx="272">
                  <c:v>-8.5570000000000035E-2</c:v>
                </c:pt>
                <c:pt idx="273">
                  <c:v>-7.7900000000000011E-2</c:v>
                </c:pt>
                <c:pt idx="274">
                  <c:v>-6.9970000000000004E-2</c:v>
                </c:pt>
                <c:pt idx="275">
                  <c:v>-6.1749999999999999E-2</c:v>
                </c:pt>
                <c:pt idx="276">
                  <c:v>-5.3320000000000006E-2</c:v>
                </c:pt>
                <c:pt idx="277">
                  <c:v>-4.4600000000000008E-2</c:v>
                </c:pt>
                <c:pt idx="278">
                  <c:v>-3.561000000000001E-2</c:v>
                </c:pt>
                <c:pt idx="279">
                  <c:v>-2.6580000000000003E-2</c:v>
                </c:pt>
                <c:pt idx="280">
                  <c:v>-1.7489999999999999E-2</c:v>
                </c:pt>
                <c:pt idx="281">
                  <c:v>-8.3500000000000033E-3</c:v>
                </c:pt>
                <c:pt idx="282">
                  <c:v>8.5000000000000039E-4</c:v>
                </c:pt>
                <c:pt idx="283">
                  <c:v>1.0120000000000001E-2</c:v>
                </c:pt>
                <c:pt idx="284">
                  <c:v>1.9480000000000004E-2</c:v>
                </c:pt>
                <c:pt idx="285">
                  <c:v>2.8850000000000001E-2</c:v>
                </c:pt>
                <c:pt idx="286">
                  <c:v>3.8309999999999997E-2</c:v>
                </c:pt>
                <c:pt idx="287">
                  <c:v>4.7800000000000009E-2</c:v>
                </c:pt>
                <c:pt idx="288">
                  <c:v>5.7200000000000001E-2</c:v>
                </c:pt>
                <c:pt idx="289">
                  <c:v>6.6659999999999997E-2</c:v>
                </c:pt>
                <c:pt idx="290">
                  <c:v>7.6090000000000019E-2</c:v>
                </c:pt>
                <c:pt idx="291">
                  <c:v>8.5470000000000004E-2</c:v>
                </c:pt>
                <c:pt idx="292">
                  <c:v>9.4880000000000006E-2</c:v>
                </c:pt>
                <c:pt idx="293">
                  <c:v>0.10415000000000002</c:v>
                </c:pt>
                <c:pt idx="294">
                  <c:v>0.11343</c:v>
                </c:pt>
                <c:pt idx="295">
                  <c:v>0.12252000000000002</c:v>
                </c:pt>
                <c:pt idx="296">
                  <c:v>0.13134000000000001</c:v>
                </c:pt>
                <c:pt idx="297">
                  <c:v>0.13993000000000003</c:v>
                </c:pt>
                <c:pt idx="298">
                  <c:v>0.14820000000000003</c:v>
                </c:pt>
                <c:pt idx="299">
                  <c:v>0.15629000000000004</c:v>
                </c:pt>
                <c:pt idx="300">
                  <c:v>0.16420000000000001</c:v>
                </c:pt>
                <c:pt idx="301">
                  <c:v>0.17194000000000004</c:v>
                </c:pt>
                <c:pt idx="302">
                  <c:v>0.17953000000000002</c:v>
                </c:pt>
                <c:pt idx="303">
                  <c:v>0.18687999999999999</c:v>
                </c:pt>
                <c:pt idx="304">
                  <c:v>0.19397</c:v>
                </c:pt>
                <c:pt idx="305">
                  <c:v>0.20092000000000002</c:v>
                </c:pt>
                <c:pt idx="306">
                  <c:v>0.20759000000000002</c:v>
                </c:pt>
                <c:pt idx="307">
                  <c:v>0.21402000000000002</c:v>
                </c:pt>
                <c:pt idx="308">
                  <c:v>0.22023999999999999</c:v>
                </c:pt>
                <c:pt idx="309">
                  <c:v>0.22627</c:v>
                </c:pt>
                <c:pt idx="310">
                  <c:v>0.23204000000000002</c:v>
                </c:pt>
                <c:pt idx="311">
                  <c:v>0.23747000000000001</c:v>
                </c:pt>
                <c:pt idx="312">
                  <c:v>0.24257999999999999</c:v>
                </c:pt>
                <c:pt idx="313">
                  <c:v>0.24711000000000002</c:v>
                </c:pt>
                <c:pt idx="314">
                  <c:v>0.25140000000000001</c:v>
                </c:pt>
                <c:pt idx="315">
                  <c:v>0.25533</c:v>
                </c:pt>
                <c:pt idx="316">
                  <c:v>0.25902000000000003</c:v>
                </c:pt>
                <c:pt idx="317">
                  <c:v>0.2624200000000001</c:v>
                </c:pt>
                <c:pt idx="318">
                  <c:v>0.2656</c:v>
                </c:pt>
                <c:pt idx="319">
                  <c:v>0.26848000000000005</c:v>
                </c:pt>
                <c:pt idx="320">
                  <c:v>0.27114000000000005</c:v>
                </c:pt>
                <c:pt idx="321">
                  <c:v>0.27353</c:v>
                </c:pt>
                <c:pt idx="322">
                  <c:v>0.27572000000000002</c:v>
                </c:pt>
                <c:pt idx="323">
                  <c:v>0.27762000000000003</c:v>
                </c:pt>
                <c:pt idx="324">
                  <c:v>0.27930000000000005</c:v>
                </c:pt>
                <c:pt idx="325">
                  <c:v>0.2809100000000001</c:v>
                </c:pt>
                <c:pt idx="326">
                  <c:v>0.28220000000000001</c:v>
                </c:pt>
                <c:pt idx="327">
                  <c:v>0.28328000000000003</c:v>
                </c:pt>
                <c:pt idx="328">
                  <c:v>0.28402000000000011</c:v>
                </c:pt>
                <c:pt idx="329">
                  <c:v>0.28439000000000009</c:v>
                </c:pt>
                <c:pt idx="330">
                  <c:v>0.28455000000000008</c:v>
                </c:pt>
                <c:pt idx="331">
                  <c:v>0.28449000000000002</c:v>
                </c:pt>
                <c:pt idx="332">
                  <c:v>0.2841800000000001</c:v>
                </c:pt>
                <c:pt idx="333">
                  <c:v>0.28376000000000001</c:v>
                </c:pt>
                <c:pt idx="334">
                  <c:v>0.28315000000000001</c:v>
                </c:pt>
                <c:pt idx="335">
                  <c:v>0.28233000000000008</c:v>
                </c:pt>
                <c:pt idx="336">
                  <c:v>0.28128000000000003</c:v>
                </c:pt>
                <c:pt idx="337">
                  <c:v>0.28012000000000004</c:v>
                </c:pt>
                <c:pt idx="338">
                  <c:v>0.27875</c:v>
                </c:pt>
                <c:pt idx="339">
                  <c:v>0.27725</c:v>
                </c:pt>
                <c:pt idx="340">
                  <c:v>0.27556000000000008</c:v>
                </c:pt>
                <c:pt idx="341">
                  <c:v>0.27373999999999998</c:v>
                </c:pt>
                <c:pt idx="342">
                  <c:v>0.27173999999999998</c:v>
                </c:pt>
                <c:pt idx="343">
                  <c:v>0.26950000000000002</c:v>
                </c:pt>
                <c:pt idx="344">
                  <c:v>0.26708000000000004</c:v>
                </c:pt>
                <c:pt idx="345">
                  <c:v>0.26439000000000001</c:v>
                </c:pt>
                <c:pt idx="346">
                  <c:v>0.26152000000000003</c:v>
                </c:pt>
                <c:pt idx="347">
                  <c:v>0.25841000000000003</c:v>
                </c:pt>
                <c:pt idx="348">
                  <c:v>0.25509000000000004</c:v>
                </c:pt>
                <c:pt idx="349">
                  <c:v>0.25161</c:v>
                </c:pt>
                <c:pt idx="350">
                  <c:v>0.24795000000000003</c:v>
                </c:pt>
                <c:pt idx="351">
                  <c:v>0.24395000000000003</c:v>
                </c:pt>
                <c:pt idx="352">
                  <c:v>0.23985999999999999</c:v>
                </c:pt>
                <c:pt idx="353">
                  <c:v>0.23552000000000001</c:v>
                </c:pt>
                <c:pt idx="354">
                  <c:v>0.23100999999999999</c:v>
                </c:pt>
                <c:pt idx="355">
                  <c:v>0.22631999999999999</c:v>
                </c:pt>
                <c:pt idx="356">
                  <c:v>0.22145000000000001</c:v>
                </c:pt>
                <c:pt idx="357">
                  <c:v>0.21639000000000003</c:v>
                </c:pt>
                <c:pt idx="358">
                  <c:v>0.21109000000000003</c:v>
                </c:pt>
                <c:pt idx="359">
                  <c:v>0.20569000000000001</c:v>
                </c:pt>
                <c:pt idx="360">
                  <c:v>0.20013</c:v>
                </c:pt>
                <c:pt idx="361">
                  <c:v>0.19431000000000001</c:v>
                </c:pt>
                <c:pt idx="362">
                  <c:v>0.18833000000000003</c:v>
                </c:pt>
                <c:pt idx="363">
                  <c:v>0.18218999999999999</c:v>
                </c:pt>
                <c:pt idx="364">
                  <c:v>0.17588999999999999</c:v>
                </c:pt>
                <c:pt idx="365">
                  <c:v>0.16944000000000004</c:v>
                </c:pt>
                <c:pt idx="366">
                  <c:v>0.1628</c:v>
                </c:pt>
                <c:pt idx="367">
                  <c:v>0.15587000000000001</c:v>
                </c:pt>
                <c:pt idx="368">
                  <c:v>0.14876000000000003</c:v>
                </c:pt>
                <c:pt idx="369">
                  <c:v>0.14154000000000003</c:v>
                </c:pt>
                <c:pt idx="370">
                  <c:v>0.13416</c:v>
                </c:pt>
                <c:pt idx="371">
                  <c:v>0.12670999999999999</c:v>
                </c:pt>
                <c:pt idx="372">
                  <c:v>0.11914000000000001</c:v>
                </c:pt>
                <c:pt idx="373">
                  <c:v>0.11144999999999997</c:v>
                </c:pt>
                <c:pt idx="374">
                  <c:v>0.10367999999999998</c:v>
                </c:pt>
                <c:pt idx="375">
                  <c:v>9.5770000000000022E-2</c:v>
                </c:pt>
                <c:pt idx="376">
                  <c:v>8.7900000000000006E-2</c:v>
                </c:pt>
                <c:pt idx="377">
                  <c:v>7.9890000000000017E-2</c:v>
                </c:pt>
                <c:pt idx="378">
                  <c:v>7.1849999999999997E-2</c:v>
                </c:pt>
                <c:pt idx="379">
                  <c:v>6.3759999999999997E-2</c:v>
                </c:pt>
                <c:pt idx="380">
                  <c:v>5.552E-2</c:v>
                </c:pt>
                <c:pt idx="381">
                  <c:v>4.7239999999999997E-2</c:v>
                </c:pt>
                <c:pt idx="382">
                  <c:v>3.8870000000000002E-2</c:v>
                </c:pt>
                <c:pt idx="383">
                  <c:v>3.0380000000000001E-2</c:v>
                </c:pt>
                <c:pt idx="384">
                  <c:v>2.1690000000000004E-2</c:v>
                </c:pt>
                <c:pt idx="385">
                  <c:v>1.2940000000000002E-2</c:v>
                </c:pt>
                <c:pt idx="386">
                  <c:v>4.1400000000000005E-3</c:v>
                </c:pt>
                <c:pt idx="387">
                  <c:v>-4.5800000000000007E-3</c:v>
                </c:pt>
                <c:pt idx="388">
                  <c:v>-1.3350000000000001E-2</c:v>
                </c:pt>
                <c:pt idx="389">
                  <c:v>-2.2130000000000004E-2</c:v>
                </c:pt>
                <c:pt idx="390">
                  <c:v>-3.0950000000000002E-2</c:v>
                </c:pt>
                <c:pt idx="391">
                  <c:v>-3.978000000000001E-2</c:v>
                </c:pt>
                <c:pt idx="392">
                  <c:v>-4.8500000000000001E-2</c:v>
                </c:pt>
                <c:pt idx="393">
                  <c:v>-5.7189999999999998E-2</c:v>
                </c:pt>
                <c:pt idx="394">
                  <c:v>-6.5780000000000019E-2</c:v>
                </c:pt>
                <c:pt idx="395">
                  <c:v>-7.4400000000000008E-2</c:v>
                </c:pt>
                <c:pt idx="396">
                  <c:v>-8.2990000000000008E-2</c:v>
                </c:pt>
                <c:pt idx="397">
                  <c:v>-9.147000000000001E-2</c:v>
                </c:pt>
                <c:pt idx="398">
                  <c:v>-9.9950000000000025E-2</c:v>
                </c:pt>
                <c:pt idx="399">
                  <c:v>-0.10846000000000001</c:v>
                </c:pt>
                <c:pt idx="400">
                  <c:v>-0.11688999999999997</c:v>
                </c:pt>
              </c:numCache>
            </c:numRef>
          </c:yVal>
          <c:smooth val="1"/>
        </c:ser>
        <c:ser>
          <c:idx val="2"/>
          <c:order val="2"/>
          <c:marker>
            <c:symbol val="none"/>
          </c:marker>
          <c:xVal>
            <c:numRef>
              <c:f>'C:\Users\LU\Fast Timing\07202012\64mm^2\ZVA&amp;AM\1750V\[T70.csv]T70'!$A$100:$A$500</c:f>
              <c:numCache>
                <c:formatCode>General</c:formatCode>
                <c:ptCount val="401"/>
                <c:pt idx="0">
                  <c:v>-3.7583000000000018E-9</c:v>
                </c:pt>
                <c:pt idx="1">
                  <c:v>-3.7458000000000017E-9</c:v>
                </c:pt>
                <c:pt idx="2">
                  <c:v>-3.7333000000000016E-9</c:v>
                </c:pt>
                <c:pt idx="3">
                  <c:v>-3.7208000000000019E-9</c:v>
                </c:pt>
                <c:pt idx="4">
                  <c:v>-3.7083000000000022E-9</c:v>
                </c:pt>
                <c:pt idx="5">
                  <c:v>-3.6958000000000017E-9</c:v>
                </c:pt>
                <c:pt idx="6">
                  <c:v>-3.683300000000002E-9</c:v>
                </c:pt>
                <c:pt idx="7">
                  <c:v>-3.6708000000000018E-9</c:v>
                </c:pt>
                <c:pt idx="8">
                  <c:v>-3.6583000000000017E-9</c:v>
                </c:pt>
                <c:pt idx="9">
                  <c:v>-3.6458000000000016E-9</c:v>
                </c:pt>
                <c:pt idx="10">
                  <c:v>-3.6333000000000015E-9</c:v>
                </c:pt>
                <c:pt idx="11">
                  <c:v>-3.6208000000000018E-9</c:v>
                </c:pt>
                <c:pt idx="12">
                  <c:v>-3.6083000000000021E-9</c:v>
                </c:pt>
                <c:pt idx="13">
                  <c:v>-3.5958000000000016E-9</c:v>
                </c:pt>
                <c:pt idx="14">
                  <c:v>-3.5833000000000019E-9</c:v>
                </c:pt>
                <c:pt idx="15">
                  <c:v>-3.5708000000000014E-9</c:v>
                </c:pt>
                <c:pt idx="16">
                  <c:v>-3.5583000000000017E-9</c:v>
                </c:pt>
                <c:pt idx="17">
                  <c:v>-3.5458000000000015E-9</c:v>
                </c:pt>
                <c:pt idx="18">
                  <c:v>-3.5333000000000019E-9</c:v>
                </c:pt>
                <c:pt idx="19">
                  <c:v>-3.5208000000000017E-9</c:v>
                </c:pt>
                <c:pt idx="20">
                  <c:v>-3.508300000000002E-9</c:v>
                </c:pt>
                <c:pt idx="21">
                  <c:v>-3.4958000000000015E-9</c:v>
                </c:pt>
                <c:pt idx="22">
                  <c:v>-3.4833000000000022E-9</c:v>
                </c:pt>
                <c:pt idx="23">
                  <c:v>-3.4708000000000013E-9</c:v>
                </c:pt>
                <c:pt idx="24">
                  <c:v>-3.4583000000000012E-9</c:v>
                </c:pt>
                <c:pt idx="25">
                  <c:v>-3.4458000000000015E-9</c:v>
                </c:pt>
                <c:pt idx="26">
                  <c:v>-3.4333000000000018E-9</c:v>
                </c:pt>
                <c:pt idx="27">
                  <c:v>-3.4208000000000017E-9</c:v>
                </c:pt>
                <c:pt idx="28">
                  <c:v>-3.4083000000000016E-9</c:v>
                </c:pt>
                <c:pt idx="29">
                  <c:v>-3.395800000000001E-9</c:v>
                </c:pt>
                <c:pt idx="30">
                  <c:v>-3.3833000000000017E-9</c:v>
                </c:pt>
                <c:pt idx="31">
                  <c:v>-3.3708000000000012E-9</c:v>
                </c:pt>
                <c:pt idx="32">
                  <c:v>-3.3583000000000011E-9</c:v>
                </c:pt>
                <c:pt idx="33">
                  <c:v>-3.3458000000000014E-9</c:v>
                </c:pt>
                <c:pt idx="34">
                  <c:v>-3.3333000000000017E-9</c:v>
                </c:pt>
                <c:pt idx="35">
                  <c:v>-3.3208000000000016E-9</c:v>
                </c:pt>
                <c:pt idx="36">
                  <c:v>-3.3083000000000011E-9</c:v>
                </c:pt>
                <c:pt idx="37">
                  <c:v>-3.2958000000000014E-9</c:v>
                </c:pt>
                <c:pt idx="38">
                  <c:v>-3.2833000000000021E-9</c:v>
                </c:pt>
                <c:pt idx="39">
                  <c:v>-3.2708000000000016E-9</c:v>
                </c:pt>
                <c:pt idx="40">
                  <c:v>-3.2583000000000015E-9</c:v>
                </c:pt>
                <c:pt idx="41">
                  <c:v>-3.2458000000000018E-9</c:v>
                </c:pt>
                <c:pt idx="42">
                  <c:v>-3.2333000000000021E-9</c:v>
                </c:pt>
                <c:pt idx="43">
                  <c:v>-3.2208000000000015E-9</c:v>
                </c:pt>
                <c:pt idx="44">
                  <c:v>-3.2083000000000018E-9</c:v>
                </c:pt>
                <c:pt idx="45">
                  <c:v>-3.1958000000000013E-9</c:v>
                </c:pt>
                <c:pt idx="46">
                  <c:v>-3.183300000000002E-9</c:v>
                </c:pt>
                <c:pt idx="47">
                  <c:v>-3.1708000000000015E-9</c:v>
                </c:pt>
                <c:pt idx="48">
                  <c:v>-3.1583000000000018E-9</c:v>
                </c:pt>
                <c:pt idx="49">
                  <c:v>-3.1458000000000017E-9</c:v>
                </c:pt>
                <c:pt idx="50">
                  <c:v>-3.1333000000000012E-9</c:v>
                </c:pt>
                <c:pt idx="51">
                  <c:v>-3.1208000000000015E-9</c:v>
                </c:pt>
                <c:pt idx="52">
                  <c:v>-3.1083000000000018E-9</c:v>
                </c:pt>
                <c:pt idx="53">
                  <c:v>-3.0958000000000012E-9</c:v>
                </c:pt>
                <c:pt idx="54">
                  <c:v>-3.0833000000000015E-9</c:v>
                </c:pt>
                <c:pt idx="55">
                  <c:v>-3.0708000000000014E-9</c:v>
                </c:pt>
                <c:pt idx="56">
                  <c:v>-3.0583000000000017E-9</c:v>
                </c:pt>
                <c:pt idx="57">
                  <c:v>-3.0458000000000012E-9</c:v>
                </c:pt>
                <c:pt idx="58">
                  <c:v>-3.0333000000000011E-9</c:v>
                </c:pt>
                <c:pt idx="59">
                  <c:v>-3.0208000000000014E-9</c:v>
                </c:pt>
                <c:pt idx="60">
                  <c:v>-3.0083000000000017E-9</c:v>
                </c:pt>
                <c:pt idx="61">
                  <c:v>-2.9958000000000012E-9</c:v>
                </c:pt>
                <c:pt idx="62">
                  <c:v>-2.9833000000000015E-9</c:v>
                </c:pt>
                <c:pt idx="63">
                  <c:v>-2.9708000000000009E-9</c:v>
                </c:pt>
                <c:pt idx="64">
                  <c:v>-2.9583000000000013E-9</c:v>
                </c:pt>
                <c:pt idx="65">
                  <c:v>-2.9458000000000011E-9</c:v>
                </c:pt>
                <c:pt idx="66">
                  <c:v>-2.9333000000000014E-9</c:v>
                </c:pt>
                <c:pt idx="67">
                  <c:v>-2.9208000000000013E-9</c:v>
                </c:pt>
                <c:pt idx="68">
                  <c:v>-2.9083000000000016E-9</c:v>
                </c:pt>
                <c:pt idx="69">
                  <c:v>-2.8958000000000011E-9</c:v>
                </c:pt>
                <c:pt idx="70">
                  <c:v>-2.8833000000000018E-9</c:v>
                </c:pt>
                <c:pt idx="71">
                  <c:v>-2.8708000000000009E-9</c:v>
                </c:pt>
                <c:pt idx="72">
                  <c:v>-2.8583000000000008E-9</c:v>
                </c:pt>
                <c:pt idx="73">
                  <c:v>-2.8458000000000011E-9</c:v>
                </c:pt>
                <c:pt idx="74">
                  <c:v>-2.8333000000000014E-9</c:v>
                </c:pt>
                <c:pt idx="75">
                  <c:v>-2.8208000000000013E-9</c:v>
                </c:pt>
                <c:pt idx="76">
                  <c:v>-2.8083000000000011E-9</c:v>
                </c:pt>
                <c:pt idx="77">
                  <c:v>-2.795800000000001E-9</c:v>
                </c:pt>
                <c:pt idx="78">
                  <c:v>-2.7833000000000018E-9</c:v>
                </c:pt>
                <c:pt idx="79">
                  <c:v>-2.7708000000000012E-9</c:v>
                </c:pt>
                <c:pt idx="80">
                  <c:v>-2.7583000000000011E-9</c:v>
                </c:pt>
                <c:pt idx="81">
                  <c:v>-2.7458000000000014E-9</c:v>
                </c:pt>
                <c:pt idx="82">
                  <c:v>-2.7333000000000017E-9</c:v>
                </c:pt>
                <c:pt idx="83">
                  <c:v>-2.7208000000000016E-9</c:v>
                </c:pt>
                <c:pt idx="84">
                  <c:v>-2.7083000000000011E-9</c:v>
                </c:pt>
                <c:pt idx="85">
                  <c:v>-2.695800000000001E-9</c:v>
                </c:pt>
                <c:pt idx="86">
                  <c:v>-2.6833000000000017E-9</c:v>
                </c:pt>
                <c:pt idx="87">
                  <c:v>-2.6708000000000012E-9</c:v>
                </c:pt>
                <c:pt idx="88">
                  <c:v>-2.658300000000001E-9</c:v>
                </c:pt>
                <c:pt idx="89">
                  <c:v>-2.6458000000000013E-9</c:v>
                </c:pt>
                <c:pt idx="90">
                  <c:v>-2.6333000000000016E-9</c:v>
                </c:pt>
                <c:pt idx="91">
                  <c:v>-2.6208000000000011E-9</c:v>
                </c:pt>
                <c:pt idx="92">
                  <c:v>-2.6083000000000014E-9</c:v>
                </c:pt>
                <c:pt idx="93">
                  <c:v>-2.5958000000000009E-9</c:v>
                </c:pt>
                <c:pt idx="94">
                  <c:v>-2.5833000000000016E-9</c:v>
                </c:pt>
                <c:pt idx="95">
                  <c:v>-2.5708000000000011E-9</c:v>
                </c:pt>
                <c:pt idx="96">
                  <c:v>-2.5583000000000014E-9</c:v>
                </c:pt>
                <c:pt idx="97">
                  <c:v>-2.5458000000000013E-9</c:v>
                </c:pt>
                <c:pt idx="98">
                  <c:v>-2.5333000000000008E-9</c:v>
                </c:pt>
                <c:pt idx="99">
                  <c:v>-2.5208000000000011E-9</c:v>
                </c:pt>
                <c:pt idx="100">
                  <c:v>-2.5083000000000014E-9</c:v>
                </c:pt>
                <c:pt idx="101">
                  <c:v>-2.4958000000000008E-9</c:v>
                </c:pt>
                <c:pt idx="102">
                  <c:v>-2.4833000000000011E-9</c:v>
                </c:pt>
                <c:pt idx="103">
                  <c:v>-2.470800000000001E-9</c:v>
                </c:pt>
                <c:pt idx="104">
                  <c:v>-2.4583000000000013E-9</c:v>
                </c:pt>
                <c:pt idx="105">
                  <c:v>-2.4458000000000008E-9</c:v>
                </c:pt>
                <c:pt idx="106">
                  <c:v>-2.4333000000000007E-9</c:v>
                </c:pt>
                <c:pt idx="107">
                  <c:v>-2.420800000000001E-9</c:v>
                </c:pt>
                <c:pt idx="108">
                  <c:v>-2.4083000000000013E-9</c:v>
                </c:pt>
                <c:pt idx="109">
                  <c:v>-2.3958000000000008E-9</c:v>
                </c:pt>
                <c:pt idx="110">
                  <c:v>-2.3833000000000011E-9</c:v>
                </c:pt>
                <c:pt idx="111">
                  <c:v>-2.370800000000001E-9</c:v>
                </c:pt>
                <c:pt idx="112">
                  <c:v>-2.3583000000000008E-9</c:v>
                </c:pt>
                <c:pt idx="113">
                  <c:v>-2.3458000000000007E-9</c:v>
                </c:pt>
                <c:pt idx="114">
                  <c:v>-2.333300000000001E-9</c:v>
                </c:pt>
                <c:pt idx="115">
                  <c:v>-2.3208000000000009E-9</c:v>
                </c:pt>
                <c:pt idx="116">
                  <c:v>-2.3083000000000012E-9</c:v>
                </c:pt>
                <c:pt idx="117">
                  <c:v>-2.2958000000000011E-9</c:v>
                </c:pt>
                <c:pt idx="118">
                  <c:v>-2.2833000000000018E-9</c:v>
                </c:pt>
                <c:pt idx="119">
                  <c:v>-2.2708000000000009E-9</c:v>
                </c:pt>
                <c:pt idx="120">
                  <c:v>-2.2583000000000008E-9</c:v>
                </c:pt>
                <c:pt idx="121">
                  <c:v>-2.2458000000000011E-9</c:v>
                </c:pt>
                <c:pt idx="122">
                  <c:v>-2.2333000000000014E-9</c:v>
                </c:pt>
                <c:pt idx="123">
                  <c:v>-2.2208000000000013E-9</c:v>
                </c:pt>
                <c:pt idx="124">
                  <c:v>-2.2083000000000012E-9</c:v>
                </c:pt>
                <c:pt idx="125">
                  <c:v>-2.195800000000001E-9</c:v>
                </c:pt>
                <c:pt idx="126">
                  <c:v>-2.1833000000000018E-9</c:v>
                </c:pt>
                <c:pt idx="127">
                  <c:v>-2.1708000000000008E-9</c:v>
                </c:pt>
                <c:pt idx="128">
                  <c:v>-2.1583000000000007E-9</c:v>
                </c:pt>
                <c:pt idx="129">
                  <c:v>-2.145800000000001E-9</c:v>
                </c:pt>
                <c:pt idx="130">
                  <c:v>-2.1333000000000013E-9</c:v>
                </c:pt>
                <c:pt idx="131">
                  <c:v>-2.1208000000000012E-9</c:v>
                </c:pt>
                <c:pt idx="132">
                  <c:v>-2.1083000000000011E-9</c:v>
                </c:pt>
                <c:pt idx="133">
                  <c:v>-2.0958000000000006E-9</c:v>
                </c:pt>
                <c:pt idx="134">
                  <c:v>-2.0833000000000013E-9</c:v>
                </c:pt>
                <c:pt idx="135">
                  <c:v>-2.0708000000000007E-9</c:v>
                </c:pt>
                <c:pt idx="136">
                  <c:v>-2.0583000000000006E-9</c:v>
                </c:pt>
                <c:pt idx="137">
                  <c:v>-2.0458000000000009E-9</c:v>
                </c:pt>
                <c:pt idx="138">
                  <c:v>-2.0333000000000012E-9</c:v>
                </c:pt>
                <c:pt idx="139">
                  <c:v>-2.0208000000000011E-9</c:v>
                </c:pt>
                <c:pt idx="140">
                  <c:v>-2.008300000000001E-9</c:v>
                </c:pt>
                <c:pt idx="141">
                  <c:v>-1.9958000000000009E-9</c:v>
                </c:pt>
                <c:pt idx="142">
                  <c:v>-1.9833000000000012E-9</c:v>
                </c:pt>
                <c:pt idx="143">
                  <c:v>-1.9708000000000007E-9</c:v>
                </c:pt>
                <c:pt idx="144">
                  <c:v>-1.9583000000000014E-9</c:v>
                </c:pt>
                <c:pt idx="145">
                  <c:v>-1.9458000000000009E-9</c:v>
                </c:pt>
                <c:pt idx="146">
                  <c:v>-1.9333000000000008E-9</c:v>
                </c:pt>
                <c:pt idx="147">
                  <c:v>-1.9208000000000006E-9</c:v>
                </c:pt>
                <c:pt idx="148">
                  <c:v>-1.9083000000000009E-9</c:v>
                </c:pt>
                <c:pt idx="149">
                  <c:v>-1.8958000000000008E-9</c:v>
                </c:pt>
                <c:pt idx="150">
                  <c:v>-1.8833000000000007E-9</c:v>
                </c:pt>
                <c:pt idx="151">
                  <c:v>-1.870800000000001E-9</c:v>
                </c:pt>
                <c:pt idx="152">
                  <c:v>-1.8583000000000009E-9</c:v>
                </c:pt>
                <c:pt idx="153">
                  <c:v>-1.8458000000000008E-9</c:v>
                </c:pt>
                <c:pt idx="154">
                  <c:v>-1.8333000000000009E-9</c:v>
                </c:pt>
                <c:pt idx="155">
                  <c:v>-1.8208000000000008E-9</c:v>
                </c:pt>
                <c:pt idx="156">
                  <c:v>-1.8083000000000009E-9</c:v>
                </c:pt>
                <c:pt idx="157">
                  <c:v>-1.7958000000000006E-9</c:v>
                </c:pt>
                <c:pt idx="158">
                  <c:v>-1.7833000000000009E-9</c:v>
                </c:pt>
                <c:pt idx="159">
                  <c:v>-1.7708000000000005E-9</c:v>
                </c:pt>
                <c:pt idx="160">
                  <c:v>-1.7583000000000008E-9</c:v>
                </c:pt>
                <c:pt idx="161">
                  <c:v>-1.7458000000000005E-9</c:v>
                </c:pt>
                <c:pt idx="162">
                  <c:v>-1.7333000000000006E-9</c:v>
                </c:pt>
                <c:pt idx="163">
                  <c:v>-1.7208000000000007E-9</c:v>
                </c:pt>
                <c:pt idx="164">
                  <c:v>-1.7083000000000008E-9</c:v>
                </c:pt>
                <c:pt idx="165">
                  <c:v>-1.6958000000000009E-9</c:v>
                </c:pt>
                <c:pt idx="166">
                  <c:v>-1.6833000000000008E-9</c:v>
                </c:pt>
                <c:pt idx="167">
                  <c:v>-1.6708000000000009E-9</c:v>
                </c:pt>
                <c:pt idx="168">
                  <c:v>-1.658300000000001E-9</c:v>
                </c:pt>
                <c:pt idx="169">
                  <c:v>-1.6458000000000007E-9</c:v>
                </c:pt>
                <c:pt idx="170">
                  <c:v>-1.6333000000000006E-9</c:v>
                </c:pt>
                <c:pt idx="171">
                  <c:v>-1.6208000000000009E-9</c:v>
                </c:pt>
                <c:pt idx="172">
                  <c:v>-1.6083000000000007E-9</c:v>
                </c:pt>
                <c:pt idx="173">
                  <c:v>-1.5958000000000006E-9</c:v>
                </c:pt>
                <c:pt idx="174">
                  <c:v>-1.5833000000000005E-9</c:v>
                </c:pt>
                <c:pt idx="175">
                  <c:v>-1.5708000000000008E-9</c:v>
                </c:pt>
                <c:pt idx="176">
                  <c:v>-1.5583000000000007E-9</c:v>
                </c:pt>
                <c:pt idx="177">
                  <c:v>-1.5458000000000006E-9</c:v>
                </c:pt>
                <c:pt idx="178">
                  <c:v>-1.5333000000000007E-9</c:v>
                </c:pt>
                <c:pt idx="179">
                  <c:v>-1.5208000000000008E-9</c:v>
                </c:pt>
                <c:pt idx="180">
                  <c:v>-1.5083000000000007E-9</c:v>
                </c:pt>
                <c:pt idx="181">
                  <c:v>-1.4958000000000004E-9</c:v>
                </c:pt>
                <c:pt idx="182">
                  <c:v>-1.4833000000000007E-9</c:v>
                </c:pt>
                <c:pt idx="183">
                  <c:v>-1.4708000000000003E-9</c:v>
                </c:pt>
                <c:pt idx="184">
                  <c:v>-1.4583000000000006E-9</c:v>
                </c:pt>
                <c:pt idx="185">
                  <c:v>-1.4458000000000003E-9</c:v>
                </c:pt>
                <c:pt idx="186">
                  <c:v>-1.4333000000000004E-9</c:v>
                </c:pt>
                <c:pt idx="187">
                  <c:v>-1.4208000000000005E-9</c:v>
                </c:pt>
                <c:pt idx="188">
                  <c:v>-1.4083000000000006E-9</c:v>
                </c:pt>
                <c:pt idx="189">
                  <c:v>-1.3958000000000007E-9</c:v>
                </c:pt>
                <c:pt idx="190">
                  <c:v>-1.3833000000000006E-9</c:v>
                </c:pt>
                <c:pt idx="191">
                  <c:v>-1.3708000000000007E-9</c:v>
                </c:pt>
                <c:pt idx="192">
                  <c:v>-1.3583000000000008E-9</c:v>
                </c:pt>
                <c:pt idx="193">
                  <c:v>-1.3458000000000005E-9</c:v>
                </c:pt>
                <c:pt idx="194">
                  <c:v>-1.3333000000000003E-9</c:v>
                </c:pt>
                <c:pt idx="195">
                  <c:v>-1.3208000000000007E-9</c:v>
                </c:pt>
                <c:pt idx="196">
                  <c:v>-1.3083000000000005E-9</c:v>
                </c:pt>
                <c:pt idx="197">
                  <c:v>-1.2958000000000004E-9</c:v>
                </c:pt>
                <c:pt idx="198">
                  <c:v>-1.2833000000000003E-9</c:v>
                </c:pt>
                <c:pt idx="199">
                  <c:v>-1.2708000000000006E-9</c:v>
                </c:pt>
                <c:pt idx="200">
                  <c:v>-1.2583000000000005E-9</c:v>
                </c:pt>
                <c:pt idx="201">
                  <c:v>-1.2458000000000004E-9</c:v>
                </c:pt>
                <c:pt idx="202">
                  <c:v>-1.2333000000000005E-9</c:v>
                </c:pt>
                <c:pt idx="203">
                  <c:v>-1.2208000000000006E-9</c:v>
                </c:pt>
                <c:pt idx="204">
                  <c:v>-1.2083000000000005E-9</c:v>
                </c:pt>
                <c:pt idx="205">
                  <c:v>-1.1958000000000004E-9</c:v>
                </c:pt>
                <c:pt idx="206">
                  <c:v>-1.1833000000000007E-9</c:v>
                </c:pt>
                <c:pt idx="207">
                  <c:v>-1.1708000000000003E-9</c:v>
                </c:pt>
                <c:pt idx="208">
                  <c:v>-1.1583000000000006E-9</c:v>
                </c:pt>
                <c:pt idx="209">
                  <c:v>-1.1458000000000003E-9</c:v>
                </c:pt>
                <c:pt idx="210">
                  <c:v>-1.1333000000000006E-9</c:v>
                </c:pt>
                <c:pt idx="211">
                  <c:v>-1.1208000000000005E-9</c:v>
                </c:pt>
                <c:pt idx="212">
                  <c:v>-1.1083000000000006E-9</c:v>
                </c:pt>
                <c:pt idx="213">
                  <c:v>-1.0958000000000005E-9</c:v>
                </c:pt>
                <c:pt idx="214">
                  <c:v>-1.0833000000000004E-9</c:v>
                </c:pt>
                <c:pt idx="215">
                  <c:v>-1.0708000000000005E-9</c:v>
                </c:pt>
                <c:pt idx="216">
                  <c:v>-1.0583000000000006E-9</c:v>
                </c:pt>
                <c:pt idx="217">
                  <c:v>-1.0458000000000005E-9</c:v>
                </c:pt>
                <c:pt idx="218">
                  <c:v>-1.0333000000000001E-9</c:v>
                </c:pt>
                <c:pt idx="219">
                  <c:v>-1.0208000000000004E-9</c:v>
                </c:pt>
                <c:pt idx="220">
                  <c:v>-1.0083000000000003E-9</c:v>
                </c:pt>
                <c:pt idx="221">
                  <c:v>-9.9580000000000064E-10</c:v>
                </c:pt>
                <c:pt idx="222">
                  <c:v>-9.8330000000000073E-10</c:v>
                </c:pt>
                <c:pt idx="223">
                  <c:v>-9.7080000000000041E-10</c:v>
                </c:pt>
                <c:pt idx="224">
                  <c:v>-9.5830000000000071E-10</c:v>
                </c:pt>
                <c:pt idx="225">
                  <c:v>-9.4580000000000081E-10</c:v>
                </c:pt>
                <c:pt idx="226">
                  <c:v>-9.3330000000000049E-10</c:v>
                </c:pt>
                <c:pt idx="227">
                  <c:v>-9.2080000000000048E-10</c:v>
                </c:pt>
                <c:pt idx="228">
                  <c:v>-9.0830000000000068E-10</c:v>
                </c:pt>
                <c:pt idx="229">
                  <c:v>-8.9580000000000057E-10</c:v>
                </c:pt>
                <c:pt idx="230">
                  <c:v>-8.8330000000000056E-10</c:v>
                </c:pt>
                <c:pt idx="231">
                  <c:v>-8.7080000000000034E-10</c:v>
                </c:pt>
                <c:pt idx="232">
                  <c:v>-8.5830000000000054E-10</c:v>
                </c:pt>
                <c:pt idx="233">
                  <c:v>-8.4580000000000053E-10</c:v>
                </c:pt>
                <c:pt idx="234">
                  <c:v>-8.3330000000000052E-10</c:v>
                </c:pt>
                <c:pt idx="235">
                  <c:v>-8.2080000000000031E-10</c:v>
                </c:pt>
                <c:pt idx="236">
                  <c:v>-8.0830000000000082E-10</c:v>
                </c:pt>
                <c:pt idx="237">
                  <c:v>-7.958000000000004E-10</c:v>
                </c:pt>
                <c:pt idx="238">
                  <c:v>-7.8330000000000039E-10</c:v>
                </c:pt>
                <c:pt idx="239">
                  <c:v>-7.7080000000000038E-10</c:v>
                </c:pt>
                <c:pt idx="240">
                  <c:v>-7.5830000000000037E-10</c:v>
                </c:pt>
                <c:pt idx="241">
                  <c:v>-7.4580000000000057E-10</c:v>
                </c:pt>
                <c:pt idx="242">
                  <c:v>-7.3330000000000046E-10</c:v>
                </c:pt>
                <c:pt idx="243">
                  <c:v>-7.2080000000000045E-10</c:v>
                </c:pt>
                <c:pt idx="244">
                  <c:v>-7.0830000000000044E-10</c:v>
                </c:pt>
                <c:pt idx="245">
                  <c:v>-6.9580000000000043E-10</c:v>
                </c:pt>
                <c:pt idx="246">
                  <c:v>-6.8330000000000042E-10</c:v>
                </c:pt>
                <c:pt idx="247">
                  <c:v>-6.7080000000000041E-10</c:v>
                </c:pt>
                <c:pt idx="248">
                  <c:v>-6.583000000000003E-10</c:v>
                </c:pt>
                <c:pt idx="249">
                  <c:v>-6.4580000000000029E-10</c:v>
                </c:pt>
                <c:pt idx="250">
                  <c:v>-6.3330000000000028E-10</c:v>
                </c:pt>
                <c:pt idx="251">
                  <c:v>-6.2080000000000028E-10</c:v>
                </c:pt>
                <c:pt idx="252">
                  <c:v>-6.0830000000000027E-10</c:v>
                </c:pt>
                <c:pt idx="253">
                  <c:v>-5.9580000000000026E-10</c:v>
                </c:pt>
                <c:pt idx="254">
                  <c:v>-5.8330000000000035E-10</c:v>
                </c:pt>
                <c:pt idx="255">
                  <c:v>-5.7080000000000034E-10</c:v>
                </c:pt>
                <c:pt idx="256">
                  <c:v>-5.5830000000000034E-10</c:v>
                </c:pt>
                <c:pt idx="257">
                  <c:v>-5.4580000000000033E-10</c:v>
                </c:pt>
                <c:pt idx="258">
                  <c:v>-5.3330000000000032E-10</c:v>
                </c:pt>
                <c:pt idx="259">
                  <c:v>-5.2080000000000031E-10</c:v>
                </c:pt>
                <c:pt idx="260">
                  <c:v>-5.083000000000002E-10</c:v>
                </c:pt>
                <c:pt idx="261">
                  <c:v>-4.9580000000000019E-10</c:v>
                </c:pt>
                <c:pt idx="262">
                  <c:v>-4.8330000000000018E-10</c:v>
                </c:pt>
                <c:pt idx="263">
                  <c:v>-4.7080000000000017E-10</c:v>
                </c:pt>
                <c:pt idx="264">
                  <c:v>-4.5830000000000027E-10</c:v>
                </c:pt>
                <c:pt idx="265">
                  <c:v>-4.4580000000000026E-10</c:v>
                </c:pt>
                <c:pt idx="266">
                  <c:v>-4.3330000000000015E-10</c:v>
                </c:pt>
                <c:pt idx="267">
                  <c:v>-4.2080000000000014E-10</c:v>
                </c:pt>
                <c:pt idx="268">
                  <c:v>-4.0830000000000013E-10</c:v>
                </c:pt>
                <c:pt idx="269">
                  <c:v>-3.9580000000000017E-10</c:v>
                </c:pt>
                <c:pt idx="270">
                  <c:v>-3.8330000000000017E-10</c:v>
                </c:pt>
                <c:pt idx="271">
                  <c:v>-3.7080000000000021E-10</c:v>
                </c:pt>
                <c:pt idx="272">
                  <c:v>-3.5830000000000015E-10</c:v>
                </c:pt>
                <c:pt idx="273">
                  <c:v>-3.4580000000000019E-10</c:v>
                </c:pt>
                <c:pt idx="274">
                  <c:v>-3.3330000000000013E-10</c:v>
                </c:pt>
                <c:pt idx="275">
                  <c:v>-3.2080000000000017E-10</c:v>
                </c:pt>
                <c:pt idx="276">
                  <c:v>-3.0830000000000017E-10</c:v>
                </c:pt>
                <c:pt idx="277">
                  <c:v>-2.9580000000000016E-10</c:v>
                </c:pt>
                <c:pt idx="278">
                  <c:v>-2.833000000000001E-10</c:v>
                </c:pt>
                <c:pt idx="279">
                  <c:v>-2.7080000000000019E-10</c:v>
                </c:pt>
                <c:pt idx="280">
                  <c:v>-2.5830000000000013E-10</c:v>
                </c:pt>
                <c:pt idx="281">
                  <c:v>-2.4580000000000012E-10</c:v>
                </c:pt>
                <c:pt idx="282">
                  <c:v>-2.3330000000000011E-10</c:v>
                </c:pt>
                <c:pt idx="283">
                  <c:v>-2.2080000000000013E-10</c:v>
                </c:pt>
                <c:pt idx="284">
                  <c:v>-2.083000000000001E-10</c:v>
                </c:pt>
                <c:pt idx="285">
                  <c:v>-1.9580000000000011E-10</c:v>
                </c:pt>
                <c:pt idx="286">
                  <c:v>-1.8330000000000011E-10</c:v>
                </c:pt>
                <c:pt idx="287">
                  <c:v>-1.7080000000000005E-10</c:v>
                </c:pt>
                <c:pt idx="288">
                  <c:v>-1.5830000000000009E-10</c:v>
                </c:pt>
                <c:pt idx="289">
                  <c:v>-1.4580000000000008E-10</c:v>
                </c:pt>
                <c:pt idx="290">
                  <c:v>-1.3330000000000005E-10</c:v>
                </c:pt>
                <c:pt idx="291">
                  <c:v>-1.2080000000000006E-10</c:v>
                </c:pt>
                <c:pt idx="292">
                  <c:v>-1.0830000000000006E-10</c:v>
                </c:pt>
                <c:pt idx="293">
                  <c:v>-9.5800000000000072E-11</c:v>
                </c:pt>
                <c:pt idx="294">
                  <c:v>-8.330000000000009E-11</c:v>
                </c:pt>
                <c:pt idx="295">
                  <c:v>-7.0800000000000042E-11</c:v>
                </c:pt>
                <c:pt idx="296">
                  <c:v>-5.8300000000000021E-11</c:v>
                </c:pt>
                <c:pt idx="297">
                  <c:v>-4.5800000000000032E-11</c:v>
                </c:pt>
                <c:pt idx="298">
                  <c:v>-3.3300000000000017E-11</c:v>
                </c:pt>
                <c:pt idx="299">
                  <c:v>-2.0800000000000008E-11</c:v>
                </c:pt>
                <c:pt idx="300">
                  <c:v>-8.3000000000000062E-12</c:v>
                </c:pt>
                <c:pt idx="301">
                  <c:v>4.2000000000000023E-12</c:v>
                </c:pt>
                <c:pt idx="302">
                  <c:v>1.6700000000000011E-11</c:v>
                </c:pt>
                <c:pt idx="303">
                  <c:v>2.9200000000000019E-11</c:v>
                </c:pt>
                <c:pt idx="304">
                  <c:v>4.1700000000000028E-11</c:v>
                </c:pt>
                <c:pt idx="305">
                  <c:v>5.420000000000003E-11</c:v>
                </c:pt>
                <c:pt idx="306">
                  <c:v>6.6700000000000039E-11</c:v>
                </c:pt>
                <c:pt idx="307">
                  <c:v>7.9200000000000047E-11</c:v>
                </c:pt>
                <c:pt idx="308">
                  <c:v>9.1700000000000056E-11</c:v>
                </c:pt>
                <c:pt idx="309">
                  <c:v>1.0420000000000006E-10</c:v>
                </c:pt>
                <c:pt idx="310">
                  <c:v>1.1670000000000007E-10</c:v>
                </c:pt>
                <c:pt idx="311">
                  <c:v>1.2920000000000008E-10</c:v>
                </c:pt>
                <c:pt idx="312">
                  <c:v>1.4170000000000006E-10</c:v>
                </c:pt>
                <c:pt idx="313">
                  <c:v>1.5420000000000005E-10</c:v>
                </c:pt>
                <c:pt idx="314">
                  <c:v>1.6670000000000011E-10</c:v>
                </c:pt>
                <c:pt idx="315">
                  <c:v>1.7920000000000012E-10</c:v>
                </c:pt>
                <c:pt idx="316">
                  <c:v>1.917000000000001E-10</c:v>
                </c:pt>
                <c:pt idx="317">
                  <c:v>2.0420000000000011E-10</c:v>
                </c:pt>
                <c:pt idx="318">
                  <c:v>2.1670000000000014E-10</c:v>
                </c:pt>
                <c:pt idx="319">
                  <c:v>2.292000000000001E-10</c:v>
                </c:pt>
                <c:pt idx="320">
                  <c:v>2.4170000000000011E-10</c:v>
                </c:pt>
                <c:pt idx="321">
                  <c:v>2.5420000000000011E-10</c:v>
                </c:pt>
                <c:pt idx="322">
                  <c:v>2.6670000000000018E-10</c:v>
                </c:pt>
                <c:pt idx="323">
                  <c:v>2.7920000000000013E-10</c:v>
                </c:pt>
                <c:pt idx="324">
                  <c:v>2.9170000000000009E-10</c:v>
                </c:pt>
                <c:pt idx="325">
                  <c:v>3.0420000000000015E-10</c:v>
                </c:pt>
                <c:pt idx="326">
                  <c:v>3.1670000000000021E-10</c:v>
                </c:pt>
                <c:pt idx="327">
                  <c:v>3.2920000000000017E-10</c:v>
                </c:pt>
                <c:pt idx="328">
                  <c:v>3.4170000000000017E-10</c:v>
                </c:pt>
                <c:pt idx="329">
                  <c:v>3.5420000000000018E-10</c:v>
                </c:pt>
                <c:pt idx="330">
                  <c:v>3.6670000000000019E-10</c:v>
                </c:pt>
                <c:pt idx="331">
                  <c:v>3.792000000000002E-10</c:v>
                </c:pt>
                <c:pt idx="332">
                  <c:v>3.9170000000000021E-10</c:v>
                </c:pt>
                <c:pt idx="333">
                  <c:v>4.0420000000000022E-10</c:v>
                </c:pt>
                <c:pt idx="334">
                  <c:v>4.1670000000000012E-10</c:v>
                </c:pt>
                <c:pt idx="335">
                  <c:v>4.2920000000000023E-10</c:v>
                </c:pt>
                <c:pt idx="336">
                  <c:v>4.4170000000000024E-10</c:v>
                </c:pt>
                <c:pt idx="337">
                  <c:v>4.5420000000000025E-10</c:v>
                </c:pt>
                <c:pt idx="338">
                  <c:v>4.6670000000000016E-10</c:v>
                </c:pt>
                <c:pt idx="339">
                  <c:v>4.7920000000000027E-10</c:v>
                </c:pt>
                <c:pt idx="340">
                  <c:v>4.9170000000000028E-10</c:v>
                </c:pt>
                <c:pt idx="341">
                  <c:v>5.0420000000000029E-10</c:v>
                </c:pt>
                <c:pt idx="342">
                  <c:v>5.1670000000000019E-10</c:v>
                </c:pt>
                <c:pt idx="343">
                  <c:v>5.292000000000003E-10</c:v>
                </c:pt>
                <c:pt idx="344">
                  <c:v>5.4170000000000031E-10</c:v>
                </c:pt>
                <c:pt idx="345">
                  <c:v>5.5420000000000032E-10</c:v>
                </c:pt>
                <c:pt idx="346">
                  <c:v>5.6670000000000022E-10</c:v>
                </c:pt>
                <c:pt idx="347">
                  <c:v>5.7920000000000034E-10</c:v>
                </c:pt>
                <c:pt idx="348">
                  <c:v>5.9170000000000035E-10</c:v>
                </c:pt>
                <c:pt idx="349">
                  <c:v>6.0420000000000035E-10</c:v>
                </c:pt>
                <c:pt idx="350">
                  <c:v>6.1670000000000026E-10</c:v>
                </c:pt>
                <c:pt idx="351">
                  <c:v>6.2920000000000037E-10</c:v>
                </c:pt>
                <c:pt idx="352">
                  <c:v>6.4170000000000038E-10</c:v>
                </c:pt>
                <c:pt idx="353">
                  <c:v>6.5420000000000039E-10</c:v>
                </c:pt>
                <c:pt idx="354">
                  <c:v>6.6670000000000029E-10</c:v>
                </c:pt>
                <c:pt idx="355">
                  <c:v>6.792000000000004E-10</c:v>
                </c:pt>
                <c:pt idx="356">
                  <c:v>6.9170000000000041E-10</c:v>
                </c:pt>
                <c:pt idx="357">
                  <c:v>7.0420000000000042E-10</c:v>
                </c:pt>
                <c:pt idx="358">
                  <c:v>7.1670000000000033E-10</c:v>
                </c:pt>
                <c:pt idx="359">
                  <c:v>7.2920000000000034E-10</c:v>
                </c:pt>
                <c:pt idx="360">
                  <c:v>7.4170000000000034E-10</c:v>
                </c:pt>
                <c:pt idx="361">
                  <c:v>7.5420000000000035E-10</c:v>
                </c:pt>
                <c:pt idx="362">
                  <c:v>7.6670000000000036E-10</c:v>
                </c:pt>
                <c:pt idx="363">
                  <c:v>7.7920000000000037E-10</c:v>
                </c:pt>
                <c:pt idx="364">
                  <c:v>7.9170000000000038E-10</c:v>
                </c:pt>
                <c:pt idx="365">
                  <c:v>8.0420000000000039E-10</c:v>
                </c:pt>
                <c:pt idx="366">
                  <c:v>8.167000000000006E-10</c:v>
                </c:pt>
                <c:pt idx="367">
                  <c:v>8.2920000000000061E-10</c:v>
                </c:pt>
                <c:pt idx="368">
                  <c:v>8.4170000000000041E-10</c:v>
                </c:pt>
                <c:pt idx="369">
                  <c:v>8.5420000000000042E-10</c:v>
                </c:pt>
                <c:pt idx="370">
                  <c:v>8.6670000000000043E-10</c:v>
                </c:pt>
                <c:pt idx="371">
                  <c:v>8.7920000000000044E-10</c:v>
                </c:pt>
                <c:pt idx="372">
                  <c:v>8.9170000000000045E-10</c:v>
                </c:pt>
                <c:pt idx="373">
                  <c:v>9.0420000000000046E-10</c:v>
                </c:pt>
                <c:pt idx="374">
                  <c:v>9.1670000000000046E-10</c:v>
                </c:pt>
                <c:pt idx="375">
                  <c:v>9.2920000000000047E-10</c:v>
                </c:pt>
                <c:pt idx="376">
                  <c:v>9.4170000000000058E-10</c:v>
                </c:pt>
                <c:pt idx="377">
                  <c:v>9.5420000000000049E-10</c:v>
                </c:pt>
                <c:pt idx="378">
                  <c:v>9.667000000000006E-10</c:v>
                </c:pt>
                <c:pt idx="379">
                  <c:v>9.7920000000000071E-10</c:v>
                </c:pt>
                <c:pt idx="380">
                  <c:v>9.9170000000000062E-10</c:v>
                </c:pt>
                <c:pt idx="381">
                  <c:v>1.0042000000000003E-9</c:v>
                </c:pt>
                <c:pt idx="382">
                  <c:v>1.0167000000000004E-9</c:v>
                </c:pt>
                <c:pt idx="383">
                  <c:v>1.0292000000000001E-9</c:v>
                </c:pt>
                <c:pt idx="384">
                  <c:v>1.0417000000000004E-9</c:v>
                </c:pt>
                <c:pt idx="385">
                  <c:v>1.0542000000000004E-9</c:v>
                </c:pt>
                <c:pt idx="386">
                  <c:v>1.0667000000000005E-9</c:v>
                </c:pt>
                <c:pt idx="387">
                  <c:v>1.0792000000000006E-9</c:v>
                </c:pt>
                <c:pt idx="388">
                  <c:v>1.0917000000000005E-9</c:v>
                </c:pt>
                <c:pt idx="389">
                  <c:v>1.1042000000000006E-9</c:v>
                </c:pt>
                <c:pt idx="390">
                  <c:v>1.1167000000000005E-9</c:v>
                </c:pt>
                <c:pt idx="391">
                  <c:v>1.1292000000000006E-9</c:v>
                </c:pt>
                <c:pt idx="392">
                  <c:v>1.1417000000000005E-9</c:v>
                </c:pt>
                <c:pt idx="393">
                  <c:v>1.1542000000000006E-9</c:v>
                </c:pt>
                <c:pt idx="394">
                  <c:v>1.1667000000000005E-9</c:v>
                </c:pt>
                <c:pt idx="395">
                  <c:v>1.1792000000000006E-9</c:v>
                </c:pt>
                <c:pt idx="396">
                  <c:v>1.1917000000000003E-9</c:v>
                </c:pt>
                <c:pt idx="397">
                  <c:v>1.2042000000000005E-9</c:v>
                </c:pt>
                <c:pt idx="398">
                  <c:v>1.2167000000000004E-9</c:v>
                </c:pt>
                <c:pt idx="399">
                  <c:v>1.2292000000000005E-9</c:v>
                </c:pt>
                <c:pt idx="400">
                  <c:v>1.2417000000000004E-9</c:v>
                </c:pt>
              </c:numCache>
            </c:numRef>
          </c:xVal>
          <c:yVal>
            <c:numRef>
              <c:f>'C:\Users\LU\Fast Timing\07202012\64mm^2\ZVA&amp;AM\1750V\[T70.csv]T70'!$I$100:$I$500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0.14276000000000003</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Timing\07202012\64mm^2\ZVA&amp;AM\1750V\[T70.csv]T70'!$A$100:$A$500</c:f>
              <c:numCache>
                <c:formatCode>General</c:formatCode>
                <c:ptCount val="401"/>
                <c:pt idx="0">
                  <c:v>-3.7583000000000018E-9</c:v>
                </c:pt>
                <c:pt idx="1">
                  <c:v>-3.7458000000000017E-9</c:v>
                </c:pt>
                <c:pt idx="2">
                  <c:v>-3.7333000000000016E-9</c:v>
                </c:pt>
                <c:pt idx="3">
                  <c:v>-3.7208000000000019E-9</c:v>
                </c:pt>
                <c:pt idx="4">
                  <c:v>-3.7083000000000022E-9</c:v>
                </c:pt>
                <c:pt idx="5">
                  <c:v>-3.6958000000000017E-9</c:v>
                </c:pt>
                <c:pt idx="6">
                  <c:v>-3.683300000000002E-9</c:v>
                </c:pt>
                <c:pt idx="7">
                  <c:v>-3.6708000000000018E-9</c:v>
                </c:pt>
                <c:pt idx="8">
                  <c:v>-3.6583000000000017E-9</c:v>
                </c:pt>
                <c:pt idx="9">
                  <c:v>-3.6458000000000016E-9</c:v>
                </c:pt>
                <c:pt idx="10">
                  <c:v>-3.6333000000000015E-9</c:v>
                </c:pt>
                <c:pt idx="11">
                  <c:v>-3.6208000000000018E-9</c:v>
                </c:pt>
                <c:pt idx="12">
                  <c:v>-3.6083000000000021E-9</c:v>
                </c:pt>
                <c:pt idx="13">
                  <c:v>-3.5958000000000016E-9</c:v>
                </c:pt>
                <c:pt idx="14">
                  <c:v>-3.5833000000000019E-9</c:v>
                </c:pt>
                <c:pt idx="15">
                  <c:v>-3.5708000000000014E-9</c:v>
                </c:pt>
                <c:pt idx="16">
                  <c:v>-3.5583000000000017E-9</c:v>
                </c:pt>
                <c:pt idx="17">
                  <c:v>-3.5458000000000015E-9</c:v>
                </c:pt>
                <c:pt idx="18">
                  <c:v>-3.5333000000000019E-9</c:v>
                </c:pt>
                <c:pt idx="19">
                  <c:v>-3.5208000000000017E-9</c:v>
                </c:pt>
                <c:pt idx="20">
                  <c:v>-3.508300000000002E-9</c:v>
                </c:pt>
                <c:pt idx="21">
                  <c:v>-3.4958000000000015E-9</c:v>
                </c:pt>
                <c:pt idx="22">
                  <c:v>-3.4833000000000022E-9</c:v>
                </c:pt>
                <c:pt idx="23">
                  <c:v>-3.4708000000000013E-9</c:v>
                </c:pt>
                <c:pt idx="24">
                  <c:v>-3.4583000000000012E-9</c:v>
                </c:pt>
                <c:pt idx="25">
                  <c:v>-3.4458000000000015E-9</c:v>
                </c:pt>
                <c:pt idx="26">
                  <c:v>-3.4333000000000018E-9</c:v>
                </c:pt>
                <c:pt idx="27">
                  <c:v>-3.4208000000000017E-9</c:v>
                </c:pt>
                <c:pt idx="28">
                  <c:v>-3.4083000000000016E-9</c:v>
                </c:pt>
                <c:pt idx="29">
                  <c:v>-3.395800000000001E-9</c:v>
                </c:pt>
                <c:pt idx="30">
                  <c:v>-3.3833000000000017E-9</c:v>
                </c:pt>
                <c:pt idx="31">
                  <c:v>-3.3708000000000012E-9</c:v>
                </c:pt>
                <c:pt idx="32">
                  <c:v>-3.3583000000000011E-9</c:v>
                </c:pt>
                <c:pt idx="33">
                  <c:v>-3.3458000000000014E-9</c:v>
                </c:pt>
                <c:pt idx="34">
                  <c:v>-3.3333000000000017E-9</c:v>
                </c:pt>
                <c:pt idx="35">
                  <c:v>-3.3208000000000016E-9</c:v>
                </c:pt>
                <c:pt idx="36">
                  <c:v>-3.3083000000000011E-9</c:v>
                </c:pt>
                <c:pt idx="37">
                  <c:v>-3.2958000000000014E-9</c:v>
                </c:pt>
                <c:pt idx="38">
                  <c:v>-3.2833000000000021E-9</c:v>
                </c:pt>
                <c:pt idx="39">
                  <c:v>-3.2708000000000016E-9</c:v>
                </c:pt>
                <c:pt idx="40">
                  <c:v>-3.2583000000000015E-9</c:v>
                </c:pt>
                <c:pt idx="41">
                  <c:v>-3.2458000000000018E-9</c:v>
                </c:pt>
                <c:pt idx="42">
                  <c:v>-3.2333000000000021E-9</c:v>
                </c:pt>
                <c:pt idx="43">
                  <c:v>-3.2208000000000015E-9</c:v>
                </c:pt>
                <c:pt idx="44">
                  <c:v>-3.2083000000000018E-9</c:v>
                </c:pt>
                <c:pt idx="45">
                  <c:v>-3.1958000000000013E-9</c:v>
                </c:pt>
                <c:pt idx="46">
                  <c:v>-3.183300000000002E-9</c:v>
                </c:pt>
                <c:pt idx="47">
                  <c:v>-3.1708000000000015E-9</c:v>
                </c:pt>
                <c:pt idx="48">
                  <c:v>-3.1583000000000018E-9</c:v>
                </c:pt>
                <c:pt idx="49">
                  <c:v>-3.1458000000000017E-9</c:v>
                </c:pt>
                <c:pt idx="50">
                  <c:v>-3.1333000000000012E-9</c:v>
                </c:pt>
                <c:pt idx="51">
                  <c:v>-3.1208000000000015E-9</c:v>
                </c:pt>
                <c:pt idx="52">
                  <c:v>-3.1083000000000018E-9</c:v>
                </c:pt>
                <c:pt idx="53">
                  <c:v>-3.0958000000000012E-9</c:v>
                </c:pt>
                <c:pt idx="54">
                  <c:v>-3.0833000000000015E-9</c:v>
                </c:pt>
                <c:pt idx="55">
                  <c:v>-3.0708000000000014E-9</c:v>
                </c:pt>
                <c:pt idx="56">
                  <c:v>-3.0583000000000017E-9</c:v>
                </c:pt>
                <c:pt idx="57">
                  <c:v>-3.0458000000000012E-9</c:v>
                </c:pt>
                <c:pt idx="58">
                  <c:v>-3.0333000000000011E-9</c:v>
                </c:pt>
                <c:pt idx="59">
                  <c:v>-3.0208000000000014E-9</c:v>
                </c:pt>
                <c:pt idx="60">
                  <c:v>-3.0083000000000017E-9</c:v>
                </c:pt>
                <c:pt idx="61">
                  <c:v>-2.9958000000000012E-9</c:v>
                </c:pt>
                <c:pt idx="62">
                  <c:v>-2.9833000000000015E-9</c:v>
                </c:pt>
                <c:pt idx="63">
                  <c:v>-2.9708000000000009E-9</c:v>
                </c:pt>
                <c:pt idx="64">
                  <c:v>-2.9583000000000013E-9</c:v>
                </c:pt>
                <c:pt idx="65">
                  <c:v>-2.9458000000000011E-9</c:v>
                </c:pt>
                <c:pt idx="66">
                  <c:v>-2.9333000000000014E-9</c:v>
                </c:pt>
                <c:pt idx="67">
                  <c:v>-2.9208000000000013E-9</c:v>
                </c:pt>
                <c:pt idx="68">
                  <c:v>-2.9083000000000016E-9</c:v>
                </c:pt>
                <c:pt idx="69">
                  <c:v>-2.8958000000000011E-9</c:v>
                </c:pt>
                <c:pt idx="70">
                  <c:v>-2.8833000000000018E-9</c:v>
                </c:pt>
                <c:pt idx="71">
                  <c:v>-2.8708000000000009E-9</c:v>
                </c:pt>
                <c:pt idx="72">
                  <c:v>-2.8583000000000008E-9</c:v>
                </c:pt>
                <c:pt idx="73">
                  <c:v>-2.8458000000000011E-9</c:v>
                </c:pt>
                <c:pt idx="74">
                  <c:v>-2.8333000000000014E-9</c:v>
                </c:pt>
                <c:pt idx="75">
                  <c:v>-2.8208000000000013E-9</c:v>
                </c:pt>
                <c:pt idx="76">
                  <c:v>-2.8083000000000011E-9</c:v>
                </c:pt>
                <c:pt idx="77">
                  <c:v>-2.795800000000001E-9</c:v>
                </c:pt>
                <c:pt idx="78">
                  <c:v>-2.7833000000000018E-9</c:v>
                </c:pt>
                <c:pt idx="79">
                  <c:v>-2.7708000000000012E-9</c:v>
                </c:pt>
                <c:pt idx="80">
                  <c:v>-2.7583000000000011E-9</c:v>
                </c:pt>
                <c:pt idx="81">
                  <c:v>-2.7458000000000014E-9</c:v>
                </c:pt>
                <c:pt idx="82">
                  <c:v>-2.7333000000000017E-9</c:v>
                </c:pt>
                <c:pt idx="83">
                  <c:v>-2.7208000000000016E-9</c:v>
                </c:pt>
                <c:pt idx="84">
                  <c:v>-2.7083000000000011E-9</c:v>
                </c:pt>
                <c:pt idx="85">
                  <c:v>-2.695800000000001E-9</c:v>
                </c:pt>
                <c:pt idx="86">
                  <c:v>-2.6833000000000017E-9</c:v>
                </c:pt>
                <c:pt idx="87">
                  <c:v>-2.6708000000000012E-9</c:v>
                </c:pt>
                <c:pt idx="88">
                  <c:v>-2.658300000000001E-9</c:v>
                </c:pt>
                <c:pt idx="89">
                  <c:v>-2.6458000000000013E-9</c:v>
                </c:pt>
                <c:pt idx="90">
                  <c:v>-2.6333000000000016E-9</c:v>
                </c:pt>
                <c:pt idx="91">
                  <c:v>-2.6208000000000011E-9</c:v>
                </c:pt>
                <c:pt idx="92">
                  <c:v>-2.6083000000000014E-9</c:v>
                </c:pt>
                <c:pt idx="93">
                  <c:v>-2.5958000000000009E-9</c:v>
                </c:pt>
                <c:pt idx="94">
                  <c:v>-2.5833000000000016E-9</c:v>
                </c:pt>
                <c:pt idx="95">
                  <c:v>-2.5708000000000011E-9</c:v>
                </c:pt>
                <c:pt idx="96">
                  <c:v>-2.5583000000000014E-9</c:v>
                </c:pt>
                <c:pt idx="97">
                  <c:v>-2.5458000000000013E-9</c:v>
                </c:pt>
                <c:pt idx="98">
                  <c:v>-2.5333000000000008E-9</c:v>
                </c:pt>
                <c:pt idx="99">
                  <c:v>-2.5208000000000011E-9</c:v>
                </c:pt>
                <c:pt idx="100">
                  <c:v>-2.5083000000000014E-9</c:v>
                </c:pt>
                <c:pt idx="101">
                  <c:v>-2.4958000000000008E-9</c:v>
                </c:pt>
                <c:pt idx="102">
                  <c:v>-2.4833000000000011E-9</c:v>
                </c:pt>
                <c:pt idx="103">
                  <c:v>-2.470800000000001E-9</c:v>
                </c:pt>
                <c:pt idx="104">
                  <c:v>-2.4583000000000013E-9</c:v>
                </c:pt>
                <c:pt idx="105">
                  <c:v>-2.4458000000000008E-9</c:v>
                </c:pt>
                <c:pt idx="106">
                  <c:v>-2.4333000000000007E-9</c:v>
                </c:pt>
                <c:pt idx="107">
                  <c:v>-2.420800000000001E-9</c:v>
                </c:pt>
                <c:pt idx="108">
                  <c:v>-2.4083000000000013E-9</c:v>
                </c:pt>
                <c:pt idx="109">
                  <c:v>-2.3958000000000008E-9</c:v>
                </c:pt>
                <c:pt idx="110">
                  <c:v>-2.3833000000000011E-9</c:v>
                </c:pt>
                <c:pt idx="111">
                  <c:v>-2.370800000000001E-9</c:v>
                </c:pt>
                <c:pt idx="112">
                  <c:v>-2.3583000000000008E-9</c:v>
                </c:pt>
                <c:pt idx="113">
                  <c:v>-2.3458000000000007E-9</c:v>
                </c:pt>
                <c:pt idx="114">
                  <c:v>-2.333300000000001E-9</c:v>
                </c:pt>
                <c:pt idx="115">
                  <c:v>-2.3208000000000009E-9</c:v>
                </c:pt>
                <c:pt idx="116">
                  <c:v>-2.3083000000000012E-9</c:v>
                </c:pt>
                <c:pt idx="117">
                  <c:v>-2.2958000000000011E-9</c:v>
                </c:pt>
                <c:pt idx="118">
                  <c:v>-2.2833000000000018E-9</c:v>
                </c:pt>
                <c:pt idx="119">
                  <c:v>-2.2708000000000009E-9</c:v>
                </c:pt>
                <c:pt idx="120">
                  <c:v>-2.2583000000000008E-9</c:v>
                </c:pt>
                <c:pt idx="121">
                  <c:v>-2.2458000000000011E-9</c:v>
                </c:pt>
                <c:pt idx="122">
                  <c:v>-2.2333000000000014E-9</c:v>
                </c:pt>
                <c:pt idx="123">
                  <c:v>-2.2208000000000013E-9</c:v>
                </c:pt>
                <c:pt idx="124">
                  <c:v>-2.2083000000000012E-9</c:v>
                </c:pt>
                <c:pt idx="125">
                  <c:v>-2.195800000000001E-9</c:v>
                </c:pt>
                <c:pt idx="126">
                  <c:v>-2.1833000000000018E-9</c:v>
                </c:pt>
                <c:pt idx="127">
                  <c:v>-2.1708000000000008E-9</c:v>
                </c:pt>
                <c:pt idx="128">
                  <c:v>-2.1583000000000007E-9</c:v>
                </c:pt>
                <c:pt idx="129">
                  <c:v>-2.145800000000001E-9</c:v>
                </c:pt>
                <c:pt idx="130">
                  <c:v>-2.1333000000000013E-9</c:v>
                </c:pt>
                <c:pt idx="131">
                  <c:v>-2.1208000000000012E-9</c:v>
                </c:pt>
                <c:pt idx="132">
                  <c:v>-2.1083000000000011E-9</c:v>
                </c:pt>
                <c:pt idx="133">
                  <c:v>-2.0958000000000006E-9</c:v>
                </c:pt>
                <c:pt idx="134">
                  <c:v>-2.0833000000000013E-9</c:v>
                </c:pt>
                <c:pt idx="135">
                  <c:v>-2.0708000000000007E-9</c:v>
                </c:pt>
                <c:pt idx="136">
                  <c:v>-2.0583000000000006E-9</c:v>
                </c:pt>
                <c:pt idx="137">
                  <c:v>-2.0458000000000009E-9</c:v>
                </c:pt>
                <c:pt idx="138">
                  <c:v>-2.0333000000000012E-9</c:v>
                </c:pt>
                <c:pt idx="139">
                  <c:v>-2.0208000000000011E-9</c:v>
                </c:pt>
                <c:pt idx="140">
                  <c:v>-2.008300000000001E-9</c:v>
                </c:pt>
                <c:pt idx="141">
                  <c:v>-1.9958000000000009E-9</c:v>
                </c:pt>
                <c:pt idx="142">
                  <c:v>-1.9833000000000012E-9</c:v>
                </c:pt>
                <c:pt idx="143">
                  <c:v>-1.9708000000000007E-9</c:v>
                </c:pt>
                <c:pt idx="144">
                  <c:v>-1.9583000000000014E-9</c:v>
                </c:pt>
                <c:pt idx="145">
                  <c:v>-1.9458000000000009E-9</c:v>
                </c:pt>
                <c:pt idx="146">
                  <c:v>-1.9333000000000008E-9</c:v>
                </c:pt>
                <c:pt idx="147">
                  <c:v>-1.9208000000000006E-9</c:v>
                </c:pt>
                <c:pt idx="148">
                  <c:v>-1.9083000000000009E-9</c:v>
                </c:pt>
                <c:pt idx="149">
                  <c:v>-1.8958000000000008E-9</c:v>
                </c:pt>
                <c:pt idx="150">
                  <c:v>-1.8833000000000007E-9</c:v>
                </c:pt>
                <c:pt idx="151">
                  <c:v>-1.870800000000001E-9</c:v>
                </c:pt>
                <c:pt idx="152">
                  <c:v>-1.8583000000000009E-9</c:v>
                </c:pt>
                <c:pt idx="153">
                  <c:v>-1.8458000000000008E-9</c:v>
                </c:pt>
                <c:pt idx="154">
                  <c:v>-1.8333000000000009E-9</c:v>
                </c:pt>
                <c:pt idx="155">
                  <c:v>-1.8208000000000008E-9</c:v>
                </c:pt>
                <c:pt idx="156">
                  <c:v>-1.8083000000000009E-9</c:v>
                </c:pt>
                <c:pt idx="157">
                  <c:v>-1.7958000000000006E-9</c:v>
                </c:pt>
                <c:pt idx="158">
                  <c:v>-1.7833000000000009E-9</c:v>
                </c:pt>
                <c:pt idx="159">
                  <c:v>-1.7708000000000005E-9</c:v>
                </c:pt>
                <c:pt idx="160">
                  <c:v>-1.7583000000000008E-9</c:v>
                </c:pt>
                <c:pt idx="161">
                  <c:v>-1.7458000000000005E-9</c:v>
                </c:pt>
                <c:pt idx="162">
                  <c:v>-1.7333000000000006E-9</c:v>
                </c:pt>
                <c:pt idx="163">
                  <c:v>-1.7208000000000007E-9</c:v>
                </c:pt>
                <c:pt idx="164">
                  <c:v>-1.7083000000000008E-9</c:v>
                </c:pt>
                <c:pt idx="165">
                  <c:v>-1.6958000000000009E-9</c:v>
                </c:pt>
                <c:pt idx="166">
                  <c:v>-1.6833000000000008E-9</c:v>
                </c:pt>
                <c:pt idx="167">
                  <c:v>-1.6708000000000009E-9</c:v>
                </c:pt>
                <c:pt idx="168">
                  <c:v>-1.658300000000001E-9</c:v>
                </c:pt>
                <c:pt idx="169">
                  <c:v>-1.6458000000000007E-9</c:v>
                </c:pt>
                <c:pt idx="170">
                  <c:v>-1.6333000000000006E-9</c:v>
                </c:pt>
                <c:pt idx="171">
                  <c:v>-1.6208000000000009E-9</c:v>
                </c:pt>
                <c:pt idx="172">
                  <c:v>-1.6083000000000007E-9</c:v>
                </c:pt>
                <c:pt idx="173">
                  <c:v>-1.5958000000000006E-9</c:v>
                </c:pt>
                <c:pt idx="174">
                  <c:v>-1.5833000000000005E-9</c:v>
                </c:pt>
                <c:pt idx="175">
                  <c:v>-1.5708000000000008E-9</c:v>
                </c:pt>
                <c:pt idx="176">
                  <c:v>-1.5583000000000007E-9</c:v>
                </c:pt>
                <c:pt idx="177">
                  <c:v>-1.5458000000000006E-9</c:v>
                </c:pt>
                <c:pt idx="178">
                  <c:v>-1.5333000000000007E-9</c:v>
                </c:pt>
                <c:pt idx="179">
                  <c:v>-1.5208000000000008E-9</c:v>
                </c:pt>
                <c:pt idx="180">
                  <c:v>-1.5083000000000007E-9</c:v>
                </c:pt>
                <c:pt idx="181">
                  <c:v>-1.4958000000000004E-9</c:v>
                </c:pt>
                <c:pt idx="182">
                  <c:v>-1.4833000000000007E-9</c:v>
                </c:pt>
                <c:pt idx="183">
                  <c:v>-1.4708000000000003E-9</c:v>
                </c:pt>
                <c:pt idx="184">
                  <c:v>-1.4583000000000006E-9</c:v>
                </c:pt>
                <c:pt idx="185">
                  <c:v>-1.4458000000000003E-9</c:v>
                </c:pt>
                <c:pt idx="186">
                  <c:v>-1.4333000000000004E-9</c:v>
                </c:pt>
                <c:pt idx="187">
                  <c:v>-1.4208000000000005E-9</c:v>
                </c:pt>
                <c:pt idx="188">
                  <c:v>-1.4083000000000006E-9</c:v>
                </c:pt>
                <c:pt idx="189">
                  <c:v>-1.3958000000000007E-9</c:v>
                </c:pt>
                <c:pt idx="190">
                  <c:v>-1.3833000000000006E-9</c:v>
                </c:pt>
                <c:pt idx="191">
                  <c:v>-1.3708000000000007E-9</c:v>
                </c:pt>
                <c:pt idx="192">
                  <c:v>-1.3583000000000008E-9</c:v>
                </c:pt>
                <c:pt idx="193">
                  <c:v>-1.3458000000000005E-9</c:v>
                </c:pt>
                <c:pt idx="194">
                  <c:v>-1.3333000000000003E-9</c:v>
                </c:pt>
                <c:pt idx="195">
                  <c:v>-1.3208000000000007E-9</c:v>
                </c:pt>
                <c:pt idx="196">
                  <c:v>-1.3083000000000005E-9</c:v>
                </c:pt>
                <c:pt idx="197">
                  <c:v>-1.2958000000000004E-9</c:v>
                </c:pt>
                <c:pt idx="198">
                  <c:v>-1.2833000000000003E-9</c:v>
                </c:pt>
                <c:pt idx="199">
                  <c:v>-1.2708000000000006E-9</c:v>
                </c:pt>
                <c:pt idx="200">
                  <c:v>-1.2583000000000005E-9</c:v>
                </c:pt>
                <c:pt idx="201">
                  <c:v>-1.2458000000000004E-9</c:v>
                </c:pt>
                <c:pt idx="202">
                  <c:v>-1.2333000000000005E-9</c:v>
                </c:pt>
                <c:pt idx="203">
                  <c:v>-1.2208000000000006E-9</c:v>
                </c:pt>
                <c:pt idx="204">
                  <c:v>-1.2083000000000005E-9</c:v>
                </c:pt>
                <c:pt idx="205">
                  <c:v>-1.1958000000000004E-9</c:v>
                </c:pt>
                <c:pt idx="206">
                  <c:v>-1.1833000000000007E-9</c:v>
                </c:pt>
                <c:pt idx="207">
                  <c:v>-1.1708000000000003E-9</c:v>
                </c:pt>
                <c:pt idx="208">
                  <c:v>-1.1583000000000006E-9</c:v>
                </c:pt>
                <c:pt idx="209">
                  <c:v>-1.1458000000000003E-9</c:v>
                </c:pt>
                <c:pt idx="210">
                  <c:v>-1.1333000000000006E-9</c:v>
                </c:pt>
                <c:pt idx="211">
                  <c:v>-1.1208000000000005E-9</c:v>
                </c:pt>
                <c:pt idx="212">
                  <c:v>-1.1083000000000006E-9</c:v>
                </c:pt>
                <c:pt idx="213">
                  <c:v>-1.0958000000000005E-9</c:v>
                </c:pt>
                <c:pt idx="214">
                  <c:v>-1.0833000000000004E-9</c:v>
                </c:pt>
                <c:pt idx="215">
                  <c:v>-1.0708000000000005E-9</c:v>
                </c:pt>
                <c:pt idx="216">
                  <c:v>-1.0583000000000006E-9</c:v>
                </c:pt>
                <c:pt idx="217">
                  <c:v>-1.0458000000000005E-9</c:v>
                </c:pt>
                <c:pt idx="218">
                  <c:v>-1.0333000000000001E-9</c:v>
                </c:pt>
                <c:pt idx="219">
                  <c:v>-1.0208000000000004E-9</c:v>
                </c:pt>
                <c:pt idx="220">
                  <c:v>-1.0083000000000003E-9</c:v>
                </c:pt>
                <c:pt idx="221">
                  <c:v>-9.9580000000000064E-10</c:v>
                </c:pt>
                <c:pt idx="222">
                  <c:v>-9.8330000000000073E-10</c:v>
                </c:pt>
                <c:pt idx="223">
                  <c:v>-9.7080000000000041E-10</c:v>
                </c:pt>
                <c:pt idx="224">
                  <c:v>-9.5830000000000071E-10</c:v>
                </c:pt>
                <c:pt idx="225">
                  <c:v>-9.4580000000000081E-10</c:v>
                </c:pt>
                <c:pt idx="226">
                  <c:v>-9.3330000000000049E-10</c:v>
                </c:pt>
                <c:pt idx="227">
                  <c:v>-9.2080000000000048E-10</c:v>
                </c:pt>
                <c:pt idx="228">
                  <c:v>-9.0830000000000068E-10</c:v>
                </c:pt>
                <c:pt idx="229">
                  <c:v>-8.9580000000000057E-10</c:v>
                </c:pt>
                <c:pt idx="230">
                  <c:v>-8.8330000000000056E-10</c:v>
                </c:pt>
                <c:pt idx="231">
                  <c:v>-8.7080000000000034E-10</c:v>
                </c:pt>
                <c:pt idx="232">
                  <c:v>-8.5830000000000054E-10</c:v>
                </c:pt>
                <c:pt idx="233">
                  <c:v>-8.4580000000000053E-10</c:v>
                </c:pt>
                <c:pt idx="234">
                  <c:v>-8.3330000000000052E-10</c:v>
                </c:pt>
                <c:pt idx="235">
                  <c:v>-8.2080000000000031E-10</c:v>
                </c:pt>
                <c:pt idx="236">
                  <c:v>-8.0830000000000082E-10</c:v>
                </c:pt>
                <c:pt idx="237">
                  <c:v>-7.958000000000004E-10</c:v>
                </c:pt>
                <c:pt idx="238">
                  <c:v>-7.8330000000000039E-10</c:v>
                </c:pt>
                <c:pt idx="239">
                  <c:v>-7.7080000000000038E-10</c:v>
                </c:pt>
                <c:pt idx="240">
                  <c:v>-7.5830000000000037E-10</c:v>
                </c:pt>
                <c:pt idx="241">
                  <c:v>-7.4580000000000057E-10</c:v>
                </c:pt>
                <c:pt idx="242">
                  <c:v>-7.3330000000000046E-10</c:v>
                </c:pt>
                <c:pt idx="243">
                  <c:v>-7.2080000000000045E-10</c:v>
                </c:pt>
                <c:pt idx="244">
                  <c:v>-7.0830000000000044E-10</c:v>
                </c:pt>
                <c:pt idx="245">
                  <c:v>-6.9580000000000043E-10</c:v>
                </c:pt>
                <c:pt idx="246">
                  <c:v>-6.8330000000000042E-10</c:v>
                </c:pt>
                <c:pt idx="247">
                  <c:v>-6.7080000000000041E-10</c:v>
                </c:pt>
                <c:pt idx="248">
                  <c:v>-6.583000000000003E-10</c:v>
                </c:pt>
                <c:pt idx="249">
                  <c:v>-6.4580000000000029E-10</c:v>
                </c:pt>
                <c:pt idx="250">
                  <c:v>-6.3330000000000028E-10</c:v>
                </c:pt>
                <c:pt idx="251">
                  <c:v>-6.2080000000000028E-10</c:v>
                </c:pt>
                <c:pt idx="252">
                  <c:v>-6.0830000000000027E-10</c:v>
                </c:pt>
                <c:pt idx="253">
                  <c:v>-5.9580000000000026E-10</c:v>
                </c:pt>
                <c:pt idx="254">
                  <c:v>-5.8330000000000035E-10</c:v>
                </c:pt>
                <c:pt idx="255">
                  <c:v>-5.7080000000000034E-10</c:v>
                </c:pt>
                <c:pt idx="256">
                  <c:v>-5.5830000000000034E-10</c:v>
                </c:pt>
                <c:pt idx="257">
                  <c:v>-5.4580000000000033E-10</c:v>
                </c:pt>
                <c:pt idx="258">
                  <c:v>-5.3330000000000032E-10</c:v>
                </c:pt>
                <c:pt idx="259">
                  <c:v>-5.2080000000000031E-10</c:v>
                </c:pt>
                <c:pt idx="260">
                  <c:v>-5.083000000000002E-10</c:v>
                </c:pt>
                <c:pt idx="261">
                  <c:v>-4.9580000000000019E-10</c:v>
                </c:pt>
                <c:pt idx="262">
                  <c:v>-4.8330000000000018E-10</c:v>
                </c:pt>
                <c:pt idx="263">
                  <c:v>-4.7080000000000017E-10</c:v>
                </c:pt>
                <c:pt idx="264">
                  <c:v>-4.5830000000000027E-10</c:v>
                </c:pt>
                <c:pt idx="265">
                  <c:v>-4.4580000000000026E-10</c:v>
                </c:pt>
                <c:pt idx="266">
                  <c:v>-4.3330000000000015E-10</c:v>
                </c:pt>
                <c:pt idx="267">
                  <c:v>-4.2080000000000014E-10</c:v>
                </c:pt>
                <c:pt idx="268">
                  <c:v>-4.0830000000000013E-10</c:v>
                </c:pt>
                <c:pt idx="269">
                  <c:v>-3.9580000000000017E-10</c:v>
                </c:pt>
                <c:pt idx="270">
                  <c:v>-3.8330000000000017E-10</c:v>
                </c:pt>
                <c:pt idx="271">
                  <c:v>-3.7080000000000021E-10</c:v>
                </c:pt>
                <c:pt idx="272">
                  <c:v>-3.5830000000000015E-10</c:v>
                </c:pt>
                <c:pt idx="273">
                  <c:v>-3.4580000000000019E-10</c:v>
                </c:pt>
                <c:pt idx="274">
                  <c:v>-3.3330000000000013E-10</c:v>
                </c:pt>
                <c:pt idx="275">
                  <c:v>-3.2080000000000017E-10</c:v>
                </c:pt>
                <c:pt idx="276">
                  <c:v>-3.0830000000000017E-10</c:v>
                </c:pt>
                <c:pt idx="277">
                  <c:v>-2.9580000000000016E-10</c:v>
                </c:pt>
                <c:pt idx="278">
                  <c:v>-2.833000000000001E-10</c:v>
                </c:pt>
                <c:pt idx="279">
                  <c:v>-2.7080000000000019E-10</c:v>
                </c:pt>
                <c:pt idx="280">
                  <c:v>-2.5830000000000013E-10</c:v>
                </c:pt>
                <c:pt idx="281">
                  <c:v>-2.4580000000000012E-10</c:v>
                </c:pt>
                <c:pt idx="282">
                  <c:v>-2.3330000000000011E-10</c:v>
                </c:pt>
                <c:pt idx="283">
                  <c:v>-2.2080000000000013E-10</c:v>
                </c:pt>
                <c:pt idx="284">
                  <c:v>-2.083000000000001E-10</c:v>
                </c:pt>
                <c:pt idx="285">
                  <c:v>-1.9580000000000011E-10</c:v>
                </c:pt>
                <c:pt idx="286">
                  <c:v>-1.8330000000000011E-10</c:v>
                </c:pt>
                <c:pt idx="287">
                  <c:v>-1.7080000000000005E-10</c:v>
                </c:pt>
                <c:pt idx="288">
                  <c:v>-1.5830000000000009E-10</c:v>
                </c:pt>
                <c:pt idx="289">
                  <c:v>-1.4580000000000008E-10</c:v>
                </c:pt>
                <c:pt idx="290">
                  <c:v>-1.3330000000000005E-10</c:v>
                </c:pt>
                <c:pt idx="291">
                  <c:v>-1.2080000000000006E-10</c:v>
                </c:pt>
                <c:pt idx="292">
                  <c:v>-1.0830000000000006E-10</c:v>
                </c:pt>
                <c:pt idx="293">
                  <c:v>-9.5800000000000072E-11</c:v>
                </c:pt>
                <c:pt idx="294">
                  <c:v>-8.330000000000009E-11</c:v>
                </c:pt>
                <c:pt idx="295">
                  <c:v>-7.0800000000000042E-11</c:v>
                </c:pt>
                <c:pt idx="296">
                  <c:v>-5.8300000000000021E-11</c:v>
                </c:pt>
                <c:pt idx="297">
                  <c:v>-4.5800000000000032E-11</c:v>
                </c:pt>
                <c:pt idx="298">
                  <c:v>-3.3300000000000017E-11</c:v>
                </c:pt>
                <c:pt idx="299">
                  <c:v>-2.0800000000000008E-11</c:v>
                </c:pt>
                <c:pt idx="300">
                  <c:v>-8.3000000000000062E-12</c:v>
                </c:pt>
                <c:pt idx="301">
                  <c:v>4.2000000000000023E-12</c:v>
                </c:pt>
                <c:pt idx="302">
                  <c:v>1.6700000000000011E-11</c:v>
                </c:pt>
                <c:pt idx="303">
                  <c:v>2.9200000000000019E-11</c:v>
                </c:pt>
                <c:pt idx="304">
                  <c:v>4.1700000000000028E-11</c:v>
                </c:pt>
                <c:pt idx="305">
                  <c:v>5.420000000000003E-11</c:v>
                </c:pt>
                <c:pt idx="306">
                  <c:v>6.6700000000000039E-11</c:v>
                </c:pt>
                <c:pt idx="307">
                  <c:v>7.9200000000000047E-11</c:v>
                </c:pt>
                <c:pt idx="308">
                  <c:v>9.1700000000000056E-11</c:v>
                </c:pt>
                <c:pt idx="309">
                  <c:v>1.0420000000000006E-10</c:v>
                </c:pt>
                <c:pt idx="310">
                  <c:v>1.1670000000000007E-10</c:v>
                </c:pt>
                <c:pt idx="311">
                  <c:v>1.2920000000000008E-10</c:v>
                </c:pt>
                <c:pt idx="312">
                  <c:v>1.4170000000000006E-10</c:v>
                </c:pt>
                <c:pt idx="313">
                  <c:v>1.5420000000000005E-10</c:v>
                </c:pt>
                <c:pt idx="314">
                  <c:v>1.6670000000000011E-10</c:v>
                </c:pt>
                <c:pt idx="315">
                  <c:v>1.7920000000000012E-10</c:v>
                </c:pt>
                <c:pt idx="316">
                  <c:v>1.917000000000001E-10</c:v>
                </c:pt>
                <c:pt idx="317">
                  <c:v>2.0420000000000011E-10</c:v>
                </c:pt>
                <c:pt idx="318">
                  <c:v>2.1670000000000014E-10</c:v>
                </c:pt>
                <c:pt idx="319">
                  <c:v>2.292000000000001E-10</c:v>
                </c:pt>
                <c:pt idx="320">
                  <c:v>2.4170000000000011E-10</c:v>
                </c:pt>
                <c:pt idx="321">
                  <c:v>2.5420000000000011E-10</c:v>
                </c:pt>
                <c:pt idx="322">
                  <c:v>2.6670000000000018E-10</c:v>
                </c:pt>
                <c:pt idx="323">
                  <c:v>2.7920000000000013E-10</c:v>
                </c:pt>
                <c:pt idx="324">
                  <c:v>2.9170000000000009E-10</c:v>
                </c:pt>
                <c:pt idx="325">
                  <c:v>3.0420000000000015E-10</c:v>
                </c:pt>
                <c:pt idx="326">
                  <c:v>3.1670000000000021E-10</c:v>
                </c:pt>
                <c:pt idx="327">
                  <c:v>3.2920000000000017E-10</c:v>
                </c:pt>
                <c:pt idx="328">
                  <c:v>3.4170000000000017E-10</c:v>
                </c:pt>
                <c:pt idx="329">
                  <c:v>3.5420000000000018E-10</c:v>
                </c:pt>
                <c:pt idx="330">
                  <c:v>3.6670000000000019E-10</c:v>
                </c:pt>
                <c:pt idx="331">
                  <c:v>3.792000000000002E-10</c:v>
                </c:pt>
                <c:pt idx="332">
                  <c:v>3.9170000000000021E-10</c:v>
                </c:pt>
                <c:pt idx="333">
                  <c:v>4.0420000000000022E-10</c:v>
                </c:pt>
                <c:pt idx="334">
                  <c:v>4.1670000000000012E-10</c:v>
                </c:pt>
                <c:pt idx="335">
                  <c:v>4.2920000000000023E-10</c:v>
                </c:pt>
                <c:pt idx="336">
                  <c:v>4.4170000000000024E-10</c:v>
                </c:pt>
                <c:pt idx="337">
                  <c:v>4.5420000000000025E-10</c:v>
                </c:pt>
                <c:pt idx="338">
                  <c:v>4.6670000000000016E-10</c:v>
                </c:pt>
                <c:pt idx="339">
                  <c:v>4.7920000000000027E-10</c:v>
                </c:pt>
                <c:pt idx="340">
                  <c:v>4.9170000000000028E-10</c:v>
                </c:pt>
                <c:pt idx="341">
                  <c:v>5.0420000000000029E-10</c:v>
                </c:pt>
                <c:pt idx="342">
                  <c:v>5.1670000000000019E-10</c:v>
                </c:pt>
                <c:pt idx="343">
                  <c:v>5.292000000000003E-10</c:v>
                </c:pt>
                <c:pt idx="344">
                  <c:v>5.4170000000000031E-10</c:v>
                </c:pt>
                <c:pt idx="345">
                  <c:v>5.5420000000000032E-10</c:v>
                </c:pt>
                <c:pt idx="346">
                  <c:v>5.6670000000000022E-10</c:v>
                </c:pt>
                <c:pt idx="347">
                  <c:v>5.7920000000000034E-10</c:v>
                </c:pt>
                <c:pt idx="348">
                  <c:v>5.9170000000000035E-10</c:v>
                </c:pt>
                <c:pt idx="349">
                  <c:v>6.0420000000000035E-10</c:v>
                </c:pt>
                <c:pt idx="350">
                  <c:v>6.1670000000000026E-10</c:v>
                </c:pt>
                <c:pt idx="351">
                  <c:v>6.2920000000000037E-10</c:v>
                </c:pt>
                <c:pt idx="352">
                  <c:v>6.4170000000000038E-10</c:v>
                </c:pt>
                <c:pt idx="353">
                  <c:v>6.5420000000000039E-10</c:v>
                </c:pt>
                <c:pt idx="354">
                  <c:v>6.6670000000000029E-10</c:v>
                </c:pt>
                <c:pt idx="355">
                  <c:v>6.792000000000004E-10</c:v>
                </c:pt>
                <c:pt idx="356">
                  <c:v>6.9170000000000041E-10</c:v>
                </c:pt>
                <c:pt idx="357">
                  <c:v>7.0420000000000042E-10</c:v>
                </c:pt>
                <c:pt idx="358">
                  <c:v>7.1670000000000033E-10</c:v>
                </c:pt>
                <c:pt idx="359">
                  <c:v>7.2920000000000034E-10</c:v>
                </c:pt>
                <c:pt idx="360">
                  <c:v>7.4170000000000034E-10</c:v>
                </c:pt>
                <c:pt idx="361">
                  <c:v>7.5420000000000035E-10</c:v>
                </c:pt>
                <c:pt idx="362">
                  <c:v>7.6670000000000036E-10</c:v>
                </c:pt>
                <c:pt idx="363">
                  <c:v>7.7920000000000037E-10</c:v>
                </c:pt>
                <c:pt idx="364">
                  <c:v>7.9170000000000038E-10</c:v>
                </c:pt>
                <c:pt idx="365">
                  <c:v>8.0420000000000039E-10</c:v>
                </c:pt>
                <c:pt idx="366">
                  <c:v>8.167000000000006E-10</c:v>
                </c:pt>
                <c:pt idx="367">
                  <c:v>8.2920000000000061E-10</c:v>
                </c:pt>
                <c:pt idx="368">
                  <c:v>8.4170000000000041E-10</c:v>
                </c:pt>
                <c:pt idx="369">
                  <c:v>8.5420000000000042E-10</c:v>
                </c:pt>
                <c:pt idx="370">
                  <c:v>8.6670000000000043E-10</c:v>
                </c:pt>
                <c:pt idx="371">
                  <c:v>8.7920000000000044E-10</c:v>
                </c:pt>
                <c:pt idx="372">
                  <c:v>8.9170000000000045E-10</c:v>
                </c:pt>
                <c:pt idx="373">
                  <c:v>9.0420000000000046E-10</c:v>
                </c:pt>
                <c:pt idx="374">
                  <c:v>9.1670000000000046E-10</c:v>
                </c:pt>
                <c:pt idx="375">
                  <c:v>9.2920000000000047E-10</c:v>
                </c:pt>
                <c:pt idx="376">
                  <c:v>9.4170000000000058E-10</c:v>
                </c:pt>
                <c:pt idx="377">
                  <c:v>9.5420000000000049E-10</c:v>
                </c:pt>
                <c:pt idx="378">
                  <c:v>9.667000000000006E-10</c:v>
                </c:pt>
                <c:pt idx="379">
                  <c:v>9.7920000000000071E-10</c:v>
                </c:pt>
                <c:pt idx="380">
                  <c:v>9.9170000000000062E-10</c:v>
                </c:pt>
                <c:pt idx="381">
                  <c:v>1.0042000000000003E-9</c:v>
                </c:pt>
                <c:pt idx="382">
                  <c:v>1.0167000000000004E-9</c:v>
                </c:pt>
                <c:pt idx="383">
                  <c:v>1.0292000000000001E-9</c:v>
                </c:pt>
                <c:pt idx="384">
                  <c:v>1.0417000000000004E-9</c:v>
                </c:pt>
                <c:pt idx="385">
                  <c:v>1.0542000000000004E-9</c:v>
                </c:pt>
                <c:pt idx="386">
                  <c:v>1.0667000000000005E-9</c:v>
                </c:pt>
                <c:pt idx="387">
                  <c:v>1.0792000000000006E-9</c:v>
                </c:pt>
                <c:pt idx="388">
                  <c:v>1.0917000000000005E-9</c:v>
                </c:pt>
                <c:pt idx="389">
                  <c:v>1.1042000000000006E-9</c:v>
                </c:pt>
                <c:pt idx="390">
                  <c:v>1.1167000000000005E-9</c:v>
                </c:pt>
                <c:pt idx="391">
                  <c:v>1.1292000000000006E-9</c:v>
                </c:pt>
                <c:pt idx="392">
                  <c:v>1.1417000000000005E-9</c:v>
                </c:pt>
                <c:pt idx="393">
                  <c:v>1.1542000000000006E-9</c:v>
                </c:pt>
                <c:pt idx="394">
                  <c:v>1.1667000000000005E-9</c:v>
                </c:pt>
                <c:pt idx="395">
                  <c:v>1.1792000000000006E-9</c:v>
                </c:pt>
                <c:pt idx="396">
                  <c:v>1.1917000000000003E-9</c:v>
                </c:pt>
                <c:pt idx="397">
                  <c:v>1.2042000000000005E-9</c:v>
                </c:pt>
                <c:pt idx="398">
                  <c:v>1.2167000000000004E-9</c:v>
                </c:pt>
                <c:pt idx="399">
                  <c:v>1.2292000000000005E-9</c:v>
                </c:pt>
                <c:pt idx="400">
                  <c:v>1.2417000000000004E-9</c:v>
                </c:pt>
              </c:numCache>
            </c:numRef>
          </c:xVal>
          <c:yVal>
            <c:numRef>
              <c:f>'C:\Users\LU\Fast Timing\07202012\64mm^2\ZVA&amp;AM\1750V\[T70.csv]T70'!$J$100:$J$500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0.17953000000000002</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3211264"/>
        <c:axId val="93118848"/>
      </c:scatterChart>
      <c:valAx>
        <c:axId val="93211264"/>
        <c:scaling>
          <c:orientation val="minMax"/>
        </c:scaling>
        <c:axPos val="b"/>
        <c:numFmt formatCode="General" sourceLinked="1"/>
        <c:tickLblPos val="nextTo"/>
        <c:crossAx val="93118848"/>
        <c:crosses val="autoZero"/>
        <c:crossBetween val="midCat"/>
      </c:valAx>
      <c:valAx>
        <c:axId val="93118848"/>
        <c:scaling>
          <c:orientation val="minMax"/>
        </c:scaling>
        <c:axPos val="l"/>
        <c:majorGridlines/>
        <c:numFmt formatCode="General" sourceLinked="1"/>
        <c:tickLblPos val="nextTo"/>
        <c:crossAx val="93211264"/>
        <c:crosses val="autoZero"/>
        <c:crossBetween val="midCat"/>
      </c:valAx>
    </c:plotArea>
    <c:plotVisOnly val="1"/>
    <c:dispBlanksAs val="gap"/>
  </c:chart>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Timing\07202012\64mm^2\ZVA&amp;AM\1750V\[T71.csv]T71'!$A$100:$A$500</c:f>
              <c:numCache>
                <c:formatCode>General</c:formatCode>
                <c:ptCount val="401"/>
                <c:pt idx="0">
                  <c:v>-3.7641000000000027E-9</c:v>
                </c:pt>
                <c:pt idx="1">
                  <c:v>-3.7516000000000018E-9</c:v>
                </c:pt>
                <c:pt idx="2">
                  <c:v>-3.7391000000000017E-9</c:v>
                </c:pt>
                <c:pt idx="3">
                  <c:v>-3.7266000000000016E-9</c:v>
                </c:pt>
                <c:pt idx="4">
                  <c:v>-3.7141000000000015E-9</c:v>
                </c:pt>
                <c:pt idx="5">
                  <c:v>-3.7016000000000018E-9</c:v>
                </c:pt>
                <c:pt idx="6">
                  <c:v>-3.6891000000000021E-9</c:v>
                </c:pt>
                <c:pt idx="7">
                  <c:v>-3.6766000000000016E-9</c:v>
                </c:pt>
                <c:pt idx="8">
                  <c:v>-3.6641000000000023E-9</c:v>
                </c:pt>
                <c:pt idx="9">
                  <c:v>-3.6516000000000017E-9</c:v>
                </c:pt>
                <c:pt idx="10">
                  <c:v>-3.6391000000000016E-9</c:v>
                </c:pt>
                <c:pt idx="11">
                  <c:v>-3.6266000000000015E-9</c:v>
                </c:pt>
                <c:pt idx="12">
                  <c:v>-3.6141000000000018E-9</c:v>
                </c:pt>
                <c:pt idx="13">
                  <c:v>-3.6016000000000017E-9</c:v>
                </c:pt>
                <c:pt idx="14">
                  <c:v>-3.5891000000000016E-9</c:v>
                </c:pt>
                <c:pt idx="15">
                  <c:v>-3.5766000000000015E-9</c:v>
                </c:pt>
                <c:pt idx="16">
                  <c:v>-3.5641000000000022E-9</c:v>
                </c:pt>
                <c:pt idx="17">
                  <c:v>-3.5516000000000013E-9</c:v>
                </c:pt>
                <c:pt idx="18">
                  <c:v>-3.5391000000000011E-9</c:v>
                </c:pt>
                <c:pt idx="19">
                  <c:v>-3.5266000000000014E-9</c:v>
                </c:pt>
                <c:pt idx="20">
                  <c:v>-3.5141000000000018E-9</c:v>
                </c:pt>
                <c:pt idx="21">
                  <c:v>-3.5016000000000016E-9</c:v>
                </c:pt>
                <c:pt idx="22">
                  <c:v>-3.4891000000000015E-9</c:v>
                </c:pt>
                <c:pt idx="23">
                  <c:v>-3.476600000000001E-9</c:v>
                </c:pt>
                <c:pt idx="24">
                  <c:v>-3.4641000000000017E-9</c:v>
                </c:pt>
                <c:pt idx="25">
                  <c:v>-3.4516000000000012E-9</c:v>
                </c:pt>
                <c:pt idx="26">
                  <c:v>-3.4391000000000011E-9</c:v>
                </c:pt>
                <c:pt idx="27">
                  <c:v>-3.4266000000000014E-9</c:v>
                </c:pt>
                <c:pt idx="28">
                  <c:v>-3.4141000000000017E-9</c:v>
                </c:pt>
                <c:pt idx="29">
                  <c:v>-3.4016000000000016E-9</c:v>
                </c:pt>
                <c:pt idx="30">
                  <c:v>-3.389100000000001E-9</c:v>
                </c:pt>
                <c:pt idx="31">
                  <c:v>-3.3766000000000009E-9</c:v>
                </c:pt>
                <c:pt idx="32">
                  <c:v>-3.3641000000000016E-9</c:v>
                </c:pt>
                <c:pt idx="33">
                  <c:v>-3.3516000000000011E-9</c:v>
                </c:pt>
                <c:pt idx="34">
                  <c:v>-3.3391000000000014E-9</c:v>
                </c:pt>
                <c:pt idx="35">
                  <c:v>-3.3266000000000013E-9</c:v>
                </c:pt>
                <c:pt idx="36">
                  <c:v>-3.3141000000000016E-9</c:v>
                </c:pt>
                <c:pt idx="37">
                  <c:v>-3.3016000000000011E-9</c:v>
                </c:pt>
                <c:pt idx="38">
                  <c:v>-3.2891000000000018E-9</c:v>
                </c:pt>
                <c:pt idx="39">
                  <c:v>-3.2766000000000013E-9</c:v>
                </c:pt>
                <c:pt idx="40">
                  <c:v>-3.2641000000000016E-9</c:v>
                </c:pt>
                <c:pt idx="41">
                  <c:v>-3.2516000000000015E-9</c:v>
                </c:pt>
                <c:pt idx="42">
                  <c:v>-3.2391000000000018E-9</c:v>
                </c:pt>
                <c:pt idx="43">
                  <c:v>-3.2266000000000017E-9</c:v>
                </c:pt>
                <c:pt idx="44">
                  <c:v>-3.2141000000000015E-9</c:v>
                </c:pt>
                <c:pt idx="45">
                  <c:v>-3.2016000000000014E-9</c:v>
                </c:pt>
                <c:pt idx="46">
                  <c:v>-3.1891000000000017E-9</c:v>
                </c:pt>
                <c:pt idx="47">
                  <c:v>-3.1766000000000012E-9</c:v>
                </c:pt>
                <c:pt idx="48">
                  <c:v>-3.1641000000000015E-9</c:v>
                </c:pt>
                <c:pt idx="49">
                  <c:v>-3.1516000000000014E-9</c:v>
                </c:pt>
                <c:pt idx="50">
                  <c:v>-3.1391000000000017E-9</c:v>
                </c:pt>
                <c:pt idx="51">
                  <c:v>-3.1266000000000016E-9</c:v>
                </c:pt>
                <c:pt idx="52">
                  <c:v>-3.1141000000000011E-9</c:v>
                </c:pt>
                <c:pt idx="53">
                  <c:v>-3.1016000000000014E-9</c:v>
                </c:pt>
                <c:pt idx="54">
                  <c:v>-3.0891000000000017E-9</c:v>
                </c:pt>
                <c:pt idx="55">
                  <c:v>-3.0766000000000011E-9</c:v>
                </c:pt>
                <c:pt idx="56">
                  <c:v>-3.0641000000000019E-9</c:v>
                </c:pt>
                <c:pt idx="57">
                  <c:v>-3.0516000000000013E-9</c:v>
                </c:pt>
                <c:pt idx="58">
                  <c:v>-3.0391000000000016E-9</c:v>
                </c:pt>
                <c:pt idx="59">
                  <c:v>-3.0266000000000011E-9</c:v>
                </c:pt>
                <c:pt idx="60">
                  <c:v>-3.0141000000000014E-9</c:v>
                </c:pt>
                <c:pt idx="61">
                  <c:v>-3.0016000000000013E-9</c:v>
                </c:pt>
                <c:pt idx="62">
                  <c:v>-2.9891000000000012E-9</c:v>
                </c:pt>
                <c:pt idx="63">
                  <c:v>-2.9766000000000011E-9</c:v>
                </c:pt>
                <c:pt idx="64">
                  <c:v>-2.9641000000000018E-9</c:v>
                </c:pt>
                <c:pt idx="65">
                  <c:v>-2.9516000000000009E-9</c:v>
                </c:pt>
                <c:pt idx="66">
                  <c:v>-2.9391000000000007E-9</c:v>
                </c:pt>
                <c:pt idx="67">
                  <c:v>-2.926600000000001E-9</c:v>
                </c:pt>
                <c:pt idx="68">
                  <c:v>-2.9141000000000013E-9</c:v>
                </c:pt>
                <c:pt idx="69">
                  <c:v>-2.9016000000000012E-9</c:v>
                </c:pt>
                <c:pt idx="70">
                  <c:v>-2.8891000000000011E-9</c:v>
                </c:pt>
                <c:pt idx="71">
                  <c:v>-2.876600000000001E-9</c:v>
                </c:pt>
                <c:pt idx="72">
                  <c:v>-2.8641000000000017E-9</c:v>
                </c:pt>
                <c:pt idx="73">
                  <c:v>-2.8516000000000008E-9</c:v>
                </c:pt>
                <c:pt idx="74">
                  <c:v>-2.8391000000000007E-9</c:v>
                </c:pt>
                <c:pt idx="75">
                  <c:v>-2.826600000000001E-9</c:v>
                </c:pt>
                <c:pt idx="76">
                  <c:v>-2.8141000000000013E-9</c:v>
                </c:pt>
                <c:pt idx="77">
                  <c:v>-2.8016000000000012E-9</c:v>
                </c:pt>
                <c:pt idx="78">
                  <c:v>-2.7891000000000015E-9</c:v>
                </c:pt>
                <c:pt idx="79">
                  <c:v>-2.7766000000000009E-9</c:v>
                </c:pt>
                <c:pt idx="80">
                  <c:v>-2.7641000000000017E-9</c:v>
                </c:pt>
                <c:pt idx="81">
                  <c:v>-2.7516000000000011E-9</c:v>
                </c:pt>
                <c:pt idx="82">
                  <c:v>-2.7391000000000014E-9</c:v>
                </c:pt>
                <c:pt idx="83">
                  <c:v>-2.7266000000000013E-9</c:v>
                </c:pt>
                <c:pt idx="84">
                  <c:v>-2.7141000000000016E-9</c:v>
                </c:pt>
                <c:pt idx="85">
                  <c:v>-2.7016000000000015E-9</c:v>
                </c:pt>
                <c:pt idx="86">
                  <c:v>-2.6891000000000018E-9</c:v>
                </c:pt>
                <c:pt idx="87">
                  <c:v>-2.6766000000000009E-9</c:v>
                </c:pt>
                <c:pt idx="88">
                  <c:v>-2.6641000000000012E-9</c:v>
                </c:pt>
                <c:pt idx="89">
                  <c:v>-2.6516000000000011E-9</c:v>
                </c:pt>
                <c:pt idx="90">
                  <c:v>-2.6391000000000014E-9</c:v>
                </c:pt>
                <c:pt idx="91">
                  <c:v>-2.6266000000000012E-9</c:v>
                </c:pt>
                <c:pt idx="92">
                  <c:v>-2.6141000000000011E-9</c:v>
                </c:pt>
                <c:pt idx="93">
                  <c:v>-2.601600000000001E-9</c:v>
                </c:pt>
                <c:pt idx="94">
                  <c:v>-2.5891000000000013E-9</c:v>
                </c:pt>
                <c:pt idx="95">
                  <c:v>-2.5766000000000008E-9</c:v>
                </c:pt>
                <c:pt idx="96">
                  <c:v>-2.5641000000000011E-9</c:v>
                </c:pt>
                <c:pt idx="97">
                  <c:v>-2.551600000000001E-9</c:v>
                </c:pt>
                <c:pt idx="98">
                  <c:v>-2.5391000000000013E-9</c:v>
                </c:pt>
                <c:pt idx="99">
                  <c:v>-2.5266000000000012E-9</c:v>
                </c:pt>
                <c:pt idx="100">
                  <c:v>-2.5141000000000007E-9</c:v>
                </c:pt>
                <c:pt idx="101">
                  <c:v>-2.501600000000001E-9</c:v>
                </c:pt>
                <c:pt idx="102">
                  <c:v>-2.4891000000000013E-9</c:v>
                </c:pt>
                <c:pt idx="103">
                  <c:v>-2.4766000000000007E-9</c:v>
                </c:pt>
                <c:pt idx="104">
                  <c:v>-2.464100000000001E-9</c:v>
                </c:pt>
                <c:pt idx="105">
                  <c:v>-2.4516000000000009E-9</c:v>
                </c:pt>
                <c:pt idx="106">
                  <c:v>-2.4391000000000012E-9</c:v>
                </c:pt>
                <c:pt idx="107">
                  <c:v>-2.4266000000000007E-9</c:v>
                </c:pt>
                <c:pt idx="108">
                  <c:v>-2.414100000000001E-9</c:v>
                </c:pt>
                <c:pt idx="109">
                  <c:v>-2.4016000000000009E-9</c:v>
                </c:pt>
                <c:pt idx="110">
                  <c:v>-2.3891000000000008E-9</c:v>
                </c:pt>
                <c:pt idx="111">
                  <c:v>-2.3766000000000007E-9</c:v>
                </c:pt>
                <c:pt idx="112">
                  <c:v>-2.3641000000000014E-9</c:v>
                </c:pt>
                <c:pt idx="113">
                  <c:v>-2.3516000000000004E-9</c:v>
                </c:pt>
                <c:pt idx="114">
                  <c:v>-2.3391000000000003E-9</c:v>
                </c:pt>
                <c:pt idx="115">
                  <c:v>-2.3266000000000006E-9</c:v>
                </c:pt>
                <c:pt idx="116">
                  <c:v>-2.3141000000000009E-9</c:v>
                </c:pt>
                <c:pt idx="117">
                  <c:v>-2.3016000000000008E-9</c:v>
                </c:pt>
                <c:pt idx="118">
                  <c:v>-2.2891000000000011E-9</c:v>
                </c:pt>
                <c:pt idx="119">
                  <c:v>-2.276600000000001E-9</c:v>
                </c:pt>
                <c:pt idx="120">
                  <c:v>-2.2641000000000017E-9</c:v>
                </c:pt>
                <c:pt idx="121">
                  <c:v>-2.2516000000000008E-9</c:v>
                </c:pt>
                <c:pt idx="122">
                  <c:v>-2.2391000000000007E-9</c:v>
                </c:pt>
                <c:pt idx="123">
                  <c:v>-2.226600000000001E-9</c:v>
                </c:pt>
                <c:pt idx="124">
                  <c:v>-2.2141000000000013E-9</c:v>
                </c:pt>
                <c:pt idx="125">
                  <c:v>-2.2016000000000012E-9</c:v>
                </c:pt>
                <c:pt idx="126">
                  <c:v>-2.1891000000000011E-9</c:v>
                </c:pt>
                <c:pt idx="127">
                  <c:v>-2.1766000000000005E-9</c:v>
                </c:pt>
                <c:pt idx="128">
                  <c:v>-2.1641000000000012E-9</c:v>
                </c:pt>
                <c:pt idx="129">
                  <c:v>-2.1516000000000007E-9</c:v>
                </c:pt>
                <c:pt idx="130">
                  <c:v>-2.139100000000001E-9</c:v>
                </c:pt>
                <c:pt idx="131">
                  <c:v>-2.1266000000000009E-9</c:v>
                </c:pt>
                <c:pt idx="132">
                  <c:v>-2.1141000000000012E-9</c:v>
                </c:pt>
                <c:pt idx="133">
                  <c:v>-2.1016000000000011E-9</c:v>
                </c:pt>
                <c:pt idx="134">
                  <c:v>-2.0891000000000014E-9</c:v>
                </c:pt>
                <c:pt idx="135">
                  <c:v>-2.0766000000000005E-9</c:v>
                </c:pt>
                <c:pt idx="136">
                  <c:v>-2.0641000000000008E-9</c:v>
                </c:pt>
                <c:pt idx="137">
                  <c:v>-2.0516000000000006E-9</c:v>
                </c:pt>
                <c:pt idx="138">
                  <c:v>-2.039100000000001E-9</c:v>
                </c:pt>
                <c:pt idx="139">
                  <c:v>-2.0266000000000008E-9</c:v>
                </c:pt>
                <c:pt idx="140">
                  <c:v>-2.0141000000000007E-9</c:v>
                </c:pt>
                <c:pt idx="141">
                  <c:v>-2.001600000000001E-9</c:v>
                </c:pt>
                <c:pt idx="142">
                  <c:v>-1.9891000000000009E-9</c:v>
                </c:pt>
                <c:pt idx="143">
                  <c:v>-1.9766000000000012E-9</c:v>
                </c:pt>
                <c:pt idx="144">
                  <c:v>-1.9641000000000011E-9</c:v>
                </c:pt>
                <c:pt idx="145">
                  <c:v>-1.951600000000001E-9</c:v>
                </c:pt>
                <c:pt idx="146">
                  <c:v>-1.9391000000000009E-9</c:v>
                </c:pt>
                <c:pt idx="147">
                  <c:v>-1.9266000000000008E-9</c:v>
                </c:pt>
                <c:pt idx="148">
                  <c:v>-1.9141000000000011E-9</c:v>
                </c:pt>
                <c:pt idx="149">
                  <c:v>-1.901600000000001E-9</c:v>
                </c:pt>
                <c:pt idx="150">
                  <c:v>-1.8891000000000008E-9</c:v>
                </c:pt>
                <c:pt idx="151">
                  <c:v>-1.8766000000000007E-9</c:v>
                </c:pt>
                <c:pt idx="152">
                  <c:v>-1.8641000000000006E-9</c:v>
                </c:pt>
                <c:pt idx="153">
                  <c:v>-1.8516000000000009E-9</c:v>
                </c:pt>
                <c:pt idx="154">
                  <c:v>-1.8391000000000008E-9</c:v>
                </c:pt>
                <c:pt idx="155">
                  <c:v>-1.8266000000000009E-9</c:v>
                </c:pt>
                <c:pt idx="156">
                  <c:v>-1.814100000000001E-9</c:v>
                </c:pt>
                <c:pt idx="157">
                  <c:v>-1.8016000000000007E-9</c:v>
                </c:pt>
                <c:pt idx="158">
                  <c:v>-1.7891000000000008E-9</c:v>
                </c:pt>
                <c:pt idx="159">
                  <c:v>-1.7766000000000009E-9</c:v>
                </c:pt>
                <c:pt idx="160">
                  <c:v>-1.7641000000000008E-9</c:v>
                </c:pt>
                <c:pt idx="161">
                  <c:v>-1.7516000000000007E-9</c:v>
                </c:pt>
                <c:pt idx="162">
                  <c:v>-1.7391000000000005E-9</c:v>
                </c:pt>
                <c:pt idx="163">
                  <c:v>-1.7266000000000008E-9</c:v>
                </c:pt>
                <c:pt idx="164">
                  <c:v>-1.7141000000000005E-9</c:v>
                </c:pt>
                <c:pt idx="165">
                  <c:v>-1.7016000000000006E-9</c:v>
                </c:pt>
                <c:pt idx="166">
                  <c:v>-1.6891000000000009E-9</c:v>
                </c:pt>
                <c:pt idx="167">
                  <c:v>-1.676600000000001E-9</c:v>
                </c:pt>
                <c:pt idx="168">
                  <c:v>-1.6641000000000009E-9</c:v>
                </c:pt>
                <c:pt idx="169">
                  <c:v>-1.6516000000000008E-9</c:v>
                </c:pt>
                <c:pt idx="170">
                  <c:v>-1.6391000000000009E-9</c:v>
                </c:pt>
                <c:pt idx="171">
                  <c:v>-1.6266000000000006E-9</c:v>
                </c:pt>
                <c:pt idx="172">
                  <c:v>-1.6141000000000009E-9</c:v>
                </c:pt>
                <c:pt idx="173">
                  <c:v>-1.6016000000000005E-9</c:v>
                </c:pt>
                <c:pt idx="174">
                  <c:v>-1.5891000000000009E-9</c:v>
                </c:pt>
                <c:pt idx="175">
                  <c:v>-1.5766000000000005E-9</c:v>
                </c:pt>
                <c:pt idx="176">
                  <c:v>-1.5641000000000008E-9</c:v>
                </c:pt>
                <c:pt idx="177">
                  <c:v>-1.5516000000000007E-9</c:v>
                </c:pt>
                <c:pt idx="178">
                  <c:v>-1.5391000000000006E-9</c:v>
                </c:pt>
                <c:pt idx="179">
                  <c:v>-1.5266000000000007E-9</c:v>
                </c:pt>
                <c:pt idx="180">
                  <c:v>-1.5141000000000008E-9</c:v>
                </c:pt>
                <c:pt idx="181">
                  <c:v>-1.5016000000000005E-9</c:v>
                </c:pt>
                <c:pt idx="182">
                  <c:v>-1.4891000000000006E-9</c:v>
                </c:pt>
                <c:pt idx="183">
                  <c:v>-1.4766000000000007E-9</c:v>
                </c:pt>
                <c:pt idx="184">
                  <c:v>-1.4641000000000006E-9</c:v>
                </c:pt>
                <c:pt idx="185">
                  <c:v>-1.4516000000000004E-9</c:v>
                </c:pt>
                <c:pt idx="186">
                  <c:v>-1.4391000000000003E-9</c:v>
                </c:pt>
                <c:pt idx="187">
                  <c:v>-1.4266000000000006E-9</c:v>
                </c:pt>
                <c:pt idx="188">
                  <c:v>-1.4141000000000003E-9</c:v>
                </c:pt>
                <c:pt idx="189">
                  <c:v>-1.4016000000000004E-9</c:v>
                </c:pt>
                <c:pt idx="190">
                  <c:v>-1.3891000000000007E-9</c:v>
                </c:pt>
                <c:pt idx="191">
                  <c:v>-1.3766000000000008E-9</c:v>
                </c:pt>
                <c:pt idx="192">
                  <c:v>-1.3641000000000007E-9</c:v>
                </c:pt>
                <c:pt idx="193">
                  <c:v>-1.3516000000000006E-9</c:v>
                </c:pt>
                <c:pt idx="194">
                  <c:v>-1.3391000000000007E-9</c:v>
                </c:pt>
                <c:pt idx="195">
                  <c:v>-1.3266000000000004E-9</c:v>
                </c:pt>
                <c:pt idx="196">
                  <c:v>-1.3141000000000007E-9</c:v>
                </c:pt>
                <c:pt idx="197">
                  <c:v>-1.3016000000000003E-9</c:v>
                </c:pt>
                <c:pt idx="198">
                  <c:v>-1.2891000000000006E-9</c:v>
                </c:pt>
                <c:pt idx="199">
                  <c:v>-1.2766000000000003E-9</c:v>
                </c:pt>
                <c:pt idx="200">
                  <c:v>-1.2641000000000006E-9</c:v>
                </c:pt>
                <c:pt idx="201">
                  <c:v>-1.2516000000000005E-9</c:v>
                </c:pt>
                <c:pt idx="202">
                  <c:v>-1.2391000000000004E-9</c:v>
                </c:pt>
                <c:pt idx="203">
                  <c:v>-1.2266000000000005E-9</c:v>
                </c:pt>
                <c:pt idx="204">
                  <c:v>-1.2141000000000006E-9</c:v>
                </c:pt>
                <c:pt idx="205">
                  <c:v>-1.2016000000000005E-9</c:v>
                </c:pt>
                <c:pt idx="206">
                  <c:v>-1.1891000000000006E-9</c:v>
                </c:pt>
                <c:pt idx="207">
                  <c:v>-1.1766000000000007E-9</c:v>
                </c:pt>
                <c:pt idx="208">
                  <c:v>-1.1641000000000006E-9</c:v>
                </c:pt>
                <c:pt idx="209">
                  <c:v>-1.1516000000000004E-9</c:v>
                </c:pt>
                <c:pt idx="210">
                  <c:v>-1.1391000000000003E-9</c:v>
                </c:pt>
                <c:pt idx="211">
                  <c:v>-1.1266000000000006E-9</c:v>
                </c:pt>
                <c:pt idx="212">
                  <c:v>-1.1141000000000005E-9</c:v>
                </c:pt>
                <c:pt idx="213">
                  <c:v>-1.1016000000000004E-9</c:v>
                </c:pt>
                <c:pt idx="214">
                  <c:v>-1.0891000000000005E-9</c:v>
                </c:pt>
                <c:pt idx="215">
                  <c:v>-1.0766000000000006E-9</c:v>
                </c:pt>
                <c:pt idx="216">
                  <c:v>-1.0641000000000005E-9</c:v>
                </c:pt>
                <c:pt idx="217">
                  <c:v>-1.0516000000000004E-9</c:v>
                </c:pt>
                <c:pt idx="218">
                  <c:v>-1.0391000000000005E-9</c:v>
                </c:pt>
                <c:pt idx="219">
                  <c:v>-1.0266000000000002E-9</c:v>
                </c:pt>
                <c:pt idx="220">
                  <c:v>-1.0141000000000005E-9</c:v>
                </c:pt>
                <c:pt idx="221">
                  <c:v>-1.0016000000000001E-9</c:v>
                </c:pt>
                <c:pt idx="222">
                  <c:v>-9.8910000000000065E-10</c:v>
                </c:pt>
                <c:pt idx="223">
                  <c:v>-9.7660000000000074E-10</c:v>
                </c:pt>
                <c:pt idx="224">
                  <c:v>-9.6410000000000042E-10</c:v>
                </c:pt>
                <c:pt idx="225">
                  <c:v>-9.5160000000000073E-10</c:v>
                </c:pt>
                <c:pt idx="226">
                  <c:v>-9.3910000000000082E-10</c:v>
                </c:pt>
                <c:pt idx="227">
                  <c:v>-9.2660000000000071E-10</c:v>
                </c:pt>
                <c:pt idx="228">
                  <c:v>-9.1410000000000049E-10</c:v>
                </c:pt>
                <c:pt idx="229">
                  <c:v>-9.0160000000000069E-10</c:v>
                </c:pt>
                <c:pt idx="230">
                  <c:v>-8.8910000000000068E-10</c:v>
                </c:pt>
                <c:pt idx="231">
                  <c:v>-8.7660000000000067E-10</c:v>
                </c:pt>
                <c:pt idx="232">
                  <c:v>-8.6410000000000025E-10</c:v>
                </c:pt>
                <c:pt idx="233">
                  <c:v>-8.5160000000000045E-10</c:v>
                </c:pt>
                <c:pt idx="234">
                  <c:v>-8.3910000000000044E-10</c:v>
                </c:pt>
                <c:pt idx="235">
                  <c:v>-8.2660000000000043E-10</c:v>
                </c:pt>
                <c:pt idx="236">
                  <c:v>-8.1410000000000032E-10</c:v>
                </c:pt>
                <c:pt idx="237">
                  <c:v>-8.0160000000000042E-10</c:v>
                </c:pt>
                <c:pt idx="238">
                  <c:v>-7.891000000000003E-10</c:v>
                </c:pt>
                <c:pt idx="239">
                  <c:v>-7.766000000000003E-10</c:v>
                </c:pt>
                <c:pt idx="240">
                  <c:v>-7.6410000000000029E-10</c:v>
                </c:pt>
                <c:pt idx="241">
                  <c:v>-7.5160000000000028E-10</c:v>
                </c:pt>
                <c:pt idx="242">
                  <c:v>-7.3910000000000037E-10</c:v>
                </c:pt>
                <c:pt idx="243">
                  <c:v>-7.2660000000000037E-10</c:v>
                </c:pt>
                <c:pt idx="244">
                  <c:v>-7.1410000000000046E-10</c:v>
                </c:pt>
                <c:pt idx="245">
                  <c:v>-7.0160000000000035E-10</c:v>
                </c:pt>
                <c:pt idx="246">
                  <c:v>-6.8910000000000034E-10</c:v>
                </c:pt>
                <c:pt idx="247">
                  <c:v>-6.7660000000000033E-10</c:v>
                </c:pt>
                <c:pt idx="248">
                  <c:v>-6.6410000000000032E-10</c:v>
                </c:pt>
                <c:pt idx="249">
                  <c:v>-6.5160000000000031E-10</c:v>
                </c:pt>
                <c:pt idx="250">
                  <c:v>-6.3910000000000031E-10</c:v>
                </c:pt>
                <c:pt idx="251">
                  <c:v>-6.266000000000003E-10</c:v>
                </c:pt>
                <c:pt idx="252">
                  <c:v>-6.1410000000000029E-10</c:v>
                </c:pt>
                <c:pt idx="253">
                  <c:v>-6.0160000000000028E-10</c:v>
                </c:pt>
                <c:pt idx="254">
                  <c:v>-5.8910000000000027E-10</c:v>
                </c:pt>
                <c:pt idx="255">
                  <c:v>-5.7660000000000026E-10</c:v>
                </c:pt>
                <c:pt idx="256">
                  <c:v>-5.6410000000000036E-10</c:v>
                </c:pt>
                <c:pt idx="257">
                  <c:v>-5.5160000000000035E-10</c:v>
                </c:pt>
                <c:pt idx="258">
                  <c:v>-5.3910000000000034E-10</c:v>
                </c:pt>
                <c:pt idx="259">
                  <c:v>-5.2660000000000033E-10</c:v>
                </c:pt>
                <c:pt idx="260">
                  <c:v>-5.1410000000000032E-10</c:v>
                </c:pt>
                <c:pt idx="261">
                  <c:v>-5.0160000000000032E-10</c:v>
                </c:pt>
                <c:pt idx="262">
                  <c:v>-4.8910000000000031E-10</c:v>
                </c:pt>
                <c:pt idx="263">
                  <c:v>-4.7660000000000019E-10</c:v>
                </c:pt>
                <c:pt idx="264">
                  <c:v>-4.6410000000000019E-10</c:v>
                </c:pt>
                <c:pt idx="265">
                  <c:v>-4.5160000000000023E-10</c:v>
                </c:pt>
                <c:pt idx="266">
                  <c:v>-4.3910000000000022E-10</c:v>
                </c:pt>
                <c:pt idx="267">
                  <c:v>-4.2660000000000026E-10</c:v>
                </c:pt>
                <c:pt idx="268">
                  <c:v>-4.1410000000000026E-10</c:v>
                </c:pt>
                <c:pt idx="269">
                  <c:v>-4.0160000000000014E-10</c:v>
                </c:pt>
                <c:pt idx="270">
                  <c:v>-3.8910000000000019E-10</c:v>
                </c:pt>
                <c:pt idx="271">
                  <c:v>-3.7660000000000023E-10</c:v>
                </c:pt>
                <c:pt idx="272">
                  <c:v>-3.6410000000000022E-10</c:v>
                </c:pt>
                <c:pt idx="273">
                  <c:v>-3.5160000000000016E-10</c:v>
                </c:pt>
                <c:pt idx="274">
                  <c:v>-3.3910000000000015E-10</c:v>
                </c:pt>
                <c:pt idx="275">
                  <c:v>-3.266000000000002E-10</c:v>
                </c:pt>
                <c:pt idx="276">
                  <c:v>-3.1410000000000019E-10</c:v>
                </c:pt>
                <c:pt idx="277">
                  <c:v>-3.0160000000000013E-10</c:v>
                </c:pt>
                <c:pt idx="278">
                  <c:v>-2.8910000000000012E-10</c:v>
                </c:pt>
                <c:pt idx="279">
                  <c:v>-2.7660000000000016E-10</c:v>
                </c:pt>
                <c:pt idx="280">
                  <c:v>-2.6410000000000015E-10</c:v>
                </c:pt>
                <c:pt idx="281">
                  <c:v>-2.5160000000000009E-10</c:v>
                </c:pt>
                <c:pt idx="282">
                  <c:v>-2.3910000000000008E-10</c:v>
                </c:pt>
                <c:pt idx="283">
                  <c:v>-2.2660000000000013E-10</c:v>
                </c:pt>
                <c:pt idx="284">
                  <c:v>-2.1410000000000012E-10</c:v>
                </c:pt>
                <c:pt idx="285">
                  <c:v>-2.0160000000000006E-10</c:v>
                </c:pt>
                <c:pt idx="286">
                  <c:v>-1.891000000000001E-10</c:v>
                </c:pt>
                <c:pt idx="287">
                  <c:v>-1.7660000000000007E-10</c:v>
                </c:pt>
                <c:pt idx="288">
                  <c:v>-1.6410000000000008E-10</c:v>
                </c:pt>
                <c:pt idx="289">
                  <c:v>-1.5160000000000008E-10</c:v>
                </c:pt>
                <c:pt idx="290">
                  <c:v>-1.3910000000000007E-10</c:v>
                </c:pt>
                <c:pt idx="291">
                  <c:v>-1.2660000000000006E-10</c:v>
                </c:pt>
                <c:pt idx="292">
                  <c:v>-1.1410000000000006E-10</c:v>
                </c:pt>
                <c:pt idx="293">
                  <c:v>-1.0160000000000005E-10</c:v>
                </c:pt>
                <c:pt idx="294">
                  <c:v>-8.9100000000000072E-11</c:v>
                </c:pt>
                <c:pt idx="295">
                  <c:v>-7.6600000000000038E-11</c:v>
                </c:pt>
                <c:pt idx="296">
                  <c:v>-6.4100000000000042E-11</c:v>
                </c:pt>
                <c:pt idx="297">
                  <c:v>-5.1600000000000021E-11</c:v>
                </c:pt>
                <c:pt idx="298">
                  <c:v>-3.9100000000000019E-11</c:v>
                </c:pt>
                <c:pt idx="299">
                  <c:v>-2.6600000000000017E-11</c:v>
                </c:pt>
                <c:pt idx="300">
                  <c:v>-1.4100000000000008E-11</c:v>
                </c:pt>
                <c:pt idx="301">
                  <c:v>-1.6000000000000011E-12</c:v>
                </c:pt>
                <c:pt idx="302">
                  <c:v>1.0900000000000002E-11</c:v>
                </c:pt>
                <c:pt idx="303">
                  <c:v>2.3400000000000014E-11</c:v>
                </c:pt>
                <c:pt idx="304">
                  <c:v>3.5900000000000019E-11</c:v>
                </c:pt>
                <c:pt idx="305">
                  <c:v>4.8400000000000028E-11</c:v>
                </c:pt>
                <c:pt idx="306">
                  <c:v>6.090000000000003E-11</c:v>
                </c:pt>
                <c:pt idx="307">
                  <c:v>7.3400000000000039E-11</c:v>
                </c:pt>
                <c:pt idx="308">
                  <c:v>8.5900000000000073E-11</c:v>
                </c:pt>
                <c:pt idx="309">
                  <c:v>9.8400000000000056E-11</c:v>
                </c:pt>
                <c:pt idx="310">
                  <c:v>1.1090000000000006E-10</c:v>
                </c:pt>
                <c:pt idx="311">
                  <c:v>1.2340000000000006E-10</c:v>
                </c:pt>
                <c:pt idx="312">
                  <c:v>1.3590000000000004E-10</c:v>
                </c:pt>
                <c:pt idx="313">
                  <c:v>1.4840000000000008E-10</c:v>
                </c:pt>
                <c:pt idx="314">
                  <c:v>1.6090000000000009E-10</c:v>
                </c:pt>
                <c:pt idx="315">
                  <c:v>1.7340000000000004E-10</c:v>
                </c:pt>
                <c:pt idx="316">
                  <c:v>1.859000000000001E-10</c:v>
                </c:pt>
                <c:pt idx="317">
                  <c:v>1.9840000000000014E-10</c:v>
                </c:pt>
                <c:pt idx="318">
                  <c:v>2.1090000000000012E-10</c:v>
                </c:pt>
                <c:pt idx="319">
                  <c:v>2.2340000000000013E-10</c:v>
                </c:pt>
                <c:pt idx="320">
                  <c:v>2.3590000000000008E-10</c:v>
                </c:pt>
                <c:pt idx="321">
                  <c:v>2.4840000000000015E-10</c:v>
                </c:pt>
                <c:pt idx="322">
                  <c:v>2.6090000000000015E-10</c:v>
                </c:pt>
                <c:pt idx="323">
                  <c:v>2.7340000000000016E-10</c:v>
                </c:pt>
                <c:pt idx="324">
                  <c:v>2.8590000000000012E-10</c:v>
                </c:pt>
                <c:pt idx="325">
                  <c:v>2.9840000000000018E-10</c:v>
                </c:pt>
                <c:pt idx="326">
                  <c:v>3.1090000000000019E-10</c:v>
                </c:pt>
                <c:pt idx="327">
                  <c:v>3.234000000000002E-10</c:v>
                </c:pt>
                <c:pt idx="328">
                  <c:v>3.3590000000000015E-10</c:v>
                </c:pt>
                <c:pt idx="329">
                  <c:v>3.4840000000000021E-10</c:v>
                </c:pt>
                <c:pt idx="330">
                  <c:v>3.6090000000000022E-10</c:v>
                </c:pt>
                <c:pt idx="331">
                  <c:v>3.7340000000000023E-10</c:v>
                </c:pt>
                <c:pt idx="332">
                  <c:v>3.8590000000000019E-10</c:v>
                </c:pt>
                <c:pt idx="333">
                  <c:v>3.984000000000002E-10</c:v>
                </c:pt>
                <c:pt idx="334">
                  <c:v>4.109000000000002E-10</c:v>
                </c:pt>
                <c:pt idx="335">
                  <c:v>4.2340000000000021E-10</c:v>
                </c:pt>
                <c:pt idx="336">
                  <c:v>4.3590000000000022E-10</c:v>
                </c:pt>
                <c:pt idx="337">
                  <c:v>4.4840000000000023E-10</c:v>
                </c:pt>
                <c:pt idx="338">
                  <c:v>4.6090000000000019E-10</c:v>
                </c:pt>
                <c:pt idx="339">
                  <c:v>4.7340000000000025E-10</c:v>
                </c:pt>
                <c:pt idx="340">
                  <c:v>4.8590000000000036E-10</c:v>
                </c:pt>
                <c:pt idx="341">
                  <c:v>4.9840000000000026E-10</c:v>
                </c:pt>
                <c:pt idx="342">
                  <c:v>5.1090000000000017E-10</c:v>
                </c:pt>
                <c:pt idx="343">
                  <c:v>5.2340000000000028E-10</c:v>
                </c:pt>
                <c:pt idx="344">
                  <c:v>5.3590000000000019E-10</c:v>
                </c:pt>
                <c:pt idx="345">
                  <c:v>5.484000000000003E-10</c:v>
                </c:pt>
                <c:pt idx="346">
                  <c:v>5.6090000000000031E-10</c:v>
                </c:pt>
                <c:pt idx="347">
                  <c:v>5.7340000000000032E-10</c:v>
                </c:pt>
                <c:pt idx="348">
                  <c:v>5.8590000000000032E-10</c:v>
                </c:pt>
                <c:pt idx="349">
                  <c:v>5.9840000000000033E-10</c:v>
                </c:pt>
                <c:pt idx="350">
                  <c:v>6.1090000000000034E-10</c:v>
                </c:pt>
                <c:pt idx="351">
                  <c:v>6.2340000000000035E-10</c:v>
                </c:pt>
                <c:pt idx="352">
                  <c:v>6.3590000000000046E-10</c:v>
                </c:pt>
                <c:pt idx="353">
                  <c:v>6.4840000000000037E-10</c:v>
                </c:pt>
                <c:pt idx="354">
                  <c:v>6.6090000000000027E-10</c:v>
                </c:pt>
                <c:pt idx="355">
                  <c:v>6.7340000000000038E-10</c:v>
                </c:pt>
                <c:pt idx="356">
                  <c:v>6.8590000000000029E-10</c:v>
                </c:pt>
                <c:pt idx="357">
                  <c:v>6.984000000000004E-10</c:v>
                </c:pt>
                <c:pt idx="358">
                  <c:v>7.1090000000000041E-10</c:v>
                </c:pt>
                <c:pt idx="359">
                  <c:v>7.2340000000000042E-10</c:v>
                </c:pt>
                <c:pt idx="360">
                  <c:v>7.3590000000000043E-10</c:v>
                </c:pt>
                <c:pt idx="361">
                  <c:v>7.4840000000000043E-10</c:v>
                </c:pt>
                <c:pt idx="362">
                  <c:v>7.6090000000000044E-10</c:v>
                </c:pt>
                <c:pt idx="363">
                  <c:v>7.7340000000000045E-10</c:v>
                </c:pt>
                <c:pt idx="364">
                  <c:v>7.8590000000000056E-10</c:v>
                </c:pt>
                <c:pt idx="365">
                  <c:v>7.9840000000000047E-10</c:v>
                </c:pt>
                <c:pt idx="366">
                  <c:v>8.1090000000000048E-10</c:v>
                </c:pt>
                <c:pt idx="367">
                  <c:v>8.2340000000000049E-10</c:v>
                </c:pt>
                <c:pt idx="368">
                  <c:v>8.359000000000006E-10</c:v>
                </c:pt>
                <c:pt idx="369">
                  <c:v>8.4840000000000081E-10</c:v>
                </c:pt>
                <c:pt idx="370">
                  <c:v>8.6090000000000062E-10</c:v>
                </c:pt>
                <c:pt idx="371">
                  <c:v>8.7340000000000031E-10</c:v>
                </c:pt>
                <c:pt idx="372">
                  <c:v>8.8590000000000063E-10</c:v>
                </c:pt>
                <c:pt idx="373">
                  <c:v>8.9840000000000054E-10</c:v>
                </c:pt>
                <c:pt idx="374">
                  <c:v>9.1090000000000055E-10</c:v>
                </c:pt>
                <c:pt idx="375">
                  <c:v>9.2340000000000035E-10</c:v>
                </c:pt>
                <c:pt idx="376">
                  <c:v>9.3590000000000067E-10</c:v>
                </c:pt>
                <c:pt idx="377">
                  <c:v>9.4840000000000078E-10</c:v>
                </c:pt>
                <c:pt idx="378">
                  <c:v>9.6090000000000048E-10</c:v>
                </c:pt>
                <c:pt idx="379">
                  <c:v>9.7340000000000059E-10</c:v>
                </c:pt>
                <c:pt idx="380">
                  <c:v>9.859000000000007E-10</c:v>
                </c:pt>
                <c:pt idx="381">
                  <c:v>9.9840000000000081E-10</c:v>
                </c:pt>
                <c:pt idx="382">
                  <c:v>1.0109000000000005E-9</c:v>
                </c:pt>
                <c:pt idx="383">
                  <c:v>1.0234000000000004E-9</c:v>
                </c:pt>
                <c:pt idx="384">
                  <c:v>1.0359000000000001E-9</c:v>
                </c:pt>
                <c:pt idx="385">
                  <c:v>1.0484000000000004E-9</c:v>
                </c:pt>
                <c:pt idx="386">
                  <c:v>1.0609000000000003E-9</c:v>
                </c:pt>
                <c:pt idx="387">
                  <c:v>1.0734000000000004E-9</c:v>
                </c:pt>
                <c:pt idx="388">
                  <c:v>1.0859000000000001E-9</c:v>
                </c:pt>
                <c:pt idx="389">
                  <c:v>1.0984000000000007E-9</c:v>
                </c:pt>
                <c:pt idx="390">
                  <c:v>1.1109000000000006E-9</c:v>
                </c:pt>
                <c:pt idx="391">
                  <c:v>1.1234000000000005E-9</c:v>
                </c:pt>
                <c:pt idx="392">
                  <c:v>1.1359000000000004E-9</c:v>
                </c:pt>
                <c:pt idx="393">
                  <c:v>1.1484000000000007E-9</c:v>
                </c:pt>
                <c:pt idx="394">
                  <c:v>1.1609000000000006E-9</c:v>
                </c:pt>
                <c:pt idx="395">
                  <c:v>1.1734000000000003E-9</c:v>
                </c:pt>
                <c:pt idx="396">
                  <c:v>1.1859000000000006E-9</c:v>
                </c:pt>
                <c:pt idx="397">
                  <c:v>1.1984000000000005E-9</c:v>
                </c:pt>
                <c:pt idx="398">
                  <c:v>1.2109000000000004E-9</c:v>
                </c:pt>
                <c:pt idx="399">
                  <c:v>1.2234000000000001E-9</c:v>
                </c:pt>
                <c:pt idx="400">
                  <c:v>1.2359000000000005E-9</c:v>
                </c:pt>
              </c:numCache>
            </c:numRef>
          </c:xVal>
          <c:yVal>
            <c:numRef>
              <c:f>'C:\Users\LU\Fast Timing\07202012\64mm^2\ZVA&amp;AM\1750V\[T71.csv]T71'!$B$100:$B$500</c:f>
              <c:numCache>
                <c:formatCode>General</c:formatCode>
                <c:ptCount val="401"/>
                <c:pt idx="0">
                  <c:v>-2.5000000000000006E-4</c:v>
                </c:pt>
                <c:pt idx="1">
                  <c:v>-3.0000000000000003E-4</c:v>
                </c:pt>
                <c:pt idx="2">
                  <c:v>-4.0000000000000007E-4</c:v>
                </c:pt>
                <c:pt idx="3">
                  <c:v>-4.300000000000001E-4</c:v>
                </c:pt>
                <c:pt idx="4">
                  <c:v>-4.8000000000000007E-4</c:v>
                </c:pt>
                <c:pt idx="5">
                  <c:v>-5.1000000000000004E-4</c:v>
                </c:pt>
                <c:pt idx="6">
                  <c:v>-5.4000000000000012E-4</c:v>
                </c:pt>
                <c:pt idx="7">
                  <c:v>-5.6000000000000006E-4</c:v>
                </c:pt>
                <c:pt idx="8">
                  <c:v>-6.4000000000000027E-4</c:v>
                </c:pt>
                <c:pt idx="9">
                  <c:v>-6.9000000000000008E-4</c:v>
                </c:pt>
                <c:pt idx="10">
                  <c:v>-6.7000000000000013E-4</c:v>
                </c:pt>
                <c:pt idx="11">
                  <c:v>-6.9000000000000008E-4</c:v>
                </c:pt>
                <c:pt idx="12">
                  <c:v>-7.2000000000000026E-4</c:v>
                </c:pt>
                <c:pt idx="13">
                  <c:v>-7.5000000000000012E-4</c:v>
                </c:pt>
                <c:pt idx="14">
                  <c:v>-7.5000000000000012E-4</c:v>
                </c:pt>
                <c:pt idx="15">
                  <c:v>-8.0000000000000015E-4</c:v>
                </c:pt>
                <c:pt idx="16">
                  <c:v>-8.0000000000000015E-4</c:v>
                </c:pt>
                <c:pt idx="17">
                  <c:v>-8.3000000000000023E-4</c:v>
                </c:pt>
                <c:pt idx="18">
                  <c:v>-8.3000000000000023E-4</c:v>
                </c:pt>
                <c:pt idx="19">
                  <c:v>-8.3000000000000023E-4</c:v>
                </c:pt>
                <c:pt idx="20">
                  <c:v>-8.3000000000000023E-4</c:v>
                </c:pt>
                <c:pt idx="21">
                  <c:v>-8.8000000000000025E-4</c:v>
                </c:pt>
                <c:pt idx="22">
                  <c:v>-9.0000000000000041E-4</c:v>
                </c:pt>
                <c:pt idx="23">
                  <c:v>-8.8000000000000025E-4</c:v>
                </c:pt>
                <c:pt idx="24">
                  <c:v>-9.6000000000000013E-4</c:v>
                </c:pt>
                <c:pt idx="25">
                  <c:v>-9.6000000000000013E-4</c:v>
                </c:pt>
                <c:pt idx="26">
                  <c:v>-9.6000000000000013E-4</c:v>
                </c:pt>
                <c:pt idx="27">
                  <c:v>-9.8000000000000019E-4</c:v>
                </c:pt>
                <c:pt idx="28">
                  <c:v>-9.8000000000000019E-4</c:v>
                </c:pt>
                <c:pt idx="29">
                  <c:v>-9.6000000000000013E-4</c:v>
                </c:pt>
                <c:pt idx="30">
                  <c:v>-9.6000000000000013E-4</c:v>
                </c:pt>
                <c:pt idx="31">
                  <c:v>-9.6000000000000013E-4</c:v>
                </c:pt>
                <c:pt idx="32">
                  <c:v>-9.8000000000000019E-4</c:v>
                </c:pt>
                <c:pt idx="33">
                  <c:v>-9.3000000000000027E-4</c:v>
                </c:pt>
                <c:pt idx="34">
                  <c:v>-9.6000000000000013E-4</c:v>
                </c:pt>
                <c:pt idx="35">
                  <c:v>-9.6000000000000013E-4</c:v>
                </c:pt>
                <c:pt idx="36">
                  <c:v>-9.6000000000000013E-4</c:v>
                </c:pt>
                <c:pt idx="37">
                  <c:v>-9.3000000000000027E-4</c:v>
                </c:pt>
                <c:pt idx="38">
                  <c:v>-8.8000000000000025E-4</c:v>
                </c:pt>
                <c:pt idx="39">
                  <c:v>-9.0000000000000041E-4</c:v>
                </c:pt>
                <c:pt idx="40">
                  <c:v>-8.3000000000000023E-4</c:v>
                </c:pt>
                <c:pt idx="41">
                  <c:v>-8.5000000000000039E-4</c:v>
                </c:pt>
                <c:pt idx="42">
                  <c:v>-8.5000000000000039E-4</c:v>
                </c:pt>
                <c:pt idx="43">
                  <c:v>-7.7000000000000007E-4</c:v>
                </c:pt>
                <c:pt idx="44">
                  <c:v>-7.7000000000000007E-4</c:v>
                </c:pt>
                <c:pt idx="45">
                  <c:v>-7.7000000000000007E-4</c:v>
                </c:pt>
                <c:pt idx="46">
                  <c:v>-7.7000000000000007E-4</c:v>
                </c:pt>
                <c:pt idx="47">
                  <c:v>-7.7000000000000007E-4</c:v>
                </c:pt>
                <c:pt idx="48">
                  <c:v>-7.5000000000000012E-4</c:v>
                </c:pt>
                <c:pt idx="49">
                  <c:v>-7.7000000000000007E-4</c:v>
                </c:pt>
                <c:pt idx="50">
                  <c:v>-7.7000000000000007E-4</c:v>
                </c:pt>
                <c:pt idx="51">
                  <c:v>-7.7000000000000007E-4</c:v>
                </c:pt>
                <c:pt idx="52">
                  <c:v>-7.7000000000000007E-4</c:v>
                </c:pt>
                <c:pt idx="53">
                  <c:v>-8.0000000000000015E-4</c:v>
                </c:pt>
                <c:pt idx="54">
                  <c:v>-8.5000000000000039E-4</c:v>
                </c:pt>
                <c:pt idx="55">
                  <c:v>-8.0000000000000015E-4</c:v>
                </c:pt>
                <c:pt idx="56">
                  <c:v>-8.3000000000000023E-4</c:v>
                </c:pt>
                <c:pt idx="57">
                  <c:v>-8.8000000000000025E-4</c:v>
                </c:pt>
                <c:pt idx="58">
                  <c:v>-8.5000000000000039E-4</c:v>
                </c:pt>
                <c:pt idx="59">
                  <c:v>-8.5000000000000039E-4</c:v>
                </c:pt>
                <c:pt idx="60">
                  <c:v>-8.5000000000000039E-4</c:v>
                </c:pt>
                <c:pt idx="61">
                  <c:v>-8.8000000000000025E-4</c:v>
                </c:pt>
                <c:pt idx="62">
                  <c:v>-9.0000000000000041E-4</c:v>
                </c:pt>
                <c:pt idx="63">
                  <c:v>-9.3000000000000027E-4</c:v>
                </c:pt>
                <c:pt idx="64">
                  <c:v>-9.3000000000000027E-4</c:v>
                </c:pt>
                <c:pt idx="65">
                  <c:v>-9.0000000000000041E-4</c:v>
                </c:pt>
                <c:pt idx="66">
                  <c:v>-9.3000000000000027E-4</c:v>
                </c:pt>
                <c:pt idx="67">
                  <c:v>-9.6000000000000013E-4</c:v>
                </c:pt>
                <c:pt idx="68">
                  <c:v>-9.8000000000000019E-4</c:v>
                </c:pt>
                <c:pt idx="69">
                  <c:v>-1.0100000000000003E-3</c:v>
                </c:pt>
                <c:pt idx="70">
                  <c:v>-9.8000000000000019E-4</c:v>
                </c:pt>
                <c:pt idx="71">
                  <c:v>-9.6000000000000013E-4</c:v>
                </c:pt>
                <c:pt idx="72">
                  <c:v>-1.0100000000000003E-3</c:v>
                </c:pt>
                <c:pt idx="73">
                  <c:v>-9.6000000000000013E-4</c:v>
                </c:pt>
                <c:pt idx="74">
                  <c:v>-9.6000000000000013E-4</c:v>
                </c:pt>
                <c:pt idx="75">
                  <c:v>-9.3000000000000027E-4</c:v>
                </c:pt>
                <c:pt idx="76">
                  <c:v>-9.3000000000000027E-4</c:v>
                </c:pt>
                <c:pt idx="77">
                  <c:v>-9.0000000000000041E-4</c:v>
                </c:pt>
                <c:pt idx="78">
                  <c:v>-8.5000000000000039E-4</c:v>
                </c:pt>
                <c:pt idx="79">
                  <c:v>-8.3000000000000023E-4</c:v>
                </c:pt>
                <c:pt idx="80">
                  <c:v>-7.7000000000000007E-4</c:v>
                </c:pt>
                <c:pt idx="81">
                  <c:v>-8.0000000000000015E-4</c:v>
                </c:pt>
                <c:pt idx="82">
                  <c:v>-8.0000000000000015E-4</c:v>
                </c:pt>
                <c:pt idx="83">
                  <c:v>-7.7000000000000007E-4</c:v>
                </c:pt>
                <c:pt idx="84">
                  <c:v>-7.5000000000000012E-4</c:v>
                </c:pt>
                <c:pt idx="85">
                  <c:v>-7.5000000000000012E-4</c:v>
                </c:pt>
                <c:pt idx="86">
                  <c:v>-7.2000000000000026E-4</c:v>
                </c:pt>
                <c:pt idx="87">
                  <c:v>-7.5000000000000012E-4</c:v>
                </c:pt>
                <c:pt idx="88">
                  <c:v>-6.4000000000000027E-4</c:v>
                </c:pt>
                <c:pt idx="89">
                  <c:v>-6.7000000000000013E-4</c:v>
                </c:pt>
                <c:pt idx="90">
                  <c:v>-6.1000000000000008E-4</c:v>
                </c:pt>
                <c:pt idx="91">
                  <c:v>-5.6000000000000006E-4</c:v>
                </c:pt>
                <c:pt idx="92">
                  <c:v>-5.4000000000000012E-4</c:v>
                </c:pt>
                <c:pt idx="93">
                  <c:v>-5.4000000000000012E-4</c:v>
                </c:pt>
                <c:pt idx="94">
                  <c:v>-4.6000000000000007E-4</c:v>
                </c:pt>
                <c:pt idx="95">
                  <c:v>-4.300000000000001E-4</c:v>
                </c:pt>
                <c:pt idx="96">
                  <c:v>-3.8000000000000008E-4</c:v>
                </c:pt>
                <c:pt idx="97">
                  <c:v>-4.0000000000000007E-4</c:v>
                </c:pt>
                <c:pt idx="98">
                  <c:v>-4.300000000000001E-4</c:v>
                </c:pt>
                <c:pt idx="99">
                  <c:v>-4.300000000000001E-4</c:v>
                </c:pt>
                <c:pt idx="100">
                  <c:v>-5.1000000000000004E-4</c:v>
                </c:pt>
                <c:pt idx="101">
                  <c:v>-5.1000000000000004E-4</c:v>
                </c:pt>
                <c:pt idx="102">
                  <c:v>-5.1000000000000004E-4</c:v>
                </c:pt>
                <c:pt idx="103">
                  <c:v>-5.9000000000000014E-4</c:v>
                </c:pt>
                <c:pt idx="104">
                  <c:v>-6.1000000000000008E-4</c:v>
                </c:pt>
                <c:pt idx="105">
                  <c:v>-6.1000000000000008E-4</c:v>
                </c:pt>
                <c:pt idx="106">
                  <c:v>-6.7000000000000013E-4</c:v>
                </c:pt>
                <c:pt idx="107">
                  <c:v>-6.7000000000000013E-4</c:v>
                </c:pt>
                <c:pt idx="108">
                  <c:v>-6.9000000000000008E-4</c:v>
                </c:pt>
                <c:pt idx="109">
                  <c:v>-6.9000000000000008E-4</c:v>
                </c:pt>
                <c:pt idx="110">
                  <c:v>-7.2000000000000026E-4</c:v>
                </c:pt>
                <c:pt idx="111">
                  <c:v>-8.0000000000000015E-4</c:v>
                </c:pt>
                <c:pt idx="112">
                  <c:v>-8.5000000000000039E-4</c:v>
                </c:pt>
                <c:pt idx="113">
                  <c:v>-9.0000000000000041E-4</c:v>
                </c:pt>
                <c:pt idx="114">
                  <c:v>-1.0100000000000003E-3</c:v>
                </c:pt>
                <c:pt idx="115">
                  <c:v>-1.1199999999999999E-3</c:v>
                </c:pt>
                <c:pt idx="116">
                  <c:v>-1.1900000000000003E-3</c:v>
                </c:pt>
                <c:pt idx="117">
                  <c:v>-1.2700000000000003E-3</c:v>
                </c:pt>
                <c:pt idx="118">
                  <c:v>-1.3799999999999999E-3</c:v>
                </c:pt>
                <c:pt idx="119">
                  <c:v>-1.4599999999999997E-3</c:v>
                </c:pt>
                <c:pt idx="120">
                  <c:v>-1.5100000000000003E-3</c:v>
                </c:pt>
                <c:pt idx="121">
                  <c:v>-1.5600000000000004E-3</c:v>
                </c:pt>
                <c:pt idx="122">
                  <c:v>-1.6400000000000004E-3</c:v>
                </c:pt>
                <c:pt idx="123">
                  <c:v>-1.6400000000000004E-3</c:v>
                </c:pt>
                <c:pt idx="124">
                  <c:v>-1.6900000000000005E-3</c:v>
                </c:pt>
                <c:pt idx="125">
                  <c:v>-1.7200000000000002E-3</c:v>
                </c:pt>
                <c:pt idx="126">
                  <c:v>-1.7500000000000003E-3</c:v>
                </c:pt>
                <c:pt idx="127">
                  <c:v>-1.7500000000000003E-3</c:v>
                </c:pt>
                <c:pt idx="128">
                  <c:v>-1.7500000000000003E-3</c:v>
                </c:pt>
                <c:pt idx="129">
                  <c:v>-1.7500000000000003E-3</c:v>
                </c:pt>
                <c:pt idx="130">
                  <c:v>-1.7500000000000003E-3</c:v>
                </c:pt>
                <c:pt idx="131">
                  <c:v>-1.7500000000000003E-3</c:v>
                </c:pt>
                <c:pt idx="132">
                  <c:v>-1.7500000000000003E-3</c:v>
                </c:pt>
                <c:pt idx="133">
                  <c:v>-1.7200000000000002E-3</c:v>
                </c:pt>
                <c:pt idx="134">
                  <c:v>-1.6900000000000005E-3</c:v>
                </c:pt>
                <c:pt idx="135">
                  <c:v>-1.6400000000000004E-3</c:v>
                </c:pt>
                <c:pt idx="136">
                  <c:v>-1.5600000000000004E-3</c:v>
                </c:pt>
                <c:pt idx="137">
                  <c:v>-1.4800000000000002E-3</c:v>
                </c:pt>
                <c:pt idx="138">
                  <c:v>-1.4100000000000002E-3</c:v>
                </c:pt>
                <c:pt idx="139">
                  <c:v>-1.3500000000000003E-3</c:v>
                </c:pt>
                <c:pt idx="140">
                  <c:v>-1.2500000000000002E-3</c:v>
                </c:pt>
                <c:pt idx="141">
                  <c:v>-1.1900000000000003E-3</c:v>
                </c:pt>
                <c:pt idx="142">
                  <c:v>-1.1199999999999999E-3</c:v>
                </c:pt>
                <c:pt idx="143">
                  <c:v>-9.6000000000000013E-4</c:v>
                </c:pt>
                <c:pt idx="144">
                  <c:v>-8.8000000000000025E-4</c:v>
                </c:pt>
                <c:pt idx="145">
                  <c:v>-7.2000000000000026E-4</c:v>
                </c:pt>
                <c:pt idx="146">
                  <c:v>-6.4000000000000027E-4</c:v>
                </c:pt>
                <c:pt idx="147">
                  <c:v>-4.6000000000000007E-4</c:v>
                </c:pt>
                <c:pt idx="148">
                  <c:v>-3.5000000000000005E-4</c:v>
                </c:pt>
                <c:pt idx="149">
                  <c:v>-2.5000000000000006E-4</c:v>
                </c:pt>
                <c:pt idx="150">
                  <c:v>-1.7000000000000004E-4</c:v>
                </c:pt>
                <c:pt idx="151">
                  <c:v>-6.0000000000000015E-5</c:v>
                </c:pt>
                <c:pt idx="152">
                  <c:v>2.0000000000000005E-5</c:v>
                </c:pt>
                <c:pt idx="153">
                  <c:v>7.0000000000000007E-5</c:v>
                </c:pt>
                <c:pt idx="154">
                  <c:v>1.4999999999999999E-4</c:v>
                </c:pt>
                <c:pt idx="155">
                  <c:v>1.8000000000000004E-4</c:v>
                </c:pt>
                <c:pt idx="156">
                  <c:v>1.8000000000000004E-4</c:v>
                </c:pt>
                <c:pt idx="157">
                  <c:v>1.4999999999999999E-4</c:v>
                </c:pt>
                <c:pt idx="158">
                  <c:v>1.2000000000000002E-4</c:v>
                </c:pt>
                <c:pt idx="159">
                  <c:v>7.0000000000000007E-5</c:v>
                </c:pt>
                <c:pt idx="160">
                  <c:v>-1.0000000000000003E-5</c:v>
                </c:pt>
                <c:pt idx="161">
                  <c:v>-1.0000000000000003E-5</c:v>
                </c:pt>
                <c:pt idx="162">
                  <c:v>-1.0000000000000003E-5</c:v>
                </c:pt>
                <c:pt idx="163">
                  <c:v>-1.1000000000000003E-4</c:v>
                </c:pt>
                <c:pt idx="164">
                  <c:v>-1.1000000000000003E-4</c:v>
                </c:pt>
                <c:pt idx="165">
                  <c:v>-2.7000000000000006E-4</c:v>
                </c:pt>
                <c:pt idx="166">
                  <c:v>-3.2000000000000013E-4</c:v>
                </c:pt>
                <c:pt idx="167">
                  <c:v>-5.1000000000000004E-4</c:v>
                </c:pt>
                <c:pt idx="168">
                  <c:v>-6.4000000000000027E-4</c:v>
                </c:pt>
                <c:pt idx="169">
                  <c:v>-8.8000000000000025E-4</c:v>
                </c:pt>
                <c:pt idx="170">
                  <c:v>-1.0900000000000003E-3</c:v>
                </c:pt>
                <c:pt idx="171">
                  <c:v>-1.3500000000000003E-3</c:v>
                </c:pt>
                <c:pt idx="172">
                  <c:v>-1.6400000000000004E-3</c:v>
                </c:pt>
                <c:pt idx="173">
                  <c:v>-2.0100000000000001E-3</c:v>
                </c:pt>
                <c:pt idx="174">
                  <c:v>-2.4300000000000003E-3</c:v>
                </c:pt>
                <c:pt idx="175">
                  <c:v>-2.8000000000000004E-3</c:v>
                </c:pt>
                <c:pt idx="176">
                  <c:v>-3.1200000000000004E-3</c:v>
                </c:pt>
                <c:pt idx="177">
                  <c:v>-3.5100000000000005E-3</c:v>
                </c:pt>
                <c:pt idx="178">
                  <c:v>-3.8600000000000006E-3</c:v>
                </c:pt>
                <c:pt idx="179">
                  <c:v>-4.170000000000001E-3</c:v>
                </c:pt>
                <c:pt idx="180">
                  <c:v>-4.6500000000000005E-3</c:v>
                </c:pt>
                <c:pt idx="181">
                  <c:v>-5.0400000000000011E-3</c:v>
                </c:pt>
                <c:pt idx="182">
                  <c:v>-5.5400000000000007E-3</c:v>
                </c:pt>
                <c:pt idx="183">
                  <c:v>-6.0200000000000002E-3</c:v>
                </c:pt>
                <c:pt idx="184">
                  <c:v>-6.6500000000000005E-3</c:v>
                </c:pt>
                <c:pt idx="185">
                  <c:v>-7.2500000000000012E-3</c:v>
                </c:pt>
                <c:pt idx="186">
                  <c:v>-7.9400000000000009E-3</c:v>
                </c:pt>
                <c:pt idx="187">
                  <c:v>-8.680000000000002E-3</c:v>
                </c:pt>
                <c:pt idx="188">
                  <c:v>-9.4100000000000017E-3</c:v>
                </c:pt>
                <c:pt idx="189">
                  <c:v>-1.0279999999999997E-2</c:v>
                </c:pt>
                <c:pt idx="190">
                  <c:v>-1.1209999999999999E-2</c:v>
                </c:pt>
                <c:pt idx="191">
                  <c:v>-1.2149999999999998E-2</c:v>
                </c:pt>
                <c:pt idx="192">
                  <c:v>-1.3160000000000002E-2</c:v>
                </c:pt>
                <c:pt idx="193">
                  <c:v>-1.4100000000000001E-2</c:v>
                </c:pt>
                <c:pt idx="194">
                  <c:v>-1.511E-2</c:v>
                </c:pt>
                <c:pt idx="195">
                  <c:v>-1.6129999999999999E-2</c:v>
                </c:pt>
                <c:pt idx="196">
                  <c:v>-1.719E-2</c:v>
                </c:pt>
                <c:pt idx="197">
                  <c:v>-1.8370000000000001E-2</c:v>
                </c:pt>
                <c:pt idx="198">
                  <c:v>-1.9610000000000002E-2</c:v>
                </c:pt>
                <c:pt idx="199">
                  <c:v>-2.0900000000000002E-2</c:v>
                </c:pt>
                <c:pt idx="200">
                  <c:v>-2.2250000000000002E-2</c:v>
                </c:pt>
                <c:pt idx="201">
                  <c:v>-2.3640000000000001E-2</c:v>
                </c:pt>
                <c:pt idx="202">
                  <c:v>-2.5139999999999999E-2</c:v>
                </c:pt>
                <c:pt idx="203">
                  <c:v>-2.6670000000000003E-2</c:v>
                </c:pt>
                <c:pt idx="204">
                  <c:v>-2.8250000000000001E-2</c:v>
                </c:pt>
                <c:pt idx="205">
                  <c:v>-2.9909999999999999E-2</c:v>
                </c:pt>
                <c:pt idx="206">
                  <c:v>-3.160000000000001E-2</c:v>
                </c:pt>
                <c:pt idx="207">
                  <c:v>-3.3309999999999999E-2</c:v>
                </c:pt>
                <c:pt idx="208">
                  <c:v>-3.4970000000000001E-2</c:v>
                </c:pt>
                <c:pt idx="209">
                  <c:v>-3.6600000000000008E-2</c:v>
                </c:pt>
                <c:pt idx="210">
                  <c:v>-3.8290000000000005E-2</c:v>
                </c:pt>
                <c:pt idx="211">
                  <c:v>-3.9900000000000005E-2</c:v>
                </c:pt>
                <c:pt idx="212">
                  <c:v>-4.1610000000000001E-2</c:v>
                </c:pt>
                <c:pt idx="213">
                  <c:v>-4.3219999999999995E-2</c:v>
                </c:pt>
                <c:pt idx="214">
                  <c:v>-4.4850000000000008E-2</c:v>
                </c:pt>
                <c:pt idx="215">
                  <c:v>-4.6429999999999992E-2</c:v>
                </c:pt>
                <c:pt idx="216">
                  <c:v>-4.796000000000001E-2</c:v>
                </c:pt>
                <c:pt idx="217">
                  <c:v>-4.9490000000000006E-2</c:v>
                </c:pt>
                <c:pt idx="218">
                  <c:v>-5.0959999999999998E-2</c:v>
                </c:pt>
                <c:pt idx="219">
                  <c:v>-5.2330000000000008E-2</c:v>
                </c:pt>
                <c:pt idx="220">
                  <c:v>-5.3679999999999992E-2</c:v>
                </c:pt>
                <c:pt idx="221">
                  <c:v>-5.4910000000000014E-2</c:v>
                </c:pt>
                <c:pt idx="222">
                  <c:v>-5.6099999999999997E-2</c:v>
                </c:pt>
                <c:pt idx="223">
                  <c:v>-5.7180000000000009E-2</c:v>
                </c:pt>
                <c:pt idx="224">
                  <c:v>-5.8100000000000006E-2</c:v>
                </c:pt>
                <c:pt idx="225">
                  <c:v>-5.892E-2</c:v>
                </c:pt>
                <c:pt idx="226">
                  <c:v>-5.9600000000000007E-2</c:v>
                </c:pt>
                <c:pt idx="227">
                  <c:v>-6.0210000000000007E-2</c:v>
                </c:pt>
                <c:pt idx="228">
                  <c:v>-6.0630000000000003E-2</c:v>
                </c:pt>
                <c:pt idx="229">
                  <c:v>-6.0970000000000003E-2</c:v>
                </c:pt>
                <c:pt idx="230">
                  <c:v>-6.1190000000000001E-2</c:v>
                </c:pt>
                <c:pt idx="231">
                  <c:v>-6.1260000000000002E-2</c:v>
                </c:pt>
                <c:pt idx="232">
                  <c:v>-6.1210000000000001E-2</c:v>
                </c:pt>
                <c:pt idx="233">
                  <c:v>-6.105E-2</c:v>
                </c:pt>
                <c:pt idx="234">
                  <c:v>-6.0740000000000002E-2</c:v>
                </c:pt>
                <c:pt idx="235">
                  <c:v>-6.0260000000000008E-2</c:v>
                </c:pt>
                <c:pt idx="236">
                  <c:v>-5.9740000000000008E-2</c:v>
                </c:pt>
                <c:pt idx="237">
                  <c:v>-5.8970000000000002E-2</c:v>
                </c:pt>
                <c:pt idx="238">
                  <c:v>-5.8180000000000003E-2</c:v>
                </c:pt>
                <c:pt idx="239">
                  <c:v>-5.7209999999999997E-2</c:v>
                </c:pt>
                <c:pt idx="240">
                  <c:v>-5.6149999999999992E-2</c:v>
                </c:pt>
                <c:pt idx="241">
                  <c:v>-5.4970000000000005E-2</c:v>
                </c:pt>
                <c:pt idx="242">
                  <c:v>-5.3679999999999992E-2</c:v>
                </c:pt>
                <c:pt idx="243">
                  <c:v>-5.228E-2</c:v>
                </c:pt>
                <c:pt idx="244">
                  <c:v>-5.075000000000001E-2</c:v>
                </c:pt>
                <c:pt idx="245">
                  <c:v>-4.9200000000000008E-2</c:v>
                </c:pt>
                <c:pt idx="246">
                  <c:v>-4.7430000000000007E-2</c:v>
                </c:pt>
                <c:pt idx="247">
                  <c:v>-4.564E-2</c:v>
                </c:pt>
                <c:pt idx="248">
                  <c:v>-4.3720000000000002E-2</c:v>
                </c:pt>
                <c:pt idx="249">
                  <c:v>-4.172E-2</c:v>
                </c:pt>
                <c:pt idx="250">
                  <c:v>-3.9629999999999999E-2</c:v>
                </c:pt>
                <c:pt idx="251">
                  <c:v>-3.7500000000000006E-2</c:v>
                </c:pt>
                <c:pt idx="252">
                  <c:v>-3.5210000000000005E-2</c:v>
                </c:pt>
                <c:pt idx="253">
                  <c:v>-3.2840000000000008E-2</c:v>
                </c:pt>
                <c:pt idx="254">
                  <c:v>-3.039E-2</c:v>
                </c:pt>
                <c:pt idx="255">
                  <c:v>-2.7880000000000005E-2</c:v>
                </c:pt>
                <c:pt idx="256">
                  <c:v>-2.53E-2</c:v>
                </c:pt>
                <c:pt idx="257">
                  <c:v>-2.2640000000000004E-2</c:v>
                </c:pt>
                <c:pt idx="258">
                  <c:v>-2.0060000000000001E-2</c:v>
                </c:pt>
                <c:pt idx="259">
                  <c:v>-1.7319999999999999E-2</c:v>
                </c:pt>
                <c:pt idx="260">
                  <c:v>-1.447E-2</c:v>
                </c:pt>
                <c:pt idx="261">
                  <c:v>-1.1599999999999997E-2</c:v>
                </c:pt>
                <c:pt idx="262">
                  <c:v>-8.6500000000000014E-3</c:v>
                </c:pt>
                <c:pt idx="263">
                  <c:v>-5.6500000000000005E-3</c:v>
                </c:pt>
                <c:pt idx="264">
                  <c:v>-2.5100000000000001E-3</c:v>
                </c:pt>
                <c:pt idx="265">
                  <c:v>5.4000000000000012E-4</c:v>
                </c:pt>
                <c:pt idx="266">
                  <c:v>3.7900000000000008E-3</c:v>
                </c:pt>
                <c:pt idx="267">
                  <c:v>7.0800000000000012E-3</c:v>
                </c:pt>
                <c:pt idx="268">
                  <c:v>1.0400000000000001E-2</c:v>
                </c:pt>
                <c:pt idx="269">
                  <c:v>1.3800000000000003E-2</c:v>
                </c:pt>
                <c:pt idx="270">
                  <c:v>1.7270000000000001E-2</c:v>
                </c:pt>
                <c:pt idx="271">
                  <c:v>2.0750000000000001E-2</c:v>
                </c:pt>
                <c:pt idx="272">
                  <c:v>2.426E-2</c:v>
                </c:pt>
                <c:pt idx="273">
                  <c:v>2.7680000000000007E-2</c:v>
                </c:pt>
                <c:pt idx="274">
                  <c:v>3.1190000000000002E-2</c:v>
                </c:pt>
                <c:pt idx="275">
                  <c:v>3.4640000000000004E-2</c:v>
                </c:pt>
                <c:pt idx="276">
                  <c:v>3.814E-2</c:v>
                </c:pt>
                <c:pt idx="277">
                  <c:v>4.172E-2</c:v>
                </c:pt>
                <c:pt idx="278">
                  <c:v>4.5179999999999991E-2</c:v>
                </c:pt>
                <c:pt idx="279">
                  <c:v>4.8730000000000009E-2</c:v>
                </c:pt>
                <c:pt idx="280">
                  <c:v>5.2209999999999999E-2</c:v>
                </c:pt>
                <c:pt idx="281">
                  <c:v>5.5770000000000007E-2</c:v>
                </c:pt>
                <c:pt idx="282">
                  <c:v>5.9190000000000013E-2</c:v>
                </c:pt>
                <c:pt idx="283">
                  <c:v>6.270000000000002E-2</c:v>
                </c:pt>
                <c:pt idx="284">
                  <c:v>6.6170000000000007E-2</c:v>
                </c:pt>
                <c:pt idx="285">
                  <c:v>6.9520000000000012E-2</c:v>
                </c:pt>
                <c:pt idx="286">
                  <c:v>7.2870000000000004E-2</c:v>
                </c:pt>
                <c:pt idx="287">
                  <c:v>7.6130000000000003E-2</c:v>
                </c:pt>
                <c:pt idx="288">
                  <c:v>7.9320000000000015E-2</c:v>
                </c:pt>
                <c:pt idx="289">
                  <c:v>8.2350000000000007E-2</c:v>
                </c:pt>
                <c:pt idx="290">
                  <c:v>8.5300000000000001E-2</c:v>
                </c:pt>
                <c:pt idx="291">
                  <c:v>8.8200000000000014E-2</c:v>
                </c:pt>
                <c:pt idx="292">
                  <c:v>9.0940000000000021E-2</c:v>
                </c:pt>
                <c:pt idx="293">
                  <c:v>9.3630000000000019E-2</c:v>
                </c:pt>
                <c:pt idx="294">
                  <c:v>9.6210000000000004E-2</c:v>
                </c:pt>
                <c:pt idx="295">
                  <c:v>9.8740000000000036E-2</c:v>
                </c:pt>
                <c:pt idx="296">
                  <c:v>0.10102999999999998</c:v>
                </c:pt>
                <c:pt idx="297">
                  <c:v>0.10335</c:v>
                </c:pt>
                <c:pt idx="298">
                  <c:v>0.10546000000000001</c:v>
                </c:pt>
                <c:pt idx="299">
                  <c:v>0.10748000000000002</c:v>
                </c:pt>
                <c:pt idx="300">
                  <c:v>0.10938000000000002</c:v>
                </c:pt>
                <c:pt idx="301">
                  <c:v>0.11123000000000001</c:v>
                </c:pt>
                <c:pt idx="302">
                  <c:v>0.11289</c:v>
                </c:pt>
                <c:pt idx="303">
                  <c:v>0.11444</c:v>
                </c:pt>
                <c:pt idx="304">
                  <c:v>0.11581</c:v>
                </c:pt>
                <c:pt idx="305">
                  <c:v>0.11697</c:v>
                </c:pt>
                <c:pt idx="306">
                  <c:v>0.11799999999999998</c:v>
                </c:pt>
                <c:pt idx="307">
                  <c:v>0.11889000000000001</c:v>
                </c:pt>
                <c:pt idx="308">
                  <c:v>0.11967999999999998</c:v>
                </c:pt>
                <c:pt idx="309">
                  <c:v>0.12032000000000001</c:v>
                </c:pt>
                <c:pt idx="310">
                  <c:v>0.12076000000000003</c:v>
                </c:pt>
                <c:pt idx="311">
                  <c:v>0.12107999999999998</c:v>
                </c:pt>
                <c:pt idx="312">
                  <c:v>0.12132000000000001</c:v>
                </c:pt>
                <c:pt idx="313">
                  <c:v>0.12139999999999998</c:v>
                </c:pt>
                <c:pt idx="314">
                  <c:v>0.12126000000000003</c:v>
                </c:pt>
                <c:pt idx="315">
                  <c:v>0.12107999999999998</c:v>
                </c:pt>
                <c:pt idx="316">
                  <c:v>0.12074000000000001</c:v>
                </c:pt>
                <c:pt idx="317">
                  <c:v>0.12034</c:v>
                </c:pt>
                <c:pt idx="318">
                  <c:v>0.11967999999999998</c:v>
                </c:pt>
                <c:pt idx="319">
                  <c:v>0.11897000000000002</c:v>
                </c:pt>
                <c:pt idx="320">
                  <c:v>0.11808</c:v>
                </c:pt>
                <c:pt idx="321">
                  <c:v>0.11706999999999998</c:v>
                </c:pt>
                <c:pt idx="322">
                  <c:v>0.11594</c:v>
                </c:pt>
                <c:pt idx="323">
                  <c:v>0.11462000000000001</c:v>
                </c:pt>
                <c:pt idx="324">
                  <c:v>0.11325</c:v>
                </c:pt>
                <c:pt idx="325">
                  <c:v>0.11169999999999998</c:v>
                </c:pt>
                <c:pt idx="326">
                  <c:v>0.11001</c:v>
                </c:pt>
                <c:pt idx="327">
                  <c:v>0.10833000000000001</c:v>
                </c:pt>
                <c:pt idx="328">
                  <c:v>0.10638</c:v>
                </c:pt>
                <c:pt idx="329">
                  <c:v>0.10445</c:v>
                </c:pt>
                <c:pt idx="330">
                  <c:v>0.10235</c:v>
                </c:pt>
                <c:pt idx="331">
                  <c:v>0.10019000000000002</c:v>
                </c:pt>
                <c:pt idx="332">
                  <c:v>9.7970000000000002E-2</c:v>
                </c:pt>
                <c:pt idx="333">
                  <c:v>9.5650000000000041E-2</c:v>
                </c:pt>
                <c:pt idx="334">
                  <c:v>9.3260000000000037E-2</c:v>
                </c:pt>
                <c:pt idx="335">
                  <c:v>9.078E-2</c:v>
                </c:pt>
                <c:pt idx="336">
                  <c:v>8.8230000000000017E-2</c:v>
                </c:pt>
                <c:pt idx="337">
                  <c:v>8.5620000000000016E-2</c:v>
                </c:pt>
                <c:pt idx="338">
                  <c:v>8.2930000000000004E-2</c:v>
                </c:pt>
                <c:pt idx="339">
                  <c:v>8.0160000000000023E-2</c:v>
                </c:pt>
                <c:pt idx="340">
                  <c:v>7.7420000000000003E-2</c:v>
                </c:pt>
                <c:pt idx="341">
                  <c:v>7.4550000000000019E-2</c:v>
                </c:pt>
                <c:pt idx="342">
                  <c:v>7.1629999999999999E-2</c:v>
                </c:pt>
                <c:pt idx="343">
                  <c:v>6.8650000000000003E-2</c:v>
                </c:pt>
                <c:pt idx="344">
                  <c:v>6.5619999999999998E-2</c:v>
                </c:pt>
                <c:pt idx="345">
                  <c:v>6.2560000000000004E-2</c:v>
                </c:pt>
                <c:pt idx="346">
                  <c:v>5.9480000000000005E-2</c:v>
                </c:pt>
                <c:pt idx="347">
                  <c:v>5.6370000000000003E-2</c:v>
                </c:pt>
                <c:pt idx="348">
                  <c:v>5.3239999999999996E-2</c:v>
                </c:pt>
                <c:pt idx="349">
                  <c:v>5.0080000000000006E-2</c:v>
                </c:pt>
                <c:pt idx="350">
                  <c:v>4.6969999999999998E-2</c:v>
                </c:pt>
                <c:pt idx="351">
                  <c:v>4.3810000000000009E-2</c:v>
                </c:pt>
                <c:pt idx="352">
                  <c:v>4.0669999999999998E-2</c:v>
                </c:pt>
                <c:pt idx="353">
                  <c:v>3.7460000000000007E-2</c:v>
                </c:pt>
                <c:pt idx="354">
                  <c:v>3.4290000000000001E-2</c:v>
                </c:pt>
                <c:pt idx="355">
                  <c:v>3.1130000000000005E-2</c:v>
                </c:pt>
                <c:pt idx="356">
                  <c:v>2.8000000000000001E-2</c:v>
                </c:pt>
                <c:pt idx="357">
                  <c:v>2.478E-2</c:v>
                </c:pt>
                <c:pt idx="358">
                  <c:v>2.162E-2</c:v>
                </c:pt>
                <c:pt idx="359">
                  <c:v>1.8429999999999998E-2</c:v>
                </c:pt>
                <c:pt idx="360">
                  <c:v>1.519E-2</c:v>
                </c:pt>
                <c:pt idx="361">
                  <c:v>1.1930000000000001E-2</c:v>
                </c:pt>
                <c:pt idx="362">
                  <c:v>8.7400000000000012E-3</c:v>
                </c:pt>
                <c:pt idx="363">
                  <c:v>5.5800000000000008E-3</c:v>
                </c:pt>
                <c:pt idx="364">
                  <c:v>2.4199999999999998E-3</c:v>
                </c:pt>
                <c:pt idx="365">
                  <c:v>-7.2000000000000026E-4</c:v>
                </c:pt>
                <c:pt idx="366">
                  <c:v>-3.8000000000000004E-3</c:v>
                </c:pt>
                <c:pt idx="367">
                  <c:v>-6.8600000000000006E-3</c:v>
                </c:pt>
                <c:pt idx="368">
                  <c:v>-9.9700000000000049E-3</c:v>
                </c:pt>
                <c:pt idx="369">
                  <c:v>-1.2919999999999997E-2</c:v>
                </c:pt>
                <c:pt idx="370">
                  <c:v>-1.5840000000000003E-2</c:v>
                </c:pt>
                <c:pt idx="371">
                  <c:v>-1.8820000000000003E-2</c:v>
                </c:pt>
                <c:pt idx="372">
                  <c:v>-2.1640000000000003E-2</c:v>
                </c:pt>
                <c:pt idx="373">
                  <c:v>-2.4510000000000001E-2</c:v>
                </c:pt>
                <c:pt idx="374">
                  <c:v>-2.7300000000000001E-2</c:v>
                </c:pt>
                <c:pt idx="375">
                  <c:v>-3.0070000000000003E-2</c:v>
                </c:pt>
                <c:pt idx="376">
                  <c:v>-3.2840000000000008E-2</c:v>
                </c:pt>
                <c:pt idx="377">
                  <c:v>-3.5500000000000004E-2</c:v>
                </c:pt>
                <c:pt idx="378">
                  <c:v>-3.8129999999999997E-2</c:v>
                </c:pt>
                <c:pt idx="379">
                  <c:v>-4.0689999999999997E-2</c:v>
                </c:pt>
                <c:pt idx="380">
                  <c:v>-4.3189999999999992E-2</c:v>
                </c:pt>
                <c:pt idx="381">
                  <c:v>-4.5609999999999998E-2</c:v>
                </c:pt>
                <c:pt idx="382">
                  <c:v>-4.796000000000001E-2</c:v>
                </c:pt>
                <c:pt idx="383">
                  <c:v>-5.0200000000000002E-2</c:v>
                </c:pt>
                <c:pt idx="384">
                  <c:v>-5.2360000000000004E-2</c:v>
                </c:pt>
                <c:pt idx="385">
                  <c:v>-5.4410000000000014E-2</c:v>
                </c:pt>
                <c:pt idx="386">
                  <c:v>-5.6419999999999998E-2</c:v>
                </c:pt>
                <c:pt idx="387">
                  <c:v>-5.8310000000000008E-2</c:v>
                </c:pt>
                <c:pt idx="388">
                  <c:v>-6.0130000000000003E-2</c:v>
                </c:pt>
                <c:pt idx="389">
                  <c:v>-6.1839999999999999E-2</c:v>
                </c:pt>
                <c:pt idx="390">
                  <c:v>-6.3479999999999995E-2</c:v>
                </c:pt>
                <c:pt idx="391">
                  <c:v>-6.5009999999999998E-2</c:v>
                </c:pt>
                <c:pt idx="392">
                  <c:v>-6.6449999999999995E-2</c:v>
                </c:pt>
                <c:pt idx="393">
                  <c:v>-6.7770000000000011E-2</c:v>
                </c:pt>
                <c:pt idx="394">
                  <c:v>-6.906000000000001E-2</c:v>
                </c:pt>
                <c:pt idx="395">
                  <c:v>-7.0220000000000005E-2</c:v>
                </c:pt>
                <c:pt idx="396">
                  <c:v>-7.124999999999998E-2</c:v>
                </c:pt>
                <c:pt idx="397">
                  <c:v>-7.2279999999999997E-2</c:v>
                </c:pt>
                <c:pt idx="398">
                  <c:v>-7.3120000000000004E-2</c:v>
                </c:pt>
                <c:pt idx="399">
                  <c:v>-7.3880000000000001E-2</c:v>
                </c:pt>
                <c:pt idx="400">
                  <c:v>-7.462000000000002E-2</c:v>
                </c:pt>
              </c:numCache>
            </c:numRef>
          </c:yVal>
          <c:smooth val="1"/>
        </c:ser>
        <c:ser>
          <c:idx val="1"/>
          <c:order val="1"/>
          <c:marker>
            <c:symbol val="none"/>
          </c:marker>
          <c:xVal>
            <c:numRef>
              <c:f>'C:\Users\LU\Fast Timing\07202012\64mm^2\ZVA&amp;AM\1750V\[T71.csv]T71'!$A$100:$A$500</c:f>
              <c:numCache>
                <c:formatCode>General</c:formatCode>
                <c:ptCount val="401"/>
                <c:pt idx="0">
                  <c:v>-3.7641000000000027E-9</c:v>
                </c:pt>
                <c:pt idx="1">
                  <c:v>-3.7516000000000018E-9</c:v>
                </c:pt>
                <c:pt idx="2">
                  <c:v>-3.7391000000000017E-9</c:v>
                </c:pt>
                <c:pt idx="3">
                  <c:v>-3.7266000000000016E-9</c:v>
                </c:pt>
                <c:pt idx="4">
                  <c:v>-3.7141000000000015E-9</c:v>
                </c:pt>
                <c:pt idx="5">
                  <c:v>-3.7016000000000018E-9</c:v>
                </c:pt>
                <c:pt idx="6">
                  <c:v>-3.6891000000000021E-9</c:v>
                </c:pt>
                <c:pt idx="7">
                  <c:v>-3.6766000000000016E-9</c:v>
                </c:pt>
                <c:pt idx="8">
                  <c:v>-3.6641000000000023E-9</c:v>
                </c:pt>
                <c:pt idx="9">
                  <c:v>-3.6516000000000017E-9</c:v>
                </c:pt>
                <c:pt idx="10">
                  <c:v>-3.6391000000000016E-9</c:v>
                </c:pt>
                <c:pt idx="11">
                  <c:v>-3.6266000000000015E-9</c:v>
                </c:pt>
                <c:pt idx="12">
                  <c:v>-3.6141000000000018E-9</c:v>
                </c:pt>
                <c:pt idx="13">
                  <c:v>-3.6016000000000017E-9</c:v>
                </c:pt>
                <c:pt idx="14">
                  <c:v>-3.5891000000000016E-9</c:v>
                </c:pt>
                <c:pt idx="15">
                  <c:v>-3.5766000000000015E-9</c:v>
                </c:pt>
                <c:pt idx="16">
                  <c:v>-3.5641000000000022E-9</c:v>
                </c:pt>
                <c:pt idx="17">
                  <c:v>-3.5516000000000013E-9</c:v>
                </c:pt>
                <c:pt idx="18">
                  <c:v>-3.5391000000000011E-9</c:v>
                </c:pt>
                <c:pt idx="19">
                  <c:v>-3.5266000000000014E-9</c:v>
                </c:pt>
                <c:pt idx="20">
                  <c:v>-3.5141000000000018E-9</c:v>
                </c:pt>
                <c:pt idx="21">
                  <c:v>-3.5016000000000016E-9</c:v>
                </c:pt>
                <c:pt idx="22">
                  <c:v>-3.4891000000000015E-9</c:v>
                </c:pt>
                <c:pt idx="23">
                  <c:v>-3.476600000000001E-9</c:v>
                </c:pt>
                <c:pt idx="24">
                  <c:v>-3.4641000000000017E-9</c:v>
                </c:pt>
                <c:pt idx="25">
                  <c:v>-3.4516000000000012E-9</c:v>
                </c:pt>
                <c:pt idx="26">
                  <c:v>-3.4391000000000011E-9</c:v>
                </c:pt>
                <c:pt idx="27">
                  <c:v>-3.4266000000000014E-9</c:v>
                </c:pt>
                <c:pt idx="28">
                  <c:v>-3.4141000000000017E-9</c:v>
                </c:pt>
                <c:pt idx="29">
                  <c:v>-3.4016000000000016E-9</c:v>
                </c:pt>
                <c:pt idx="30">
                  <c:v>-3.389100000000001E-9</c:v>
                </c:pt>
                <c:pt idx="31">
                  <c:v>-3.3766000000000009E-9</c:v>
                </c:pt>
                <c:pt idx="32">
                  <c:v>-3.3641000000000016E-9</c:v>
                </c:pt>
                <c:pt idx="33">
                  <c:v>-3.3516000000000011E-9</c:v>
                </c:pt>
                <c:pt idx="34">
                  <c:v>-3.3391000000000014E-9</c:v>
                </c:pt>
                <c:pt idx="35">
                  <c:v>-3.3266000000000013E-9</c:v>
                </c:pt>
                <c:pt idx="36">
                  <c:v>-3.3141000000000016E-9</c:v>
                </c:pt>
                <c:pt idx="37">
                  <c:v>-3.3016000000000011E-9</c:v>
                </c:pt>
                <c:pt idx="38">
                  <c:v>-3.2891000000000018E-9</c:v>
                </c:pt>
                <c:pt idx="39">
                  <c:v>-3.2766000000000013E-9</c:v>
                </c:pt>
                <c:pt idx="40">
                  <c:v>-3.2641000000000016E-9</c:v>
                </c:pt>
                <c:pt idx="41">
                  <c:v>-3.2516000000000015E-9</c:v>
                </c:pt>
                <c:pt idx="42">
                  <c:v>-3.2391000000000018E-9</c:v>
                </c:pt>
                <c:pt idx="43">
                  <c:v>-3.2266000000000017E-9</c:v>
                </c:pt>
                <c:pt idx="44">
                  <c:v>-3.2141000000000015E-9</c:v>
                </c:pt>
                <c:pt idx="45">
                  <c:v>-3.2016000000000014E-9</c:v>
                </c:pt>
                <c:pt idx="46">
                  <c:v>-3.1891000000000017E-9</c:v>
                </c:pt>
                <c:pt idx="47">
                  <c:v>-3.1766000000000012E-9</c:v>
                </c:pt>
                <c:pt idx="48">
                  <c:v>-3.1641000000000015E-9</c:v>
                </c:pt>
                <c:pt idx="49">
                  <c:v>-3.1516000000000014E-9</c:v>
                </c:pt>
                <c:pt idx="50">
                  <c:v>-3.1391000000000017E-9</c:v>
                </c:pt>
                <c:pt idx="51">
                  <c:v>-3.1266000000000016E-9</c:v>
                </c:pt>
                <c:pt idx="52">
                  <c:v>-3.1141000000000011E-9</c:v>
                </c:pt>
                <c:pt idx="53">
                  <c:v>-3.1016000000000014E-9</c:v>
                </c:pt>
                <c:pt idx="54">
                  <c:v>-3.0891000000000017E-9</c:v>
                </c:pt>
                <c:pt idx="55">
                  <c:v>-3.0766000000000011E-9</c:v>
                </c:pt>
                <c:pt idx="56">
                  <c:v>-3.0641000000000019E-9</c:v>
                </c:pt>
                <c:pt idx="57">
                  <c:v>-3.0516000000000013E-9</c:v>
                </c:pt>
                <c:pt idx="58">
                  <c:v>-3.0391000000000016E-9</c:v>
                </c:pt>
                <c:pt idx="59">
                  <c:v>-3.0266000000000011E-9</c:v>
                </c:pt>
                <c:pt idx="60">
                  <c:v>-3.0141000000000014E-9</c:v>
                </c:pt>
                <c:pt idx="61">
                  <c:v>-3.0016000000000013E-9</c:v>
                </c:pt>
                <c:pt idx="62">
                  <c:v>-2.9891000000000012E-9</c:v>
                </c:pt>
                <c:pt idx="63">
                  <c:v>-2.9766000000000011E-9</c:v>
                </c:pt>
                <c:pt idx="64">
                  <c:v>-2.9641000000000018E-9</c:v>
                </c:pt>
                <c:pt idx="65">
                  <c:v>-2.9516000000000009E-9</c:v>
                </c:pt>
                <c:pt idx="66">
                  <c:v>-2.9391000000000007E-9</c:v>
                </c:pt>
                <c:pt idx="67">
                  <c:v>-2.926600000000001E-9</c:v>
                </c:pt>
                <c:pt idx="68">
                  <c:v>-2.9141000000000013E-9</c:v>
                </c:pt>
                <c:pt idx="69">
                  <c:v>-2.9016000000000012E-9</c:v>
                </c:pt>
                <c:pt idx="70">
                  <c:v>-2.8891000000000011E-9</c:v>
                </c:pt>
                <c:pt idx="71">
                  <c:v>-2.876600000000001E-9</c:v>
                </c:pt>
                <c:pt idx="72">
                  <c:v>-2.8641000000000017E-9</c:v>
                </c:pt>
                <c:pt idx="73">
                  <c:v>-2.8516000000000008E-9</c:v>
                </c:pt>
                <c:pt idx="74">
                  <c:v>-2.8391000000000007E-9</c:v>
                </c:pt>
                <c:pt idx="75">
                  <c:v>-2.826600000000001E-9</c:v>
                </c:pt>
                <c:pt idx="76">
                  <c:v>-2.8141000000000013E-9</c:v>
                </c:pt>
                <c:pt idx="77">
                  <c:v>-2.8016000000000012E-9</c:v>
                </c:pt>
                <c:pt idx="78">
                  <c:v>-2.7891000000000015E-9</c:v>
                </c:pt>
                <c:pt idx="79">
                  <c:v>-2.7766000000000009E-9</c:v>
                </c:pt>
                <c:pt idx="80">
                  <c:v>-2.7641000000000017E-9</c:v>
                </c:pt>
                <c:pt idx="81">
                  <c:v>-2.7516000000000011E-9</c:v>
                </c:pt>
                <c:pt idx="82">
                  <c:v>-2.7391000000000014E-9</c:v>
                </c:pt>
                <c:pt idx="83">
                  <c:v>-2.7266000000000013E-9</c:v>
                </c:pt>
                <c:pt idx="84">
                  <c:v>-2.7141000000000016E-9</c:v>
                </c:pt>
                <c:pt idx="85">
                  <c:v>-2.7016000000000015E-9</c:v>
                </c:pt>
                <c:pt idx="86">
                  <c:v>-2.6891000000000018E-9</c:v>
                </c:pt>
                <c:pt idx="87">
                  <c:v>-2.6766000000000009E-9</c:v>
                </c:pt>
                <c:pt idx="88">
                  <c:v>-2.6641000000000012E-9</c:v>
                </c:pt>
                <c:pt idx="89">
                  <c:v>-2.6516000000000011E-9</c:v>
                </c:pt>
                <c:pt idx="90">
                  <c:v>-2.6391000000000014E-9</c:v>
                </c:pt>
                <c:pt idx="91">
                  <c:v>-2.6266000000000012E-9</c:v>
                </c:pt>
                <c:pt idx="92">
                  <c:v>-2.6141000000000011E-9</c:v>
                </c:pt>
                <c:pt idx="93">
                  <c:v>-2.601600000000001E-9</c:v>
                </c:pt>
                <c:pt idx="94">
                  <c:v>-2.5891000000000013E-9</c:v>
                </c:pt>
                <c:pt idx="95">
                  <c:v>-2.5766000000000008E-9</c:v>
                </c:pt>
                <c:pt idx="96">
                  <c:v>-2.5641000000000011E-9</c:v>
                </c:pt>
                <c:pt idx="97">
                  <c:v>-2.551600000000001E-9</c:v>
                </c:pt>
                <c:pt idx="98">
                  <c:v>-2.5391000000000013E-9</c:v>
                </c:pt>
                <c:pt idx="99">
                  <c:v>-2.5266000000000012E-9</c:v>
                </c:pt>
                <c:pt idx="100">
                  <c:v>-2.5141000000000007E-9</c:v>
                </c:pt>
                <c:pt idx="101">
                  <c:v>-2.501600000000001E-9</c:v>
                </c:pt>
                <c:pt idx="102">
                  <c:v>-2.4891000000000013E-9</c:v>
                </c:pt>
                <c:pt idx="103">
                  <c:v>-2.4766000000000007E-9</c:v>
                </c:pt>
                <c:pt idx="104">
                  <c:v>-2.464100000000001E-9</c:v>
                </c:pt>
                <c:pt idx="105">
                  <c:v>-2.4516000000000009E-9</c:v>
                </c:pt>
                <c:pt idx="106">
                  <c:v>-2.4391000000000012E-9</c:v>
                </c:pt>
                <c:pt idx="107">
                  <c:v>-2.4266000000000007E-9</c:v>
                </c:pt>
                <c:pt idx="108">
                  <c:v>-2.414100000000001E-9</c:v>
                </c:pt>
                <c:pt idx="109">
                  <c:v>-2.4016000000000009E-9</c:v>
                </c:pt>
                <c:pt idx="110">
                  <c:v>-2.3891000000000008E-9</c:v>
                </c:pt>
                <c:pt idx="111">
                  <c:v>-2.3766000000000007E-9</c:v>
                </c:pt>
                <c:pt idx="112">
                  <c:v>-2.3641000000000014E-9</c:v>
                </c:pt>
                <c:pt idx="113">
                  <c:v>-2.3516000000000004E-9</c:v>
                </c:pt>
                <c:pt idx="114">
                  <c:v>-2.3391000000000003E-9</c:v>
                </c:pt>
                <c:pt idx="115">
                  <c:v>-2.3266000000000006E-9</c:v>
                </c:pt>
                <c:pt idx="116">
                  <c:v>-2.3141000000000009E-9</c:v>
                </c:pt>
                <c:pt idx="117">
                  <c:v>-2.3016000000000008E-9</c:v>
                </c:pt>
                <c:pt idx="118">
                  <c:v>-2.2891000000000011E-9</c:v>
                </c:pt>
                <c:pt idx="119">
                  <c:v>-2.276600000000001E-9</c:v>
                </c:pt>
                <c:pt idx="120">
                  <c:v>-2.2641000000000017E-9</c:v>
                </c:pt>
                <c:pt idx="121">
                  <c:v>-2.2516000000000008E-9</c:v>
                </c:pt>
                <c:pt idx="122">
                  <c:v>-2.2391000000000007E-9</c:v>
                </c:pt>
                <c:pt idx="123">
                  <c:v>-2.226600000000001E-9</c:v>
                </c:pt>
                <c:pt idx="124">
                  <c:v>-2.2141000000000013E-9</c:v>
                </c:pt>
                <c:pt idx="125">
                  <c:v>-2.2016000000000012E-9</c:v>
                </c:pt>
                <c:pt idx="126">
                  <c:v>-2.1891000000000011E-9</c:v>
                </c:pt>
                <c:pt idx="127">
                  <c:v>-2.1766000000000005E-9</c:v>
                </c:pt>
                <c:pt idx="128">
                  <c:v>-2.1641000000000012E-9</c:v>
                </c:pt>
                <c:pt idx="129">
                  <c:v>-2.1516000000000007E-9</c:v>
                </c:pt>
                <c:pt idx="130">
                  <c:v>-2.139100000000001E-9</c:v>
                </c:pt>
                <c:pt idx="131">
                  <c:v>-2.1266000000000009E-9</c:v>
                </c:pt>
                <c:pt idx="132">
                  <c:v>-2.1141000000000012E-9</c:v>
                </c:pt>
                <c:pt idx="133">
                  <c:v>-2.1016000000000011E-9</c:v>
                </c:pt>
                <c:pt idx="134">
                  <c:v>-2.0891000000000014E-9</c:v>
                </c:pt>
                <c:pt idx="135">
                  <c:v>-2.0766000000000005E-9</c:v>
                </c:pt>
                <c:pt idx="136">
                  <c:v>-2.0641000000000008E-9</c:v>
                </c:pt>
                <c:pt idx="137">
                  <c:v>-2.0516000000000006E-9</c:v>
                </c:pt>
                <c:pt idx="138">
                  <c:v>-2.039100000000001E-9</c:v>
                </c:pt>
                <c:pt idx="139">
                  <c:v>-2.0266000000000008E-9</c:v>
                </c:pt>
                <c:pt idx="140">
                  <c:v>-2.0141000000000007E-9</c:v>
                </c:pt>
                <c:pt idx="141">
                  <c:v>-2.001600000000001E-9</c:v>
                </c:pt>
                <c:pt idx="142">
                  <c:v>-1.9891000000000009E-9</c:v>
                </c:pt>
                <c:pt idx="143">
                  <c:v>-1.9766000000000012E-9</c:v>
                </c:pt>
                <c:pt idx="144">
                  <c:v>-1.9641000000000011E-9</c:v>
                </c:pt>
                <c:pt idx="145">
                  <c:v>-1.951600000000001E-9</c:v>
                </c:pt>
                <c:pt idx="146">
                  <c:v>-1.9391000000000009E-9</c:v>
                </c:pt>
                <c:pt idx="147">
                  <c:v>-1.9266000000000008E-9</c:v>
                </c:pt>
                <c:pt idx="148">
                  <c:v>-1.9141000000000011E-9</c:v>
                </c:pt>
                <c:pt idx="149">
                  <c:v>-1.901600000000001E-9</c:v>
                </c:pt>
                <c:pt idx="150">
                  <c:v>-1.8891000000000008E-9</c:v>
                </c:pt>
                <c:pt idx="151">
                  <c:v>-1.8766000000000007E-9</c:v>
                </c:pt>
                <c:pt idx="152">
                  <c:v>-1.8641000000000006E-9</c:v>
                </c:pt>
                <c:pt idx="153">
                  <c:v>-1.8516000000000009E-9</c:v>
                </c:pt>
                <c:pt idx="154">
                  <c:v>-1.8391000000000008E-9</c:v>
                </c:pt>
                <c:pt idx="155">
                  <c:v>-1.8266000000000009E-9</c:v>
                </c:pt>
                <c:pt idx="156">
                  <c:v>-1.814100000000001E-9</c:v>
                </c:pt>
                <c:pt idx="157">
                  <c:v>-1.8016000000000007E-9</c:v>
                </c:pt>
                <c:pt idx="158">
                  <c:v>-1.7891000000000008E-9</c:v>
                </c:pt>
                <c:pt idx="159">
                  <c:v>-1.7766000000000009E-9</c:v>
                </c:pt>
                <c:pt idx="160">
                  <c:v>-1.7641000000000008E-9</c:v>
                </c:pt>
                <c:pt idx="161">
                  <c:v>-1.7516000000000007E-9</c:v>
                </c:pt>
                <c:pt idx="162">
                  <c:v>-1.7391000000000005E-9</c:v>
                </c:pt>
                <c:pt idx="163">
                  <c:v>-1.7266000000000008E-9</c:v>
                </c:pt>
                <c:pt idx="164">
                  <c:v>-1.7141000000000005E-9</c:v>
                </c:pt>
                <c:pt idx="165">
                  <c:v>-1.7016000000000006E-9</c:v>
                </c:pt>
                <c:pt idx="166">
                  <c:v>-1.6891000000000009E-9</c:v>
                </c:pt>
                <c:pt idx="167">
                  <c:v>-1.676600000000001E-9</c:v>
                </c:pt>
                <c:pt idx="168">
                  <c:v>-1.6641000000000009E-9</c:v>
                </c:pt>
                <c:pt idx="169">
                  <c:v>-1.6516000000000008E-9</c:v>
                </c:pt>
                <c:pt idx="170">
                  <c:v>-1.6391000000000009E-9</c:v>
                </c:pt>
                <c:pt idx="171">
                  <c:v>-1.6266000000000006E-9</c:v>
                </c:pt>
                <c:pt idx="172">
                  <c:v>-1.6141000000000009E-9</c:v>
                </c:pt>
                <c:pt idx="173">
                  <c:v>-1.6016000000000005E-9</c:v>
                </c:pt>
                <c:pt idx="174">
                  <c:v>-1.5891000000000009E-9</c:v>
                </c:pt>
                <c:pt idx="175">
                  <c:v>-1.5766000000000005E-9</c:v>
                </c:pt>
                <c:pt idx="176">
                  <c:v>-1.5641000000000008E-9</c:v>
                </c:pt>
                <c:pt idx="177">
                  <c:v>-1.5516000000000007E-9</c:v>
                </c:pt>
                <c:pt idx="178">
                  <c:v>-1.5391000000000006E-9</c:v>
                </c:pt>
                <c:pt idx="179">
                  <c:v>-1.5266000000000007E-9</c:v>
                </c:pt>
                <c:pt idx="180">
                  <c:v>-1.5141000000000008E-9</c:v>
                </c:pt>
                <c:pt idx="181">
                  <c:v>-1.5016000000000005E-9</c:v>
                </c:pt>
                <c:pt idx="182">
                  <c:v>-1.4891000000000006E-9</c:v>
                </c:pt>
                <c:pt idx="183">
                  <c:v>-1.4766000000000007E-9</c:v>
                </c:pt>
                <c:pt idx="184">
                  <c:v>-1.4641000000000006E-9</c:v>
                </c:pt>
                <c:pt idx="185">
                  <c:v>-1.4516000000000004E-9</c:v>
                </c:pt>
                <c:pt idx="186">
                  <c:v>-1.4391000000000003E-9</c:v>
                </c:pt>
                <c:pt idx="187">
                  <c:v>-1.4266000000000006E-9</c:v>
                </c:pt>
                <c:pt idx="188">
                  <c:v>-1.4141000000000003E-9</c:v>
                </c:pt>
                <c:pt idx="189">
                  <c:v>-1.4016000000000004E-9</c:v>
                </c:pt>
                <c:pt idx="190">
                  <c:v>-1.3891000000000007E-9</c:v>
                </c:pt>
                <c:pt idx="191">
                  <c:v>-1.3766000000000008E-9</c:v>
                </c:pt>
                <c:pt idx="192">
                  <c:v>-1.3641000000000007E-9</c:v>
                </c:pt>
                <c:pt idx="193">
                  <c:v>-1.3516000000000006E-9</c:v>
                </c:pt>
                <c:pt idx="194">
                  <c:v>-1.3391000000000007E-9</c:v>
                </c:pt>
                <c:pt idx="195">
                  <c:v>-1.3266000000000004E-9</c:v>
                </c:pt>
                <c:pt idx="196">
                  <c:v>-1.3141000000000007E-9</c:v>
                </c:pt>
                <c:pt idx="197">
                  <c:v>-1.3016000000000003E-9</c:v>
                </c:pt>
                <c:pt idx="198">
                  <c:v>-1.2891000000000006E-9</c:v>
                </c:pt>
                <c:pt idx="199">
                  <c:v>-1.2766000000000003E-9</c:v>
                </c:pt>
                <c:pt idx="200">
                  <c:v>-1.2641000000000006E-9</c:v>
                </c:pt>
                <c:pt idx="201">
                  <c:v>-1.2516000000000005E-9</c:v>
                </c:pt>
                <c:pt idx="202">
                  <c:v>-1.2391000000000004E-9</c:v>
                </c:pt>
                <c:pt idx="203">
                  <c:v>-1.2266000000000005E-9</c:v>
                </c:pt>
                <c:pt idx="204">
                  <c:v>-1.2141000000000006E-9</c:v>
                </c:pt>
                <c:pt idx="205">
                  <c:v>-1.2016000000000005E-9</c:v>
                </c:pt>
                <c:pt idx="206">
                  <c:v>-1.1891000000000006E-9</c:v>
                </c:pt>
                <c:pt idx="207">
                  <c:v>-1.1766000000000007E-9</c:v>
                </c:pt>
                <c:pt idx="208">
                  <c:v>-1.1641000000000006E-9</c:v>
                </c:pt>
                <c:pt idx="209">
                  <c:v>-1.1516000000000004E-9</c:v>
                </c:pt>
                <c:pt idx="210">
                  <c:v>-1.1391000000000003E-9</c:v>
                </c:pt>
                <c:pt idx="211">
                  <c:v>-1.1266000000000006E-9</c:v>
                </c:pt>
                <c:pt idx="212">
                  <c:v>-1.1141000000000005E-9</c:v>
                </c:pt>
                <c:pt idx="213">
                  <c:v>-1.1016000000000004E-9</c:v>
                </c:pt>
                <c:pt idx="214">
                  <c:v>-1.0891000000000005E-9</c:v>
                </c:pt>
                <c:pt idx="215">
                  <c:v>-1.0766000000000006E-9</c:v>
                </c:pt>
                <c:pt idx="216">
                  <c:v>-1.0641000000000005E-9</c:v>
                </c:pt>
                <c:pt idx="217">
                  <c:v>-1.0516000000000004E-9</c:v>
                </c:pt>
                <c:pt idx="218">
                  <c:v>-1.0391000000000005E-9</c:v>
                </c:pt>
                <c:pt idx="219">
                  <c:v>-1.0266000000000002E-9</c:v>
                </c:pt>
                <c:pt idx="220">
                  <c:v>-1.0141000000000005E-9</c:v>
                </c:pt>
                <c:pt idx="221">
                  <c:v>-1.0016000000000001E-9</c:v>
                </c:pt>
                <c:pt idx="222">
                  <c:v>-9.8910000000000065E-10</c:v>
                </c:pt>
                <c:pt idx="223">
                  <c:v>-9.7660000000000074E-10</c:v>
                </c:pt>
                <c:pt idx="224">
                  <c:v>-9.6410000000000042E-10</c:v>
                </c:pt>
                <c:pt idx="225">
                  <c:v>-9.5160000000000073E-10</c:v>
                </c:pt>
                <c:pt idx="226">
                  <c:v>-9.3910000000000082E-10</c:v>
                </c:pt>
                <c:pt idx="227">
                  <c:v>-9.2660000000000071E-10</c:v>
                </c:pt>
                <c:pt idx="228">
                  <c:v>-9.1410000000000049E-10</c:v>
                </c:pt>
                <c:pt idx="229">
                  <c:v>-9.0160000000000069E-10</c:v>
                </c:pt>
                <c:pt idx="230">
                  <c:v>-8.8910000000000068E-10</c:v>
                </c:pt>
                <c:pt idx="231">
                  <c:v>-8.7660000000000067E-10</c:v>
                </c:pt>
                <c:pt idx="232">
                  <c:v>-8.6410000000000025E-10</c:v>
                </c:pt>
                <c:pt idx="233">
                  <c:v>-8.5160000000000045E-10</c:v>
                </c:pt>
                <c:pt idx="234">
                  <c:v>-8.3910000000000044E-10</c:v>
                </c:pt>
                <c:pt idx="235">
                  <c:v>-8.2660000000000043E-10</c:v>
                </c:pt>
                <c:pt idx="236">
                  <c:v>-8.1410000000000032E-10</c:v>
                </c:pt>
                <c:pt idx="237">
                  <c:v>-8.0160000000000042E-10</c:v>
                </c:pt>
                <c:pt idx="238">
                  <c:v>-7.891000000000003E-10</c:v>
                </c:pt>
                <c:pt idx="239">
                  <c:v>-7.766000000000003E-10</c:v>
                </c:pt>
                <c:pt idx="240">
                  <c:v>-7.6410000000000029E-10</c:v>
                </c:pt>
                <c:pt idx="241">
                  <c:v>-7.5160000000000028E-10</c:v>
                </c:pt>
                <c:pt idx="242">
                  <c:v>-7.3910000000000037E-10</c:v>
                </c:pt>
                <c:pt idx="243">
                  <c:v>-7.2660000000000037E-10</c:v>
                </c:pt>
                <c:pt idx="244">
                  <c:v>-7.1410000000000046E-10</c:v>
                </c:pt>
                <c:pt idx="245">
                  <c:v>-7.0160000000000035E-10</c:v>
                </c:pt>
                <c:pt idx="246">
                  <c:v>-6.8910000000000034E-10</c:v>
                </c:pt>
                <c:pt idx="247">
                  <c:v>-6.7660000000000033E-10</c:v>
                </c:pt>
                <c:pt idx="248">
                  <c:v>-6.6410000000000032E-10</c:v>
                </c:pt>
                <c:pt idx="249">
                  <c:v>-6.5160000000000031E-10</c:v>
                </c:pt>
                <c:pt idx="250">
                  <c:v>-6.3910000000000031E-10</c:v>
                </c:pt>
                <c:pt idx="251">
                  <c:v>-6.266000000000003E-10</c:v>
                </c:pt>
                <c:pt idx="252">
                  <c:v>-6.1410000000000029E-10</c:v>
                </c:pt>
                <c:pt idx="253">
                  <c:v>-6.0160000000000028E-10</c:v>
                </c:pt>
                <c:pt idx="254">
                  <c:v>-5.8910000000000027E-10</c:v>
                </c:pt>
                <c:pt idx="255">
                  <c:v>-5.7660000000000026E-10</c:v>
                </c:pt>
                <c:pt idx="256">
                  <c:v>-5.6410000000000036E-10</c:v>
                </c:pt>
                <c:pt idx="257">
                  <c:v>-5.5160000000000035E-10</c:v>
                </c:pt>
                <c:pt idx="258">
                  <c:v>-5.3910000000000034E-10</c:v>
                </c:pt>
                <c:pt idx="259">
                  <c:v>-5.2660000000000033E-10</c:v>
                </c:pt>
                <c:pt idx="260">
                  <c:v>-5.1410000000000032E-10</c:v>
                </c:pt>
                <c:pt idx="261">
                  <c:v>-5.0160000000000032E-10</c:v>
                </c:pt>
                <c:pt idx="262">
                  <c:v>-4.8910000000000031E-10</c:v>
                </c:pt>
                <c:pt idx="263">
                  <c:v>-4.7660000000000019E-10</c:v>
                </c:pt>
                <c:pt idx="264">
                  <c:v>-4.6410000000000019E-10</c:v>
                </c:pt>
                <c:pt idx="265">
                  <c:v>-4.5160000000000023E-10</c:v>
                </c:pt>
                <c:pt idx="266">
                  <c:v>-4.3910000000000022E-10</c:v>
                </c:pt>
                <c:pt idx="267">
                  <c:v>-4.2660000000000026E-10</c:v>
                </c:pt>
                <c:pt idx="268">
                  <c:v>-4.1410000000000026E-10</c:v>
                </c:pt>
                <c:pt idx="269">
                  <c:v>-4.0160000000000014E-10</c:v>
                </c:pt>
                <c:pt idx="270">
                  <c:v>-3.8910000000000019E-10</c:v>
                </c:pt>
                <c:pt idx="271">
                  <c:v>-3.7660000000000023E-10</c:v>
                </c:pt>
                <c:pt idx="272">
                  <c:v>-3.6410000000000022E-10</c:v>
                </c:pt>
                <c:pt idx="273">
                  <c:v>-3.5160000000000016E-10</c:v>
                </c:pt>
                <c:pt idx="274">
                  <c:v>-3.3910000000000015E-10</c:v>
                </c:pt>
                <c:pt idx="275">
                  <c:v>-3.266000000000002E-10</c:v>
                </c:pt>
                <c:pt idx="276">
                  <c:v>-3.1410000000000019E-10</c:v>
                </c:pt>
                <c:pt idx="277">
                  <c:v>-3.0160000000000013E-10</c:v>
                </c:pt>
                <c:pt idx="278">
                  <c:v>-2.8910000000000012E-10</c:v>
                </c:pt>
                <c:pt idx="279">
                  <c:v>-2.7660000000000016E-10</c:v>
                </c:pt>
                <c:pt idx="280">
                  <c:v>-2.6410000000000015E-10</c:v>
                </c:pt>
                <c:pt idx="281">
                  <c:v>-2.5160000000000009E-10</c:v>
                </c:pt>
                <c:pt idx="282">
                  <c:v>-2.3910000000000008E-10</c:v>
                </c:pt>
                <c:pt idx="283">
                  <c:v>-2.2660000000000013E-10</c:v>
                </c:pt>
                <c:pt idx="284">
                  <c:v>-2.1410000000000012E-10</c:v>
                </c:pt>
                <c:pt idx="285">
                  <c:v>-2.0160000000000006E-10</c:v>
                </c:pt>
                <c:pt idx="286">
                  <c:v>-1.891000000000001E-10</c:v>
                </c:pt>
                <c:pt idx="287">
                  <c:v>-1.7660000000000007E-10</c:v>
                </c:pt>
                <c:pt idx="288">
                  <c:v>-1.6410000000000008E-10</c:v>
                </c:pt>
                <c:pt idx="289">
                  <c:v>-1.5160000000000008E-10</c:v>
                </c:pt>
                <c:pt idx="290">
                  <c:v>-1.3910000000000007E-10</c:v>
                </c:pt>
                <c:pt idx="291">
                  <c:v>-1.2660000000000006E-10</c:v>
                </c:pt>
                <c:pt idx="292">
                  <c:v>-1.1410000000000006E-10</c:v>
                </c:pt>
                <c:pt idx="293">
                  <c:v>-1.0160000000000005E-10</c:v>
                </c:pt>
                <c:pt idx="294">
                  <c:v>-8.9100000000000072E-11</c:v>
                </c:pt>
                <c:pt idx="295">
                  <c:v>-7.6600000000000038E-11</c:v>
                </c:pt>
                <c:pt idx="296">
                  <c:v>-6.4100000000000042E-11</c:v>
                </c:pt>
                <c:pt idx="297">
                  <c:v>-5.1600000000000021E-11</c:v>
                </c:pt>
                <c:pt idx="298">
                  <c:v>-3.9100000000000019E-11</c:v>
                </c:pt>
                <c:pt idx="299">
                  <c:v>-2.6600000000000017E-11</c:v>
                </c:pt>
                <c:pt idx="300">
                  <c:v>-1.4100000000000008E-11</c:v>
                </c:pt>
                <c:pt idx="301">
                  <c:v>-1.6000000000000011E-12</c:v>
                </c:pt>
                <c:pt idx="302">
                  <c:v>1.0900000000000002E-11</c:v>
                </c:pt>
                <c:pt idx="303">
                  <c:v>2.3400000000000014E-11</c:v>
                </c:pt>
                <c:pt idx="304">
                  <c:v>3.5900000000000019E-11</c:v>
                </c:pt>
                <c:pt idx="305">
                  <c:v>4.8400000000000028E-11</c:v>
                </c:pt>
                <c:pt idx="306">
                  <c:v>6.090000000000003E-11</c:v>
                </c:pt>
                <c:pt idx="307">
                  <c:v>7.3400000000000039E-11</c:v>
                </c:pt>
                <c:pt idx="308">
                  <c:v>8.5900000000000073E-11</c:v>
                </c:pt>
                <c:pt idx="309">
                  <c:v>9.8400000000000056E-11</c:v>
                </c:pt>
                <c:pt idx="310">
                  <c:v>1.1090000000000006E-10</c:v>
                </c:pt>
                <c:pt idx="311">
                  <c:v>1.2340000000000006E-10</c:v>
                </c:pt>
                <c:pt idx="312">
                  <c:v>1.3590000000000004E-10</c:v>
                </c:pt>
                <c:pt idx="313">
                  <c:v>1.4840000000000008E-10</c:v>
                </c:pt>
                <c:pt idx="314">
                  <c:v>1.6090000000000009E-10</c:v>
                </c:pt>
                <c:pt idx="315">
                  <c:v>1.7340000000000004E-10</c:v>
                </c:pt>
                <c:pt idx="316">
                  <c:v>1.859000000000001E-10</c:v>
                </c:pt>
                <c:pt idx="317">
                  <c:v>1.9840000000000014E-10</c:v>
                </c:pt>
                <c:pt idx="318">
                  <c:v>2.1090000000000012E-10</c:v>
                </c:pt>
                <c:pt idx="319">
                  <c:v>2.2340000000000013E-10</c:v>
                </c:pt>
                <c:pt idx="320">
                  <c:v>2.3590000000000008E-10</c:v>
                </c:pt>
                <c:pt idx="321">
                  <c:v>2.4840000000000015E-10</c:v>
                </c:pt>
                <c:pt idx="322">
                  <c:v>2.6090000000000015E-10</c:v>
                </c:pt>
                <c:pt idx="323">
                  <c:v>2.7340000000000016E-10</c:v>
                </c:pt>
                <c:pt idx="324">
                  <c:v>2.8590000000000012E-10</c:v>
                </c:pt>
                <c:pt idx="325">
                  <c:v>2.9840000000000018E-10</c:v>
                </c:pt>
                <c:pt idx="326">
                  <c:v>3.1090000000000019E-10</c:v>
                </c:pt>
                <c:pt idx="327">
                  <c:v>3.234000000000002E-10</c:v>
                </c:pt>
                <c:pt idx="328">
                  <c:v>3.3590000000000015E-10</c:v>
                </c:pt>
                <c:pt idx="329">
                  <c:v>3.4840000000000021E-10</c:v>
                </c:pt>
                <c:pt idx="330">
                  <c:v>3.6090000000000022E-10</c:v>
                </c:pt>
                <c:pt idx="331">
                  <c:v>3.7340000000000023E-10</c:v>
                </c:pt>
                <c:pt idx="332">
                  <c:v>3.8590000000000019E-10</c:v>
                </c:pt>
                <c:pt idx="333">
                  <c:v>3.984000000000002E-10</c:v>
                </c:pt>
                <c:pt idx="334">
                  <c:v>4.109000000000002E-10</c:v>
                </c:pt>
                <c:pt idx="335">
                  <c:v>4.2340000000000021E-10</c:v>
                </c:pt>
                <c:pt idx="336">
                  <c:v>4.3590000000000022E-10</c:v>
                </c:pt>
                <c:pt idx="337">
                  <c:v>4.4840000000000023E-10</c:v>
                </c:pt>
                <c:pt idx="338">
                  <c:v>4.6090000000000019E-10</c:v>
                </c:pt>
                <c:pt idx="339">
                  <c:v>4.7340000000000025E-10</c:v>
                </c:pt>
                <c:pt idx="340">
                  <c:v>4.8590000000000036E-10</c:v>
                </c:pt>
                <c:pt idx="341">
                  <c:v>4.9840000000000026E-10</c:v>
                </c:pt>
                <c:pt idx="342">
                  <c:v>5.1090000000000017E-10</c:v>
                </c:pt>
                <c:pt idx="343">
                  <c:v>5.2340000000000028E-10</c:v>
                </c:pt>
                <c:pt idx="344">
                  <c:v>5.3590000000000019E-10</c:v>
                </c:pt>
                <c:pt idx="345">
                  <c:v>5.484000000000003E-10</c:v>
                </c:pt>
                <c:pt idx="346">
                  <c:v>5.6090000000000031E-10</c:v>
                </c:pt>
                <c:pt idx="347">
                  <c:v>5.7340000000000032E-10</c:v>
                </c:pt>
                <c:pt idx="348">
                  <c:v>5.8590000000000032E-10</c:v>
                </c:pt>
                <c:pt idx="349">
                  <c:v>5.9840000000000033E-10</c:v>
                </c:pt>
                <c:pt idx="350">
                  <c:v>6.1090000000000034E-10</c:v>
                </c:pt>
                <c:pt idx="351">
                  <c:v>6.2340000000000035E-10</c:v>
                </c:pt>
                <c:pt idx="352">
                  <c:v>6.3590000000000046E-10</c:v>
                </c:pt>
                <c:pt idx="353">
                  <c:v>6.4840000000000037E-10</c:v>
                </c:pt>
                <c:pt idx="354">
                  <c:v>6.6090000000000027E-10</c:v>
                </c:pt>
                <c:pt idx="355">
                  <c:v>6.7340000000000038E-10</c:v>
                </c:pt>
                <c:pt idx="356">
                  <c:v>6.8590000000000029E-10</c:v>
                </c:pt>
                <c:pt idx="357">
                  <c:v>6.984000000000004E-10</c:v>
                </c:pt>
                <c:pt idx="358">
                  <c:v>7.1090000000000041E-10</c:v>
                </c:pt>
                <c:pt idx="359">
                  <c:v>7.2340000000000042E-10</c:v>
                </c:pt>
                <c:pt idx="360">
                  <c:v>7.3590000000000043E-10</c:v>
                </c:pt>
                <c:pt idx="361">
                  <c:v>7.4840000000000043E-10</c:v>
                </c:pt>
                <c:pt idx="362">
                  <c:v>7.6090000000000044E-10</c:v>
                </c:pt>
                <c:pt idx="363">
                  <c:v>7.7340000000000045E-10</c:v>
                </c:pt>
                <c:pt idx="364">
                  <c:v>7.8590000000000056E-10</c:v>
                </c:pt>
                <c:pt idx="365">
                  <c:v>7.9840000000000047E-10</c:v>
                </c:pt>
                <c:pt idx="366">
                  <c:v>8.1090000000000048E-10</c:v>
                </c:pt>
                <c:pt idx="367">
                  <c:v>8.2340000000000049E-10</c:v>
                </c:pt>
                <c:pt idx="368">
                  <c:v>8.359000000000006E-10</c:v>
                </c:pt>
                <c:pt idx="369">
                  <c:v>8.4840000000000081E-10</c:v>
                </c:pt>
                <c:pt idx="370">
                  <c:v>8.6090000000000062E-10</c:v>
                </c:pt>
                <c:pt idx="371">
                  <c:v>8.7340000000000031E-10</c:v>
                </c:pt>
                <c:pt idx="372">
                  <c:v>8.8590000000000063E-10</c:v>
                </c:pt>
                <c:pt idx="373">
                  <c:v>8.9840000000000054E-10</c:v>
                </c:pt>
                <c:pt idx="374">
                  <c:v>9.1090000000000055E-10</c:v>
                </c:pt>
                <c:pt idx="375">
                  <c:v>9.2340000000000035E-10</c:v>
                </c:pt>
                <c:pt idx="376">
                  <c:v>9.3590000000000067E-10</c:v>
                </c:pt>
                <c:pt idx="377">
                  <c:v>9.4840000000000078E-10</c:v>
                </c:pt>
                <c:pt idx="378">
                  <c:v>9.6090000000000048E-10</c:v>
                </c:pt>
                <c:pt idx="379">
                  <c:v>9.7340000000000059E-10</c:v>
                </c:pt>
                <c:pt idx="380">
                  <c:v>9.859000000000007E-10</c:v>
                </c:pt>
                <c:pt idx="381">
                  <c:v>9.9840000000000081E-10</c:v>
                </c:pt>
                <c:pt idx="382">
                  <c:v>1.0109000000000005E-9</c:v>
                </c:pt>
                <c:pt idx="383">
                  <c:v>1.0234000000000004E-9</c:v>
                </c:pt>
                <c:pt idx="384">
                  <c:v>1.0359000000000001E-9</c:v>
                </c:pt>
                <c:pt idx="385">
                  <c:v>1.0484000000000004E-9</c:v>
                </c:pt>
                <c:pt idx="386">
                  <c:v>1.0609000000000003E-9</c:v>
                </c:pt>
                <c:pt idx="387">
                  <c:v>1.0734000000000004E-9</c:v>
                </c:pt>
                <c:pt idx="388">
                  <c:v>1.0859000000000001E-9</c:v>
                </c:pt>
                <c:pt idx="389">
                  <c:v>1.0984000000000007E-9</c:v>
                </c:pt>
                <c:pt idx="390">
                  <c:v>1.1109000000000006E-9</c:v>
                </c:pt>
                <c:pt idx="391">
                  <c:v>1.1234000000000005E-9</c:v>
                </c:pt>
                <c:pt idx="392">
                  <c:v>1.1359000000000004E-9</c:v>
                </c:pt>
                <c:pt idx="393">
                  <c:v>1.1484000000000007E-9</c:v>
                </c:pt>
                <c:pt idx="394">
                  <c:v>1.1609000000000006E-9</c:v>
                </c:pt>
                <c:pt idx="395">
                  <c:v>1.1734000000000003E-9</c:v>
                </c:pt>
                <c:pt idx="396">
                  <c:v>1.1859000000000006E-9</c:v>
                </c:pt>
                <c:pt idx="397">
                  <c:v>1.1984000000000005E-9</c:v>
                </c:pt>
                <c:pt idx="398">
                  <c:v>1.2109000000000004E-9</c:v>
                </c:pt>
                <c:pt idx="399">
                  <c:v>1.2234000000000001E-9</c:v>
                </c:pt>
                <c:pt idx="400">
                  <c:v>1.2359000000000005E-9</c:v>
                </c:pt>
              </c:numCache>
            </c:numRef>
          </c:xVal>
          <c:yVal>
            <c:numRef>
              <c:f>'C:\Users\LU\Fast Timing\07202012\64mm^2\ZVA&amp;AM\1750V\[T71.csv]T71'!$C$100:$C$500</c:f>
              <c:numCache>
                <c:formatCode>General</c:formatCode>
                <c:ptCount val="401"/>
                <c:pt idx="0">
                  <c:v>2.6700000000000005E-3</c:v>
                </c:pt>
                <c:pt idx="1">
                  <c:v>2.5300000000000001E-3</c:v>
                </c:pt>
                <c:pt idx="2">
                  <c:v>2.4599999999999999E-3</c:v>
                </c:pt>
                <c:pt idx="3">
                  <c:v>2.3500000000000001E-3</c:v>
                </c:pt>
                <c:pt idx="4">
                  <c:v>2.2500000000000003E-3</c:v>
                </c:pt>
                <c:pt idx="5">
                  <c:v>2.2500000000000003E-3</c:v>
                </c:pt>
                <c:pt idx="6">
                  <c:v>2.2700000000000003E-3</c:v>
                </c:pt>
                <c:pt idx="7">
                  <c:v>2.2500000000000003E-3</c:v>
                </c:pt>
                <c:pt idx="8">
                  <c:v>2.2700000000000003E-3</c:v>
                </c:pt>
                <c:pt idx="9">
                  <c:v>2.3000000000000004E-3</c:v>
                </c:pt>
                <c:pt idx="10">
                  <c:v>2.3999999999999998E-3</c:v>
                </c:pt>
                <c:pt idx="11">
                  <c:v>2.5100000000000001E-3</c:v>
                </c:pt>
                <c:pt idx="12">
                  <c:v>2.6100000000000003E-3</c:v>
                </c:pt>
                <c:pt idx="13">
                  <c:v>2.7500000000000003E-3</c:v>
                </c:pt>
                <c:pt idx="14">
                  <c:v>2.8800000000000002E-3</c:v>
                </c:pt>
                <c:pt idx="15">
                  <c:v>3.0600000000000002E-3</c:v>
                </c:pt>
                <c:pt idx="16">
                  <c:v>3.2200000000000006E-3</c:v>
                </c:pt>
                <c:pt idx="17">
                  <c:v>3.3800000000000006E-3</c:v>
                </c:pt>
                <c:pt idx="18">
                  <c:v>3.4800000000000005E-3</c:v>
                </c:pt>
                <c:pt idx="19">
                  <c:v>3.6700000000000005E-3</c:v>
                </c:pt>
                <c:pt idx="20">
                  <c:v>3.8000000000000004E-3</c:v>
                </c:pt>
                <c:pt idx="21">
                  <c:v>3.9000000000000003E-3</c:v>
                </c:pt>
                <c:pt idx="22">
                  <c:v>4.0100000000000005E-3</c:v>
                </c:pt>
                <c:pt idx="23">
                  <c:v>4.1400000000000005E-3</c:v>
                </c:pt>
                <c:pt idx="24">
                  <c:v>4.2200000000000007E-3</c:v>
                </c:pt>
                <c:pt idx="25">
                  <c:v>4.2700000000000012E-3</c:v>
                </c:pt>
                <c:pt idx="26">
                  <c:v>4.3000000000000009E-3</c:v>
                </c:pt>
                <c:pt idx="27">
                  <c:v>4.3299999999999996E-3</c:v>
                </c:pt>
                <c:pt idx="28">
                  <c:v>4.2700000000000012E-3</c:v>
                </c:pt>
                <c:pt idx="29">
                  <c:v>4.2700000000000012E-3</c:v>
                </c:pt>
                <c:pt idx="30">
                  <c:v>4.2500000000000003E-3</c:v>
                </c:pt>
                <c:pt idx="31">
                  <c:v>4.170000000000001E-3</c:v>
                </c:pt>
                <c:pt idx="32">
                  <c:v>4.0600000000000002E-3</c:v>
                </c:pt>
                <c:pt idx="33">
                  <c:v>3.9600000000000008E-3</c:v>
                </c:pt>
                <c:pt idx="34">
                  <c:v>3.7700000000000008E-3</c:v>
                </c:pt>
                <c:pt idx="35">
                  <c:v>3.6700000000000005E-3</c:v>
                </c:pt>
                <c:pt idx="36">
                  <c:v>3.4800000000000005E-3</c:v>
                </c:pt>
                <c:pt idx="37">
                  <c:v>3.3300000000000001E-3</c:v>
                </c:pt>
                <c:pt idx="38">
                  <c:v>3.0900000000000003E-3</c:v>
                </c:pt>
                <c:pt idx="39">
                  <c:v>2.9600000000000004E-3</c:v>
                </c:pt>
                <c:pt idx="40">
                  <c:v>2.7500000000000003E-3</c:v>
                </c:pt>
                <c:pt idx="41">
                  <c:v>2.5300000000000001E-3</c:v>
                </c:pt>
                <c:pt idx="42">
                  <c:v>2.3800000000000002E-3</c:v>
                </c:pt>
                <c:pt idx="43">
                  <c:v>2.1700000000000005E-3</c:v>
                </c:pt>
                <c:pt idx="44">
                  <c:v>2.0100000000000001E-3</c:v>
                </c:pt>
                <c:pt idx="45">
                  <c:v>1.8500000000000003E-3</c:v>
                </c:pt>
                <c:pt idx="46">
                  <c:v>1.7200000000000002E-3</c:v>
                </c:pt>
                <c:pt idx="47">
                  <c:v>1.6100000000000003E-3</c:v>
                </c:pt>
                <c:pt idx="48">
                  <c:v>1.4499999999999997E-3</c:v>
                </c:pt>
                <c:pt idx="49">
                  <c:v>1.3799999999999999E-3</c:v>
                </c:pt>
                <c:pt idx="50">
                  <c:v>1.2700000000000003E-3</c:v>
                </c:pt>
                <c:pt idx="51">
                  <c:v>1.1900000000000003E-3</c:v>
                </c:pt>
                <c:pt idx="52">
                  <c:v>1.1400000000000004E-3</c:v>
                </c:pt>
                <c:pt idx="53">
                  <c:v>1.1100000000000003E-3</c:v>
                </c:pt>
                <c:pt idx="54">
                  <c:v>1.0600000000000002E-3</c:v>
                </c:pt>
                <c:pt idx="55">
                  <c:v>1.0600000000000002E-3</c:v>
                </c:pt>
                <c:pt idx="56">
                  <c:v>1.0600000000000002E-3</c:v>
                </c:pt>
                <c:pt idx="57">
                  <c:v>1.0300000000000001E-3</c:v>
                </c:pt>
                <c:pt idx="58">
                  <c:v>1.0900000000000003E-3</c:v>
                </c:pt>
                <c:pt idx="59">
                  <c:v>1.0600000000000002E-3</c:v>
                </c:pt>
                <c:pt idx="60">
                  <c:v>1.1100000000000003E-3</c:v>
                </c:pt>
                <c:pt idx="61">
                  <c:v>1.1600000000000004E-3</c:v>
                </c:pt>
                <c:pt idx="62">
                  <c:v>1.1600000000000004E-3</c:v>
                </c:pt>
                <c:pt idx="63">
                  <c:v>1.1600000000000004E-3</c:v>
                </c:pt>
                <c:pt idx="64">
                  <c:v>1.2199999999999997E-3</c:v>
                </c:pt>
                <c:pt idx="65">
                  <c:v>1.2199999999999997E-3</c:v>
                </c:pt>
                <c:pt idx="66">
                  <c:v>1.2400000000000002E-3</c:v>
                </c:pt>
                <c:pt idx="67">
                  <c:v>1.2199999999999997E-3</c:v>
                </c:pt>
                <c:pt idx="68">
                  <c:v>1.2199999999999997E-3</c:v>
                </c:pt>
                <c:pt idx="69">
                  <c:v>1.2199999999999997E-3</c:v>
                </c:pt>
                <c:pt idx="70">
                  <c:v>1.1900000000000003E-3</c:v>
                </c:pt>
                <c:pt idx="71">
                  <c:v>1.1400000000000004E-3</c:v>
                </c:pt>
                <c:pt idx="72">
                  <c:v>1.1400000000000004E-3</c:v>
                </c:pt>
                <c:pt idx="73">
                  <c:v>1.0900000000000003E-3</c:v>
                </c:pt>
                <c:pt idx="74">
                  <c:v>9.8000000000000019E-4</c:v>
                </c:pt>
                <c:pt idx="75">
                  <c:v>9.0000000000000041E-4</c:v>
                </c:pt>
                <c:pt idx="76">
                  <c:v>8.5000000000000039E-4</c:v>
                </c:pt>
                <c:pt idx="77">
                  <c:v>7.7000000000000007E-4</c:v>
                </c:pt>
                <c:pt idx="78">
                  <c:v>7.2000000000000026E-4</c:v>
                </c:pt>
                <c:pt idx="79">
                  <c:v>6.9000000000000008E-4</c:v>
                </c:pt>
                <c:pt idx="80">
                  <c:v>5.9000000000000014E-4</c:v>
                </c:pt>
                <c:pt idx="81">
                  <c:v>5.3000000000000009E-4</c:v>
                </c:pt>
                <c:pt idx="82">
                  <c:v>5.3000000000000009E-4</c:v>
                </c:pt>
                <c:pt idx="83">
                  <c:v>3.7000000000000005E-4</c:v>
                </c:pt>
                <c:pt idx="84">
                  <c:v>3.7000000000000005E-4</c:v>
                </c:pt>
                <c:pt idx="85">
                  <c:v>3.2000000000000013E-4</c:v>
                </c:pt>
                <c:pt idx="86">
                  <c:v>3.2000000000000013E-4</c:v>
                </c:pt>
                <c:pt idx="87">
                  <c:v>3.0000000000000003E-4</c:v>
                </c:pt>
                <c:pt idx="88">
                  <c:v>3.0000000000000003E-4</c:v>
                </c:pt>
                <c:pt idx="89">
                  <c:v>3.2000000000000013E-4</c:v>
                </c:pt>
                <c:pt idx="90">
                  <c:v>3.2000000000000013E-4</c:v>
                </c:pt>
                <c:pt idx="91">
                  <c:v>4.0000000000000007E-4</c:v>
                </c:pt>
                <c:pt idx="92">
                  <c:v>4.0000000000000007E-4</c:v>
                </c:pt>
                <c:pt idx="93">
                  <c:v>5.1000000000000004E-4</c:v>
                </c:pt>
                <c:pt idx="94">
                  <c:v>6.4000000000000027E-4</c:v>
                </c:pt>
                <c:pt idx="95">
                  <c:v>7.2000000000000026E-4</c:v>
                </c:pt>
                <c:pt idx="96">
                  <c:v>8.2000000000000031E-4</c:v>
                </c:pt>
                <c:pt idx="97">
                  <c:v>9.3000000000000027E-4</c:v>
                </c:pt>
                <c:pt idx="98">
                  <c:v>9.8000000000000019E-4</c:v>
                </c:pt>
                <c:pt idx="99">
                  <c:v>1.1100000000000003E-3</c:v>
                </c:pt>
                <c:pt idx="100">
                  <c:v>1.2400000000000002E-3</c:v>
                </c:pt>
                <c:pt idx="101">
                  <c:v>1.3500000000000003E-3</c:v>
                </c:pt>
                <c:pt idx="102">
                  <c:v>1.4800000000000002E-3</c:v>
                </c:pt>
                <c:pt idx="103">
                  <c:v>1.6100000000000003E-3</c:v>
                </c:pt>
                <c:pt idx="104">
                  <c:v>1.7400000000000002E-3</c:v>
                </c:pt>
                <c:pt idx="105">
                  <c:v>1.8799999999999999E-3</c:v>
                </c:pt>
                <c:pt idx="106">
                  <c:v>2.0300000000000001E-3</c:v>
                </c:pt>
                <c:pt idx="107">
                  <c:v>2.1700000000000005E-3</c:v>
                </c:pt>
                <c:pt idx="108">
                  <c:v>2.3000000000000004E-3</c:v>
                </c:pt>
                <c:pt idx="109">
                  <c:v>2.4599999999999999E-3</c:v>
                </c:pt>
                <c:pt idx="110">
                  <c:v>2.5900000000000003E-3</c:v>
                </c:pt>
                <c:pt idx="111">
                  <c:v>2.7200000000000006E-3</c:v>
                </c:pt>
                <c:pt idx="112">
                  <c:v>2.7700000000000003E-3</c:v>
                </c:pt>
                <c:pt idx="113">
                  <c:v>2.9300000000000003E-3</c:v>
                </c:pt>
                <c:pt idx="114">
                  <c:v>2.9600000000000004E-3</c:v>
                </c:pt>
                <c:pt idx="115">
                  <c:v>2.9300000000000003E-3</c:v>
                </c:pt>
                <c:pt idx="116">
                  <c:v>2.8999999999999998E-3</c:v>
                </c:pt>
                <c:pt idx="117">
                  <c:v>2.8800000000000002E-3</c:v>
                </c:pt>
                <c:pt idx="118">
                  <c:v>2.8500000000000001E-3</c:v>
                </c:pt>
                <c:pt idx="119">
                  <c:v>2.7500000000000003E-3</c:v>
                </c:pt>
                <c:pt idx="120">
                  <c:v>2.7500000000000003E-3</c:v>
                </c:pt>
                <c:pt idx="121">
                  <c:v>2.6400000000000004E-3</c:v>
                </c:pt>
                <c:pt idx="122">
                  <c:v>2.5600000000000006E-3</c:v>
                </c:pt>
                <c:pt idx="123">
                  <c:v>2.4599999999999999E-3</c:v>
                </c:pt>
                <c:pt idx="124">
                  <c:v>2.3500000000000001E-3</c:v>
                </c:pt>
                <c:pt idx="125">
                  <c:v>2.2500000000000003E-3</c:v>
                </c:pt>
                <c:pt idx="126">
                  <c:v>2.1100000000000003E-3</c:v>
                </c:pt>
                <c:pt idx="127">
                  <c:v>1.9300000000000005E-3</c:v>
                </c:pt>
                <c:pt idx="128">
                  <c:v>1.8000000000000004E-3</c:v>
                </c:pt>
                <c:pt idx="129">
                  <c:v>1.6100000000000003E-3</c:v>
                </c:pt>
                <c:pt idx="130">
                  <c:v>1.3799999999999999E-3</c:v>
                </c:pt>
                <c:pt idx="131">
                  <c:v>1.1100000000000003E-3</c:v>
                </c:pt>
                <c:pt idx="132">
                  <c:v>8.5000000000000039E-4</c:v>
                </c:pt>
                <c:pt idx="133">
                  <c:v>5.3000000000000009E-4</c:v>
                </c:pt>
                <c:pt idx="134">
                  <c:v>2.4000000000000003E-4</c:v>
                </c:pt>
                <c:pt idx="135">
                  <c:v>-2.0000000000000005E-5</c:v>
                </c:pt>
                <c:pt idx="136">
                  <c:v>-3.4000000000000008E-4</c:v>
                </c:pt>
                <c:pt idx="137">
                  <c:v>-6.3000000000000013E-4</c:v>
                </c:pt>
                <c:pt idx="138">
                  <c:v>-8.600000000000003E-4</c:v>
                </c:pt>
                <c:pt idx="139">
                  <c:v>-1.1500000000000004E-3</c:v>
                </c:pt>
                <c:pt idx="140">
                  <c:v>-1.4200000000000003E-3</c:v>
                </c:pt>
                <c:pt idx="141">
                  <c:v>-1.6800000000000005E-3</c:v>
                </c:pt>
                <c:pt idx="142">
                  <c:v>-1.8600000000000003E-3</c:v>
                </c:pt>
                <c:pt idx="143">
                  <c:v>-2.0999999999999999E-3</c:v>
                </c:pt>
                <c:pt idx="144">
                  <c:v>-2.31E-3</c:v>
                </c:pt>
                <c:pt idx="145">
                  <c:v>-2.5000000000000005E-3</c:v>
                </c:pt>
                <c:pt idx="146">
                  <c:v>-2.6800000000000005E-3</c:v>
                </c:pt>
                <c:pt idx="147">
                  <c:v>-2.8900000000000002E-3</c:v>
                </c:pt>
                <c:pt idx="148">
                  <c:v>-2.9700000000000004E-3</c:v>
                </c:pt>
                <c:pt idx="149">
                  <c:v>-3.1000000000000003E-3</c:v>
                </c:pt>
                <c:pt idx="150">
                  <c:v>-3.2600000000000003E-3</c:v>
                </c:pt>
                <c:pt idx="151">
                  <c:v>-3.31E-3</c:v>
                </c:pt>
                <c:pt idx="152">
                  <c:v>-3.3700000000000002E-3</c:v>
                </c:pt>
                <c:pt idx="153">
                  <c:v>-3.3900000000000002E-3</c:v>
                </c:pt>
                <c:pt idx="154">
                  <c:v>-3.4199999999999999E-3</c:v>
                </c:pt>
                <c:pt idx="155">
                  <c:v>-3.3400000000000005E-3</c:v>
                </c:pt>
                <c:pt idx="156">
                  <c:v>-3.31E-3</c:v>
                </c:pt>
                <c:pt idx="157">
                  <c:v>-3.2900000000000004E-3</c:v>
                </c:pt>
                <c:pt idx="158">
                  <c:v>-3.2600000000000003E-3</c:v>
                </c:pt>
                <c:pt idx="159">
                  <c:v>-3.2100000000000006E-3</c:v>
                </c:pt>
                <c:pt idx="160">
                  <c:v>-3.0800000000000003E-3</c:v>
                </c:pt>
                <c:pt idx="161">
                  <c:v>-2.9700000000000004E-3</c:v>
                </c:pt>
                <c:pt idx="162">
                  <c:v>-2.81E-3</c:v>
                </c:pt>
                <c:pt idx="163">
                  <c:v>-2.6300000000000004E-3</c:v>
                </c:pt>
                <c:pt idx="164">
                  <c:v>-2.3900000000000002E-3</c:v>
                </c:pt>
                <c:pt idx="165">
                  <c:v>-2.2100000000000002E-3</c:v>
                </c:pt>
                <c:pt idx="166">
                  <c:v>-2.0000000000000005E-3</c:v>
                </c:pt>
                <c:pt idx="167">
                  <c:v>-1.8400000000000005E-3</c:v>
                </c:pt>
                <c:pt idx="168">
                  <c:v>-1.6299999999999999E-3</c:v>
                </c:pt>
                <c:pt idx="169">
                  <c:v>-1.4700000000000002E-3</c:v>
                </c:pt>
                <c:pt idx="170">
                  <c:v>-1.2899999999999999E-3</c:v>
                </c:pt>
                <c:pt idx="171">
                  <c:v>-1.1500000000000004E-3</c:v>
                </c:pt>
                <c:pt idx="172">
                  <c:v>-1.0200000000000003E-3</c:v>
                </c:pt>
                <c:pt idx="173">
                  <c:v>-9.4000000000000041E-4</c:v>
                </c:pt>
                <c:pt idx="174">
                  <c:v>-8.600000000000003E-4</c:v>
                </c:pt>
                <c:pt idx="175">
                  <c:v>-8.600000000000003E-4</c:v>
                </c:pt>
                <c:pt idx="176">
                  <c:v>-8.9000000000000038E-4</c:v>
                </c:pt>
                <c:pt idx="177">
                  <c:v>-8.1000000000000028E-4</c:v>
                </c:pt>
                <c:pt idx="178">
                  <c:v>-7.3000000000000018E-4</c:v>
                </c:pt>
                <c:pt idx="179">
                  <c:v>-5.7000000000000009E-4</c:v>
                </c:pt>
                <c:pt idx="180">
                  <c:v>-4.7000000000000004E-4</c:v>
                </c:pt>
                <c:pt idx="181">
                  <c:v>-4.2000000000000013E-4</c:v>
                </c:pt>
                <c:pt idx="182">
                  <c:v>-3.6000000000000008E-4</c:v>
                </c:pt>
                <c:pt idx="183">
                  <c:v>-3.9000000000000005E-4</c:v>
                </c:pt>
                <c:pt idx="184">
                  <c:v>-4.2000000000000013E-4</c:v>
                </c:pt>
                <c:pt idx="185">
                  <c:v>-4.7000000000000004E-4</c:v>
                </c:pt>
                <c:pt idx="186">
                  <c:v>-5.7000000000000009E-4</c:v>
                </c:pt>
                <c:pt idx="187">
                  <c:v>-6.8000000000000027E-4</c:v>
                </c:pt>
                <c:pt idx="188">
                  <c:v>-8.600000000000003E-4</c:v>
                </c:pt>
                <c:pt idx="189">
                  <c:v>-1.0700000000000002E-3</c:v>
                </c:pt>
                <c:pt idx="190">
                  <c:v>-1.3400000000000003E-3</c:v>
                </c:pt>
                <c:pt idx="191">
                  <c:v>-1.6500000000000004E-3</c:v>
                </c:pt>
                <c:pt idx="192">
                  <c:v>-2.0000000000000005E-3</c:v>
                </c:pt>
                <c:pt idx="193">
                  <c:v>-2.2900000000000004E-3</c:v>
                </c:pt>
                <c:pt idx="194">
                  <c:v>-2.5800000000000003E-3</c:v>
                </c:pt>
                <c:pt idx="195">
                  <c:v>-2.81E-3</c:v>
                </c:pt>
                <c:pt idx="196">
                  <c:v>-3.1000000000000003E-3</c:v>
                </c:pt>
                <c:pt idx="197">
                  <c:v>-3.4500000000000004E-3</c:v>
                </c:pt>
                <c:pt idx="198">
                  <c:v>-3.7900000000000008E-3</c:v>
                </c:pt>
                <c:pt idx="199">
                  <c:v>-4.2600000000000008E-3</c:v>
                </c:pt>
                <c:pt idx="200">
                  <c:v>-4.7600000000000003E-3</c:v>
                </c:pt>
                <c:pt idx="201">
                  <c:v>-5.340000000000001E-3</c:v>
                </c:pt>
                <c:pt idx="202">
                  <c:v>-6.000000000000001E-3</c:v>
                </c:pt>
                <c:pt idx="203">
                  <c:v>-6.6900000000000006E-3</c:v>
                </c:pt>
                <c:pt idx="204">
                  <c:v>-7.4500000000000018E-3</c:v>
                </c:pt>
                <c:pt idx="205">
                  <c:v>-8.3200000000000027E-3</c:v>
                </c:pt>
                <c:pt idx="206">
                  <c:v>-9.3200000000000019E-3</c:v>
                </c:pt>
                <c:pt idx="207">
                  <c:v>-1.0370000000000001E-2</c:v>
                </c:pt>
                <c:pt idx="208">
                  <c:v>-1.1480000000000002E-2</c:v>
                </c:pt>
                <c:pt idx="209">
                  <c:v>-1.261E-2</c:v>
                </c:pt>
                <c:pt idx="210">
                  <c:v>-1.3800000000000003E-2</c:v>
                </c:pt>
                <c:pt idx="211">
                  <c:v>-1.5040000000000001E-2</c:v>
                </c:pt>
                <c:pt idx="212">
                  <c:v>-1.6299999999999999E-2</c:v>
                </c:pt>
                <c:pt idx="213">
                  <c:v>-1.7729999999999999E-2</c:v>
                </c:pt>
                <c:pt idx="214">
                  <c:v>-1.9199999999999998E-2</c:v>
                </c:pt>
                <c:pt idx="215">
                  <c:v>-2.078E-2</c:v>
                </c:pt>
                <c:pt idx="216">
                  <c:v>-2.2420000000000002E-2</c:v>
                </c:pt>
                <c:pt idx="217">
                  <c:v>-2.418E-2</c:v>
                </c:pt>
                <c:pt idx="218">
                  <c:v>-2.6020000000000001E-2</c:v>
                </c:pt>
                <c:pt idx="219">
                  <c:v>-2.7970000000000002E-2</c:v>
                </c:pt>
                <c:pt idx="220">
                  <c:v>-3.0000000000000002E-2</c:v>
                </c:pt>
                <c:pt idx="221">
                  <c:v>-3.2060000000000005E-2</c:v>
                </c:pt>
                <c:pt idx="222">
                  <c:v>-3.4240000000000007E-2</c:v>
                </c:pt>
                <c:pt idx="223">
                  <c:v>-3.6460000000000006E-2</c:v>
                </c:pt>
                <c:pt idx="224">
                  <c:v>-3.8699999999999998E-2</c:v>
                </c:pt>
                <c:pt idx="225">
                  <c:v>-4.0989999999999999E-2</c:v>
                </c:pt>
                <c:pt idx="226">
                  <c:v>-4.326E-2</c:v>
                </c:pt>
                <c:pt idx="227">
                  <c:v>-4.5519999999999998E-2</c:v>
                </c:pt>
                <c:pt idx="228">
                  <c:v>-4.7840000000000001E-2</c:v>
                </c:pt>
                <c:pt idx="229">
                  <c:v>-5.0130000000000008E-2</c:v>
                </c:pt>
                <c:pt idx="230">
                  <c:v>-5.2400000000000009E-2</c:v>
                </c:pt>
                <c:pt idx="231">
                  <c:v>-5.4690000000000009E-2</c:v>
                </c:pt>
                <c:pt idx="232">
                  <c:v>-5.6930000000000001E-2</c:v>
                </c:pt>
                <c:pt idx="233">
                  <c:v>-5.9120000000000006E-2</c:v>
                </c:pt>
                <c:pt idx="234">
                  <c:v>-6.1280000000000001E-2</c:v>
                </c:pt>
                <c:pt idx="235">
                  <c:v>-6.338000000000002E-2</c:v>
                </c:pt>
                <c:pt idx="236">
                  <c:v>-6.5390000000000018E-2</c:v>
                </c:pt>
                <c:pt idx="237">
                  <c:v>-6.7340000000000011E-2</c:v>
                </c:pt>
                <c:pt idx="238">
                  <c:v>-6.9050000000000014E-2</c:v>
                </c:pt>
                <c:pt idx="239">
                  <c:v>-7.079000000000002E-2</c:v>
                </c:pt>
                <c:pt idx="240">
                  <c:v>-7.2320000000000009E-2</c:v>
                </c:pt>
                <c:pt idx="241">
                  <c:v>-7.3709999999999998E-2</c:v>
                </c:pt>
                <c:pt idx="242">
                  <c:v>-7.5000000000000011E-2</c:v>
                </c:pt>
                <c:pt idx="243">
                  <c:v>-7.6139999999999999E-2</c:v>
                </c:pt>
                <c:pt idx="244">
                  <c:v>-7.6999999999999999E-2</c:v>
                </c:pt>
                <c:pt idx="245">
                  <c:v>-7.777000000000002E-2</c:v>
                </c:pt>
                <c:pt idx="246">
                  <c:v>-7.8299999999999995E-2</c:v>
                </c:pt>
                <c:pt idx="247">
                  <c:v>-7.8659999999999994E-2</c:v>
                </c:pt>
                <c:pt idx="248">
                  <c:v>-7.8720000000000012E-2</c:v>
                </c:pt>
                <c:pt idx="249">
                  <c:v>-7.8659999999999994E-2</c:v>
                </c:pt>
                <c:pt idx="250">
                  <c:v>-7.8350000000000003E-2</c:v>
                </c:pt>
                <c:pt idx="251">
                  <c:v>-7.7820000000000014E-2</c:v>
                </c:pt>
                <c:pt idx="252">
                  <c:v>-7.7030000000000015E-2</c:v>
                </c:pt>
                <c:pt idx="253">
                  <c:v>-7.598000000000002E-2</c:v>
                </c:pt>
                <c:pt idx="254">
                  <c:v>-7.469000000000002E-2</c:v>
                </c:pt>
                <c:pt idx="255">
                  <c:v>-7.3130000000000001E-2</c:v>
                </c:pt>
                <c:pt idx="256">
                  <c:v>-7.1340000000000001E-2</c:v>
                </c:pt>
                <c:pt idx="257">
                  <c:v>-6.931000000000001E-2</c:v>
                </c:pt>
                <c:pt idx="258">
                  <c:v>-6.7119999999999999E-2</c:v>
                </c:pt>
                <c:pt idx="259">
                  <c:v>-6.4699999999999994E-2</c:v>
                </c:pt>
                <c:pt idx="260">
                  <c:v>-6.2070000000000007E-2</c:v>
                </c:pt>
                <c:pt idx="261">
                  <c:v>-5.9170000000000007E-2</c:v>
                </c:pt>
                <c:pt idx="262">
                  <c:v>-5.6030000000000003E-2</c:v>
                </c:pt>
                <c:pt idx="263">
                  <c:v>-5.2710000000000014E-2</c:v>
                </c:pt>
                <c:pt idx="264">
                  <c:v>-4.9100000000000005E-2</c:v>
                </c:pt>
                <c:pt idx="265">
                  <c:v>-4.5390000000000014E-2</c:v>
                </c:pt>
                <c:pt idx="266">
                  <c:v>-4.1329999999999999E-2</c:v>
                </c:pt>
                <c:pt idx="267">
                  <c:v>-3.722000000000001E-2</c:v>
                </c:pt>
                <c:pt idx="268">
                  <c:v>-3.280000000000001E-2</c:v>
                </c:pt>
                <c:pt idx="269">
                  <c:v>-2.826E-2</c:v>
                </c:pt>
                <c:pt idx="270">
                  <c:v>-2.35E-2</c:v>
                </c:pt>
                <c:pt idx="271">
                  <c:v>-1.8589999999999999E-2</c:v>
                </c:pt>
                <c:pt idx="272">
                  <c:v>-1.3590000000000001E-2</c:v>
                </c:pt>
                <c:pt idx="273">
                  <c:v>-8.4800000000000032E-3</c:v>
                </c:pt>
                <c:pt idx="274">
                  <c:v>-3.31E-3</c:v>
                </c:pt>
                <c:pt idx="275">
                  <c:v>1.9300000000000005E-3</c:v>
                </c:pt>
                <c:pt idx="276">
                  <c:v>7.2200000000000007E-3</c:v>
                </c:pt>
                <c:pt idx="277">
                  <c:v>1.2630000000000001E-2</c:v>
                </c:pt>
                <c:pt idx="278">
                  <c:v>1.8079999999999999E-2</c:v>
                </c:pt>
                <c:pt idx="279">
                  <c:v>2.3559999999999998E-2</c:v>
                </c:pt>
                <c:pt idx="280">
                  <c:v>2.9090000000000001E-2</c:v>
                </c:pt>
                <c:pt idx="281">
                  <c:v>3.4680000000000002E-2</c:v>
                </c:pt>
                <c:pt idx="282">
                  <c:v>4.0239999999999998E-2</c:v>
                </c:pt>
                <c:pt idx="283">
                  <c:v>4.5800000000000007E-2</c:v>
                </c:pt>
                <c:pt idx="284">
                  <c:v>5.1380000000000002E-2</c:v>
                </c:pt>
                <c:pt idx="285">
                  <c:v>5.697E-2</c:v>
                </c:pt>
                <c:pt idx="286">
                  <c:v>6.2470000000000005E-2</c:v>
                </c:pt>
                <c:pt idx="287">
                  <c:v>6.8029999999999993E-2</c:v>
                </c:pt>
                <c:pt idx="288">
                  <c:v>7.333000000000002E-2</c:v>
                </c:pt>
                <c:pt idx="289">
                  <c:v>7.8619999999999995E-2</c:v>
                </c:pt>
                <c:pt idx="290">
                  <c:v>8.3760000000000015E-2</c:v>
                </c:pt>
                <c:pt idx="291">
                  <c:v>8.8770000000000016E-2</c:v>
                </c:pt>
                <c:pt idx="292">
                  <c:v>9.3590000000000034E-2</c:v>
                </c:pt>
                <c:pt idx="293">
                  <c:v>9.8300000000000026E-2</c:v>
                </c:pt>
                <c:pt idx="294">
                  <c:v>0.10294</c:v>
                </c:pt>
                <c:pt idx="295">
                  <c:v>0.10745</c:v>
                </c:pt>
                <c:pt idx="296">
                  <c:v>0.11174000000000002</c:v>
                </c:pt>
                <c:pt idx="297">
                  <c:v>0.11593000000000002</c:v>
                </c:pt>
                <c:pt idx="298">
                  <c:v>0.11996000000000001</c:v>
                </c:pt>
                <c:pt idx="299">
                  <c:v>0.12378000000000002</c:v>
                </c:pt>
                <c:pt idx="300">
                  <c:v>0.12751999999999999</c:v>
                </c:pt>
                <c:pt idx="301">
                  <c:v>0.13105</c:v>
                </c:pt>
                <c:pt idx="302">
                  <c:v>0.13435</c:v>
                </c:pt>
                <c:pt idx="303">
                  <c:v>0.13755999999999999</c:v>
                </c:pt>
                <c:pt idx="304">
                  <c:v>0.14054000000000003</c:v>
                </c:pt>
                <c:pt idx="305">
                  <c:v>0.14322000000000001</c:v>
                </c:pt>
                <c:pt idx="306">
                  <c:v>0.14570000000000002</c:v>
                </c:pt>
                <c:pt idx="307">
                  <c:v>0.14788999999999999</c:v>
                </c:pt>
                <c:pt idx="308">
                  <c:v>0.14984000000000003</c:v>
                </c:pt>
                <c:pt idx="309">
                  <c:v>0.15165999999999999</c:v>
                </c:pt>
                <c:pt idx="310">
                  <c:v>0.15321000000000004</c:v>
                </c:pt>
                <c:pt idx="311">
                  <c:v>0.15458000000000002</c:v>
                </c:pt>
                <c:pt idx="312">
                  <c:v>0.15577000000000002</c:v>
                </c:pt>
                <c:pt idx="313">
                  <c:v>0.15671000000000002</c:v>
                </c:pt>
                <c:pt idx="314">
                  <c:v>0.15748000000000004</c:v>
                </c:pt>
                <c:pt idx="315">
                  <c:v>0.15806000000000003</c:v>
                </c:pt>
                <c:pt idx="316">
                  <c:v>0.15845000000000004</c:v>
                </c:pt>
                <c:pt idx="317">
                  <c:v>0.15866000000000002</c:v>
                </c:pt>
                <c:pt idx="318">
                  <c:v>0.15861000000000003</c:v>
                </c:pt>
                <c:pt idx="319">
                  <c:v>0.15843000000000002</c:v>
                </c:pt>
                <c:pt idx="320">
                  <c:v>0.15803000000000003</c:v>
                </c:pt>
                <c:pt idx="321">
                  <c:v>0.15745000000000003</c:v>
                </c:pt>
                <c:pt idx="322">
                  <c:v>0.15658000000000002</c:v>
                </c:pt>
                <c:pt idx="323">
                  <c:v>0.15555000000000002</c:v>
                </c:pt>
                <c:pt idx="324">
                  <c:v>0.15432000000000001</c:v>
                </c:pt>
                <c:pt idx="325">
                  <c:v>0.15292000000000003</c:v>
                </c:pt>
                <c:pt idx="326">
                  <c:v>0.15134000000000003</c:v>
                </c:pt>
                <c:pt idx="327">
                  <c:v>0.14968000000000001</c:v>
                </c:pt>
                <c:pt idx="328">
                  <c:v>0.14781000000000002</c:v>
                </c:pt>
                <c:pt idx="329">
                  <c:v>0.14581000000000002</c:v>
                </c:pt>
                <c:pt idx="330">
                  <c:v>0.14366999999999999</c:v>
                </c:pt>
                <c:pt idx="331">
                  <c:v>0.14143000000000003</c:v>
                </c:pt>
                <c:pt idx="332">
                  <c:v>0.13908999999999999</c:v>
                </c:pt>
                <c:pt idx="333">
                  <c:v>0.13650999999999999</c:v>
                </c:pt>
                <c:pt idx="334">
                  <c:v>0.13397999999999999</c:v>
                </c:pt>
                <c:pt idx="335">
                  <c:v>0.13125999999999999</c:v>
                </c:pt>
                <c:pt idx="336">
                  <c:v>0.12847</c:v>
                </c:pt>
                <c:pt idx="337">
                  <c:v>0.12559999999999999</c:v>
                </c:pt>
                <c:pt idx="338">
                  <c:v>0.12257000000000001</c:v>
                </c:pt>
                <c:pt idx="339">
                  <c:v>0.11949000000000001</c:v>
                </c:pt>
                <c:pt idx="340">
                  <c:v>0.11627000000000001</c:v>
                </c:pt>
                <c:pt idx="341">
                  <c:v>0.11305999999999997</c:v>
                </c:pt>
                <c:pt idx="342">
                  <c:v>0.10971000000000002</c:v>
                </c:pt>
                <c:pt idx="343">
                  <c:v>0.10631</c:v>
                </c:pt>
                <c:pt idx="344">
                  <c:v>0.10285999999999997</c:v>
                </c:pt>
                <c:pt idx="345">
                  <c:v>9.9380000000000024E-2</c:v>
                </c:pt>
                <c:pt idx="346">
                  <c:v>9.5830000000000054E-2</c:v>
                </c:pt>
                <c:pt idx="347">
                  <c:v>9.2190000000000008E-2</c:v>
                </c:pt>
                <c:pt idx="348">
                  <c:v>8.8610000000000036E-2</c:v>
                </c:pt>
                <c:pt idx="349">
                  <c:v>8.4920000000000023E-2</c:v>
                </c:pt>
                <c:pt idx="350">
                  <c:v>8.1279999999999991E-2</c:v>
                </c:pt>
                <c:pt idx="351">
                  <c:v>7.7600000000000002E-2</c:v>
                </c:pt>
                <c:pt idx="352">
                  <c:v>7.3910000000000003E-2</c:v>
                </c:pt>
                <c:pt idx="353">
                  <c:v>7.0169999999999996E-2</c:v>
                </c:pt>
                <c:pt idx="354">
                  <c:v>6.6420000000000007E-2</c:v>
                </c:pt>
                <c:pt idx="355">
                  <c:v>6.276000000000001E-2</c:v>
                </c:pt>
                <c:pt idx="356">
                  <c:v>5.9000000000000004E-2</c:v>
                </c:pt>
                <c:pt idx="357">
                  <c:v>5.5230000000000001E-2</c:v>
                </c:pt>
                <c:pt idx="358">
                  <c:v>5.1490000000000008E-2</c:v>
                </c:pt>
                <c:pt idx="359">
                  <c:v>4.7720000000000005E-2</c:v>
                </c:pt>
                <c:pt idx="360">
                  <c:v>4.3929999999999997E-2</c:v>
                </c:pt>
                <c:pt idx="361">
                  <c:v>4.0079999999999998E-2</c:v>
                </c:pt>
                <c:pt idx="362">
                  <c:v>3.6210000000000006E-2</c:v>
                </c:pt>
                <c:pt idx="363">
                  <c:v>3.2390000000000002E-2</c:v>
                </c:pt>
                <c:pt idx="364">
                  <c:v>2.8570000000000002E-2</c:v>
                </c:pt>
                <c:pt idx="365">
                  <c:v>2.4719999999999999E-2</c:v>
                </c:pt>
                <c:pt idx="366">
                  <c:v>2.095E-2</c:v>
                </c:pt>
                <c:pt idx="367">
                  <c:v>1.7129999999999999E-2</c:v>
                </c:pt>
                <c:pt idx="368">
                  <c:v>1.3339999999999998E-2</c:v>
                </c:pt>
                <c:pt idx="369">
                  <c:v>9.5700000000000021E-3</c:v>
                </c:pt>
                <c:pt idx="370">
                  <c:v>5.850000000000001E-3</c:v>
                </c:pt>
                <c:pt idx="371">
                  <c:v>2.1700000000000005E-3</c:v>
                </c:pt>
                <c:pt idx="372">
                  <c:v>-1.5499999999999999E-3</c:v>
                </c:pt>
                <c:pt idx="373">
                  <c:v>-5.2100000000000011E-3</c:v>
                </c:pt>
                <c:pt idx="374">
                  <c:v>-8.8700000000000046E-3</c:v>
                </c:pt>
                <c:pt idx="375">
                  <c:v>-1.2540000000000001E-2</c:v>
                </c:pt>
                <c:pt idx="376">
                  <c:v>-1.6250000000000001E-2</c:v>
                </c:pt>
                <c:pt idx="377">
                  <c:v>-1.9959999999999999E-2</c:v>
                </c:pt>
                <c:pt idx="378">
                  <c:v>-2.3680000000000003E-2</c:v>
                </c:pt>
                <c:pt idx="379">
                  <c:v>-2.7369999999999998E-2</c:v>
                </c:pt>
                <c:pt idx="380">
                  <c:v>-3.0980000000000001E-2</c:v>
                </c:pt>
                <c:pt idx="381">
                  <c:v>-3.456E-2</c:v>
                </c:pt>
                <c:pt idx="382">
                  <c:v>-3.8199999999999998E-2</c:v>
                </c:pt>
                <c:pt idx="383">
                  <c:v>-4.1730000000000003E-2</c:v>
                </c:pt>
                <c:pt idx="384">
                  <c:v>-4.5200000000000004E-2</c:v>
                </c:pt>
                <c:pt idx="385">
                  <c:v>-4.8680000000000001E-2</c:v>
                </c:pt>
                <c:pt idx="386">
                  <c:v>-5.1979999999999991E-2</c:v>
                </c:pt>
                <c:pt idx="387">
                  <c:v>-5.5320000000000008E-2</c:v>
                </c:pt>
                <c:pt idx="388">
                  <c:v>-5.8540000000000002E-2</c:v>
                </c:pt>
                <c:pt idx="389">
                  <c:v>-6.1720000000000004E-2</c:v>
                </c:pt>
                <c:pt idx="390">
                  <c:v>-6.4829999999999999E-2</c:v>
                </c:pt>
                <c:pt idx="391">
                  <c:v>-6.794E-2</c:v>
                </c:pt>
                <c:pt idx="392">
                  <c:v>-7.102E-2</c:v>
                </c:pt>
                <c:pt idx="393">
                  <c:v>-7.4079999999999993E-2</c:v>
                </c:pt>
                <c:pt idx="394">
                  <c:v>-7.7109999999999998E-2</c:v>
                </c:pt>
                <c:pt idx="395">
                  <c:v>-8.0010000000000026E-2</c:v>
                </c:pt>
                <c:pt idx="396">
                  <c:v>-8.2850000000000007E-2</c:v>
                </c:pt>
                <c:pt idx="397">
                  <c:v>-8.5620000000000016E-2</c:v>
                </c:pt>
                <c:pt idx="398">
                  <c:v>-8.8360000000000036E-2</c:v>
                </c:pt>
                <c:pt idx="399">
                  <c:v>-9.0990000000000015E-2</c:v>
                </c:pt>
                <c:pt idx="400">
                  <c:v>-9.3550000000000036E-2</c:v>
                </c:pt>
              </c:numCache>
            </c:numRef>
          </c:yVal>
          <c:smooth val="1"/>
        </c:ser>
        <c:ser>
          <c:idx val="2"/>
          <c:order val="2"/>
          <c:marker>
            <c:symbol val="none"/>
          </c:marker>
          <c:xVal>
            <c:numRef>
              <c:f>'C:\Users\LU\Fast Timing\07202012\64mm^2\ZVA&amp;AM\1750V\[T71.csv]T71'!$A$100:$A$500</c:f>
              <c:numCache>
                <c:formatCode>General</c:formatCode>
                <c:ptCount val="401"/>
                <c:pt idx="0">
                  <c:v>-3.7641000000000027E-9</c:v>
                </c:pt>
                <c:pt idx="1">
                  <c:v>-3.7516000000000018E-9</c:v>
                </c:pt>
                <c:pt idx="2">
                  <c:v>-3.7391000000000017E-9</c:v>
                </c:pt>
                <c:pt idx="3">
                  <c:v>-3.7266000000000016E-9</c:v>
                </c:pt>
                <c:pt idx="4">
                  <c:v>-3.7141000000000015E-9</c:v>
                </c:pt>
                <c:pt idx="5">
                  <c:v>-3.7016000000000018E-9</c:v>
                </c:pt>
                <c:pt idx="6">
                  <c:v>-3.6891000000000021E-9</c:v>
                </c:pt>
                <c:pt idx="7">
                  <c:v>-3.6766000000000016E-9</c:v>
                </c:pt>
                <c:pt idx="8">
                  <c:v>-3.6641000000000023E-9</c:v>
                </c:pt>
                <c:pt idx="9">
                  <c:v>-3.6516000000000017E-9</c:v>
                </c:pt>
                <c:pt idx="10">
                  <c:v>-3.6391000000000016E-9</c:v>
                </c:pt>
                <c:pt idx="11">
                  <c:v>-3.6266000000000015E-9</c:v>
                </c:pt>
                <c:pt idx="12">
                  <c:v>-3.6141000000000018E-9</c:v>
                </c:pt>
                <c:pt idx="13">
                  <c:v>-3.6016000000000017E-9</c:v>
                </c:pt>
                <c:pt idx="14">
                  <c:v>-3.5891000000000016E-9</c:v>
                </c:pt>
                <c:pt idx="15">
                  <c:v>-3.5766000000000015E-9</c:v>
                </c:pt>
                <c:pt idx="16">
                  <c:v>-3.5641000000000022E-9</c:v>
                </c:pt>
                <c:pt idx="17">
                  <c:v>-3.5516000000000013E-9</c:v>
                </c:pt>
                <c:pt idx="18">
                  <c:v>-3.5391000000000011E-9</c:v>
                </c:pt>
                <c:pt idx="19">
                  <c:v>-3.5266000000000014E-9</c:v>
                </c:pt>
                <c:pt idx="20">
                  <c:v>-3.5141000000000018E-9</c:v>
                </c:pt>
                <c:pt idx="21">
                  <c:v>-3.5016000000000016E-9</c:v>
                </c:pt>
                <c:pt idx="22">
                  <c:v>-3.4891000000000015E-9</c:v>
                </c:pt>
                <c:pt idx="23">
                  <c:v>-3.476600000000001E-9</c:v>
                </c:pt>
                <c:pt idx="24">
                  <c:v>-3.4641000000000017E-9</c:v>
                </c:pt>
                <c:pt idx="25">
                  <c:v>-3.4516000000000012E-9</c:v>
                </c:pt>
                <c:pt idx="26">
                  <c:v>-3.4391000000000011E-9</c:v>
                </c:pt>
                <c:pt idx="27">
                  <c:v>-3.4266000000000014E-9</c:v>
                </c:pt>
                <c:pt idx="28">
                  <c:v>-3.4141000000000017E-9</c:v>
                </c:pt>
                <c:pt idx="29">
                  <c:v>-3.4016000000000016E-9</c:v>
                </c:pt>
                <c:pt idx="30">
                  <c:v>-3.389100000000001E-9</c:v>
                </c:pt>
                <c:pt idx="31">
                  <c:v>-3.3766000000000009E-9</c:v>
                </c:pt>
                <c:pt idx="32">
                  <c:v>-3.3641000000000016E-9</c:v>
                </c:pt>
                <c:pt idx="33">
                  <c:v>-3.3516000000000011E-9</c:v>
                </c:pt>
                <c:pt idx="34">
                  <c:v>-3.3391000000000014E-9</c:v>
                </c:pt>
                <c:pt idx="35">
                  <c:v>-3.3266000000000013E-9</c:v>
                </c:pt>
                <c:pt idx="36">
                  <c:v>-3.3141000000000016E-9</c:v>
                </c:pt>
                <c:pt idx="37">
                  <c:v>-3.3016000000000011E-9</c:v>
                </c:pt>
                <c:pt idx="38">
                  <c:v>-3.2891000000000018E-9</c:v>
                </c:pt>
                <c:pt idx="39">
                  <c:v>-3.2766000000000013E-9</c:v>
                </c:pt>
                <c:pt idx="40">
                  <c:v>-3.2641000000000016E-9</c:v>
                </c:pt>
                <c:pt idx="41">
                  <c:v>-3.2516000000000015E-9</c:v>
                </c:pt>
                <c:pt idx="42">
                  <c:v>-3.2391000000000018E-9</c:v>
                </c:pt>
                <c:pt idx="43">
                  <c:v>-3.2266000000000017E-9</c:v>
                </c:pt>
                <c:pt idx="44">
                  <c:v>-3.2141000000000015E-9</c:v>
                </c:pt>
                <c:pt idx="45">
                  <c:v>-3.2016000000000014E-9</c:v>
                </c:pt>
                <c:pt idx="46">
                  <c:v>-3.1891000000000017E-9</c:v>
                </c:pt>
                <c:pt idx="47">
                  <c:v>-3.1766000000000012E-9</c:v>
                </c:pt>
                <c:pt idx="48">
                  <c:v>-3.1641000000000015E-9</c:v>
                </c:pt>
                <c:pt idx="49">
                  <c:v>-3.1516000000000014E-9</c:v>
                </c:pt>
                <c:pt idx="50">
                  <c:v>-3.1391000000000017E-9</c:v>
                </c:pt>
                <c:pt idx="51">
                  <c:v>-3.1266000000000016E-9</c:v>
                </c:pt>
                <c:pt idx="52">
                  <c:v>-3.1141000000000011E-9</c:v>
                </c:pt>
                <c:pt idx="53">
                  <c:v>-3.1016000000000014E-9</c:v>
                </c:pt>
                <c:pt idx="54">
                  <c:v>-3.0891000000000017E-9</c:v>
                </c:pt>
                <c:pt idx="55">
                  <c:v>-3.0766000000000011E-9</c:v>
                </c:pt>
                <c:pt idx="56">
                  <c:v>-3.0641000000000019E-9</c:v>
                </c:pt>
                <c:pt idx="57">
                  <c:v>-3.0516000000000013E-9</c:v>
                </c:pt>
                <c:pt idx="58">
                  <c:v>-3.0391000000000016E-9</c:v>
                </c:pt>
                <c:pt idx="59">
                  <c:v>-3.0266000000000011E-9</c:v>
                </c:pt>
                <c:pt idx="60">
                  <c:v>-3.0141000000000014E-9</c:v>
                </c:pt>
                <c:pt idx="61">
                  <c:v>-3.0016000000000013E-9</c:v>
                </c:pt>
                <c:pt idx="62">
                  <c:v>-2.9891000000000012E-9</c:v>
                </c:pt>
                <c:pt idx="63">
                  <c:v>-2.9766000000000011E-9</c:v>
                </c:pt>
                <c:pt idx="64">
                  <c:v>-2.9641000000000018E-9</c:v>
                </c:pt>
                <c:pt idx="65">
                  <c:v>-2.9516000000000009E-9</c:v>
                </c:pt>
                <c:pt idx="66">
                  <c:v>-2.9391000000000007E-9</c:v>
                </c:pt>
                <c:pt idx="67">
                  <c:v>-2.926600000000001E-9</c:v>
                </c:pt>
                <c:pt idx="68">
                  <c:v>-2.9141000000000013E-9</c:v>
                </c:pt>
                <c:pt idx="69">
                  <c:v>-2.9016000000000012E-9</c:v>
                </c:pt>
                <c:pt idx="70">
                  <c:v>-2.8891000000000011E-9</c:v>
                </c:pt>
                <c:pt idx="71">
                  <c:v>-2.876600000000001E-9</c:v>
                </c:pt>
                <c:pt idx="72">
                  <c:v>-2.8641000000000017E-9</c:v>
                </c:pt>
                <c:pt idx="73">
                  <c:v>-2.8516000000000008E-9</c:v>
                </c:pt>
                <c:pt idx="74">
                  <c:v>-2.8391000000000007E-9</c:v>
                </c:pt>
                <c:pt idx="75">
                  <c:v>-2.826600000000001E-9</c:v>
                </c:pt>
                <c:pt idx="76">
                  <c:v>-2.8141000000000013E-9</c:v>
                </c:pt>
                <c:pt idx="77">
                  <c:v>-2.8016000000000012E-9</c:v>
                </c:pt>
                <c:pt idx="78">
                  <c:v>-2.7891000000000015E-9</c:v>
                </c:pt>
                <c:pt idx="79">
                  <c:v>-2.7766000000000009E-9</c:v>
                </c:pt>
                <c:pt idx="80">
                  <c:v>-2.7641000000000017E-9</c:v>
                </c:pt>
                <c:pt idx="81">
                  <c:v>-2.7516000000000011E-9</c:v>
                </c:pt>
                <c:pt idx="82">
                  <c:v>-2.7391000000000014E-9</c:v>
                </c:pt>
                <c:pt idx="83">
                  <c:v>-2.7266000000000013E-9</c:v>
                </c:pt>
                <c:pt idx="84">
                  <c:v>-2.7141000000000016E-9</c:v>
                </c:pt>
                <c:pt idx="85">
                  <c:v>-2.7016000000000015E-9</c:v>
                </c:pt>
                <c:pt idx="86">
                  <c:v>-2.6891000000000018E-9</c:v>
                </c:pt>
                <c:pt idx="87">
                  <c:v>-2.6766000000000009E-9</c:v>
                </c:pt>
                <c:pt idx="88">
                  <c:v>-2.6641000000000012E-9</c:v>
                </c:pt>
                <c:pt idx="89">
                  <c:v>-2.6516000000000011E-9</c:v>
                </c:pt>
                <c:pt idx="90">
                  <c:v>-2.6391000000000014E-9</c:v>
                </c:pt>
                <c:pt idx="91">
                  <c:v>-2.6266000000000012E-9</c:v>
                </c:pt>
                <c:pt idx="92">
                  <c:v>-2.6141000000000011E-9</c:v>
                </c:pt>
                <c:pt idx="93">
                  <c:v>-2.601600000000001E-9</c:v>
                </c:pt>
                <c:pt idx="94">
                  <c:v>-2.5891000000000013E-9</c:v>
                </c:pt>
                <c:pt idx="95">
                  <c:v>-2.5766000000000008E-9</c:v>
                </c:pt>
                <c:pt idx="96">
                  <c:v>-2.5641000000000011E-9</c:v>
                </c:pt>
                <c:pt idx="97">
                  <c:v>-2.551600000000001E-9</c:v>
                </c:pt>
                <c:pt idx="98">
                  <c:v>-2.5391000000000013E-9</c:v>
                </c:pt>
                <c:pt idx="99">
                  <c:v>-2.5266000000000012E-9</c:v>
                </c:pt>
                <c:pt idx="100">
                  <c:v>-2.5141000000000007E-9</c:v>
                </c:pt>
                <c:pt idx="101">
                  <c:v>-2.501600000000001E-9</c:v>
                </c:pt>
                <c:pt idx="102">
                  <c:v>-2.4891000000000013E-9</c:v>
                </c:pt>
                <c:pt idx="103">
                  <c:v>-2.4766000000000007E-9</c:v>
                </c:pt>
                <c:pt idx="104">
                  <c:v>-2.464100000000001E-9</c:v>
                </c:pt>
                <c:pt idx="105">
                  <c:v>-2.4516000000000009E-9</c:v>
                </c:pt>
                <c:pt idx="106">
                  <c:v>-2.4391000000000012E-9</c:v>
                </c:pt>
                <c:pt idx="107">
                  <c:v>-2.4266000000000007E-9</c:v>
                </c:pt>
                <c:pt idx="108">
                  <c:v>-2.414100000000001E-9</c:v>
                </c:pt>
                <c:pt idx="109">
                  <c:v>-2.4016000000000009E-9</c:v>
                </c:pt>
                <c:pt idx="110">
                  <c:v>-2.3891000000000008E-9</c:v>
                </c:pt>
                <c:pt idx="111">
                  <c:v>-2.3766000000000007E-9</c:v>
                </c:pt>
                <c:pt idx="112">
                  <c:v>-2.3641000000000014E-9</c:v>
                </c:pt>
                <c:pt idx="113">
                  <c:v>-2.3516000000000004E-9</c:v>
                </c:pt>
                <c:pt idx="114">
                  <c:v>-2.3391000000000003E-9</c:v>
                </c:pt>
                <c:pt idx="115">
                  <c:v>-2.3266000000000006E-9</c:v>
                </c:pt>
                <c:pt idx="116">
                  <c:v>-2.3141000000000009E-9</c:v>
                </c:pt>
                <c:pt idx="117">
                  <c:v>-2.3016000000000008E-9</c:v>
                </c:pt>
                <c:pt idx="118">
                  <c:v>-2.2891000000000011E-9</c:v>
                </c:pt>
                <c:pt idx="119">
                  <c:v>-2.276600000000001E-9</c:v>
                </c:pt>
                <c:pt idx="120">
                  <c:v>-2.2641000000000017E-9</c:v>
                </c:pt>
                <c:pt idx="121">
                  <c:v>-2.2516000000000008E-9</c:v>
                </c:pt>
                <c:pt idx="122">
                  <c:v>-2.2391000000000007E-9</c:v>
                </c:pt>
                <c:pt idx="123">
                  <c:v>-2.226600000000001E-9</c:v>
                </c:pt>
                <c:pt idx="124">
                  <c:v>-2.2141000000000013E-9</c:v>
                </c:pt>
                <c:pt idx="125">
                  <c:v>-2.2016000000000012E-9</c:v>
                </c:pt>
                <c:pt idx="126">
                  <c:v>-2.1891000000000011E-9</c:v>
                </c:pt>
                <c:pt idx="127">
                  <c:v>-2.1766000000000005E-9</c:v>
                </c:pt>
                <c:pt idx="128">
                  <c:v>-2.1641000000000012E-9</c:v>
                </c:pt>
                <c:pt idx="129">
                  <c:v>-2.1516000000000007E-9</c:v>
                </c:pt>
                <c:pt idx="130">
                  <c:v>-2.139100000000001E-9</c:v>
                </c:pt>
                <c:pt idx="131">
                  <c:v>-2.1266000000000009E-9</c:v>
                </c:pt>
                <c:pt idx="132">
                  <c:v>-2.1141000000000012E-9</c:v>
                </c:pt>
                <c:pt idx="133">
                  <c:v>-2.1016000000000011E-9</c:v>
                </c:pt>
                <c:pt idx="134">
                  <c:v>-2.0891000000000014E-9</c:v>
                </c:pt>
                <c:pt idx="135">
                  <c:v>-2.0766000000000005E-9</c:v>
                </c:pt>
                <c:pt idx="136">
                  <c:v>-2.0641000000000008E-9</c:v>
                </c:pt>
                <c:pt idx="137">
                  <c:v>-2.0516000000000006E-9</c:v>
                </c:pt>
                <c:pt idx="138">
                  <c:v>-2.039100000000001E-9</c:v>
                </c:pt>
                <c:pt idx="139">
                  <c:v>-2.0266000000000008E-9</c:v>
                </c:pt>
                <c:pt idx="140">
                  <c:v>-2.0141000000000007E-9</c:v>
                </c:pt>
                <c:pt idx="141">
                  <c:v>-2.001600000000001E-9</c:v>
                </c:pt>
                <c:pt idx="142">
                  <c:v>-1.9891000000000009E-9</c:v>
                </c:pt>
                <c:pt idx="143">
                  <c:v>-1.9766000000000012E-9</c:v>
                </c:pt>
                <c:pt idx="144">
                  <c:v>-1.9641000000000011E-9</c:v>
                </c:pt>
                <c:pt idx="145">
                  <c:v>-1.951600000000001E-9</c:v>
                </c:pt>
                <c:pt idx="146">
                  <c:v>-1.9391000000000009E-9</c:v>
                </c:pt>
                <c:pt idx="147">
                  <c:v>-1.9266000000000008E-9</c:v>
                </c:pt>
                <c:pt idx="148">
                  <c:v>-1.9141000000000011E-9</c:v>
                </c:pt>
                <c:pt idx="149">
                  <c:v>-1.901600000000001E-9</c:v>
                </c:pt>
                <c:pt idx="150">
                  <c:v>-1.8891000000000008E-9</c:v>
                </c:pt>
                <c:pt idx="151">
                  <c:v>-1.8766000000000007E-9</c:v>
                </c:pt>
                <c:pt idx="152">
                  <c:v>-1.8641000000000006E-9</c:v>
                </c:pt>
                <c:pt idx="153">
                  <c:v>-1.8516000000000009E-9</c:v>
                </c:pt>
                <c:pt idx="154">
                  <c:v>-1.8391000000000008E-9</c:v>
                </c:pt>
                <c:pt idx="155">
                  <c:v>-1.8266000000000009E-9</c:v>
                </c:pt>
                <c:pt idx="156">
                  <c:v>-1.814100000000001E-9</c:v>
                </c:pt>
                <c:pt idx="157">
                  <c:v>-1.8016000000000007E-9</c:v>
                </c:pt>
                <c:pt idx="158">
                  <c:v>-1.7891000000000008E-9</c:v>
                </c:pt>
                <c:pt idx="159">
                  <c:v>-1.7766000000000009E-9</c:v>
                </c:pt>
                <c:pt idx="160">
                  <c:v>-1.7641000000000008E-9</c:v>
                </c:pt>
                <c:pt idx="161">
                  <c:v>-1.7516000000000007E-9</c:v>
                </c:pt>
                <c:pt idx="162">
                  <c:v>-1.7391000000000005E-9</c:v>
                </c:pt>
                <c:pt idx="163">
                  <c:v>-1.7266000000000008E-9</c:v>
                </c:pt>
                <c:pt idx="164">
                  <c:v>-1.7141000000000005E-9</c:v>
                </c:pt>
                <c:pt idx="165">
                  <c:v>-1.7016000000000006E-9</c:v>
                </c:pt>
                <c:pt idx="166">
                  <c:v>-1.6891000000000009E-9</c:v>
                </c:pt>
                <c:pt idx="167">
                  <c:v>-1.676600000000001E-9</c:v>
                </c:pt>
                <c:pt idx="168">
                  <c:v>-1.6641000000000009E-9</c:v>
                </c:pt>
                <c:pt idx="169">
                  <c:v>-1.6516000000000008E-9</c:v>
                </c:pt>
                <c:pt idx="170">
                  <c:v>-1.6391000000000009E-9</c:v>
                </c:pt>
                <c:pt idx="171">
                  <c:v>-1.6266000000000006E-9</c:v>
                </c:pt>
                <c:pt idx="172">
                  <c:v>-1.6141000000000009E-9</c:v>
                </c:pt>
                <c:pt idx="173">
                  <c:v>-1.6016000000000005E-9</c:v>
                </c:pt>
                <c:pt idx="174">
                  <c:v>-1.5891000000000009E-9</c:v>
                </c:pt>
                <c:pt idx="175">
                  <c:v>-1.5766000000000005E-9</c:v>
                </c:pt>
                <c:pt idx="176">
                  <c:v>-1.5641000000000008E-9</c:v>
                </c:pt>
                <c:pt idx="177">
                  <c:v>-1.5516000000000007E-9</c:v>
                </c:pt>
                <c:pt idx="178">
                  <c:v>-1.5391000000000006E-9</c:v>
                </c:pt>
                <c:pt idx="179">
                  <c:v>-1.5266000000000007E-9</c:v>
                </c:pt>
                <c:pt idx="180">
                  <c:v>-1.5141000000000008E-9</c:v>
                </c:pt>
                <c:pt idx="181">
                  <c:v>-1.5016000000000005E-9</c:v>
                </c:pt>
                <c:pt idx="182">
                  <c:v>-1.4891000000000006E-9</c:v>
                </c:pt>
                <c:pt idx="183">
                  <c:v>-1.4766000000000007E-9</c:v>
                </c:pt>
                <c:pt idx="184">
                  <c:v>-1.4641000000000006E-9</c:v>
                </c:pt>
                <c:pt idx="185">
                  <c:v>-1.4516000000000004E-9</c:v>
                </c:pt>
                <c:pt idx="186">
                  <c:v>-1.4391000000000003E-9</c:v>
                </c:pt>
                <c:pt idx="187">
                  <c:v>-1.4266000000000006E-9</c:v>
                </c:pt>
                <c:pt idx="188">
                  <c:v>-1.4141000000000003E-9</c:v>
                </c:pt>
                <c:pt idx="189">
                  <c:v>-1.4016000000000004E-9</c:v>
                </c:pt>
                <c:pt idx="190">
                  <c:v>-1.3891000000000007E-9</c:v>
                </c:pt>
                <c:pt idx="191">
                  <c:v>-1.3766000000000008E-9</c:v>
                </c:pt>
                <c:pt idx="192">
                  <c:v>-1.3641000000000007E-9</c:v>
                </c:pt>
                <c:pt idx="193">
                  <c:v>-1.3516000000000006E-9</c:v>
                </c:pt>
                <c:pt idx="194">
                  <c:v>-1.3391000000000007E-9</c:v>
                </c:pt>
                <c:pt idx="195">
                  <c:v>-1.3266000000000004E-9</c:v>
                </c:pt>
                <c:pt idx="196">
                  <c:v>-1.3141000000000007E-9</c:v>
                </c:pt>
                <c:pt idx="197">
                  <c:v>-1.3016000000000003E-9</c:v>
                </c:pt>
                <c:pt idx="198">
                  <c:v>-1.2891000000000006E-9</c:v>
                </c:pt>
                <c:pt idx="199">
                  <c:v>-1.2766000000000003E-9</c:v>
                </c:pt>
                <c:pt idx="200">
                  <c:v>-1.2641000000000006E-9</c:v>
                </c:pt>
                <c:pt idx="201">
                  <c:v>-1.2516000000000005E-9</c:v>
                </c:pt>
                <c:pt idx="202">
                  <c:v>-1.2391000000000004E-9</c:v>
                </c:pt>
                <c:pt idx="203">
                  <c:v>-1.2266000000000005E-9</c:v>
                </c:pt>
                <c:pt idx="204">
                  <c:v>-1.2141000000000006E-9</c:v>
                </c:pt>
                <c:pt idx="205">
                  <c:v>-1.2016000000000005E-9</c:v>
                </c:pt>
                <c:pt idx="206">
                  <c:v>-1.1891000000000006E-9</c:v>
                </c:pt>
                <c:pt idx="207">
                  <c:v>-1.1766000000000007E-9</c:v>
                </c:pt>
                <c:pt idx="208">
                  <c:v>-1.1641000000000006E-9</c:v>
                </c:pt>
                <c:pt idx="209">
                  <c:v>-1.1516000000000004E-9</c:v>
                </c:pt>
                <c:pt idx="210">
                  <c:v>-1.1391000000000003E-9</c:v>
                </c:pt>
                <c:pt idx="211">
                  <c:v>-1.1266000000000006E-9</c:v>
                </c:pt>
                <c:pt idx="212">
                  <c:v>-1.1141000000000005E-9</c:v>
                </c:pt>
                <c:pt idx="213">
                  <c:v>-1.1016000000000004E-9</c:v>
                </c:pt>
                <c:pt idx="214">
                  <c:v>-1.0891000000000005E-9</c:v>
                </c:pt>
                <c:pt idx="215">
                  <c:v>-1.0766000000000006E-9</c:v>
                </c:pt>
                <c:pt idx="216">
                  <c:v>-1.0641000000000005E-9</c:v>
                </c:pt>
                <c:pt idx="217">
                  <c:v>-1.0516000000000004E-9</c:v>
                </c:pt>
                <c:pt idx="218">
                  <c:v>-1.0391000000000005E-9</c:v>
                </c:pt>
                <c:pt idx="219">
                  <c:v>-1.0266000000000002E-9</c:v>
                </c:pt>
                <c:pt idx="220">
                  <c:v>-1.0141000000000005E-9</c:v>
                </c:pt>
                <c:pt idx="221">
                  <c:v>-1.0016000000000001E-9</c:v>
                </c:pt>
                <c:pt idx="222">
                  <c:v>-9.8910000000000065E-10</c:v>
                </c:pt>
                <c:pt idx="223">
                  <c:v>-9.7660000000000074E-10</c:v>
                </c:pt>
                <c:pt idx="224">
                  <c:v>-9.6410000000000042E-10</c:v>
                </c:pt>
                <c:pt idx="225">
                  <c:v>-9.5160000000000073E-10</c:v>
                </c:pt>
                <c:pt idx="226">
                  <c:v>-9.3910000000000082E-10</c:v>
                </c:pt>
                <c:pt idx="227">
                  <c:v>-9.2660000000000071E-10</c:v>
                </c:pt>
                <c:pt idx="228">
                  <c:v>-9.1410000000000049E-10</c:v>
                </c:pt>
                <c:pt idx="229">
                  <c:v>-9.0160000000000069E-10</c:v>
                </c:pt>
                <c:pt idx="230">
                  <c:v>-8.8910000000000068E-10</c:v>
                </c:pt>
                <c:pt idx="231">
                  <c:v>-8.7660000000000067E-10</c:v>
                </c:pt>
                <c:pt idx="232">
                  <c:v>-8.6410000000000025E-10</c:v>
                </c:pt>
                <c:pt idx="233">
                  <c:v>-8.5160000000000045E-10</c:v>
                </c:pt>
                <c:pt idx="234">
                  <c:v>-8.3910000000000044E-10</c:v>
                </c:pt>
                <c:pt idx="235">
                  <c:v>-8.2660000000000043E-10</c:v>
                </c:pt>
                <c:pt idx="236">
                  <c:v>-8.1410000000000032E-10</c:v>
                </c:pt>
                <c:pt idx="237">
                  <c:v>-8.0160000000000042E-10</c:v>
                </c:pt>
                <c:pt idx="238">
                  <c:v>-7.891000000000003E-10</c:v>
                </c:pt>
                <c:pt idx="239">
                  <c:v>-7.766000000000003E-10</c:v>
                </c:pt>
                <c:pt idx="240">
                  <c:v>-7.6410000000000029E-10</c:v>
                </c:pt>
                <c:pt idx="241">
                  <c:v>-7.5160000000000028E-10</c:v>
                </c:pt>
                <c:pt idx="242">
                  <c:v>-7.3910000000000037E-10</c:v>
                </c:pt>
                <c:pt idx="243">
                  <c:v>-7.2660000000000037E-10</c:v>
                </c:pt>
                <c:pt idx="244">
                  <c:v>-7.1410000000000046E-10</c:v>
                </c:pt>
                <c:pt idx="245">
                  <c:v>-7.0160000000000035E-10</c:v>
                </c:pt>
                <c:pt idx="246">
                  <c:v>-6.8910000000000034E-10</c:v>
                </c:pt>
                <c:pt idx="247">
                  <c:v>-6.7660000000000033E-10</c:v>
                </c:pt>
                <c:pt idx="248">
                  <c:v>-6.6410000000000032E-10</c:v>
                </c:pt>
                <c:pt idx="249">
                  <c:v>-6.5160000000000031E-10</c:v>
                </c:pt>
                <c:pt idx="250">
                  <c:v>-6.3910000000000031E-10</c:v>
                </c:pt>
                <c:pt idx="251">
                  <c:v>-6.266000000000003E-10</c:v>
                </c:pt>
                <c:pt idx="252">
                  <c:v>-6.1410000000000029E-10</c:v>
                </c:pt>
                <c:pt idx="253">
                  <c:v>-6.0160000000000028E-10</c:v>
                </c:pt>
                <c:pt idx="254">
                  <c:v>-5.8910000000000027E-10</c:v>
                </c:pt>
                <c:pt idx="255">
                  <c:v>-5.7660000000000026E-10</c:v>
                </c:pt>
                <c:pt idx="256">
                  <c:v>-5.6410000000000036E-10</c:v>
                </c:pt>
                <c:pt idx="257">
                  <c:v>-5.5160000000000035E-10</c:v>
                </c:pt>
                <c:pt idx="258">
                  <c:v>-5.3910000000000034E-10</c:v>
                </c:pt>
                <c:pt idx="259">
                  <c:v>-5.2660000000000033E-10</c:v>
                </c:pt>
                <c:pt idx="260">
                  <c:v>-5.1410000000000032E-10</c:v>
                </c:pt>
                <c:pt idx="261">
                  <c:v>-5.0160000000000032E-10</c:v>
                </c:pt>
                <c:pt idx="262">
                  <c:v>-4.8910000000000031E-10</c:v>
                </c:pt>
                <c:pt idx="263">
                  <c:v>-4.7660000000000019E-10</c:v>
                </c:pt>
                <c:pt idx="264">
                  <c:v>-4.6410000000000019E-10</c:v>
                </c:pt>
                <c:pt idx="265">
                  <c:v>-4.5160000000000023E-10</c:v>
                </c:pt>
                <c:pt idx="266">
                  <c:v>-4.3910000000000022E-10</c:v>
                </c:pt>
                <c:pt idx="267">
                  <c:v>-4.2660000000000026E-10</c:v>
                </c:pt>
                <c:pt idx="268">
                  <c:v>-4.1410000000000026E-10</c:v>
                </c:pt>
                <c:pt idx="269">
                  <c:v>-4.0160000000000014E-10</c:v>
                </c:pt>
                <c:pt idx="270">
                  <c:v>-3.8910000000000019E-10</c:v>
                </c:pt>
                <c:pt idx="271">
                  <c:v>-3.7660000000000023E-10</c:v>
                </c:pt>
                <c:pt idx="272">
                  <c:v>-3.6410000000000022E-10</c:v>
                </c:pt>
                <c:pt idx="273">
                  <c:v>-3.5160000000000016E-10</c:v>
                </c:pt>
                <c:pt idx="274">
                  <c:v>-3.3910000000000015E-10</c:v>
                </c:pt>
                <c:pt idx="275">
                  <c:v>-3.266000000000002E-10</c:v>
                </c:pt>
                <c:pt idx="276">
                  <c:v>-3.1410000000000019E-10</c:v>
                </c:pt>
                <c:pt idx="277">
                  <c:v>-3.0160000000000013E-10</c:v>
                </c:pt>
                <c:pt idx="278">
                  <c:v>-2.8910000000000012E-10</c:v>
                </c:pt>
                <c:pt idx="279">
                  <c:v>-2.7660000000000016E-10</c:v>
                </c:pt>
                <c:pt idx="280">
                  <c:v>-2.6410000000000015E-10</c:v>
                </c:pt>
                <c:pt idx="281">
                  <c:v>-2.5160000000000009E-10</c:v>
                </c:pt>
                <c:pt idx="282">
                  <c:v>-2.3910000000000008E-10</c:v>
                </c:pt>
                <c:pt idx="283">
                  <c:v>-2.2660000000000013E-10</c:v>
                </c:pt>
                <c:pt idx="284">
                  <c:v>-2.1410000000000012E-10</c:v>
                </c:pt>
                <c:pt idx="285">
                  <c:v>-2.0160000000000006E-10</c:v>
                </c:pt>
                <c:pt idx="286">
                  <c:v>-1.891000000000001E-10</c:v>
                </c:pt>
                <c:pt idx="287">
                  <c:v>-1.7660000000000007E-10</c:v>
                </c:pt>
                <c:pt idx="288">
                  <c:v>-1.6410000000000008E-10</c:v>
                </c:pt>
                <c:pt idx="289">
                  <c:v>-1.5160000000000008E-10</c:v>
                </c:pt>
                <c:pt idx="290">
                  <c:v>-1.3910000000000007E-10</c:v>
                </c:pt>
                <c:pt idx="291">
                  <c:v>-1.2660000000000006E-10</c:v>
                </c:pt>
                <c:pt idx="292">
                  <c:v>-1.1410000000000006E-10</c:v>
                </c:pt>
                <c:pt idx="293">
                  <c:v>-1.0160000000000005E-10</c:v>
                </c:pt>
                <c:pt idx="294">
                  <c:v>-8.9100000000000072E-11</c:v>
                </c:pt>
                <c:pt idx="295">
                  <c:v>-7.6600000000000038E-11</c:v>
                </c:pt>
                <c:pt idx="296">
                  <c:v>-6.4100000000000042E-11</c:v>
                </c:pt>
                <c:pt idx="297">
                  <c:v>-5.1600000000000021E-11</c:v>
                </c:pt>
                <c:pt idx="298">
                  <c:v>-3.9100000000000019E-11</c:v>
                </c:pt>
                <c:pt idx="299">
                  <c:v>-2.6600000000000017E-11</c:v>
                </c:pt>
                <c:pt idx="300">
                  <c:v>-1.4100000000000008E-11</c:v>
                </c:pt>
                <c:pt idx="301">
                  <c:v>-1.6000000000000011E-12</c:v>
                </c:pt>
                <c:pt idx="302">
                  <c:v>1.0900000000000002E-11</c:v>
                </c:pt>
                <c:pt idx="303">
                  <c:v>2.3400000000000014E-11</c:v>
                </c:pt>
                <c:pt idx="304">
                  <c:v>3.5900000000000019E-11</c:v>
                </c:pt>
                <c:pt idx="305">
                  <c:v>4.8400000000000028E-11</c:v>
                </c:pt>
                <c:pt idx="306">
                  <c:v>6.090000000000003E-11</c:v>
                </c:pt>
                <c:pt idx="307">
                  <c:v>7.3400000000000039E-11</c:v>
                </c:pt>
                <c:pt idx="308">
                  <c:v>8.5900000000000073E-11</c:v>
                </c:pt>
                <c:pt idx="309">
                  <c:v>9.8400000000000056E-11</c:v>
                </c:pt>
                <c:pt idx="310">
                  <c:v>1.1090000000000006E-10</c:v>
                </c:pt>
                <c:pt idx="311">
                  <c:v>1.2340000000000006E-10</c:v>
                </c:pt>
                <c:pt idx="312">
                  <c:v>1.3590000000000004E-10</c:v>
                </c:pt>
                <c:pt idx="313">
                  <c:v>1.4840000000000008E-10</c:v>
                </c:pt>
                <c:pt idx="314">
                  <c:v>1.6090000000000009E-10</c:v>
                </c:pt>
                <c:pt idx="315">
                  <c:v>1.7340000000000004E-10</c:v>
                </c:pt>
                <c:pt idx="316">
                  <c:v>1.859000000000001E-10</c:v>
                </c:pt>
                <c:pt idx="317">
                  <c:v>1.9840000000000014E-10</c:v>
                </c:pt>
                <c:pt idx="318">
                  <c:v>2.1090000000000012E-10</c:v>
                </c:pt>
                <c:pt idx="319">
                  <c:v>2.2340000000000013E-10</c:v>
                </c:pt>
                <c:pt idx="320">
                  <c:v>2.3590000000000008E-10</c:v>
                </c:pt>
                <c:pt idx="321">
                  <c:v>2.4840000000000015E-10</c:v>
                </c:pt>
                <c:pt idx="322">
                  <c:v>2.6090000000000015E-10</c:v>
                </c:pt>
                <c:pt idx="323">
                  <c:v>2.7340000000000016E-10</c:v>
                </c:pt>
                <c:pt idx="324">
                  <c:v>2.8590000000000012E-10</c:v>
                </c:pt>
                <c:pt idx="325">
                  <c:v>2.9840000000000018E-10</c:v>
                </c:pt>
                <c:pt idx="326">
                  <c:v>3.1090000000000019E-10</c:v>
                </c:pt>
                <c:pt idx="327">
                  <c:v>3.234000000000002E-10</c:v>
                </c:pt>
                <c:pt idx="328">
                  <c:v>3.3590000000000015E-10</c:v>
                </c:pt>
                <c:pt idx="329">
                  <c:v>3.4840000000000021E-10</c:v>
                </c:pt>
                <c:pt idx="330">
                  <c:v>3.6090000000000022E-10</c:v>
                </c:pt>
                <c:pt idx="331">
                  <c:v>3.7340000000000023E-10</c:v>
                </c:pt>
                <c:pt idx="332">
                  <c:v>3.8590000000000019E-10</c:v>
                </c:pt>
                <c:pt idx="333">
                  <c:v>3.984000000000002E-10</c:v>
                </c:pt>
                <c:pt idx="334">
                  <c:v>4.109000000000002E-10</c:v>
                </c:pt>
                <c:pt idx="335">
                  <c:v>4.2340000000000021E-10</c:v>
                </c:pt>
                <c:pt idx="336">
                  <c:v>4.3590000000000022E-10</c:v>
                </c:pt>
                <c:pt idx="337">
                  <c:v>4.4840000000000023E-10</c:v>
                </c:pt>
                <c:pt idx="338">
                  <c:v>4.6090000000000019E-10</c:v>
                </c:pt>
                <c:pt idx="339">
                  <c:v>4.7340000000000025E-10</c:v>
                </c:pt>
                <c:pt idx="340">
                  <c:v>4.8590000000000036E-10</c:v>
                </c:pt>
                <c:pt idx="341">
                  <c:v>4.9840000000000026E-10</c:v>
                </c:pt>
                <c:pt idx="342">
                  <c:v>5.1090000000000017E-10</c:v>
                </c:pt>
                <c:pt idx="343">
                  <c:v>5.2340000000000028E-10</c:v>
                </c:pt>
                <c:pt idx="344">
                  <c:v>5.3590000000000019E-10</c:v>
                </c:pt>
                <c:pt idx="345">
                  <c:v>5.484000000000003E-10</c:v>
                </c:pt>
                <c:pt idx="346">
                  <c:v>5.6090000000000031E-10</c:v>
                </c:pt>
                <c:pt idx="347">
                  <c:v>5.7340000000000032E-10</c:v>
                </c:pt>
                <c:pt idx="348">
                  <c:v>5.8590000000000032E-10</c:v>
                </c:pt>
                <c:pt idx="349">
                  <c:v>5.9840000000000033E-10</c:v>
                </c:pt>
                <c:pt idx="350">
                  <c:v>6.1090000000000034E-10</c:v>
                </c:pt>
                <c:pt idx="351">
                  <c:v>6.2340000000000035E-10</c:v>
                </c:pt>
                <c:pt idx="352">
                  <c:v>6.3590000000000046E-10</c:v>
                </c:pt>
                <c:pt idx="353">
                  <c:v>6.4840000000000037E-10</c:v>
                </c:pt>
                <c:pt idx="354">
                  <c:v>6.6090000000000027E-10</c:v>
                </c:pt>
                <c:pt idx="355">
                  <c:v>6.7340000000000038E-10</c:v>
                </c:pt>
                <c:pt idx="356">
                  <c:v>6.8590000000000029E-10</c:v>
                </c:pt>
                <c:pt idx="357">
                  <c:v>6.984000000000004E-10</c:v>
                </c:pt>
                <c:pt idx="358">
                  <c:v>7.1090000000000041E-10</c:v>
                </c:pt>
                <c:pt idx="359">
                  <c:v>7.2340000000000042E-10</c:v>
                </c:pt>
                <c:pt idx="360">
                  <c:v>7.3590000000000043E-10</c:v>
                </c:pt>
                <c:pt idx="361">
                  <c:v>7.4840000000000043E-10</c:v>
                </c:pt>
                <c:pt idx="362">
                  <c:v>7.6090000000000044E-10</c:v>
                </c:pt>
                <c:pt idx="363">
                  <c:v>7.7340000000000045E-10</c:v>
                </c:pt>
                <c:pt idx="364">
                  <c:v>7.8590000000000056E-10</c:v>
                </c:pt>
                <c:pt idx="365">
                  <c:v>7.9840000000000047E-10</c:v>
                </c:pt>
                <c:pt idx="366">
                  <c:v>8.1090000000000048E-10</c:v>
                </c:pt>
                <c:pt idx="367">
                  <c:v>8.2340000000000049E-10</c:v>
                </c:pt>
                <c:pt idx="368">
                  <c:v>8.359000000000006E-10</c:v>
                </c:pt>
                <c:pt idx="369">
                  <c:v>8.4840000000000081E-10</c:v>
                </c:pt>
                <c:pt idx="370">
                  <c:v>8.6090000000000062E-10</c:v>
                </c:pt>
                <c:pt idx="371">
                  <c:v>8.7340000000000031E-10</c:v>
                </c:pt>
                <c:pt idx="372">
                  <c:v>8.8590000000000063E-10</c:v>
                </c:pt>
                <c:pt idx="373">
                  <c:v>8.9840000000000054E-10</c:v>
                </c:pt>
                <c:pt idx="374">
                  <c:v>9.1090000000000055E-10</c:v>
                </c:pt>
                <c:pt idx="375">
                  <c:v>9.2340000000000035E-10</c:v>
                </c:pt>
                <c:pt idx="376">
                  <c:v>9.3590000000000067E-10</c:v>
                </c:pt>
                <c:pt idx="377">
                  <c:v>9.4840000000000078E-10</c:v>
                </c:pt>
                <c:pt idx="378">
                  <c:v>9.6090000000000048E-10</c:v>
                </c:pt>
                <c:pt idx="379">
                  <c:v>9.7340000000000059E-10</c:v>
                </c:pt>
                <c:pt idx="380">
                  <c:v>9.859000000000007E-10</c:v>
                </c:pt>
                <c:pt idx="381">
                  <c:v>9.9840000000000081E-10</c:v>
                </c:pt>
                <c:pt idx="382">
                  <c:v>1.0109000000000005E-9</c:v>
                </c:pt>
                <c:pt idx="383">
                  <c:v>1.0234000000000004E-9</c:v>
                </c:pt>
                <c:pt idx="384">
                  <c:v>1.0359000000000001E-9</c:v>
                </c:pt>
                <c:pt idx="385">
                  <c:v>1.0484000000000004E-9</c:v>
                </c:pt>
                <c:pt idx="386">
                  <c:v>1.0609000000000003E-9</c:v>
                </c:pt>
                <c:pt idx="387">
                  <c:v>1.0734000000000004E-9</c:v>
                </c:pt>
                <c:pt idx="388">
                  <c:v>1.0859000000000001E-9</c:v>
                </c:pt>
                <c:pt idx="389">
                  <c:v>1.0984000000000007E-9</c:v>
                </c:pt>
                <c:pt idx="390">
                  <c:v>1.1109000000000006E-9</c:v>
                </c:pt>
                <c:pt idx="391">
                  <c:v>1.1234000000000005E-9</c:v>
                </c:pt>
                <c:pt idx="392">
                  <c:v>1.1359000000000004E-9</c:v>
                </c:pt>
                <c:pt idx="393">
                  <c:v>1.1484000000000007E-9</c:v>
                </c:pt>
                <c:pt idx="394">
                  <c:v>1.1609000000000006E-9</c:v>
                </c:pt>
                <c:pt idx="395">
                  <c:v>1.1734000000000003E-9</c:v>
                </c:pt>
                <c:pt idx="396">
                  <c:v>1.1859000000000006E-9</c:v>
                </c:pt>
                <c:pt idx="397">
                  <c:v>1.1984000000000005E-9</c:v>
                </c:pt>
                <c:pt idx="398">
                  <c:v>1.2109000000000004E-9</c:v>
                </c:pt>
                <c:pt idx="399">
                  <c:v>1.2234000000000001E-9</c:v>
                </c:pt>
                <c:pt idx="400">
                  <c:v>1.2359000000000005E-9</c:v>
                </c:pt>
              </c:numCache>
            </c:numRef>
          </c:xVal>
          <c:yVal>
            <c:numRef>
              <c:f>'C:\Users\LU\Fast Timing\07202012\64mm^2\ZVA&amp;AM\1750V\[T71.csv]T71'!$I$100:$I$500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0.11289</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Timing\07202012\64mm^2\ZVA&amp;AM\1750V\[T71.csv]T71'!$A$100:$A$500</c:f>
              <c:numCache>
                <c:formatCode>General</c:formatCode>
                <c:ptCount val="401"/>
                <c:pt idx="0">
                  <c:v>-3.7641000000000027E-9</c:v>
                </c:pt>
                <c:pt idx="1">
                  <c:v>-3.7516000000000018E-9</c:v>
                </c:pt>
                <c:pt idx="2">
                  <c:v>-3.7391000000000017E-9</c:v>
                </c:pt>
                <c:pt idx="3">
                  <c:v>-3.7266000000000016E-9</c:v>
                </c:pt>
                <c:pt idx="4">
                  <c:v>-3.7141000000000015E-9</c:v>
                </c:pt>
                <c:pt idx="5">
                  <c:v>-3.7016000000000018E-9</c:v>
                </c:pt>
                <c:pt idx="6">
                  <c:v>-3.6891000000000021E-9</c:v>
                </c:pt>
                <c:pt idx="7">
                  <c:v>-3.6766000000000016E-9</c:v>
                </c:pt>
                <c:pt idx="8">
                  <c:v>-3.6641000000000023E-9</c:v>
                </c:pt>
                <c:pt idx="9">
                  <c:v>-3.6516000000000017E-9</c:v>
                </c:pt>
                <c:pt idx="10">
                  <c:v>-3.6391000000000016E-9</c:v>
                </c:pt>
                <c:pt idx="11">
                  <c:v>-3.6266000000000015E-9</c:v>
                </c:pt>
                <c:pt idx="12">
                  <c:v>-3.6141000000000018E-9</c:v>
                </c:pt>
                <c:pt idx="13">
                  <c:v>-3.6016000000000017E-9</c:v>
                </c:pt>
                <c:pt idx="14">
                  <c:v>-3.5891000000000016E-9</c:v>
                </c:pt>
                <c:pt idx="15">
                  <c:v>-3.5766000000000015E-9</c:v>
                </c:pt>
                <c:pt idx="16">
                  <c:v>-3.5641000000000022E-9</c:v>
                </c:pt>
                <c:pt idx="17">
                  <c:v>-3.5516000000000013E-9</c:v>
                </c:pt>
                <c:pt idx="18">
                  <c:v>-3.5391000000000011E-9</c:v>
                </c:pt>
                <c:pt idx="19">
                  <c:v>-3.5266000000000014E-9</c:v>
                </c:pt>
                <c:pt idx="20">
                  <c:v>-3.5141000000000018E-9</c:v>
                </c:pt>
                <c:pt idx="21">
                  <c:v>-3.5016000000000016E-9</c:v>
                </c:pt>
                <c:pt idx="22">
                  <c:v>-3.4891000000000015E-9</c:v>
                </c:pt>
                <c:pt idx="23">
                  <c:v>-3.476600000000001E-9</c:v>
                </c:pt>
                <c:pt idx="24">
                  <c:v>-3.4641000000000017E-9</c:v>
                </c:pt>
                <c:pt idx="25">
                  <c:v>-3.4516000000000012E-9</c:v>
                </c:pt>
                <c:pt idx="26">
                  <c:v>-3.4391000000000011E-9</c:v>
                </c:pt>
                <c:pt idx="27">
                  <c:v>-3.4266000000000014E-9</c:v>
                </c:pt>
                <c:pt idx="28">
                  <c:v>-3.4141000000000017E-9</c:v>
                </c:pt>
                <c:pt idx="29">
                  <c:v>-3.4016000000000016E-9</c:v>
                </c:pt>
                <c:pt idx="30">
                  <c:v>-3.389100000000001E-9</c:v>
                </c:pt>
                <c:pt idx="31">
                  <c:v>-3.3766000000000009E-9</c:v>
                </c:pt>
                <c:pt idx="32">
                  <c:v>-3.3641000000000016E-9</c:v>
                </c:pt>
                <c:pt idx="33">
                  <c:v>-3.3516000000000011E-9</c:v>
                </c:pt>
                <c:pt idx="34">
                  <c:v>-3.3391000000000014E-9</c:v>
                </c:pt>
                <c:pt idx="35">
                  <c:v>-3.3266000000000013E-9</c:v>
                </c:pt>
                <c:pt idx="36">
                  <c:v>-3.3141000000000016E-9</c:v>
                </c:pt>
                <c:pt idx="37">
                  <c:v>-3.3016000000000011E-9</c:v>
                </c:pt>
                <c:pt idx="38">
                  <c:v>-3.2891000000000018E-9</c:v>
                </c:pt>
                <c:pt idx="39">
                  <c:v>-3.2766000000000013E-9</c:v>
                </c:pt>
                <c:pt idx="40">
                  <c:v>-3.2641000000000016E-9</c:v>
                </c:pt>
                <c:pt idx="41">
                  <c:v>-3.2516000000000015E-9</c:v>
                </c:pt>
                <c:pt idx="42">
                  <c:v>-3.2391000000000018E-9</c:v>
                </c:pt>
                <c:pt idx="43">
                  <c:v>-3.2266000000000017E-9</c:v>
                </c:pt>
                <c:pt idx="44">
                  <c:v>-3.2141000000000015E-9</c:v>
                </c:pt>
                <c:pt idx="45">
                  <c:v>-3.2016000000000014E-9</c:v>
                </c:pt>
                <c:pt idx="46">
                  <c:v>-3.1891000000000017E-9</c:v>
                </c:pt>
                <c:pt idx="47">
                  <c:v>-3.1766000000000012E-9</c:v>
                </c:pt>
                <c:pt idx="48">
                  <c:v>-3.1641000000000015E-9</c:v>
                </c:pt>
                <c:pt idx="49">
                  <c:v>-3.1516000000000014E-9</c:v>
                </c:pt>
                <c:pt idx="50">
                  <c:v>-3.1391000000000017E-9</c:v>
                </c:pt>
                <c:pt idx="51">
                  <c:v>-3.1266000000000016E-9</c:v>
                </c:pt>
                <c:pt idx="52">
                  <c:v>-3.1141000000000011E-9</c:v>
                </c:pt>
                <c:pt idx="53">
                  <c:v>-3.1016000000000014E-9</c:v>
                </c:pt>
                <c:pt idx="54">
                  <c:v>-3.0891000000000017E-9</c:v>
                </c:pt>
                <c:pt idx="55">
                  <c:v>-3.0766000000000011E-9</c:v>
                </c:pt>
                <c:pt idx="56">
                  <c:v>-3.0641000000000019E-9</c:v>
                </c:pt>
                <c:pt idx="57">
                  <c:v>-3.0516000000000013E-9</c:v>
                </c:pt>
                <c:pt idx="58">
                  <c:v>-3.0391000000000016E-9</c:v>
                </c:pt>
                <c:pt idx="59">
                  <c:v>-3.0266000000000011E-9</c:v>
                </c:pt>
                <c:pt idx="60">
                  <c:v>-3.0141000000000014E-9</c:v>
                </c:pt>
                <c:pt idx="61">
                  <c:v>-3.0016000000000013E-9</c:v>
                </c:pt>
                <c:pt idx="62">
                  <c:v>-2.9891000000000012E-9</c:v>
                </c:pt>
                <c:pt idx="63">
                  <c:v>-2.9766000000000011E-9</c:v>
                </c:pt>
                <c:pt idx="64">
                  <c:v>-2.9641000000000018E-9</c:v>
                </c:pt>
                <c:pt idx="65">
                  <c:v>-2.9516000000000009E-9</c:v>
                </c:pt>
                <c:pt idx="66">
                  <c:v>-2.9391000000000007E-9</c:v>
                </c:pt>
                <c:pt idx="67">
                  <c:v>-2.926600000000001E-9</c:v>
                </c:pt>
                <c:pt idx="68">
                  <c:v>-2.9141000000000013E-9</c:v>
                </c:pt>
                <c:pt idx="69">
                  <c:v>-2.9016000000000012E-9</c:v>
                </c:pt>
                <c:pt idx="70">
                  <c:v>-2.8891000000000011E-9</c:v>
                </c:pt>
                <c:pt idx="71">
                  <c:v>-2.876600000000001E-9</c:v>
                </c:pt>
                <c:pt idx="72">
                  <c:v>-2.8641000000000017E-9</c:v>
                </c:pt>
                <c:pt idx="73">
                  <c:v>-2.8516000000000008E-9</c:v>
                </c:pt>
                <c:pt idx="74">
                  <c:v>-2.8391000000000007E-9</c:v>
                </c:pt>
                <c:pt idx="75">
                  <c:v>-2.826600000000001E-9</c:v>
                </c:pt>
                <c:pt idx="76">
                  <c:v>-2.8141000000000013E-9</c:v>
                </c:pt>
                <c:pt idx="77">
                  <c:v>-2.8016000000000012E-9</c:v>
                </c:pt>
                <c:pt idx="78">
                  <c:v>-2.7891000000000015E-9</c:v>
                </c:pt>
                <c:pt idx="79">
                  <c:v>-2.7766000000000009E-9</c:v>
                </c:pt>
                <c:pt idx="80">
                  <c:v>-2.7641000000000017E-9</c:v>
                </c:pt>
                <c:pt idx="81">
                  <c:v>-2.7516000000000011E-9</c:v>
                </c:pt>
                <c:pt idx="82">
                  <c:v>-2.7391000000000014E-9</c:v>
                </c:pt>
                <c:pt idx="83">
                  <c:v>-2.7266000000000013E-9</c:v>
                </c:pt>
                <c:pt idx="84">
                  <c:v>-2.7141000000000016E-9</c:v>
                </c:pt>
                <c:pt idx="85">
                  <c:v>-2.7016000000000015E-9</c:v>
                </c:pt>
                <c:pt idx="86">
                  <c:v>-2.6891000000000018E-9</c:v>
                </c:pt>
                <c:pt idx="87">
                  <c:v>-2.6766000000000009E-9</c:v>
                </c:pt>
                <c:pt idx="88">
                  <c:v>-2.6641000000000012E-9</c:v>
                </c:pt>
                <c:pt idx="89">
                  <c:v>-2.6516000000000011E-9</c:v>
                </c:pt>
                <c:pt idx="90">
                  <c:v>-2.6391000000000014E-9</c:v>
                </c:pt>
                <c:pt idx="91">
                  <c:v>-2.6266000000000012E-9</c:v>
                </c:pt>
                <c:pt idx="92">
                  <c:v>-2.6141000000000011E-9</c:v>
                </c:pt>
                <c:pt idx="93">
                  <c:v>-2.601600000000001E-9</c:v>
                </c:pt>
                <c:pt idx="94">
                  <c:v>-2.5891000000000013E-9</c:v>
                </c:pt>
                <c:pt idx="95">
                  <c:v>-2.5766000000000008E-9</c:v>
                </c:pt>
                <c:pt idx="96">
                  <c:v>-2.5641000000000011E-9</c:v>
                </c:pt>
                <c:pt idx="97">
                  <c:v>-2.551600000000001E-9</c:v>
                </c:pt>
                <c:pt idx="98">
                  <c:v>-2.5391000000000013E-9</c:v>
                </c:pt>
                <c:pt idx="99">
                  <c:v>-2.5266000000000012E-9</c:v>
                </c:pt>
                <c:pt idx="100">
                  <c:v>-2.5141000000000007E-9</c:v>
                </c:pt>
                <c:pt idx="101">
                  <c:v>-2.501600000000001E-9</c:v>
                </c:pt>
                <c:pt idx="102">
                  <c:v>-2.4891000000000013E-9</c:v>
                </c:pt>
                <c:pt idx="103">
                  <c:v>-2.4766000000000007E-9</c:v>
                </c:pt>
                <c:pt idx="104">
                  <c:v>-2.464100000000001E-9</c:v>
                </c:pt>
                <c:pt idx="105">
                  <c:v>-2.4516000000000009E-9</c:v>
                </c:pt>
                <c:pt idx="106">
                  <c:v>-2.4391000000000012E-9</c:v>
                </c:pt>
                <c:pt idx="107">
                  <c:v>-2.4266000000000007E-9</c:v>
                </c:pt>
                <c:pt idx="108">
                  <c:v>-2.414100000000001E-9</c:v>
                </c:pt>
                <c:pt idx="109">
                  <c:v>-2.4016000000000009E-9</c:v>
                </c:pt>
                <c:pt idx="110">
                  <c:v>-2.3891000000000008E-9</c:v>
                </c:pt>
                <c:pt idx="111">
                  <c:v>-2.3766000000000007E-9</c:v>
                </c:pt>
                <c:pt idx="112">
                  <c:v>-2.3641000000000014E-9</c:v>
                </c:pt>
                <c:pt idx="113">
                  <c:v>-2.3516000000000004E-9</c:v>
                </c:pt>
                <c:pt idx="114">
                  <c:v>-2.3391000000000003E-9</c:v>
                </c:pt>
                <c:pt idx="115">
                  <c:v>-2.3266000000000006E-9</c:v>
                </c:pt>
                <c:pt idx="116">
                  <c:v>-2.3141000000000009E-9</c:v>
                </c:pt>
                <c:pt idx="117">
                  <c:v>-2.3016000000000008E-9</c:v>
                </c:pt>
                <c:pt idx="118">
                  <c:v>-2.2891000000000011E-9</c:v>
                </c:pt>
                <c:pt idx="119">
                  <c:v>-2.276600000000001E-9</c:v>
                </c:pt>
                <c:pt idx="120">
                  <c:v>-2.2641000000000017E-9</c:v>
                </c:pt>
                <c:pt idx="121">
                  <c:v>-2.2516000000000008E-9</c:v>
                </c:pt>
                <c:pt idx="122">
                  <c:v>-2.2391000000000007E-9</c:v>
                </c:pt>
                <c:pt idx="123">
                  <c:v>-2.226600000000001E-9</c:v>
                </c:pt>
                <c:pt idx="124">
                  <c:v>-2.2141000000000013E-9</c:v>
                </c:pt>
                <c:pt idx="125">
                  <c:v>-2.2016000000000012E-9</c:v>
                </c:pt>
                <c:pt idx="126">
                  <c:v>-2.1891000000000011E-9</c:v>
                </c:pt>
                <c:pt idx="127">
                  <c:v>-2.1766000000000005E-9</c:v>
                </c:pt>
                <c:pt idx="128">
                  <c:v>-2.1641000000000012E-9</c:v>
                </c:pt>
                <c:pt idx="129">
                  <c:v>-2.1516000000000007E-9</c:v>
                </c:pt>
                <c:pt idx="130">
                  <c:v>-2.139100000000001E-9</c:v>
                </c:pt>
                <c:pt idx="131">
                  <c:v>-2.1266000000000009E-9</c:v>
                </c:pt>
                <c:pt idx="132">
                  <c:v>-2.1141000000000012E-9</c:v>
                </c:pt>
                <c:pt idx="133">
                  <c:v>-2.1016000000000011E-9</c:v>
                </c:pt>
                <c:pt idx="134">
                  <c:v>-2.0891000000000014E-9</c:v>
                </c:pt>
                <c:pt idx="135">
                  <c:v>-2.0766000000000005E-9</c:v>
                </c:pt>
                <c:pt idx="136">
                  <c:v>-2.0641000000000008E-9</c:v>
                </c:pt>
                <c:pt idx="137">
                  <c:v>-2.0516000000000006E-9</c:v>
                </c:pt>
                <c:pt idx="138">
                  <c:v>-2.039100000000001E-9</c:v>
                </c:pt>
                <c:pt idx="139">
                  <c:v>-2.0266000000000008E-9</c:v>
                </c:pt>
                <c:pt idx="140">
                  <c:v>-2.0141000000000007E-9</c:v>
                </c:pt>
                <c:pt idx="141">
                  <c:v>-2.001600000000001E-9</c:v>
                </c:pt>
                <c:pt idx="142">
                  <c:v>-1.9891000000000009E-9</c:v>
                </c:pt>
                <c:pt idx="143">
                  <c:v>-1.9766000000000012E-9</c:v>
                </c:pt>
                <c:pt idx="144">
                  <c:v>-1.9641000000000011E-9</c:v>
                </c:pt>
                <c:pt idx="145">
                  <c:v>-1.951600000000001E-9</c:v>
                </c:pt>
                <c:pt idx="146">
                  <c:v>-1.9391000000000009E-9</c:v>
                </c:pt>
                <c:pt idx="147">
                  <c:v>-1.9266000000000008E-9</c:v>
                </c:pt>
                <c:pt idx="148">
                  <c:v>-1.9141000000000011E-9</c:v>
                </c:pt>
                <c:pt idx="149">
                  <c:v>-1.901600000000001E-9</c:v>
                </c:pt>
                <c:pt idx="150">
                  <c:v>-1.8891000000000008E-9</c:v>
                </c:pt>
                <c:pt idx="151">
                  <c:v>-1.8766000000000007E-9</c:v>
                </c:pt>
                <c:pt idx="152">
                  <c:v>-1.8641000000000006E-9</c:v>
                </c:pt>
                <c:pt idx="153">
                  <c:v>-1.8516000000000009E-9</c:v>
                </c:pt>
                <c:pt idx="154">
                  <c:v>-1.8391000000000008E-9</c:v>
                </c:pt>
                <c:pt idx="155">
                  <c:v>-1.8266000000000009E-9</c:v>
                </c:pt>
                <c:pt idx="156">
                  <c:v>-1.814100000000001E-9</c:v>
                </c:pt>
                <c:pt idx="157">
                  <c:v>-1.8016000000000007E-9</c:v>
                </c:pt>
                <c:pt idx="158">
                  <c:v>-1.7891000000000008E-9</c:v>
                </c:pt>
                <c:pt idx="159">
                  <c:v>-1.7766000000000009E-9</c:v>
                </c:pt>
                <c:pt idx="160">
                  <c:v>-1.7641000000000008E-9</c:v>
                </c:pt>
                <c:pt idx="161">
                  <c:v>-1.7516000000000007E-9</c:v>
                </c:pt>
                <c:pt idx="162">
                  <c:v>-1.7391000000000005E-9</c:v>
                </c:pt>
                <c:pt idx="163">
                  <c:v>-1.7266000000000008E-9</c:v>
                </c:pt>
                <c:pt idx="164">
                  <c:v>-1.7141000000000005E-9</c:v>
                </c:pt>
                <c:pt idx="165">
                  <c:v>-1.7016000000000006E-9</c:v>
                </c:pt>
                <c:pt idx="166">
                  <c:v>-1.6891000000000009E-9</c:v>
                </c:pt>
                <c:pt idx="167">
                  <c:v>-1.676600000000001E-9</c:v>
                </c:pt>
                <c:pt idx="168">
                  <c:v>-1.6641000000000009E-9</c:v>
                </c:pt>
                <c:pt idx="169">
                  <c:v>-1.6516000000000008E-9</c:v>
                </c:pt>
                <c:pt idx="170">
                  <c:v>-1.6391000000000009E-9</c:v>
                </c:pt>
                <c:pt idx="171">
                  <c:v>-1.6266000000000006E-9</c:v>
                </c:pt>
                <c:pt idx="172">
                  <c:v>-1.6141000000000009E-9</c:v>
                </c:pt>
                <c:pt idx="173">
                  <c:v>-1.6016000000000005E-9</c:v>
                </c:pt>
                <c:pt idx="174">
                  <c:v>-1.5891000000000009E-9</c:v>
                </c:pt>
                <c:pt idx="175">
                  <c:v>-1.5766000000000005E-9</c:v>
                </c:pt>
                <c:pt idx="176">
                  <c:v>-1.5641000000000008E-9</c:v>
                </c:pt>
                <c:pt idx="177">
                  <c:v>-1.5516000000000007E-9</c:v>
                </c:pt>
                <c:pt idx="178">
                  <c:v>-1.5391000000000006E-9</c:v>
                </c:pt>
                <c:pt idx="179">
                  <c:v>-1.5266000000000007E-9</c:v>
                </c:pt>
                <c:pt idx="180">
                  <c:v>-1.5141000000000008E-9</c:v>
                </c:pt>
                <c:pt idx="181">
                  <c:v>-1.5016000000000005E-9</c:v>
                </c:pt>
                <c:pt idx="182">
                  <c:v>-1.4891000000000006E-9</c:v>
                </c:pt>
                <c:pt idx="183">
                  <c:v>-1.4766000000000007E-9</c:v>
                </c:pt>
                <c:pt idx="184">
                  <c:v>-1.4641000000000006E-9</c:v>
                </c:pt>
                <c:pt idx="185">
                  <c:v>-1.4516000000000004E-9</c:v>
                </c:pt>
                <c:pt idx="186">
                  <c:v>-1.4391000000000003E-9</c:v>
                </c:pt>
                <c:pt idx="187">
                  <c:v>-1.4266000000000006E-9</c:v>
                </c:pt>
                <c:pt idx="188">
                  <c:v>-1.4141000000000003E-9</c:v>
                </c:pt>
                <c:pt idx="189">
                  <c:v>-1.4016000000000004E-9</c:v>
                </c:pt>
                <c:pt idx="190">
                  <c:v>-1.3891000000000007E-9</c:v>
                </c:pt>
                <c:pt idx="191">
                  <c:v>-1.3766000000000008E-9</c:v>
                </c:pt>
                <c:pt idx="192">
                  <c:v>-1.3641000000000007E-9</c:v>
                </c:pt>
                <c:pt idx="193">
                  <c:v>-1.3516000000000006E-9</c:v>
                </c:pt>
                <c:pt idx="194">
                  <c:v>-1.3391000000000007E-9</c:v>
                </c:pt>
                <c:pt idx="195">
                  <c:v>-1.3266000000000004E-9</c:v>
                </c:pt>
                <c:pt idx="196">
                  <c:v>-1.3141000000000007E-9</c:v>
                </c:pt>
                <c:pt idx="197">
                  <c:v>-1.3016000000000003E-9</c:v>
                </c:pt>
                <c:pt idx="198">
                  <c:v>-1.2891000000000006E-9</c:v>
                </c:pt>
                <c:pt idx="199">
                  <c:v>-1.2766000000000003E-9</c:v>
                </c:pt>
                <c:pt idx="200">
                  <c:v>-1.2641000000000006E-9</c:v>
                </c:pt>
                <c:pt idx="201">
                  <c:v>-1.2516000000000005E-9</c:v>
                </c:pt>
                <c:pt idx="202">
                  <c:v>-1.2391000000000004E-9</c:v>
                </c:pt>
                <c:pt idx="203">
                  <c:v>-1.2266000000000005E-9</c:v>
                </c:pt>
                <c:pt idx="204">
                  <c:v>-1.2141000000000006E-9</c:v>
                </c:pt>
                <c:pt idx="205">
                  <c:v>-1.2016000000000005E-9</c:v>
                </c:pt>
                <c:pt idx="206">
                  <c:v>-1.1891000000000006E-9</c:v>
                </c:pt>
                <c:pt idx="207">
                  <c:v>-1.1766000000000007E-9</c:v>
                </c:pt>
                <c:pt idx="208">
                  <c:v>-1.1641000000000006E-9</c:v>
                </c:pt>
                <c:pt idx="209">
                  <c:v>-1.1516000000000004E-9</c:v>
                </c:pt>
                <c:pt idx="210">
                  <c:v>-1.1391000000000003E-9</c:v>
                </c:pt>
                <c:pt idx="211">
                  <c:v>-1.1266000000000006E-9</c:v>
                </c:pt>
                <c:pt idx="212">
                  <c:v>-1.1141000000000005E-9</c:v>
                </c:pt>
                <c:pt idx="213">
                  <c:v>-1.1016000000000004E-9</c:v>
                </c:pt>
                <c:pt idx="214">
                  <c:v>-1.0891000000000005E-9</c:v>
                </c:pt>
                <c:pt idx="215">
                  <c:v>-1.0766000000000006E-9</c:v>
                </c:pt>
                <c:pt idx="216">
                  <c:v>-1.0641000000000005E-9</c:v>
                </c:pt>
                <c:pt idx="217">
                  <c:v>-1.0516000000000004E-9</c:v>
                </c:pt>
                <c:pt idx="218">
                  <c:v>-1.0391000000000005E-9</c:v>
                </c:pt>
                <c:pt idx="219">
                  <c:v>-1.0266000000000002E-9</c:v>
                </c:pt>
                <c:pt idx="220">
                  <c:v>-1.0141000000000005E-9</c:v>
                </c:pt>
                <c:pt idx="221">
                  <c:v>-1.0016000000000001E-9</c:v>
                </c:pt>
                <c:pt idx="222">
                  <c:v>-9.8910000000000065E-10</c:v>
                </c:pt>
                <c:pt idx="223">
                  <c:v>-9.7660000000000074E-10</c:v>
                </c:pt>
                <c:pt idx="224">
                  <c:v>-9.6410000000000042E-10</c:v>
                </c:pt>
                <c:pt idx="225">
                  <c:v>-9.5160000000000073E-10</c:v>
                </c:pt>
                <c:pt idx="226">
                  <c:v>-9.3910000000000082E-10</c:v>
                </c:pt>
                <c:pt idx="227">
                  <c:v>-9.2660000000000071E-10</c:v>
                </c:pt>
                <c:pt idx="228">
                  <c:v>-9.1410000000000049E-10</c:v>
                </c:pt>
                <c:pt idx="229">
                  <c:v>-9.0160000000000069E-10</c:v>
                </c:pt>
                <c:pt idx="230">
                  <c:v>-8.8910000000000068E-10</c:v>
                </c:pt>
                <c:pt idx="231">
                  <c:v>-8.7660000000000067E-10</c:v>
                </c:pt>
                <c:pt idx="232">
                  <c:v>-8.6410000000000025E-10</c:v>
                </c:pt>
                <c:pt idx="233">
                  <c:v>-8.5160000000000045E-10</c:v>
                </c:pt>
                <c:pt idx="234">
                  <c:v>-8.3910000000000044E-10</c:v>
                </c:pt>
                <c:pt idx="235">
                  <c:v>-8.2660000000000043E-10</c:v>
                </c:pt>
                <c:pt idx="236">
                  <c:v>-8.1410000000000032E-10</c:v>
                </c:pt>
                <c:pt idx="237">
                  <c:v>-8.0160000000000042E-10</c:v>
                </c:pt>
                <c:pt idx="238">
                  <c:v>-7.891000000000003E-10</c:v>
                </c:pt>
                <c:pt idx="239">
                  <c:v>-7.766000000000003E-10</c:v>
                </c:pt>
                <c:pt idx="240">
                  <c:v>-7.6410000000000029E-10</c:v>
                </c:pt>
                <c:pt idx="241">
                  <c:v>-7.5160000000000028E-10</c:v>
                </c:pt>
                <c:pt idx="242">
                  <c:v>-7.3910000000000037E-10</c:v>
                </c:pt>
                <c:pt idx="243">
                  <c:v>-7.2660000000000037E-10</c:v>
                </c:pt>
                <c:pt idx="244">
                  <c:v>-7.1410000000000046E-10</c:v>
                </c:pt>
                <c:pt idx="245">
                  <c:v>-7.0160000000000035E-10</c:v>
                </c:pt>
                <c:pt idx="246">
                  <c:v>-6.8910000000000034E-10</c:v>
                </c:pt>
                <c:pt idx="247">
                  <c:v>-6.7660000000000033E-10</c:v>
                </c:pt>
                <c:pt idx="248">
                  <c:v>-6.6410000000000032E-10</c:v>
                </c:pt>
                <c:pt idx="249">
                  <c:v>-6.5160000000000031E-10</c:v>
                </c:pt>
                <c:pt idx="250">
                  <c:v>-6.3910000000000031E-10</c:v>
                </c:pt>
                <c:pt idx="251">
                  <c:v>-6.266000000000003E-10</c:v>
                </c:pt>
                <c:pt idx="252">
                  <c:v>-6.1410000000000029E-10</c:v>
                </c:pt>
                <c:pt idx="253">
                  <c:v>-6.0160000000000028E-10</c:v>
                </c:pt>
                <c:pt idx="254">
                  <c:v>-5.8910000000000027E-10</c:v>
                </c:pt>
                <c:pt idx="255">
                  <c:v>-5.7660000000000026E-10</c:v>
                </c:pt>
                <c:pt idx="256">
                  <c:v>-5.6410000000000036E-10</c:v>
                </c:pt>
                <c:pt idx="257">
                  <c:v>-5.5160000000000035E-10</c:v>
                </c:pt>
                <c:pt idx="258">
                  <c:v>-5.3910000000000034E-10</c:v>
                </c:pt>
                <c:pt idx="259">
                  <c:v>-5.2660000000000033E-10</c:v>
                </c:pt>
                <c:pt idx="260">
                  <c:v>-5.1410000000000032E-10</c:v>
                </c:pt>
                <c:pt idx="261">
                  <c:v>-5.0160000000000032E-10</c:v>
                </c:pt>
                <c:pt idx="262">
                  <c:v>-4.8910000000000031E-10</c:v>
                </c:pt>
                <c:pt idx="263">
                  <c:v>-4.7660000000000019E-10</c:v>
                </c:pt>
                <c:pt idx="264">
                  <c:v>-4.6410000000000019E-10</c:v>
                </c:pt>
                <c:pt idx="265">
                  <c:v>-4.5160000000000023E-10</c:v>
                </c:pt>
                <c:pt idx="266">
                  <c:v>-4.3910000000000022E-10</c:v>
                </c:pt>
                <c:pt idx="267">
                  <c:v>-4.2660000000000026E-10</c:v>
                </c:pt>
                <c:pt idx="268">
                  <c:v>-4.1410000000000026E-10</c:v>
                </c:pt>
                <c:pt idx="269">
                  <c:v>-4.0160000000000014E-10</c:v>
                </c:pt>
                <c:pt idx="270">
                  <c:v>-3.8910000000000019E-10</c:v>
                </c:pt>
                <c:pt idx="271">
                  <c:v>-3.7660000000000023E-10</c:v>
                </c:pt>
                <c:pt idx="272">
                  <c:v>-3.6410000000000022E-10</c:v>
                </c:pt>
                <c:pt idx="273">
                  <c:v>-3.5160000000000016E-10</c:v>
                </c:pt>
                <c:pt idx="274">
                  <c:v>-3.3910000000000015E-10</c:v>
                </c:pt>
                <c:pt idx="275">
                  <c:v>-3.266000000000002E-10</c:v>
                </c:pt>
                <c:pt idx="276">
                  <c:v>-3.1410000000000019E-10</c:v>
                </c:pt>
                <c:pt idx="277">
                  <c:v>-3.0160000000000013E-10</c:v>
                </c:pt>
                <c:pt idx="278">
                  <c:v>-2.8910000000000012E-10</c:v>
                </c:pt>
                <c:pt idx="279">
                  <c:v>-2.7660000000000016E-10</c:v>
                </c:pt>
                <c:pt idx="280">
                  <c:v>-2.6410000000000015E-10</c:v>
                </c:pt>
                <c:pt idx="281">
                  <c:v>-2.5160000000000009E-10</c:v>
                </c:pt>
                <c:pt idx="282">
                  <c:v>-2.3910000000000008E-10</c:v>
                </c:pt>
                <c:pt idx="283">
                  <c:v>-2.2660000000000013E-10</c:v>
                </c:pt>
                <c:pt idx="284">
                  <c:v>-2.1410000000000012E-10</c:v>
                </c:pt>
                <c:pt idx="285">
                  <c:v>-2.0160000000000006E-10</c:v>
                </c:pt>
                <c:pt idx="286">
                  <c:v>-1.891000000000001E-10</c:v>
                </c:pt>
                <c:pt idx="287">
                  <c:v>-1.7660000000000007E-10</c:v>
                </c:pt>
                <c:pt idx="288">
                  <c:v>-1.6410000000000008E-10</c:v>
                </c:pt>
                <c:pt idx="289">
                  <c:v>-1.5160000000000008E-10</c:v>
                </c:pt>
                <c:pt idx="290">
                  <c:v>-1.3910000000000007E-10</c:v>
                </c:pt>
                <c:pt idx="291">
                  <c:v>-1.2660000000000006E-10</c:v>
                </c:pt>
                <c:pt idx="292">
                  <c:v>-1.1410000000000006E-10</c:v>
                </c:pt>
                <c:pt idx="293">
                  <c:v>-1.0160000000000005E-10</c:v>
                </c:pt>
                <c:pt idx="294">
                  <c:v>-8.9100000000000072E-11</c:v>
                </c:pt>
                <c:pt idx="295">
                  <c:v>-7.6600000000000038E-11</c:v>
                </c:pt>
                <c:pt idx="296">
                  <c:v>-6.4100000000000042E-11</c:v>
                </c:pt>
                <c:pt idx="297">
                  <c:v>-5.1600000000000021E-11</c:v>
                </c:pt>
                <c:pt idx="298">
                  <c:v>-3.9100000000000019E-11</c:v>
                </c:pt>
                <c:pt idx="299">
                  <c:v>-2.6600000000000017E-11</c:v>
                </c:pt>
                <c:pt idx="300">
                  <c:v>-1.4100000000000008E-11</c:v>
                </c:pt>
                <c:pt idx="301">
                  <c:v>-1.6000000000000011E-12</c:v>
                </c:pt>
                <c:pt idx="302">
                  <c:v>1.0900000000000002E-11</c:v>
                </c:pt>
                <c:pt idx="303">
                  <c:v>2.3400000000000014E-11</c:v>
                </c:pt>
                <c:pt idx="304">
                  <c:v>3.5900000000000019E-11</c:v>
                </c:pt>
                <c:pt idx="305">
                  <c:v>4.8400000000000028E-11</c:v>
                </c:pt>
                <c:pt idx="306">
                  <c:v>6.090000000000003E-11</c:v>
                </c:pt>
                <c:pt idx="307">
                  <c:v>7.3400000000000039E-11</c:v>
                </c:pt>
                <c:pt idx="308">
                  <c:v>8.5900000000000073E-11</c:v>
                </c:pt>
                <c:pt idx="309">
                  <c:v>9.8400000000000056E-11</c:v>
                </c:pt>
                <c:pt idx="310">
                  <c:v>1.1090000000000006E-10</c:v>
                </c:pt>
                <c:pt idx="311">
                  <c:v>1.2340000000000006E-10</c:v>
                </c:pt>
                <c:pt idx="312">
                  <c:v>1.3590000000000004E-10</c:v>
                </c:pt>
                <c:pt idx="313">
                  <c:v>1.4840000000000008E-10</c:v>
                </c:pt>
                <c:pt idx="314">
                  <c:v>1.6090000000000009E-10</c:v>
                </c:pt>
                <c:pt idx="315">
                  <c:v>1.7340000000000004E-10</c:v>
                </c:pt>
                <c:pt idx="316">
                  <c:v>1.859000000000001E-10</c:v>
                </c:pt>
                <c:pt idx="317">
                  <c:v>1.9840000000000014E-10</c:v>
                </c:pt>
                <c:pt idx="318">
                  <c:v>2.1090000000000012E-10</c:v>
                </c:pt>
                <c:pt idx="319">
                  <c:v>2.2340000000000013E-10</c:v>
                </c:pt>
                <c:pt idx="320">
                  <c:v>2.3590000000000008E-10</c:v>
                </c:pt>
                <c:pt idx="321">
                  <c:v>2.4840000000000015E-10</c:v>
                </c:pt>
                <c:pt idx="322">
                  <c:v>2.6090000000000015E-10</c:v>
                </c:pt>
                <c:pt idx="323">
                  <c:v>2.7340000000000016E-10</c:v>
                </c:pt>
                <c:pt idx="324">
                  <c:v>2.8590000000000012E-10</c:v>
                </c:pt>
                <c:pt idx="325">
                  <c:v>2.9840000000000018E-10</c:v>
                </c:pt>
                <c:pt idx="326">
                  <c:v>3.1090000000000019E-10</c:v>
                </c:pt>
                <c:pt idx="327">
                  <c:v>3.234000000000002E-10</c:v>
                </c:pt>
                <c:pt idx="328">
                  <c:v>3.3590000000000015E-10</c:v>
                </c:pt>
                <c:pt idx="329">
                  <c:v>3.4840000000000021E-10</c:v>
                </c:pt>
                <c:pt idx="330">
                  <c:v>3.6090000000000022E-10</c:v>
                </c:pt>
                <c:pt idx="331">
                  <c:v>3.7340000000000023E-10</c:v>
                </c:pt>
                <c:pt idx="332">
                  <c:v>3.8590000000000019E-10</c:v>
                </c:pt>
                <c:pt idx="333">
                  <c:v>3.984000000000002E-10</c:v>
                </c:pt>
                <c:pt idx="334">
                  <c:v>4.109000000000002E-10</c:v>
                </c:pt>
                <c:pt idx="335">
                  <c:v>4.2340000000000021E-10</c:v>
                </c:pt>
                <c:pt idx="336">
                  <c:v>4.3590000000000022E-10</c:v>
                </c:pt>
                <c:pt idx="337">
                  <c:v>4.4840000000000023E-10</c:v>
                </c:pt>
                <c:pt idx="338">
                  <c:v>4.6090000000000019E-10</c:v>
                </c:pt>
                <c:pt idx="339">
                  <c:v>4.7340000000000025E-10</c:v>
                </c:pt>
                <c:pt idx="340">
                  <c:v>4.8590000000000036E-10</c:v>
                </c:pt>
                <c:pt idx="341">
                  <c:v>4.9840000000000026E-10</c:v>
                </c:pt>
                <c:pt idx="342">
                  <c:v>5.1090000000000017E-10</c:v>
                </c:pt>
                <c:pt idx="343">
                  <c:v>5.2340000000000028E-10</c:v>
                </c:pt>
                <c:pt idx="344">
                  <c:v>5.3590000000000019E-10</c:v>
                </c:pt>
                <c:pt idx="345">
                  <c:v>5.484000000000003E-10</c:v>
                </c:pt>
                <c:pt idx="346">
                  <c:v>5.6090000000000031E-10</c:v>
                </c:pt>
                <c:pt idx="347">
                  <c:v>5.7340000000000032E-10</c:v>
                </c:pt>
                <c:pt idx="348">
                  <c:v>5.8590000000000032E-10</c:v>
                </c:pt>
                <c:pt idx="349">
                  <c:v>5.9840000000000033E-10</c:v>
                </c:pt>
                <c:pt idx="350">
                  <c:v>6.1090000000000034E-10</c:v>
                </c:pt>
                <c:pt idx="351">
                  <c:v>6.2340000000000035E-10</c:v>
                </c:pt>
                <c:pt idx="352">
                  <c:v>6.3590000000000046E-10</c:v>
                </c:pt>
                <c:pt idx="353">
                  <c:v>6.4840000000000037E-10</c:v>
                </c:pt>
                <c:pt idx="354">
                  <c:v>6.6090000000000027E-10</c:v>
                </c:pt>
                <c:pt idx="355">
                  <c:v>6.7340000000000038E-10</c:v>
                </c:pt>
                <c:pt idx="356">
                  <c:v>6.8590000000000029E-10</c:v>
                </c:pt>
                <c:pt idx="357">
                  <c:v>6.984000000000004E-10</c:v>
                </c:pt>
                <c:pt idx="358">
                  <c:v>7.1090000000000041E-10</c:v>
                </c:pt>
                <c:pt idx="359">
                  <c:v>7.2340000000000042E-10</c:v>
                </c:pt>
                <c:pt idx="360">
                  <c:v>7.3590000000000043E-10</c:v>
                </c:pt>
                <c:pt idx="361">
                  <c:v>7.4840000000000043E-10</c:v>
                </c:pt>
                <c:pt idx="362">
                  <c:v>7.6090000000000044E-10</c:v>
                </c:pt>
                <c:pt idx="363">
                  <c:v>7.7340000000000045E-10</c:v>
                </c:pt>
                <c:pt idx="364">
                  <c:v>7.8590000000000056E-10</c:v>
                </c:pt>
                <c:pt idx="365">
                  <c:v>7.9840000000000047E-10</c:v>
                </c:pt>
                <c:pt idx="366">
                  <c:v>8.1090000000000048E-10</c:v>
                </c:pt>
                <c:pt idx="367">
                  <c:v>8.2340000000000049E-10</c:v>
                </c:pt>
                <c:pt idx="368">
                  <c:v>8.359000000000006E-10</c:v>
                </c:pt>
                <c:pt idx="369">
                  <c:v>8.4840000000000081E-10</c:v>
                </c:pt>
                <c:pt idx="370">
                  <c:v>8.6090000000000062E-10</c:v>
                </c:pt>
                <c:pt idx="371">
                  <c:v>8.7340000000000031E-10</c:v>
                </c:pt>
                <c:pt idx="372">
                  <c:v>8.8590000000000063E-10</c:v>
                </c:pt>
                <c:pt idx="373">
                  <c:v>8.9840000000000054E-10</c:v>
                </c:pt>
                <c:pt idx="374">
                  <c:v>9.1090000000000055E-10</c:v>
                </c:pt>
                <c:pt idx="375">
                  <c:v>9.2340000000000035E-10</c:v>
                </c:pt>
                <c:pt idx="376">
                  <c:v>9.3590000000000067E-10</c:v>
                </c:pt>
                <c:pt idx="377">
                  <c:v>9.4840000000000078E-10</c:v>
                </c:pt>
                <c:pt idx="378">
                  <c:v>9.6090000000000048E-10</c:v>
                </c:pt>
                <c:pt idx="379">
                  <c:v>9.7340000000000059E-10</c:v>
                </c:pt>
                <c:pt idx="380">
                  <c:v>9.859000000000007E-10</c:v>
                </c:pt>
                <c:pt idx="381">
                  <c:v>9.9840000000000081E-10</c:v>
                </c:pt>
                <c:pt idx="382">
                  <c:v>1.0109000000000005E-9</c:v>
                </c:pt>
                <c:pt idx="383">
                  <c:v>1.0234000000000004E-9</c:v>
                </c:pt>
                <c:pt idx="384">
                  <c:v>1.0359000000000001E-9</c:v>
                </c:pt>
                <c:pt idx="385">
                  <c:v>1.0484000000000004E-9</c:v>
                </c:pt>
                <c:pt idx="386">
                  <c:v>1.0609000000000003E-9</c:v>
                </c:pt>
                <c:pt idx="387">
                  <c:v>1.0734000000000004E-9</c:v>
                </c:pt>
                <c:pt idx="388">
                  <c:v>1.0859000000000001E-9</c:v>
                </c:pt>
                <c:pt idx="389">
                  <c:v>1.0984000000000007E-9</c:v>
                </c:pt>
                <c:pt idx="390">
                  <c:v>1.1109000000000006E-9</c:v>
                </c:pt>
                <c:pt idx="391">
                  <c:v>1.1234000000000005E-9</c:v>
                </c:pt>
                <c:pt idx="392">
                  <c:v>1.1359000000000004E-9</c:v>
                </c:pt>
                <c:pt idx="393">
                  <c:v>1.1484000000000007E-9</c:v>
                </c:pt>
                <c:pt idx="394">
                  <c:v>1.1609000000000006E-9</c:v>
                </c:pt>
                <c:pt idx="395">
                  <c:v>1.1734000000000003E-9</c:v>
                </c:pt>
                <c:pt idx="396">
                  <c:v>1.1859000000000006E-9</c:v>
                </c:pt>
                <c:pt idx="397">
                  <c:v>1.1984000000000005E-9</c:v>
                </c:pt>
                <c:pt idx="398">
                  <c:v>1.2109000000000004E-9</c:v>
                </c:pt>
                <c:pt idx="399">
                  <c:v>1.2234000000000001E-9</c:v>
                </c:pt>
                <c:pt idx="400">
                  <c:v>1.2359000000000005E-9</c:v>
                </c:pt>
              </c:numCache>
            </c:numRef>
          </c:xVal>
          <c:yVal>
            <c:numRef>
              <c:f>'C:\Users\LU\Fast Timing\07202012\64mm^2\ZVA&amp;AM\1750V\[T71.csv]T71'!$J$100:$J$500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0.13435</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3416448"/>
        <c:axId val="93459200"/>
      </c:scatterChart>
      <c:valAx>
        <c:axId val="93416448"/>
        <c:scaling>
          <c:orientation val="minMax"/>
        </c:scaling>
        <c:axPos val="b"/>
        <c:numFmt formatCode="General" sourceLinked="1"/>
        <c:tickLblPos val="nextTo"/>
        <c:crossAx val="93459200"/>
        <c:crosses val="autoZero"/>
        <c:crossBetween val="midCat"/>
      </c:valAx>
      <c:valAx>
        <c:axId val="93459200"/>
        <c:scaling>
          <c:orientation val="minMax"/>
        </c:scaling>
        <c:axPos val="l"/>
        <c:majorGridlines/>
        <c:numFmt formatCode="General" sourceLinked="1"/>
        <c:tickLblPos val="nextTo"/>
        <c:crossAx val="93416448"/>
        <c:crosses val="autoZero"/>
        <c:crossBetween val="midCat"/>
      </c:valAx>
    </c:plotArea>
    <c:plotVisOnly val="1"/>
    <c:dispBlanksAs val="gap"/>
  </c:chart>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Timing\07202012\64mm^2\ZVA&amp;AM\1750V\[T72.csv]T72'!$A$100:$A$500</c:f>
              <c:numCache>
                <c:formatCode>General</c:formatCode>
                <c:ptCount val="401"/>
                <c:pt idx="0">
                  <c:v>-3.7626000000000019E-9</c:v>
                </c:pt>
                <c:pt idx="1">
                  <c:v>-3.7501000000000018E-9</c:v>
                </c:pt>
                <c:pt idx="2">
                  <c:v>-3.7376000000000017E-9</c:v>
                </c:pt>
                <c:pt idx="3">
                  <c:v>-3.7251000000000015E-9</c:v>
                </c:pt>
                <c:pt idx="4">
                  <c:v>-3.7126000000000014E-9</c:v>
                </c:pt>
                <c:pt idx="5">
                  <c:v>-3.7001000000000021E-9</c:v>
                </c:pt>
                <c:pt idx="6">
                  <c:v>-3.687600000000002E-9</c:v>
                </c:pt>
                <c:pt idx="7">
                  <c:v>-3.6751000000000015E-9</c:v>
                </c:pt>
                <c:pt idx="8">
                  <c:v>-3.6626000000000018E-9</c:v>
                </c:pt>
                <c:pt idx="9">
                  <c:v>-3.6501000000000021E-9</c:v>
                </c:pt>
                <c:pt idx="10">
                  <c:v>-3.6376000000000016E-9</c:v>
                </c:pt>
                <c:pt idx="11">
                  <c:v>-3.6251000000000015E-9</c:v>
                </c:pt>
                <c:pt idx="12">
                  <c:v>-3.6126000000000014E-9</c:v>
                </c:pt>
                <c:pt idx="13">
                  <c:v>-3.6001000000000021E-9</c:v>
                </c:pt>
                <c:pt idx="14">
                  <c:v>-3.587600000000002E-9</c:v>
                </c:pt>
                <c:pt idx="15">
                  <c:v>-3.5751000000000019E-9</c:v>
                </c:pt>
                <c:pt idx="16">
                  <c:v>-3.5626000000000017E-9</c:v>
                </c:pt>
                <c:pt idx="17">
                  <c:v>-3.5501000000000016E-9</c:v>
                </c:pt>
                <c:pt idx="18">
                  <c:v>-3.5376000000000015E-9</c:v>
                </c:pt>
                <c:pt idx="19">
                  <c:v>-3.5251000000000018E-9</c:v>
                </c:pt>
                <c:pt idx="20">
                  <c:v>-3.5126000000000013E-9</c:v>
                </c:pt>
                <c:pt idx="21">
                  <c:v>-3.5001000000000016E-9</c:v>
                </c:pt>
                <c:pt idx="22">
                  <c:v>-3.4876000000000019E-9</c:v>
                </c:pt>
                <c:pt idx="23">
                  <c:v>-3.4751000000000018E-9</c:v>
                </c:pt>
                <c:pt idx="24">
                  <c:v>-3.4626000000000013E-9</c:v>
                </c:pt>
                <c:pt idx="25">
                  <c:v>-3.4501000000000011E-9</c:v>
                </c:pt>
                <c:pt idx="26">
                  <c:v>-3.4376000000000014E-9</c:v>
                </c:pt>
                <c:pt idx="27">
                  <c:v>-3.4251000000000017E-9</c:v>
                </c:pt>
                <c:pt idx="28">
                  <c:v>-3.4126000000000012E-9</c:v>
                </c:pt>
                <c:pt idx="29">
                  <c:v>-3.4001000000000015E-9</c:v>
                </c:pt>
                <c:pt idx="30">
                  <c:v>-3.3876000000000018E-9</c:v>
                </c:pt>
                <c:pt idx="31">
                  <c:v>-3.3751000000000013E-9</c:v>
                </c:pt>
                <c:pt idx="32">
                  <c:v>-3.3626000000000012E-9</c:v>
                </c:pt>
                <c:pt idx="33">
                  <c:v>-3.3501000000000011E-9</c:v>
                </c:pt>
                <c:pt idx="34">
                  <c:v>-3.3376000000000014E-9</c:v>
                </c:pt>
                <c:pt idx="35">
                  <c:v>-3.3251000000000017E-9</c:v>
                </c:pt>
                <c:pt idx="36">
                  <c:v>-3.3126000000000012E-9</c:v>
                </c:pt>
                <c:pt idx="37">
                  <c:v>-3.300100000000001E-9</c:v>
                </c:pt>
                <c:pt idx="38">
                  <c:v>-3.2876000000000018E-9</c:v>
                </c:pt>
                <c:pt idx="39">
                  <c:v>-3.2751000000000016E-9</c:v>
                </c:pt>
                <c:pt idx="40">
                  <c:v>-3.2626000000000015E-9</c:v>
                </c:pt>
                <c:pt idx="41">
                  <c:v>-3.2501000000000018E-9</c:v>
                </c:pt>
                <c:pt idx="42">
                  <c:v>-3.2376000000000017E-9</c:v>
                </c:pt>
                <c:pt idx="43">
                  <c:v>-3.225100000000002E-9</c:v>
                </c:pt>
                <c:pt idx="44">
                  <c:v>-3.2126000000000011E-9</c:v>
                </c:pt>
                <c:pt idx="45">
                  <c:v>-3.2001000000000018E-9</c:v>
                </c:pt>
                <c:pt idx="46">
                  <c:v>-3.1876000000000017E-9</c:v>
                </c:pt>
                <c:pt idx="47">
                  <c:v>-3.1751000000000012E-9</c:v>
                </c:pt>
                <c:pt idx="48">
                  <c:v>-3.1626000000000015E-9</c:v>
                </c:pt>
                <c:pt idx="49">
                  <c:v>-3.1501000000000018E-9</c:v>
                </c:pt>
                <c:pt idx="50">
                  <c:v>-3.1376000000000017E-9</c:v>
                </c:pt>
                <c:pt idx="51">
                  <c:v>-3.1251000000000011E-9</c:v>
                </c:pt>
                <c:pt idx="52">
                  <c:v>-3.112600000000001E-9</c:v>
                </c:pt>
                <c:pt idx="53">
                  <c:v>-3.1001000000000017E-9</c:v>
                </c:pt>
                <c:pt idx="54">
                  <c:v>-3.0876000000000016E-9</c:v>
                </c:pt>
                <c:pt idx="55">
                  <c:v>-3.0751000000000011E-9</c:v>
                </c:pt>
                <c:pt idx="56">
                  <c:v>-3.0626000000000014E-9</c:v>
                </c:pt>
                <c:pt idx="57">
                  <c:v>-3.0501000000000017E-9</c:v>
                </c:pt>
                <c:pt idx="58">
                  <c:v>-3.0376000000000012E-9</c:v>
                </c:pt>
                <c:pt idx="59">
                  <c:v>-3.0251000000000011E-9</c:v>
                </c:pt>
                <c:pt idx="60">
                  <c:v>-3.0126000000000009E-9</c:v>
                </c:pt>
                <c:pt idx="61">
                  <c:v>-3.0001000000000017E-9</c:v>
                </c:pt>
                <c:pt idx="62">
                  <c:v>-2.9876000000000016E-9</c:v>
                </c:pt>
                <c:pt idx="63">
                  <c:v>-2.9751000000000014E-9</c:v>
                </c:pt>
                <c:pt idx="64">
                  <c:v>-2.9626000000000013E-9</c:v>
                </c:pt>
                <c:pt idx="65">
                  <c:v>-2.9501000000000012E-9</c:v>
                </c:pt>
                <c:pt idx="66">
                  <c:v>-2.9376000000000011E-9</c:v>
                </c:pt>
                <c:pt idx="67">
                  <c:v>-2.9251000000000014E-9</c:v>
                </c:pt>
                <c:pt idx="68">
                  <c:v>-2.9126000000000009E-9</c:v>
                </c:pt>
                <c:pt idx="69">
                  <c:v>-2.9001000000000012E-9</c:v>
                </c:pt>
                <c:pt idx="70">
                  <c:v>-2.8876000000000015E-9</c:v>
                </c:pt>
                <c:pt idx="71">
                  <c:v>-2.8751000000000014E-9</c:v>
                </c:pt>
                <c:pt idx="72">
                  <c:v>-2.8626000000000008E-9</c:v>
                </c:pt>
                <c:pt idx="73">
                  <c:v>-2.8501000000000007E-9</c:v>
                </c:pt>
                <c:pt idx="74">
                  <c:v>-2.837600000000001E-9</c:v>
                </c:pt>
                <c:pt idx="75">
                  <c:v>-2.8251000000000013E-9</c:v>
                </c:pt>
                <c:pt idx="76">
                  <c:v>-2.8126000000000008E-9</c:v>
                </c:pt>
                <c:pt idx="77">
                  <c:v>-2.8001000000000011E-9</c:v>
                </c:pt>
                <c:pt idx="78">
                  <c:v>-2.7876000000000018E-9</c:v>
                </c:pt>
                <c:pt idx="79">
                  <c:v>-2.7751000000000013E-9</c:v>
                </c:pt>
                <c:pt idx="80">
                  <c:v>-2.7626000000000012E-9</c:v>
                </c:pt>
                <c:pt idx="81">
                  <c:v>-2.7501000000000011E-9</c:v>
                </c:pt>
                <c:pt idx="82">
                  <c:v>-2.7376000000000014E-9</c:v>
                </c:pt>
                <c:pt idx="83">
                  <c:v>-2.7251000000000017E-9</c:v>
                </c:pt>
                <c:pt idx="84">
                  <c:v>-2.7126000000000012E-9</c:v>
                </c:pt>
                <c:pt idx="85">
                  <c:v>-2.7001000000000015E-9</c:v>
                </c:pt>
                <c:pt idx="86">
                  <c:v>-2.6876000000000013E-9</c:v>
                </c:pt>
                <c:pt idx="87">
                  <c:v>-2.6751000000000012E-9</c:v>
                </c:pt>
                <c:pt idx="88">
                  <c:v>-2.6626000000000011E-9</c:v>
                </c:pt>
                <c:pt idx="89">
                  <c:v>-2.6501000000000014E-9</c:v>
                </c:pt>
                <c:pt idx="90">
                  <c:v>-2.6376000000000013E-9</c:v>
                </c:pt>
                <c:pt idx="91">
                  <c:v>-2.6251000000000016E-9</c:v>
                </c:pt>
                <c:pt idx="92">
                  <c:v>-2.6126000000000011E-9</c:v>
                </c:pt>
                <c:pt idx="93">
                  <c:v>-2.6001000000000014E-9</c:v>
                </c:pt>
                <c:pt idx="94">
                  <c:v>-2.5876000000000013E-9</c:v>
                </c:pt>
                <c:pt idx="95">
                  <c:v>-2.5751000000000008E-9</c:v>
                </c:pt>
                <c:pt idx="96">
                  <c:v>-2.5626000000000011E-9</c:v>
                </c:pt>
                <c:pt idx="97">
                  <c:v>-2.5501000000000014E-9</c:v>
                </c:pt>
                <c:pt idx="98">
                  <c:v>-2.5376000000000012E-9</c:v>
                </c:pt>
                <c:pt idx="99">
                  <c:v>-2.5251000000000011E-9</c:v>
                </c:pt>
                <c:pt idx="100">
                  <c:v>-2.5126000000000006E-9</c:v>
                </c:pt>
                <c:pt idx="101">
                  <c:v>-2.5001000000000013E-9</c:v>
                </c:pt>
                <c:pt idx="102">
                  <c:v>-2.4876000000000012E-9</c:v>
                </c:pt>
                <c:pt idx="103">
                  <c:v>-2.4751000000000007E-9</c:v>
                </c:pt>
                <c:pt idx="104">
                  <c:v>-2.462600000000001E-9</c:v>
                </c:pt>
                <c:pt idx="105">
                  <c:v>-2.4501000000000013E-9</c:v>
                </c:pt>
                <c:pt idx="106">
                  <c:v>-2.4376000000000012E-9</c:v>
                </c:pt>
                <c:pt idx="107">
                  <c:v>-2.4251000000000007E-9</c:v>
                </c:pt>
                <c:pt idx="108">
                  <c:v>-2.4126000000000005E-9</c:v>
                </c:pt>
                <c:pt idx="109">
                  <c:v>-2.4001000000000013E-9</c:v>
                </c:pt>
                <c:pt idx="110">
                  <c:v>-2.3876000000000011E-9</c:v>
                </c:pt>
                <c:pt idx="111">
                  <c:v>-2.375100000000001E-9</c:v>
                </c:pt>
                <c:pt idx="112">
                  <c:v>-2.3626000000000009E-9</c:v>
                </c:pt>
                <c:pt idx="113">
                  <c:v>-2.3501000000000012E-9</c:v>
                </c:pt>
                <c:pt idx="114">
                  <c:v>-2.3376000000000007E-9</c:v>
                </c:pt>
                <c:pt idx="115">
                  <c:v>-2.325100000000001E-9</c:v>
                </c:pt>
                <c:pt idx="116">
                  <c:v>-2.3126000000000005E-9</c:v>
                </c:pt>
                <c:pt idx="117">
                  <c:v>-2.3001000000000008E-9</c:v>
                </c:pt>
                <c:pt idx="118">
                  <c:v>-2.2876000000000015E-9</c:v>
                </c:pt>
                <c:pt idx="119">
                  <c:v>-2.2751000000000014E-9</c:v>
                </c:pt>
                <c:pt idx="120">
                  <c:v>-2.2626000000000013E-9</c:v>
                </c:pt>
                <c:pt idx="121">
                  <c:v>-2.2501000000000007E-9</c:v>
                </c:pt>
                <c:pt idx="122">
                  <c:v>-2.237600000000001E-9</c:v>
                </c:pt>
                <c:pt idx="123">
                  <c:v>-2.2251000000000013E-9</c:v>
                </c:pt>
                <c:pt idx="124">
                  <c:v>-2.2126000000000008E-9</c:v>
                </c:pt>
                <c:pt idx="125">
                  <c:v>-2.2001000000000011E-9</c:v>
                </c:pt>
                <c:pt idx="126">
                  <c:v>-2.1876000000000014E-9</c:v>
                </c:pt>
                <c:pt idx="127">
                  <c:v>-2.1751000000000013E-9</c:v>
                </c:pt>
                <c:pt idx="128">
                  <c:v>-2.1626000000000008E-9</c:v>
                </c:pt>
                <c:pt idx="129">
                  <c:v>-2.1501000000000007E-9</c:v>
                </c:pt>
                <c:pt idx="130">
                  <c:v>-2.137600000000001E-9</c:v>
                </c:pt>
                <c:pt idx="131">
                  <c:v>-2.1251000000000013E-9</c:v>
                </c:pt>
                <c:pt idx="132">
                  <c:v>-2.1126000000000007E-9</c:v>
                </c:pt>
                <c:pt idx="133">
                  <c:v>-2.1001000000000011E-9</c:v>
                </c:pt>
                <c:pt idx="134">
                  <c:v>-2.0876000000000014E-9</c:v>
                </c:pt>
                <c:pt idx="135">
                  <c:v>-2.0751000000000008E-9</c:v>
                </c:pt>
                <c:pt idx="136">
                  <c:v>-2.0626000000000007E-9</c:v>
                </c:pt>
                <c:pt idx="137">
                  <c:v>-2.050100000000001E-9</c:v>
                </c:pt>
                <c:pt idx="138">
                  <c:v>-2.0376000000000009E-9</c:v>
                </c:pt>
                <c:pt idx="139">
                  <c:v>-2.0251000000000012E-9</c:v>
                </c:pt>
                <c:pt idx="140">
                  <c:v>-2.0126000000000007E-9</c:v>
                </c:pt>
                <c:pt idx="141">
                  <c:v>-2.0001000000000014E-9</c:v>
                </c:pt>
                <c:pt idx="142">
                  <c:v>-1.9876000000000009E-9</c:v>
                </c:pt>
                <c:pt idx="143">
                  <c:v>-1.9751000000000008E-9</c:v>
                </c:pt>
                <c:pt idx="144">
                  <c:v>-1.9626000000000011E-9</c:v>
                </c:pt>
                <c:pt idx="145">
                  <c:v>-1.9501000000000009E-9</c:v>
                </c:pt>
                <c:pt idx="146">
                  <c:v>-1.9376000000000008E-9</c:v>
                </c:pt>
                <c:pt idx="147">
                  <c:v>-1.9251000000000007E-9</c:v>
                </c:pt>
                <c:pt idx="148">
                  <c:v>-1.9126000000000014E-9</c:v>
                </c:pt>
                <c:pt idx="149">
                  <c:v>-1.9001000000000009E-9</c:v>
                </c:pt>
                <c:pt idx="150">
                  <c:v>-1.8876000000000008E-9</c:v>
                </c:pt>
                <c:pt idx="151">
                  <c:v>-1.8751000000000007E-9</c:v>
                </c:pt>
                <c:pt idx="152">
                  <c:v>-1.862600000000001E-9</c:v>
                </c:pt>
                <c:pt idx="153">
                  <c:v>-1.8501000000000011E-9</c:v>
                </c:pt>
                <c:pt idx="154">
                  <c:v>-1.8376000000000006E-9</c:v>
                </c:pt>
                <c:pt idx="155">
                  <c:v>-1.8251000000000009E-9</c:v>
                </c:pt>
                <c:pt idx="156">
                  <c:v>-1.8126000000000008E-9</c:v>
                </c:pt>
                <c:pt idx="157">
                  <c:v>-1.8001000000000008E-9</c:v>
                </c:pt>
                <c:pt idx="158">
                  <c:v>-1.7876000000000005E-9</c:v>
                </c:pt>
                <c:pt idx="159">
                  <c:v>-1.7751000000000008E-9</c:v>
                </c:pt>
                <c:pt idx="160">
                  <c:v>-1.7626000000000009E-9</c:v>
                </c:pt>
                <c:pt idx="161">
                  <c:v>-1.7501000000000008E-9</c:v>
                </c:pt>
                <c:pt idx="162">
                  <c:v>-1.7376000000000007E-9</c:v>
                </c:pt>
                <c:pt idx="163">
                  <c:v>-1.7251000000000008E-9</c:v>
                </c:pt>
                <c:pt idx="164">
                  <c:v>-1.7126000000000007E-9</c:v>
                </c:pt>
                <c:pt idx="165">
                  <c:v>-1.7001000000000008E-9</c:v>
                </c:pt>
                <c:pt idx="166">
                  <c:v>-1.6876000000000009E-9</c:v>
                </c:pt>
                <c:pt idx="167">
                  <c:v>-1.6751000000000006E-9</c:v>
                </c:pt>
                <c:pt idx="168">
                  <c:v>-1.6626000000000009E-9</c:v>
                </c:pt>
                <c:pt idx="169">
                  <c:v>-1.6501000000000007E-9</c:v>
                </c:pt>
                <c:pt idx="170">
                  <c:v>-1.6376000000000008E-9</c:v>
                </c:pt>
                <c:pt idx="171">
                  <c:v>-1.6251000000000005E-9</c:v>
                </c:pt>
                <c:pt idx="172">
                  <c:v>-1.6126000000000008E-9</c:v>
                </c:pt>
                <c:pt idx="173">
                  <c:v>-1.6001000000000009E-9</c:v>
                </c:pt>
                <c:pt idx="174">
                  <c:v>-1.5876000000000006E-9</c:v>
                </c:pt>
                <c:pt idx="175">
                  <c:v>-1.5751000000000007E-9</c:v>
                </c:pt>
                <c:pt idx="176">
                  <c:v>-1.5626000000000008E-9</c:v>
                </c:pt>
                <c:pt idx="177">
                  <c:v>-1.5501000000000009E-9</c:v>
                </c:pt>
                <c:pt idx="178">
                  <c:v>-1.5376000000000004E-9</c:v>
                </c:pt>
                <c:pt idx="179">
                  <c:v>-1.5251000000000007E-9</c:v>
                </c:pt>
                <c:pt idx="180">
                  <c:v>-1.5126000000000005E-9</c:v>
                </c:pt>
                <c:pt idx="181">
                  <c:v>-1.5001000000000006E-9</c:v>
                </c:pt>
                <c:pt idx="182">
                  <c:v>-1.4876000000000003E-9</c:v>
                </c:pt>
                <c:pt idx="183">
                  <c:v>-1.4751000000000006E-9</c:v>
                </c:pt>
                <c:pt idx="184">
                  <c:v>-1.4626000000000007E-9</c:v>
                </c:pt>
                <c:pt idx="185">
                  <c:v>-1.4501000000000006E-9</c:v>
                </c:pt>
                <c:pt idx="186">
                  <c:v>-1.4376000000000005E-9</c:v>
                </c:pt>
                <c:pt idx="187">
                  <c:v>-1.4251000000000006E-9</c:v>
                </c:pt>
                <c:pt idx="188">
                  <c:v>-1.4126000000000005E-9</c:v>
                </c:pt>
                <c:pt idx="189">
                  <c:v>-1.4001000000000006E-9</c:v>
                </c:pt>
                <c:pt idx="190">
                  <c:v>-1.3876000000000007E-9</c:v>
                </c:pt>
                <c:pt idx="191">
                  <c:v>-1.3751000000000006E-9</c:v>
                </c:pt>
                <c:pt idx="192">
                  <c:v>-1.3626000000000007E-9</c:v>
                </c:pt>
                <c:pt idx="193">
                  <c:v>-1.3501000000000005E-9</c:v>
                </c:pt>
                <c:pt idx="194">
                  <c:v>-1.3376000000000006E-9</c:v>
                </c:pt>
                <c:pt idx="195">
                  <c:v>-1.3251000000000003E-9</c:v>
                </c:pt>
                <c:pt idx="196">
                  <c:v>-1.3126000000000006E-9</c:v>
                </c:pt>
                <c:pt idx="197">
                  <c:v>-1.3001000000000007E-9</c:v>
                </c:pt>
                <c:pt idx="198">
                  <c:v>-1.2876000000000006E-9</c:v>
                </c:pt>
                <c:pt idx="199">
                  <c:v>-1.2751000000000005E-9</c:v>
                </c:pt>
                <c:pt idx="200">
                  <c:v>-1.2626000000000006E-9</c:v>
                </c:pt>
                <c:pt idx="201">
                  <c:v>-1.2501000000000007E-9</c:v>
                </c:pt>
                <c:pt idx="202">
                  <c:v>-1.2376000000000002E-9</c:v>
                </c:pt>
                <c:pt idx="203">
                  <c:v>-1.2251000000000005E-9</c:v>
                </c:pt>
                <c:pt idx="204">
                  <c:v>-1.2126000000000003E-9</c:v>
                </c:pt>
                <c:pt idx="205">
                  <c:v>-1.2001000000000006E-9</c:v>
                </c:pt>
                <c:pt idx="206">
                  <c:v>-1.1876000000000003E-9</c:v>
                </c:pt>
                <c:pt idx="207">
                  <c:v>-1.1751000000000006E-9</c:v>
                </c:pt>
                <c:pt idx="208">
                  <c:v>-1.1626000000000007E-9</c:v>
                </c:pt>
                <c:pt idx="209">
                  <c:v>-1.1501000000000006E-9</c:v>
                </c:pt>
                <c:pt idx="210">
                  <c:v>-1.1376000000000005E-9</c:v>
                </c:pt>
                <c:pt idx="211">
                  <c:v>-1.1251000000000006E-9</c:v>
                </c:pt>
                <c:pt idx="212">
                  <c:v>-1.1126000000000007E-9</c:v>
                </c:pt>
                <c:pt idx="213">
                  <c:v>-1.1001000000000006E-9</c:v>
                </c:pt>
                <c:pt idx="214">
                  <c:v>-1.0876000000000005E-9</c:v>
                </c:pt>
                <c:pt idx="215">
                  <c:v>-1.0751000000000004E-9</c:v>
                </c:pt>
                <c:pt idx="216">
                  <c:v>-1.0626000000000004E-9</c:v>
                </c:pt>
                <c:pt idx="217">
                  <c:v>-1.0501000000000003E-9</c:v>
                </c:pt>
                <c:pt idx="218">
                  <c:v>-1.0376000000000004E-9</c:v>
                </c:pt>
                <c:pt idx="219">
                  <c:v>-1.0251000000000001E-9</c:v>
                </c:pt>
                <c:pt idx="220">
                  <c:v>-1.0126000000000004E-9</c:v>
                </c:pt>
                <c:pt idx="221">
                  <c:v>-1.0001000000000005E-9</c:v>
                </c:pt>
                <c:pt idx="222">
                  <c:v>-9.8760000000000081E-10</c:v>
                </c:pt>
                <c:pt idx="223">
                  <c:v>-9.7510000000000049E-10</c:v>
                </c:pt>
                <c:pt idx="224">
                  <c:v>-9.6260000000000058E-10</c:v>
                </c:pt>
                <c:pt idx="225">
                  <c:v>-9.5010000000000047E-10</c:v>
                </c:pt>
                <c:pt idx="226">
                  <c:v>-9.3760000000000077E-10</c:v>
                </c:pt>
                <c:pt idx="227">
                  <c:v>-9.2510000000000046E-10</c:v>
                </c:pt>
                <c:pt idx="228">
                  <c:v>-9.1260000000000045E-10</c:v>
                </c:pt>
                <c:pt idx="229">
                  <c:v>-9.0010000000000044E-10</c:v>
                </c:pt>
                <c:pt idx="230">
                  <c:v>-8.8760000000000064E-10</c:v>
                </c:pt>
                <c:pt idx="231">
                  <c:v>-8.7510000000000042E-10</c:v>
                </c:pt>
                <c:pt idx="232">
                  <c:v>-8.6260000000000041E-10</c:v>
                </c:pt>
                <c:pt idx="233">
                  <c:v>-8.5010000000000082E-10</c:v>
                </c:pt>
                <c:pt idx="234">
                  <c:v>-8.3760000000000081E-10</c:v>
                </c:pt>
                <c:pt idx="235">
                  <c:v>-8.2510000000000059E-10</c:v>
                </c:pt>
                <c:pt idx="236">
                  <c:v>-8.1260000000000059E-10</c:v>
                </c:pt>
                <c:pt idx="237">
                  <c:v>-8.0010000000000058E-10</c:v>
                </c:pt>
                <c:pt idx="238">
                  <c:v>-7.8760000000000057E-10</c:v>
                </c:pt>
                <c:pt idx="239">
                  <c:v>-7.7510000000000046E-10</c:v>
                </c:pt>
                <c:pt idx="240">
                  <c:v>-7.6260000000000034E-10</c:v>
                </c:pt>
                <c:pt idx="241">
                  <c:v>-7.5010000000000044E-10</c:v>
                </c:pt>
                <c:pt idx="242">
                  <c:v>-7.3760000000000043E-10</c:v>
                </c:pt>
                <c:pt idx="243">
                  <c:v>-7.2510000000000042E-10</c:v>
                </c:pt>
                <c:pt idx="244">
                  <c:v>-7.1260000000000031E-10</c:v>
                </c:pt>
                <c:pt idx="245">
                  <c:v>-7.001000000000003E-10</c:v>
                </c:pt>
                <c:pt idx="246">
                  <c:v>-6.8760000000000029E-10</c:v>
                </c:pt>
                <c:pt idx="247">
                  <c:v>-6.7510000000000028E-10</c:v>
                </c:pt>
                <c:pt idx="248">
                  <c:v>-6.6260000000000017E-10</c:v>
                </c:pt>
                <c:pt idx="249">
                  <c:v>-6.5010000000000027E-10</c:v>
                </c:pt>
                <c:pt idx="250">
                  <c:v>-6.3760000000000026E-10</c:v>
                </c:pt>
                <c:pt idx="251">
                  <c:v>-6.2510000000000035E-10</c:v>
                </c:pt>
                <c:pt idx="252">
                  <c:v>-6.1260000000000024E-10</c:v>
                </c:pt>
                <c:pt idx="253">
                  <c:v>-6.0010000000000034E-10</c:v>
                </c:pt>
                <c:pt idx="254">
                  <c:v>-5.8760000000000033E-10</c:v>
                </c:pt>
                <c:pt idx="255">
                  <c:v>-5.7510000000000032E-10</c:v>
                </c:pt>
                <c:pt idx="256">
                  <c:v>-5.6260000000000021E-10</c:v>
                </c:pt>
                <c:pt idx="257">
                  <c:v>-5.501000000000002E-10</c:v>
                </c:pt>
                <c:pt idx="258">
                  <c:v>-5.3760000000000029E-10</c:v>
                </c:pt>
                <c:pt idx="259">
                  <c:v>-5.2510000000000029E-10</c:v>
                </c:pt>
                <c:pt idx="260">
                  <c:v>-5.1260000000000017E-10</c:v>
                </c:pt>
                <c:pt idx="261">
                  <c:v>-5.0010000000000027E-10</c:v>
                </c:pt>
                <c:pt idx="262">
                  <c:v>-4.8760000000000026E-10</c:v>
                </c:pt>
                <c:pt idx="263">
                  <c:v>-4.7510000000000025E-10</c:v>
                </c:pt>
                <c:pt idx="264">
                  <c:v>-4.6260000000000009E-10</c:v>
                </c:pt>
                <c:pt idx="265">
                  <c:v>-4.5010000000000018E-10</c:v>
                </c:pt>
                <c:pt idx="266">
                  <c:v>-4.3760000000000028E-10</c:v>
                </c:pt>
                <c:pt idx="267">
                  <c:v>-4.2510000000000027E-10</c:v>
                </c:pt>
                <c:pt idx="268">
                  <c:v>-4.1260000000000016E-10</c:v>
                </c:pt>
                <c:pt idx="269">
                  <c:v>-4.0010000000000015E-10</c:v>
                </c:pt>
                <c:pt idx="270">
                  <c:v>-3.8760000000000014E-10</c:v>
                </c:pt>
                <c:pt idx="271">
                  <c:v>-3.7510000000000018E-10</c:v>
                </c:pt>
                <c:pt idx="272">
                  <c:v>-3.6260000000000017E-10</c:v>
                </c:pt>
                <c:pt idx="273">
                  <c:v>-3.5010000000000017E-10</c:v>
                </c:pt>
                <c:pt idx="274">
                  <c:v>-3.3760000000000016E-10</c:v>
                </c:pt>
                <c:pt idx="275">
                  <c:v>-3.2510000000000015E-10</c:v>
                </c:pt>
                <c:pt idx="276">
                  <c:v>-3.1260000000000014E-10</c:v>
                </c:pt>
                <c:pt idx="277">
                  <c:v>-3.0010000000000013E-10</c:v>
                </c:pt>
                <c:pt idx="278">
                  <c:v>-2.8760000000000012E-10</c:v>
                </c:pt>
                <c:pt idx="279">
                  <c:v>-2.7510000000000017E-10</c:v>
                </c:pt>
                <c:pt idx="280">
                  <c:v>-2.6260000000000016E-10</c:v>
                </c:pt>
                <c:pt idx="281">
                  <c:v>-2.5010000000000015E-10</c:v>
                </c:pt>
                <c:pt idx="282">
                  <c:v>-2.3760000000000009E-10</c:v>
                </c:pt>
                <c:pt idx="283">
                  <c:v>-2.2510000000000011E-10</c:v>
                </c:pt>
                <c:pt idx="284">
                  <c:v>-2.126000000000001E-10</c:v>
                </c:pt>
                <c:pt idx="285">
                  <c:v>-2.0010000000000009E-10</c:v>
                </c:pt>
                <c:pt idx="286">
                  <c:v>-1.8760000000000011E-10</c:v>
                </c:pt>
                <c:pt idx="287">
                  <c:v>-1.751000000000001E-10</c:v>
                </c:pt>
                <c:pt idx="288">
                  <c:v>-1.6260000000000009E-10</c:v>
                </c:pt>
                <c:pt idx="289">
                  <c:v>-1.5010000000000008E-10</c:v>
                </c:pt>
                <c:pt idx="290">
                  <c:v>-1.376000000000001E-10</c:v>
                </c:pt>
                <c:pt idx="291">
                  <c:v>-1.2510000000000006E-10</c:v>
                </c:pt>
                <c:pt idx="292">
                  <c:v>-1.1260000000000007E-10</c:v>
                </c:pt>
                <c:pt idx="293">
                  <c:v>-1.0010000000000005E-10</c:v>
                </c:pt>
                <c:pt idx="294">
                  <c:v>-8.7600000000000052E-11</c:v>
                </c:pt>
                <c:pt idx="295">
                  <c:v>-7.5100000000000043E-11</c:v>
                </c:pt>
                <c:pt idx="296">
                  <c:v>-6.2600000000000035E-11</c:v>
                </c:pt>
                <c:pt idx="297">
                  <c:v>-5.0100000000000026E-11</c:v>
                </c:pt>
                <c:pt idx="298">
                  <c:v>-3.7600000000000024E-11</c:v>
                </c:pt>
                <c:pt idx="299">
                  <c:v>-2.5100000000000012E-11</c:v>
                </c:pt>
                <c:pt idx="300">
                  <c:v>-1.2600000000000009E-11</c:v>
                </c:pt>
                <c:pt idx="301">
                  <c:v>-1.0000000000000007E-13</c:v>
                </c:pt>
                <c:pt idx="302">
                  <c:v>1.2400000000000007E-11</c:v>
                </c:pt>
                <c:pt idx="303">
                  <c:v>2.4900000000000012E-11</c:v>
                </c:pt>
                <c:pt idx="304">
                  <c:v>3.7400000000000027E-11</c:v>
                </c:pt>
                <c:pt idx="305">
                  <c:v>4.9900000000000036E-11</c:v>
                </c:pt>
                <c:pt idx="306">
                  <c:v>6.2400000000000038E-11</c:v>
                </c:pt>
                <c:pt idx="307">
                  <c:v>7.4900000000000046E-11</c:v>
                </c:pt>
                <c:pt idx="308">
                  <c:v>8.7400000000000042E-11</c:v>
                </c:pt>
                <c:pt idx="309">
                  <c:v>9.9900000000000102E-11</c:v>
                </c:pt>
                <c:pt idx="310">
                  <c:v>1.1240000000000003E-10</c:v>
                </c:pt>
                <c:pt idx="311">
                  <c:v>1.2490000000000005E-10</c:v>
                </c:pt>
                <c:pt idx="312">
                  <c:v>1.3740000000000009E-10</c:v>
                </c:pt>
                <c:pt idx="313">
                  <c:v>1.4990000000000005E-10</c:v>
                </c:pt>
                <c:pt idx="314">
                  <c:v>1.6240000000000011E-10</c:v>
                </c:pt>
                <c:pt idx="315">
                  <c:v>1.7490000000000009E-10</c:v>
                </c:pt>
                <c:pt idx="316">
                  <c:v>1.8740000000000007E-10</c:v>
                </c:pt>
                <c:pt idx="317">
                  <c:v>1.9990000000000013E-10</c:v>
                </c:pt>
                <c:pt idx="318">
                  <c:v>2.1240000000000014E-10</c:v>
                </c:pt>
                <c:pt idx="319">
                  <c:v>2.2490000000000015E-10</c:v>
                </c:pt>
                <c:pt idx="320">
                  <c:v>2.3740000000000008E-10</c:v>
                </c:pt>
                <c:pt idx="321">
                  <c:v>2.4990000000000009E-10</c:v>
                </c:pt>
                <c:pt idx="322">
                  <c:v>2.6240000000000015E-10</c:v>
                </c:pt>
                <c:pt idx="323">
                  <c:v>2.7490000000000016E-10</c:v>
                </c:pt>
                <c:pt idx="324">
                  <c:v>2.8740000000000011E-10</c:v>
                </c:pt>
                <c:pt idx="325">
                  <c:v>2.9990000000000012E-10</c:v>
                </c:pt>
                <c:pt idx="326">
                  <c:v>3.1240000000000018E-10</c:v>
                </c:pt>
                <c:pt idx="327">
                  <c:v>3.2490000000000019E-10</c:v>
                </c:pt>
                <c:pt idx="328">
                  <c:v>3.3740000000000015E-10</c:v>
                </c:pt>
                <c:pt idx="329">
                  <c:v>3.4990000000000016E-10</c:v>
                </c:pt>
                <c:pt idx="330">
                  <c:v>3.6240000000000022E-10</c:v>
                </c:pt>
                <c:pt idx="331">
                  <c:v>3.7490000000000023E-10</c:v>
                </c:pt>
                <c:pt idx="332">
                  <c:v>3.8740000000000018E-10</c:v>
                </c:pt>
                <c:pt idx="333">
                  <c:v>3.9990000000000019E-10</c:v>
                </c:pt>
                <c:pt idx="334">
                  <c:v>4.124000000000001E-10</c:v>
                </c:pt>
                <c:pt idx="335">
                  <c:v>4.2490000000000031E-10</c:v>
                </c:pt>
                <c:pt idx="336">
                  <c:v>4.3740000000000022E-10</c:v>
                </c:pt>
                <c:pt idx="337">
                  <c:v>4.4990000000000033E-10</c:v>
                </c:pt>
                <c:pt idx="338">
                  <c:v>4.6240000000000013E-10</c:v>
                </c:pt>
                <c:pt idx="339">
                  <c:v>4.7490000000000019E-10</c:v>
                </c:pt>
                <c:pt idx="340">
                  <c:v>4.874000000000002E-10</c:v>
                </c:pt>
                <c:pt idx="341">
                  <c:v>4.9990000000000031E-10</c:v>
                </c:pt>
                <c:pt idx="342">
                  <c:v>5.1240000000000011E-10</c:v>
                </c:pt>
                <c:pt idx="343">
                  <c:v>5.2490000000000033E-10</c:v>
                </c:pt>
                <c:pt idx="344">
                  <c:v>5.3740000000000023E-10</c:v>
                </c:pt>
                <c:pt idx="345">
                  <c:v>5.4990000000000034E-10</c:v>
                </c:pt>
                <c:pt idx="346">
                  <c:v>5.6240000000000015E-10</c:v>
                </c:pt>
                <c:pt idx="347">
                  <c:v>5.7490000000000047E-10</c:v>
                </c:pt>
                <c:pt idx="348">
                  <c:v>5.8740000000000027E-10</c:v>
                </c:pt>
                <c:pt idx="349">
                  <c:v>5.9990000000000028E-10</c:v>
                </c:pt>
                <c:pt idx="350">
                  <c:v>6.1240000000000018E-10</c:v>
                </c:pt>
                <c:pt idx="351">
                  <c:v>6.2490000000000029E-10</c:v>
                </c:pt>
                <c:pt idx="352">
                  <c:v>6.374000000000003E-10</c:v>
                </c:pt>
                <c:pt idx="353">
                  <c:v>6.4990000000000041E-10</c:v>
                </c:pt>
                <c:pt idx="354">
                  <c:v>6.6240000000000021E-10</c:v>
                </c:pt>
                <c:pt idx="355">
                  <c:v>6.7490000000000043E-10</c:v>
                </c:pt>
                <c:pt idx="356">
                  <c:v>6.8740000000000034E-10</c:v>
                </c:pt>
                <c:pt idx="357">
                  <c:v>6.9990000000000045E-10</c:v>
                </c:pt>
                <c:pt idx="358">
                  <c:v>7.1240000000000025E-10</c:v>
                </c:pt>
                <c:pt idx="359">
                  <c:v>7.2490000000000057E-10</c:v>
                </c:pt>
                <c:pt idx="360">
                  <c:v>7.3740000000000037E-10</c:v>
                </c:pt>
                <c:pt idx="361">
                  <c:v>7.4990000000000038E-10</c:v>
                </c:pt>
                <c:pt idx="362">
                  <c:v>7.6240000000000028E-10</c:v>
                </c:pt>
                <c:pt idx="363">
                  <c:v>7.7490000000000039E-10</c:v>
                </c:pt>
                <c:pt idx="364">
                  <c:v>7.874000000000004E-10</c:v>
                </c:pt>
                <c:pt idx="365">
                  <c:v>7.9990000000000052E-10</c:v>
                </c:pt>
                <c:pt idx="366">
                  <c:v>8.1240000000000032E-10</c:v>
                </c:pt>
                <c:pt idx="367">
                  <c:v>8.2490000000000033E-10</c:v>
                </c:pt>
                <c:pt idx="368">
                  <c:v>8.3740000000000054E-10</c:v>
                </c:pt>
                <c:pt idx="369">
                  <c:v>8.4990000000000055E-10</c:v>
                </c:pt>
                <c:pt idx="370">
                  <c:v>8.6240000000000035E-10</c:v>
                </c:pt>
                <c:pt idx="371">
                  <c:v>8.7490000000000036E-10</c:v>
                </c:pt>
                <c:pt idx="372">
                  <c:v>8.8740000000000068E-10</c:v>
                </c:pt>
                <c:pt idx="373">
                  <c:v>8.9990000000000058E-10</c:v>
                </c:pt>
                <c:pt idx="374">
                  <c:v>9.1240000000000059E-10</c:v>
                </c:pt>
                <c:pt idx="375">
                  <c:v>9.2490000000000039E-10</c:v>
                </c:pt>
                <c:pt idx="376">
                  <c:v>9.3740000000000071E-10</c:v>
                </c:pt>
                <c:pt idx="377">
                  <c:v>9.4990000000000062E-10</c:v>
                </c:pt>
                <c:pt idx="378">
                  <c:v>9.6240000000000052E-10</c:v>
                </c:pt>
                <c:pt idx="379">
                  <c:v>9.7490000000000043E-10</c:v>
                </c:pt>
                <c:pt idx="380">
                  <c:v>9.8740000000000075E-10</c:v>
                </c:pt>
                <c:pt idx="381">
                  <c:v>9.9990000000000065E-10</c:v>
                </c:pt>
                <c:pt idx="382">
                  <c:v>1.0124000000000004E-9</c:v>
                </c:pt>
                <c:pt idx="383">
                  <c:v>1.0249000000000005E-9</c:v>
                </c:pt>
                <c:pt idx="384">
                  <c:v>1.0374000000000004E-9</c:v>
                </c:pt>
                <c:pt idx="385">
                  <c:v>1.0499000000000003E-9</c:v>
                </c:pt>
                <c:pt idx="386">
                  <c:v>1.0624000000000006E-9</c:v>
                </c:pt>
                <c:pt idx="387">
                  <c:v>1.0749000000000005E-9</c:v>
                </c:pt>
                <c:pt idx="388">
                  <c:v>1.0874000000000004E-9</c:v>
                </c:pt>
                <c:pt idx="389">
                  <c:v>1.0999000000000005E-9</c:v>
                </c:pt>
                <c:pt idx="390">
                  <c:v>1.1124000000000006E-9</c:v>
                </c:pt>
                <c:pt idx="391">
                  <c:v>1.1249000000000003E-9</c:v>
                </c:pt>
                <c:pt idx="392">
                  <c:v>1.1374000000000004E-9</c:v>
                </c:pt>
                <c:pt idx="393">
                  <c:v>1.1499000000000003E-9</c:v>
                </c:pt>
                <c:pt idx="394">
                  <c:v>1.1624000000000007E-9</c:v>
                </c:pt>
                <c:pt idx="395">
                  <c:v>1.1749000000000004E-9</c:v>
                </c:pt>
                <c:pt idx="396">
                  <c:v>1.1874000000000007E-9</c:v>
                </c:pt>
                <c:pt idx="397">
                  <c:v>1.1999000000000006E-9</c:v>
                </c:pt>
                <c:pt idx="398">
                  <c:v>1.2124000000000005E-9</c:v>
                </c:pt>
                <c:pt idx="399">
                  <c:v>1.2249000000000004E-9</c:v>
                </c:pt>
                <c:pt idx="400">
                  <c:v>1.2374000000000005E-9</c:v>
                </c:pt>
              </c:numCache>
            </c:numRef>
          </c:xVal>
          <c:yVal>
            <c:numRef>
              <c:f>'C:\Users\LU\Fast Timing\07202012\64mm^2\ZVA&amp;AM\1750V\[T72.csv]T72'!$B$100:$B$500</c:f>
              <c:numCache>
                <c:formatCode>General</c:formatCode>
                <c:ptCount val="401"/>
                <c:pt idx="0">
                  <c:v>1.0700000000000002E-3</c:v>
                </c:pt>
                <c:pt idx="1">
                  <c:v>8.1000000000000028E-4</c:v>
                </c:pt>
                <c:pt idx="2">
                  <c:v>5.2000000000000006E-4</c:v>
                </c:pt>
                <c:pt idx="3">
                  <c:v>2.3000000000000003E-4</c:v>
                </c:pt>
                <c:pt idx="4">
                  <c:v>-9.0000000000000019E-5</c:v>
                </c:pt>
                <c:pt idx="5">
                  <c:v>-3.5000000000000005E-4</c:v>
                </c:pt>
                <c:pt idx="6">
                  <c:v>-6.1000000000000008E-4</c:v>
                </c:pt>
                <c:pt idx="7">
                  <c:v>-8.8000000000000025E-4</c:v>
                </c:pt>
                <c:pt idx="8">
                  <c:v>-1.0900000000000003E-3</c:v>
                </c:pt>
                <c:pt idx="9">
                  <c:v>-1.2999999999999997E-3</c:v>
                </c:pt>
                <c:pt idx="10">
                  <c:v>-1.4800000000000002E-3</c:v>
                </c:pt>
                <c:pt idx="11">
                  <c:v>-1.6199999999999999E-3</c:v>
                </c:pt>
                <c:pt idx="12">
                  <c:v>-1.7200000000000002E-3</c:v>
                </c:pt>
                <c:pt idx="13">
                  <c:v>-1.8000000000000004E-3</c:v>
                </c:pt>
                <c:pt idx="14">
                  <c:v>-1.8000000000000004E-3</c:v>
                </c:pt>
                <c:pt idx="15">
                  <c:v>-1.8300000000000005E-3</c:v>
                </c:pt>
                <c:pt idx="16">
                  <c:v>-1.7700000000000003E-3</c:v>
                </c:pt>
                <c:pt idx="17">
                  <c:v>-1.7200000000000002E-3</c:v>
                </c:pt>
                <c:pt idx="18">
                  <c:v>-1.5900000000000003E-3</c:v>
                </c:pt>
                <c:pt idx="19">
                  <c:v>-1.4599999999999997E-3</c:v>
                </c:pt>
                <c:pt idx="20">
                  <c:v>-1.3300000000000002E-3</c:v>
                </c:pt>
                <c:pt idx="21">
                  <c:v>-1.1199999999999999E-3</c:v>
                </c:pt>
                <c:pt idx="22">
                  <c:v>-9.0000000000000041E-4</c:v>
                </c:pt>
                <c:pt idx="23">
                  <c:v>-6.4000000000000027E-4</c:v>
                </c:pt>
                <c:pt idx="24">
                  <c:v>-4.300000000000001E-4</c:v>
                </c:pt>
                <c:pt idx="25">
                  <c:v>-1.9000000000000006E-4</c:v>
                </c:pt>
                <c:pt idx="26">
                  <c:v>7.0000000000000007E-5</c:v>
                </c:pt>
                <c:pt idx="27">
                  <c:v>3.6000000000000008E-4</c:v>
                </c:pt>
                <c:pt idx="28">
                  <c:v>6.0000000000000016E-4</c:v>
                </c:pt>
                <c:pt idx="29">
                  <c:v>8.600000000000003E-4</c:v>
                </c:pt>
                <c:pt idx="30">
                  <c:v>1.1000000000000003E-3</c:v>
                </c:pt>
                <c:pt idx="31">
                  <c:v>1.3300000000000002E-3</c:v>
                </c:pt>
                <c:pt idx="32">
                  <c:v>1.5499999999999999E-3</c:v>
                </c:pt>
                <c:pt idx="33">
                  <c:v>1.7300000000000002E-3</c:v>
                </c:pt>
                <c:pt idx="34">
                  <c:v>1.8600000000000003E-3</c:v>
                </c:pt>
                <c:pt idx="35">
                  <c:v>2.0200000000000005E-3</c:v>
                </c:pt>
                <c:pt idx="36">
                  <c:v>2.1500000000000004E-3</c:v>
                </c:pt>
                <c:pt idx="37">
                  <c:v>2.2000000000000006E-3</c:v>
                </c:pt>
                <c:pt idx="38">
                  <c:v>2.2800000000000003E-3</c:v>
                </c:pt>
                <c:pt idx="39">
                  <c:v>2.31E-3</c:v>
                </c:pt>
                <c:pt idx="40">
                  <c:v>2.3400000000000001E-3</c:v>
                </c:pt>
                <c:pt idx="41">
                  <c:v>2.31E-3</c:v>
                </c:pt>
                <c:pt idx="42">
                  <c:v>2.2300000000000002E-3</c:v>
                </c:pt>
                <c:pt idx="43">
                  <c:v>2.1800000000000005E-3</c:v>
                </c:pt>
                <c:pt idx="44">
                  <c:v>2.0500000000000002E-3</c:v>
                </c:pt>
                <c:pt idx="45">
                  <c:v>1.9700000000000004E-3</c:v>
                </c:pt>
                <c:pt idx="46">
                  <c:v>1.8400000000000005E-3</c:v>
                </c:pt>
                <c:pt idx="47">
                  <c:v>1.7000000000000001E-3</c:v>
                </c:pt>
                <c:pt idx="48">
                  <c:v>1.5700000000000004E-3</c:v>
                </c:pt>
                <c:pt idx="49">
                  <c:v>1.4700000000000002E-3</c:v>
                </c:pt>
                <c:pt idx="50">
                  <c:v>1.2800000000000003E-3</c:v>
                </c:pt>
                <c:pt idx="51">
                  <c:v>1.1800000000000003E-3</c:v>
                </c:pt>
                <c:pt idx="52">
                  <c:v>1.0700000000000002E-3</c:v>
                </c:pt>
                <c:pt idx="53">
                  <c:v>8.9000000000000038E-4</c:v>
                </c:pt>
                <c:pt idx="54">
                  <c:v>7.800000000000002E-4</c:v>
                </c:pt>
                <c:pt idx="55">
                  <c:v>6.5000000000000019E-4</c:v>
                </c:pt>
                <c:pt idx="56">
                  <c:v>5.4000000000000012E-4</c:v>
                </c:pt>
                <c:pt idx="57">
                  <c:v>5.2000000000000006E-4</c:v>
                </c:pt>
                <c:pt idx="58">
                  <c:v>4.1000000000000005E-4</c:v>
                </c:pt>
                <c:pt idx="59">
                  <c:v>3.9000000000000005E-4</c:v>
                </c:pt>
                <c:pt idx="60">
                  <c:v>3.6000000000000008E-4</c:v>
                </c:pt>
                <c:pt idx="61">
                  <c:v>3.3000000000000005E-4</c:v>
                </c:pt>
                <c:pt idx="62">
                  <c:v>3.3000000000000005E-4</c:v>
                </c:pt>
                <c:pt idx="63">
                  <c:v>3.1000000000000005E-4</c:v>
                </c:pt>
                <c:pt idx="64">
                  <c:v>3.6000000000000008E-4</c:v>
                </c:pt>
                <c:pt idx="65">
                  <c:v>4.4000000000000012E-4</c:v>
                </c:pt>
                <c:pt idx="66">
                  <c:v>4.9000000000000009E-4</c:v>
                </c:pt>
                <c:pt idx="67">
                  <c:v>5.2000000000000006E-4</c:v>
                </c:pt>
                <c:pt idx="68">
                  <c:v>6.5000000000000019E-4</c:v>
                </c:pt>
                <c:pt idx="69">
                  <c:v>7.3000000000000018E-4</c:v>
                </c:pt>
                <c:pt idx="70">
                  <c:v>8.1000000000000028E-4</c:v>
                </c:pt>
                <c:pt idx="71">
                  <c:v>9.1000000000000022E-4</c:v>
                </c:pt>
                <c:pt idx="72">
                  <c:v>9.9000000000000065E-4</c:v>
                </c:pt>
                <c:pt idx="73">
                  <c:v>1.1800000000000003E-3</c:v>
                </c:pt>
                <c:pt idx="74">
                  <c:v>1.1800000000000003E-3</c:v>
                </c:pt>
                <c:pt idx="75">
                  <c:v>1.2600000000000003E-3</c:v>
                </c:pt>
                <c:pt idx="76">
                  <c:v>1.3100000000000002E-3</c:v>
                </c:pt>
                <c:pt idx="77">
                  <c:v>1.3900000000000004E-3</c:v>
                </c:pt>
                <c:pt idx="78">
                  <c:v>1.3600000000000003E-3</c:v>
                </c:pt>
                <c:pt idx="79">
                  <c:v>1.3900000000000004E-3</c:v>
                </c:pt>
                <c:pt idx="80">
                  <c:v>1.4100000000000002E-3</c:v>
                </c:pt>
                <c:pt idx="81">
                  <c:v>1.4100000000000002E-3</c:v>
                </c:pt>
                <c:pt idx="82">
                  <c:v>1.4400000000000001E-3</c:v>
                </c:pt>
                <c:pt idx="83">
                  <c:v>1.4700000000000002E-3</c:v>
                </c:pt>
                <c:pt idx="84">
                  <c:v>1.4400000000000001E-3</c:v>
                </c:pt>
                <c:pt idx="85">
                  <c:v>1.4700000000000002E-3</c:v>
                </c:pt>
                <c:pt idx="86">
                  <c:v>1.5499999999999999E-3</c:v>
                </c:pt>
                <c:pt idx="87">
                  <c:v>1.5700000000000004E-3</c:v>
                </c:pt>
                <c:pt idx="88">
                  <c:v>1.6000000000000003E-3</c:v>
                </c:pt>
                <c:pt idx="89">
                  <c:v>1.6500000000000004E-3</c:v>
                </c:pt>
                <c:pt idx="90">
                  <c:v>1.6800000000000005E-3</c:v>
                </c:pt>
                <c:pt idx="91">
                  <c:v>1.5700000000000004E-3</c:v>
                </c:pt>
                <c:pt idx="92">
                  <c:v>1.4400000000000001E-3</c:v>
                </c:pt>
                <c:pt idx="93">
                  <c:v>1.3300000000000002E-3</c:v>
                </c:pt>
                <c:pt idx="94">
                  <c:v>1.2300000000000002E-3</c:v>
                </c:pt>
                <c:pt idx="95">
                  <c:v>1.1000000000000003E-3</c:v>
                </c:pt>
                <c:pt idx="96">
                  <c:v>1.0700000000000002E-3</c:v>
                </c:pt>
                <c:pt idx="97">
                  <c:v>9.9000000000000065E-4</c:v>
                </c:pt>
                <c:pt idx="98">
                  <c:v>9.9000000000000065E-4</c:v>
                </c:pt>
                <c:pt idx="99">
                  <c:v>9.9000000000000065E-4</c:v>
                </c:pt>
                <c:pt idx="100">
                  <c:v>9.9000000000000065E-4</c:v>
                </c:pt>
                <c:pt idx="101">
                  <c:v>9.7000000000000016E-4</c:v>
                </c:pt>
                <c:pt idx="102">
                  <c:v>1.0200000000000003E-3</c:v>
                </c:pt>
                <c:pt idx="103">
                  <c:v>1.1500000000000004E-3</c:v>
                </c:pt>
                <c:pt idx="104">
                  <c:v>1.2300000000000002E-3</c:v>
                </c:pt>
                <c:pt idx="105">
                  <c:v>1.3600000000000003E-3</c:v>
                </c:pt>
                <c:pt idx="106">
                  <c:v>1.3600000000000003E-3</c:v>
                </c:pt>
                <c:pt idx="107">
                  <c:v>1.2600000000000003E-3</c:v>
                </c:pt>
                <c:pt idx="108">
                  <c:v>1.1500000000000004E-3</c:v>
                </c:pt>
                <c:pt idx="109">
                  <c:v>1.0200000000000003E-3</c:v>
                </c:pt>
                <c:pt idx="110">
                  <c:v>8.600000000000003E-4</c:v>
                </c:pt>
                <c:pt idx="111">
                  <c:v>7.3000000000000018E-4</c:v>
                </c:pt>
                <c:pt idx="112">
                  <c:v>6.2000000000000011E-4</c:v>
                </c:pt>
                <c:pt idx="113">
                  <c:v>5.4000000000000012E-4</c:v>
                </c:pt>
                <c:pt idx="114">
                  <c:v>4.7000000000000004E-4</c:v>
                </c:pt>
                <c:pt idx="115">
                  <c:v>4.1000000000000005E-4</c:v>
                </c:pt>
                <c:pt idx="116">
                  <c:v>3.6000000000000008E-4</c:v>
                </c:pt>
                <c:pt idx="117">
                  <c:v>3.3000000000000005E-4</c:v>
                </c:pt>
                <c:pt idx="118">
                  <c:v>3.1000000000000005E-4</c:v>
                </c:pt>
                <c:pt idx="119">
                  <c:v>2.8000000000000003E-4</c:v>
                </c:pt>
                <c:pt idx="120">
                  <c:v>2.8000000000000003E-4</c:v>
                </c:pt>
                <c:pt idx="121">
                  <c:v>2.8000000000000003E-4</c:v>
                </c:pt>
                <c:pt idx="122">
                  <c:v>1.8000000000000004E-4</c:v>
                </c:pt>
                <c:pt idx="123">
                  <c:v>7.0000000000000007E-5</c:v>
                </c:pt>
                <c:pt idx="124">
                  <c:v>-9.0000000000000019E-5</c:v>
                </c:pt>
                <c:pt idx="125">
                  <c:v>-3.5000000000000005E-4</c:v>
                </c:pt>
                <c:pt idx="126">
                  <c:v>-5.1000000000000004E-4</c:v>
                </c:pt>
                <c:pt idx="127">
                  <c:v>-6.4000000000000027E-4</c:v>
                </c:pt>
                <c:pt idx="128">
                  <c:v>-7.7000000000000007E-4</c:v>
                </c:pt>
                <c:pt idx="129">
                  <c:v>-9.3000000000000027E-4</c:v>
                </c:pt>
                <c:pt idx="130">
                  <c:v>-1.0100000000000003E-3</c:v>
                </c:pt>
                <c:pt idx="131">
                  <c:v>-1.0100000000000003E-3</c:v>
                </c:pt>
                <c:pt idx="132">
                  <c:v>-1.0900000000000003E-3</c:v>
                </c:pt>
                <c:pt idx="133">
                  <c:v>-1.1400000000000004E-3</c:v>
                </c:pt>
                <c:pt idx="134">
                  <c:v>-1.1700000000000002E-3</c:v>
                </c:pt>
                <c:pt idx="135">
                  <c:v>-1.2199999999999997E-3</c:v>
                </c:pt>
                <c:pt idx="136">
                  <c:v>-1.2500000000000002E-3</c:v>
                </c:pt>
                <c:pt idx="137">
                  <c:v>-1.2700000000000003E-3</c:v>
                </c:pt>
                <c:pt idx="138">
                  <c:v>-1.2500000000000002E-3</c:v>
                </c:pt>
                <c:pt idx="139">
                  <c:v>-1.2500000000000002E-3</c:v>
                </c:pt>
                <c:pt idx="140">
                  <c:v>-1.1400000000000004E-3</c:v>
                </c:pt>
                <c:pt idx="141">
                  <c:v>-1.0600000000000002E-3</c:v>
                </c:pt>
                <c:pt idx="142">
                  <c:v>-9.8000000000000019E-4</c:v>
                </c:pt>
                <c:pt idx="143">
                  <c:v>-8.8000000000000025E-4</c:v>
                </c:pt>
                <c:pt idx="144">
                  <c:v>-7.7000000000000007E-4</c:v>
                </c:pt>
                <c:pt idx="145">
                  <c:v>-7.2000000000000026E-4</c:v>
                </c:pt>
                <c:pt idx="146">
                  <c:v>-6.4000000000000027E-4</c:v>
                </c:pt>
                <c:pt idx="147">
                  <c:v>-5.1000000000000004E-4</c:v>
                </c:pt>
                <c:pt idx="148">
                  <c:v>-4.6000000000000007E-4</c:v>
                </c:pt>
                <c:pt idx="149">
                  <c:v>-4.0000000000000007E-4</c:v>
                </c:pt>
                <c:pt idx="150">
                  <c:v>-3.8000000000000008E-4</c:v>
                </c:pt>
                <c:pt idx="151">
                  <c:v>-4.300000000000001E-4</c:v>
                </c:pt>
                <c:pt idx="152">
                  <c:v>-5.4000000000000012E-4</c:v>
                </c:pt>
                <c:pt idx="153">
                  <c:v>-5.6000000000000006E-4</c:v>
                </c:pt>
                <c:pt idx="154">
                  <c:v>-5.1000000000000004E-4</c:v>
                </c:pt>
                <c:pt idx="155">
                  <c:v>-4.300000000000001E-4</c:v>
                </c:pt>
                <c:pt idx="156">
                  <c:v>-1.7000000000000004E-4</c:v>
                </c:pt>
                <c:pt idx="157">
                  <c:v>-6.0000000000000015E-5</c:v>
                </c:pt>
                <c:pt idx="158">
                  <c:v>1.2000000000000002E-4</c:v>
                </c:pt>
                <c:pt idx="159">
                  <c:v>1.8000000000000004E-4</c:v>
                </c:pt>
                <c:pt idx="160">
                  <c:v>2.0000000000000004E-4</c:v>
                </c:pt>
                <c:pt idx="161">
                  <c:v>2.3000000000000003E-4</c:v>
                </c:pt>
                <c:pt idx="162">
                  <c:v>1.8000000000000004E-4</c:v>
                </c:pt>
                <c:pt idx="163">
                  <c:v>7.0000000000000007E-5</c:v>
                </c:pt>
                <c:pt idx="164">
                  <c:v>-4.000000000000001E-5</c:v>
                </c:pt>
                <c:pt idx="165">
                  <c:v>-2.5000000000000006E-4</c:v>
                </c:pt>
                <c:pt idx="166">
                  <c:v>-5.6000000000000006E-4</c:v>
                </c:pt>
                <c:pt idx="167">
                  <c:v>-9.6000000000000013E-4</c:v>
                </c:pt>
                <c:pt idx="168">
                  <c:v>-1.4800000000000002E-3</c:v>
                </c:pt>
                <c:pt idx="169">
                  <c:v>-2.0100000000000001E-3</c:v>
                </c:pt>
                <c:pt idx="170">
                  <c:v>-2.33E-3</c:v>
                </c:pt>
                <c:pt idx="171">
                  <c:v>-2.5900000000000003E-3</c:v>
                </c:pt>
                <c:pt idx="172">
                  <c:v>-2.8000000000000004E-3</c:v>
                </c:pt>
                <c:pt idx="173">
                  <c:v>-3.0100000000000001E-3</c:v>
                </c:pt>
                <c:pt idx="174">
                  <c:v>-3.3000000000000004E-3</c:v>
                </c:pt>
                <c:pt idx="175">
                  <c:v>-3.6700000000000005E-3</c:v>
                </c:pt>
                <c:pt idx="176">
                  <c:v>-4.170000000000001E-3</c:v>
                </c:pt>
                <c:pt idx="177">
                  <c:v>-4.7800000000000013E-3</c:v>
                </c:pt>
                <c:pt idx="178">
                  <c:v>-5.4600000000000004E-3</c:v>
                </c:pt>
                <c:pt idx="179">
                  <c:v>-6.3800000000000011E-3</c:v>
                </c:pt>
                <c:pt idx="180">
                  <c:v>-7.3300000000000006E-3</c:v>
                </c:pt>
                <c:pt idx="181">
                  <c:v>-8.4100000000000008E-3</c:v>
                </c:pt>
                <c:pt idx="182">
                  <c:v>-9.7000000000000003E-3</c:v>
                </c:pt>
                <c:pt idx="183">
                  <c:v>-1.1209999999999999E-2</c:v>
                </c:pt>
                <c:pt idx="184">
                  <c:v>-1.2919999999999997E-2</c:v>
                </c:pt>
                <c:pt idx="185">
                  <c:v>-1.4680000000000002E-2</c:v>
                </c:pt>
                <c:pt idx="186">
                  <c:v>-1.6449999999999999E-2</c:v>
                </c:pt>
                <c:pt idx="187">
                  <c:v>-1.8190000000000001E-2</c:v>
                </c:pt>
                <c:pt idx="188">
                  <c:v>-2.0080000000000001E-2</c:v>
                </c:pt>
                <c:pt idx="189">
                  <c:v>-2.2060000000000003E-2</c:v>
                </c:pt>
                <c:pt idx="190">
                  <c:v>-2.4330000000000001E-2</c:v>
                </c:pt>
                <c:pt idx="191">
                  <c:v>-2.6830000000000007E-2</c:v>
                </c:pt>
                <c:pt idx="192">
                  <c:v>-2.9600000000000001E-2</c:v>
                </c:pt>
                <c:pt idx="193">
                  <c:v>-3.2629999999999999E-2</c:v>
                </c:pt>
                <c:pt idx="194">
                  <c:v>-3.5950000000000003E-2</c:v>
                </c:pt>
                <c:pt idx="195">
                  <c:v>-3.9550000000000002E-2</c:v>
                </c:pt>
                <c:pt idx="196">
                  <c:v>-4.3430000000000003E-2</c:v>
                </c:pt>
                <c:pt idx="197">
                  <c:v>-4.7620000000000003E-2</c:v>
                </c:pt>
                <c:pt idx="198">
                  <c:v>-5.2150000000000002E-2</c:v>
                </c:pt>
                <c:pt idx="199">
                  <c:v>-5.697E-2</c:v>
                </c:pt>
                <c:pt idx="200">
                  <c:v>-6.2160000000000007E-2</c:v>
                </c:pt>
                <c:pt idx="201">
                  <c:v>-6.7530000000000021E-2</c:v>
                </c:pt>
                <c:pt idx="202">
                  <c:v>-7.3039999999999994E-2</c:v>
                </c:pt>
                <c:pt idx="203">
                  <c:v>-7.8649999999999998E-2</c:v>
                </c:pt>
                <c:pt idx="204">
                  <c:v>-8.4400000000000003E-2</c:v>
                </c:pt>
                <c:pt idx="205">
                  <c:v>-9.0400000000000022E-2</c:v>
                </c:pt>
                <c:pt idx="206">
                  <c:v>-9.6620000000000025E-2</c:v>
                </c:pt>
                <c:pt idx="207">
                  <c:v>-0.10305</c:v>
                </c:pt>
                <c:pt idx="208">
                  <c:v>-0.10969000000000002</c:v>
                </c:pt>
                <c:pt idx="209">
                  <c:v>-0.11645999999999997</c:v>
                </c:pt>
                <c:pt idx="210">
                  <c:v>-0.12336000000000001</c:v>
                </c:pt>
                <c:pt idx="211">
                  <c:v>-0.1305</c:v>
                </c:pt>
                <c:pt idx="212">
                  <c:v>-0.13758999999999999</c:v>
                </c:pt>
                <c:pt idx="213">
                  <c:v>-0.14477999999999999</c:v>
                </c:pt>
                <c:pt idx="214">
                  <c:v>-0.15197000000000002</c:v>
                </c:pt>
                <c:pt idx="215">
                  <c:v>-0.15909000000000004</c:v>
                </c:pt>
                <c:pt idx="216">
                  <c:v>-0.16617999999999997</c:v>
                </c:pt>
                <c:pt idx="217">
                  <c:v>-0.1731</c:v>
                </c:pt>
                <c:pt idx="218">
                  <c:v>-0.17988000000000001</c:v>
                </c:pt>
                <c:pt idx="219">
                  <c:v>-0.18628000000000003</c:v>
                </c:pt>
                <c:pt idx="220">
                  <c:v>-0.1925</c:v>
                </c:pt>
                <c:pt idx="221">
                  <c:v>-0.19836999999999999</c:v>
                </c:pt>
                <c:pt idx="222">
                  <c:v>-0.20390000000000003</c:v>
                </c:pt>
                <c:pt idx="223">
                  <c:v>-0.20912</c:v>
                </c:pt>
                <c:pt idx="224">
                  <c:v>-0.21399000000000004</c:v>
                </c:pt>
                <c:pt idx="225">
                  <c:v>-0.21837000000000001</c:v>
                </c:pt>
                <c:pt idx="226">
                  <c:v>-0.22231999999999999</c:v>
                </c:pt>
                <c:pt idx="227">
                  <c:v>-0.2258</c:v>
                </c:pt>
                <c:pt idx="228">
                  <c:v>-0.22875000000000001</c:v>
                </c:pt>
                <c:pt idx="229">
                  <c:v>-0.23116999999999999</c:v>
                </c:pt>
                <c:pt idx="230">
                  <c:v>-0.23304000000000002</c:v>
                </c:pt>
                <c:pt idx="231">
                  <c:v>-0.23419999999999999</c:v>
                </c:pt>
                <c:pt idx="232">
                  <c:v>-0.23486000000000001</c:v>
                </c:pt>
                <c:pt idx="233">
                  <c:v>-0.23488999999999999</c:v>
                </c:pt>
                <c:pt idx="234">
                  <c:v>-0.23438999999999999</c:v>
                </c:pt>
                <c:pt idx="235">
                  <c:v>-0.23319999999999999</c:v>
                </c:pt>
                <c:pt idx="236">
                  <c:v>-0.23144000000000003</c:v>
                </c:pt>
                <c:pt idx="237">
                  <c:v>-0.22908999999999999</c:v>
                </c:pt>
                <c:pt idx="238">
                  <c:v>-0.22616999999999998</c:v>
                </c:pt>
                <c:pt idx="239">
                  <c:v>-0.2225</c:v>
                </c:pt>
                <c:pt idx="240">
                  <c:v>-0.21832000000000001</c:v>
                </c:pt>
                <c:pt idx="241">
                  <c:v>-0.21339000000000002</c:v>
                </c:pt>
                <c:pt idx="242">
                  <c:v>-0.20799000000000004</c:v>
                </c:pt>
                <c:pt idx="243">
                  <c:v>-0.20197999999999999</c:v>
                </c:pt>
                <c:pt idx="244">
                  <c:v>-0.19531000000000001</c:v>
                </c:pt>
                <c:pt idx="245">
                  <c:v>-0.18817</c:v>
                </c:pt>
                <c:pt idx="246">
                  <c:v>-0.18043000000000003</c:v>
                </c:pt>
                <c:pt idx="247">
                  <c:v>-0.17208000000000001</c:v>
                </c:pt>
                <c:pt idx="248">
                  <c:v>-0.16322</c:v>
                </c:pt>
                <c:pt idx="249">
                  <c:v>-0.15400000000000003</c:v>
                </c:pt>
                <c:pt idx="250">
                  <c:v>-0.14441000000000004</c:v>
                </c:pt>
                <c:pt idx="251">
                  <c:v>-0.13447999999999999</c:v>
                </c:pt>
                <c:pt idx="252">
                  <c:v>-0.12421000000000001</c:v>
                </c:pt>
                <c:pt idx="253">
                  <c:v>-0.11364</c:v>
                </c:pt>
                <c:pt idx="254">
                  <c:v>-0.10260000000000001</c:v>
                </c:pt>
                <c:pt idx="255">
                  <c:v>-9.1270000000000004E-2</c:v>
                </c:pt>
                <c:pt idx="256">
                  <c:v>-7.9549999999999996E-2</c:v>
                </c:pt>
                <c:pt idx="257">
                  <c:v>-6.746000000000002E-2</c:v>
                </c:pt>
                <c:pt idx="258">
                  <c:v>-5.5129999999999998E-2</c:v>
                </c:pt>
                <c:pt idx="259">
                  <c:v>-4.2479999999999997E-2</c:v>
                </c:pt>
                <c:pt idx="260">
                  <c:v>-2.9569999999999999E-2</c:v>
                </c:pt>
                <c:pt idx="261">
                  <c:v>-1.6420000000000004E-2</c:v>
                </c:pt>
                <c:pt idx="262">
                  <c:v>-3.0100000000000001E-3</c:v>
                </c:pt>
                <c:pt idx="263">
                  <c:v>1.069E-2</c:v>
                </c:pt>
                <c:pt idx="264">
                  <c:v>2.4549999999999999E-2</c:v>
                </c:pt>
                <c:pt idx="265">
                  <c:v>3.8510000000000003E-2</c:v>
                </c:pt>
                <c:pt idx="266">
                  <c:v>5.2370000000000007E-2</c:v>
                </c:pt>
                <c:pt idx="267">
                  <c:v>6.6170000000000007E-2</c:v>
                </c:pt>
                <c:pt idx="268">
                  <c:v>7.9900000000000013E-2</c:v>
                </c:pt>
                <c:pt idx="269">
                  <c:v>9.3650000000000025E-2</c:v>
                </c:pt>
                <c:pt idx="270">
                  <c:v>0.10746000000000001</c:v>
                </c:pt>
                <c:pt idx="271">
                  <c:v>0.12124000000000001</c:v>
                </c:pt>
                <c:pt idx="272">
                  <c:v>0.13503999999999999</c:v>
                </c:pt>
                <c:pt idx="273">
                  <c:v>0.14872000000000002</c:v>
                </c:pt>
                <c:pt idx="274">
                  <c:v>0.16231000000000001</c:v>
                </c:pt>
                <c:pt idx="275">
                  <c:v>0.17582999999999999</c:v>
                </c:pt>
                <c:pt idx="276">
                  <c:v>0.18915999999999999</c:v>
                </c:pt>
                <c:pt idx="277">
                  <c:v>0.20236000000000001</c:v>
                </c:pt>
                <c:pt idx="278">
                  <c:v>0.21537000000000001</c:v>
                </c:pt>
                <c:pt idx="279">
                  <c:v>0.22822999999999999</c:v>
                </c:pt>
                <c:pt idx="280">
                  <c:v>0.24082000000000001</c:v>
                </c:pt>
                <c:pt idx="281">
                  <c:v>0.25305</c:v>
                </c:pt>
                <c:pt idx="282">
                  <c:v>0.26483000000000001</c:v>
                </c:pt>
                <c:pt idx="283">
                  <c:v>0.2760200000000001</c:v>
                </c:pt>
                <c:pt idx="284">
                  <c:v>0.28680000000000005</c:v>
                </c:pt>
                <c:pt idx="285">
                  <c:v>0.29718000000000006</c:v>
                </c:pt>
                <c:pt idx="286">
                  <c:v>0.30714000000000002</c:v>
                </c:pt>
                <c:pt idx="287">
                  <c:v>0.31670000000000004</c:v>
                </c:pt>
                <c:pt idx="288">
                  <c:v>0.32590000000000008</c:v>
                </c:pt>
                <c:pt idx="289">
                  <c:v>0.3346400000000001</c:v>
                </c:pt>
                <c:pt idx="290">
                  <c:v>0.34289000000000008</c:v>
                </c:pt>
                <c:pt idx="291">
                  <c:v>0.35077000000000008</c:v>
                </c:pt>
                <c:pt idx="292">
                  <c:v>0.3581700000000001</c:v>
                </c:pt>
                <c:pt idx="293">
                  <c:v>0.36518000000000006</c:v>
                </c:pt>
                <c:pt idx="294">
                  <c:v>0.37169000000000002</c:v>
                </c:pt>
                <c:pt idx="295">
                  <c:v>0.37785000000000007</c:v>
                </c:pt>
                <c:pt idx="296">
                  <c:v>0.38357000000000008</c:v>
                </c:pt>
                <c:pt idx="297">
                  <c:v>0.38876000000000011</c:v>
                </c:pt>
                <c:pt idx="298">
                  <c:v>0.39345000000000008</c:v>
                </c:pt>
                <c:pt idx="299">
                  <c:v>0.39751000000000009</c:v>
                </c:pt>
                <c:pt idx="300">
                  <c:v>0.40114</c:v>
                </c:pt>
                <c:pt idx="301">
                  <c:v>0.40430000000000005</c:v>
                </c:pt>
                <c:pt idx="302">
                  <c:v>0.4070200000000001</c:v>
                </c:pt>
                <c:pt idx="303">
                  <c:v>0.40941000000000005</c:v>
                </c:pt>
                <c:pt idx="304">
                  <c:v>0.41136000000000006</c:v>
                </c:pt>
                <c:pt idx="305">
                  <c:v>0.41294000000000003</c:v>
                </c:pt>
                <c:pt idx="306">
                  <c:v>0.41416000000000003</c:v>
                </c:pt>
                <c:pt idx="307">
                  <c:v>0.41505000000000003</c:v>
                </c:pt>
                <c:pt idx="308">
                  <c:v>0.41550000000000004</c:v>
                </c:pt>
                <c:pt idx="309">
                  <c:v>0.41553000000000001</c:v>
                </c:pt>
                <c:pt idx="310">
                  <c:v>0.41539000000000009</c:v>
                </c:pt>
                <c:pt idx="311">
                  <c:v>0.41489000000000009</c:v>
                </c:pt>
                <c:pt idx="312">
                  <c:v>0.41397000000000006</c:v>
                </c:pt>
                <c:pt idx="313">
                  <c:v>0.41263</c:v>
                </c:pt>
                <c:pt idx="314">
                  <c:v>0.41099000000000002</c:v>
                </c:pt>
                <c:pt idx="315">
                  <c:v>0.40883000000000008</c:v>
                </c:pt>
                <c:pt idx="316">
                  <c:v>0.40628000000000003</c:v>
                </c:pt>
                <c:pt idx="317">
                  <c:v>0.40338000000000007</c:v>
                </c:pt>
                <c:pt idx="318">
                  <c:v>0.40003</c:v>
                </c:pt>
                <c:pt idx="319">
                  <c:v>0.39627000000000007</c:v>
                </c:pt>
                <c:pt idx="320">
                  <c:v>0.39218000000000008</c:v>
                </c:pt>
                <c:pt idx="321">
                  <c:v>0.38765000000000011</c:v>
                </c:pt>
                <c:pt idx="322">
                  <c:v>0.38262000000000007</c:v>
                </c:pt>
                <c:pt idx="323">
                  <c:v>0.37727000000000011</c:v>
                </c:pt>
                <c:pt idx="324">
                  <c:v>0.37148000000000009</c:v>
                </c:pt>
                <c:pt idx="325">
                  <c:v>0.36526000000000003</c:v>
                </c:pt>
                <c:pt idx="326">
                  <c:v>0.3586700000000001</c:v>
                </c:pt>
                <c:pt idx="327">
                  <c:v>0.35164000000000001</c:v>
                </c:pt>
                <c:pt idx="328">
                  <c:v>0.34415000000000001</c:v>
                </c:pt>
                <c:pt idx="329">
                  <c:v>0.33628000000000008</c:v>
                </c:pt>
                <c:pt idx="330">
                  <c:v>0.32803000000000015</c:v>
                </c:pt>
                <c:pt idx="331">
                  <c:v>0.31931000000000009</c:v>
                </c:pt>
                <c:pt idx="332">
                  <c:v>0.3102700000000001</c:v>
                </c:pt>
                <c:pt idx="333">
                  <c:v>0.30079</c:v>
                </c:pt>
                <c:pt idx="334">
                  <c:v>0.29091000000000006</c:v>
                </c:pt>
                <c:pt idx="335">
                  <c:v>0.28066000000000002</c:v>
                </c:pt>
                <c:pt idx="336">
                  <c:v>0.27009</c:v>
                </c:pt>
                <c:pt idx="337">
                  <c:v>0.25900000000000001</c:v>
                </c:pt>
                <c:pt idx="338">
                  <c:v>0.24762000000000001</c:v>
                </c:pt>
                <c:pt idx="339">
                  <c:v>0.23587</c:v>
                </c:pt>
                <c:pt idx="340">
                  <c:v>0.22383</c:v>
                </c:pt>
                <c:pt idx="341">
                  <c:v>0.21157999999999999</c:v>
                </c:pt>
                <c:pt idx="342">
                  <c:v>0.19905999999999999</c:v>
                </c:pt>
                <c:pt idx="343">
                  <c:v>0.18637000000000001</c:v>
                </c:pt>
                <c:pt idx="344">
                  <c:v>0.17348000000000002</c:v>
                </c:pt>
                <c:pt idx="345">
                  <c:v>0.16047</c:v>
                </c:pt>
                <c:pt idx="346">
                  <c:v>0.14729000000000003</c:v>
                </c:pt>
                <c:pt idx="347">
                  <c:v>0.13403999999999999</c:v>
                </c:pt>
                <c:pt idx="348">
                  <c:v>0.12068000000000001</c:v>
                </c:pt>
                <c:pt idx="349">
                  <c:v>0.10727000000000002</c:v>
                </c:pt>
                <c:pt idx="350">
                  <c:v>9.3840000000000021E-2</c:v>
                </c:pt>
                <c:pt idx="351">
                  <c:v>8.0240000000000006E-2</c:v>
                </c:pt>
                <c:pt idx="352">
                  <c:v>6.6540000000000002E-2</c:v>
                </c:pt>
                <c:pt idx="353">
                  <c:v>5.2740000000000009E-2</c:v>
                </c:pt>
                <c:pt idx="354">
                  <c:v>3.8800000000000001E-2</c:v>
                </c:pt>
                <c:pt idx="355">
                  <c:v>2.4840000000000001E-2</c:v>
                </c:pt>
                <c:pt idx="356">
                  <c:v>1.0900000000000002E-2</c:v>
                </c:pt>
                <c:pt idx="357">
                  <c:v>-2.9100000000000003E-3</c:v>
                </c:pt>
                <c:pt idx="358">
                  <c:v>-1.6629999999999999E-2</c:v>
                </c:pt>
                <c:pt idx="359">
                  <c:v>-3.031E-2</c:v>
                </c:pt>
                <c:pt idx="360">
                  <c:v>-4.3880000000000002E-2</c:v>
                </c:pt>
                <c:pt idx="361">
                  <c:v>-5.7259999999999998E-2</c:v>
                </c:pt>
                <c:pt idx="362">
                  <c:v>-7.0559999999999998E-2</c:v>
                </c:pt>
                <c:pt idx="363">
                  <c:v>-8.3630000000000038E-2</c:v>
                </c:pt>
                <c:pt idx="364">
                  <c:v>-9.6540000000000015E-2</c:v>
                </c:pt>
                <c:pt idx="365">
                  <c:v>-0.10921000000000002</c:v>
                </c:pt>
                <c:pt idx="366">
                  <c:v>-0.12178000000000001</c:v>
                </c:pt>
                <c:pt idx="367">
                  <c:v>-0.13419</c:v>
                </c:pt>
                <c:pt idx="368">
                  <c:v>-0.14647000000000002</c:v>
                </c:pt>
                <c:pt idx="369">
                  <c:v>-0.15856000000000003</c:v>
                </c:pt>
                <c:pt idx="370">
                  <c:v>-0.17058000000000001</c:v>
                </c:pt>
                <c:pt idx="371">
                  <c:v>-0.18240000000000003</c:v>
                </c:pt>
                <c:pt idx="372">
                  <c:v>-0.19397</c:v>
                </c:pt>
                <c:pt idx="373">
                  <c:v>-0.20512</c:v>
                </c:pt>
                <c:pt idx="374">
                  <c:v>-0.21597000000000002</c:v>
                </c:pt>
                <c:pt idx="375">
                  <c:v>-0.22653999999999999</c:v>
                </c:pt>
                <c:pt idx="376">
                  <c:v>-0.23673000000000002</c:v>
                </c:pt>
                <c:pt idx="377">
                  <c:v>-0.24653000000000003</c:v>
                </c:pt>
                <c:pt idx="378">
                  <c:v>-0.25602000000000008</c:v>
                </c:pt>
                <c:pt idx="379">
                  <c:v>-0.26500000000000001</c:v>
                </c:pt>
                <c:pt idx="380">
                  <c:v>-0.27354000000000001</c:v>
                </c:pt>
                <c:pt idx="381">
                  <c:v>-0.2816800000000001</c:v>
                </c:pt>
                <c:pt idx="382">
                  <c:v>-0.28942000000000007</c:v>
                </c:pt>
                <c:pt idx="383">
                  <c:v>-0.29662000000000011</c:v>
                </c:pt>
                <c:pt idx="384">
                  <c:v>-0.30349000000000009</c:v>
                </c:pt>
                <c:pt idx="385">
                  <c:v>-0.30984000000000006</c:v>
                </c:pt>
                <c:pt idx="386">
                  <c:v>-0.31577000000000005</c:v>
                </c:pt>
                <c:pt idx="387">
                  <c:v>-0.32128000000000007</c:v>
                </c:pt>
                <c:pt idx="388">
                  <c:v>-0.32626000000000011</c:v>
                </c:pt>
                <c:pt idx="389">
                  <c:v>-0.33074000000000003</c:v>
                </c:pt>
                <c:pt idx="390">
                  <c:v>-0.33466000000000007</c:v>
                </c:pt>
                <c:pt idx="391">
                  <c:v>-0.33819000000000016</c:v>
                </c:pt>
                <c:pt idx="392">
                  <c:v>-0.34114</c:v>
                </c:pt>
                <c:pt idx="393">
                  <c:v>-0.34364</c:v>
                </c:pt>
                <c:pt idx="394">
                  <c:v>-0.34559000000000001</c:v>
                </c:pt>
                <c:pt idx="395">
                  <c:v>-0.34699000000000002</c:v>
                </c:pt>
                <c:pt idx="396">
                  <c:v>-0.34797000000000006</c:v>
                </c:pt>
                <c:pt idx="397">
                  <c:v>-0.34841000000000005</c:v>
                </c:pt>
                <c:pt idx="398">
                  <c:v>-0.34844000000000008</c:v>
                </c:pt>
                <c:pt idx="399">
                  <c:v>-0.34797000000000006</c:v>
                </c:pt>
                <c:pt idx="400">
                  <c:v>-0.34704000000000002</c:v>
                </c:pt>
              </c:numCache>
            </c:numRef>
          </c:yVal>
          <c:smooth val="1"/>
        </c:ser>
        <c:ser>
          <c:idx val="1"/>
          <c:order val="1"/>
          <c:marker>
            <c:symbol val="none"/>
          </c:marker>
          <c:xVal>
            <c:numRef>
              <c:f>'C:\Users\LU\Fast Timing\07202012\64mm^2\ZVA&amp;AM\1750V\[T72.csv]T72'!$A$100:$A$500</c:f>
              <c:numCache>
                <c:formatCode>General</c:formatCode>
                <c:ptCount val="401"/>
                <c:pt idx="0">
                  <c:v>-3.7626000000000019E-9</c:v>
                </c:pt>
                <c:pt idx="1">
                  <c:v>-3.7501000000000018E-9</c:v>
                </c:pt>
                <c:pt idx="2">
                  <c:v>-3.7376000000000017E-9</c:v>
                </c:pt>
                <c:pt idx="3">
                  <c:v>-3.7251000000000015E-9</c:v>
                </c:pt>
                <c:pt idx="4">
                  <c:v>-3.7126000000000014E-9</c:v>
                </c:pt>
                <c:pt idx="5">
                  <c:v>-3.7001000000000021E-9</c:v>
                </c:pt>
                <c:pt idx="6">
                  <c:v>-3.687600000000002E-9</c:v>
                </c:pt>
                <c:pt idx="7">
                  <c:v>-3.6751000000000015E-9</c:v>
                </c:pt>
                <c:pt idx="8">
                  <c:v>-3.6626000000000018E-9</c:v>
                </c:pt>
                <c:pt idx="9">
                  <c:v>-3.6501000000000021E-9</c:v>
                </c:pt>
                <c:pt idx="10">
                  <c:v>-3.6376000000000016E-9</c:v>
                </c:pt>
                <c:pt idx="11">
                  <c:v>-3.6251000000000015E-9</c:v>
                </c:pt>
                <c:pt idx="12">
                  <c:v>-3.6126000000000014E-9</c:v>
                </c:pt>
                <c:pt idx="13">
                  <c:v>-3.6001000000000021E-9</c:v>
                </c:pt>
                <c:pt idx="14">
                  <c:v>-3.587600000000002E-9</c:v>
                </c:pt>
                <c:pt idx="15">
                  <c:v>-3.5751000000000019E-9</c:v>
                </c:pt>
                <c:pt idx="16">
                  <c:v>-3.5626000000000017E-9</c:v>
                </c:pt>
                <c:pt idx="17">
                  <c:v>-3.5501000000000016E-9</c:v>
                </c:pt>
                <c:pt idx="18">
                  <c:v>-3.5376000000000015E-9</c:v>
                </c:pt>
                <c:pt idx="19">
                  <c:v>-3.5251000000000018E-9</c:v>
                </c:pt>
                <c:pt idx="20">
                  <c:v>-3.5126000000000013E-9</c:v>
                </c:pt>
                <c:pt idx="21">
                  <c:v>-3.5001000000000016E-9</c:v>
                </c:pt>
                <c:pt idx="22">
                  <c:v>-3.4876000000000019E-9</c:v>
                </c:pt>
                <c:pt idx="23">
                  <c:v>-3.4751000000000018E-9</c:v>
                </c:pt>
                <c:pt idx="24">
                  <c:v>-3.4626000000000013E-9</c:v>
                </c:pt>
                <c:pt idx="25">
                  <c:v>-3.4501000000000011E-9</c:v>
                </c:pt>
                <c:pt idx="26">
                  <c:v>-3.4376000000000014E-9</c:v>
                </c:pt>
                <c:pt idx="27">
                  <c:v>-3.4251000000000017E-9</c:v>
                </c:pt>
                <c:pt idx="28">
                  <c:v>-3.4126000000000012E-9</c:v>
                </c:pt>
                <c:pt idx="29">
                  <c:v>-3.4001000000000015E-9</c:v>
                </c:pt>
                <c:pt idx="30">
                  <c:v>-3.3876000000000018E-9</c:v>
                </c:pt>
                <c:pt idx="31">
                  <c:v>-3.3751000000000013E-9</c:v>
                </c:pt>
                <c:pt idx="32">
                  <c:v>-3.3626000000000012E-9</c:v>
                </c:pt>
                <c:pt idx="33">
                  <c:v>-3.3501000000000011E-9</c:v>
                </c:pt>
                <c:pt idx="34">
                  <c:v>-3.3376000000000014E-9</c:v>
                </c:pt>
                <c:pt idx="35">
                  <c:v>-3.3251000000000017E-9</c:v>
                </c:pt>
                <c:pt idx="36">
                  <c:v>-3.3126000000000012E-9</c:v>
                </c:pt>
                <c:pt idx="37">
                  <c:v>-3.300100000000001E-9</c:v>
                </c:pt>
                <c:pt idx="38">
                  <c:v>-3.2876000000000018E-9</c:v>
                </c:pt>
                <c:pt idx="39">
                  <c:v>-3.2751000000000016E-9</c:v>
                </c:pt>
                <c:pt idx="40">
                  <c:v>-3.2626000000000015E-9</c:v>
                </c:pt>
                <c:pt idx="41">
                  <c:v>-3.2501000000000018E-9</c:v>
                </c:pt>
                <c:pt idx="42">
                  <c:v>-3.2376000000000017E-9</c:v>
                </c:pt>
                <c:pt idx="43">
                  <c:v>-3.225100000000002E-9</c:v>
                </c:pt>
                <c:pt idx="44">
                  <c:v>-3.2126000000000011E-9</c:v>
                </c:pt>
                <c:pt idx="45">
                  <c:v>-3.2001000000000018E-9</c:v>
                </c:pt>
                <c:pt idx="46">
                  <c:v>-3.1876000000000017E-9</c:v>
                </c:pt>
                <c:pt idx="47">
                  <c:v>-3.1751000000000012E-9</c:v>
                </c:pt>
                <c:pt idx="48">
                  <c:v>-3.1626000000000015E-9</c:v>
                </c:pt>
                <c:pt idx="49">
                  <c:v>-3.1501000000000018E-9</c:v>
                </c:pt>
                <c:pt idx="50">
                  <c:v>-3.1376000000000017E-9</c:v>
                </c:pt>
                <c:pt idx="51">
                  <c:v>-3.1251000000000011E-9</c:v>
                </c:pt>
                <c:pt idx="52">
                  <c:v>-3.112600000000001E-9</c:v>
                </c:pt>
                <c:pt idx="53">
                  <c:v>-3.1001000000000017E-9</c:v>
                </c:pt>
                <c:pt idx="54">
                  <c:v>-3.0876000000000016E-9</c:v>
                </c:pt>
                <c:pt idx="55">
                  <c:v>-3.0751000000000011E-9</c:v>
                </c:pt>
                <c:pt idx="56">
                  <c:v>-3.0626000000000014E-9</c:v>
                </c:pt>
                <c:pt idx="57">
                  <c:v>-3.0501000000000017E-9</c:v>
                </c:pt>
                <c:pt idx="58">
                  <c:v>-3.0376000000000012E-9</c:v>
                </c:pt>
                <c:pt idx="59">
                  <c:v>-3.0251000000000011E-9</c:v>
                </c:pt>
                <c:pt idx="60">
                  <c:v>-3.0126000000000009E-9</c:v>
                </c:pt>
                <c:pt idx="61">
                  <c:v>-3.0001000000000017E-9</c:v>
                </c:pt>
                <c:pt idx="62">
                  <c:v>-2.9876000000000016E-9</c:v>
                </c:pt>
                <c:pt idx="63">
                  <c:v>-2.9751000000000014E-9</c:v>
                </c:pt>
                <c:pt idx="64">
                  <c:v>-2.9626000000000013E-9</c:v>
                </c:pt>
                <c:pt idx="65">
                  <c:v>-2.9501000000000012E-9</c:v>
                </c:pt>
                <c:pt idx="66">
                  <c:v>-2.9376000000000011E-9</c:v>
                </c:pt>
                <c:pt idx="67">
                  <c:v>-2.9251000000000014E-9</c:v>
                </c:pt>
                <c:pt idx="68">
                  <c:v>-2.9126000000000009E-9</c:v>
                </c:pt>
                <c:pt idx="69">
                  <c:v>-2.9001000000000012E-9</c:v>
                </c:pt>
                <c:pt idx="70">
                  <c:v>-2.8876000000000015E-9</c:v>
                </c:pt>
                <c:pt idx="71">
                  <c:v>-2.8751000000000014E-9</c:v>
                </c:pt>
                <c:pt idx="72">
                  <c:v>-2.8626000000000008E-9</c:v>
                </c:pt>
                <c:pt idx="73">
                  <c:v>-2.8501000000000007E-9</c:v>
                </c:pt>
                <c:pt idx="74">
                  <c:v>-2.837600000000001E-9</c:v>
                </c:pt>
                <c:pt idx="75">
                  <c:v>-2.8251000000000013E-9</c:v>
                </c:pt>
                <c:pt idx="76">
                  <c:v>-2.8126000000000008E-9</c:v>
                </c:pt>
                <c:pt idx="77">
                  <c:v>-2.8001000000000011E-9</c:v>
                </c:pt>
                <c:pt idx="78">
                  <c:v>-2.7876000000000018E-9</c:v>
                </c:pt>
                <c:pt idx="79">
                  <c:v>-2.7751000000000013E-9</c:v>
                </c:pt>
                <c:pt idx="80">
                  <c:v>-2.7626000000000012E-9</c:v>
                </c:pt>
                <c:pt idx="81">
                  <c:v>-2.7501000000000011E-9</c:v>
                </c:pt>
                <c:pt idx="82">
                  <c:v>-2.7376000000000014E-9</c:v>
                </c:pt>
                <c:pt idx="83">
                  <c:v>-2.7251000000000017E-9</c:v>
                </c:pt>
                <c:pt idx="84">
                  <c:v>-2.7126000000000012E-9</c:v>
                </c:pt>
                <c:pt idx="85">
                  <c:v>-2.7001000000000015E-9</c:v>
                </c:pt>
                <c:pt idx="86">
                  <c:v>-2.6876000000000013E-9</c:v>
                </c:pt>
                <c:pt idx="87">
                  <c:v>-2.6751000000000012E-9</c:v>
                </c:pt>
                <c:pt idx="88">
                  <c:v>-2.6626000000000011E-9</c:v>
                </c:pt>
                <c:pt idx="89">
                  <c:v>-2.6501000000000014E-9</c:v>
                </c:pt>
                <c:pt idx="90">
                  <c:v>-2.6376000000000013E-9</c:v>
                </c:pt>
                <c:pt idx="91">
                  <c:v>-2.6251000000000016E-9</c:v>
                </c:pt>
                <c:pt idx="92">
                  <c:v>-2.6126000000000011E-9</c:v>
                </c:pt>
                <c:pt idx="93">
                  <c:v>-2.6001000000000014E-9</c:v>
                </c:pt>
                <c:pt idx="94">
                  <c:v>-2.5876000000000013E-9</c:v>
                </c:pt>
                <c:pt idx="95">
                  <c:v>-2.5751000000000008E-9</c:v>
                </c:pt>
                <c:pt idx="96">
                  <c:v>-2.5626000000000011E-9</c:v>
                </c:pt>
                <c:pt idx="97">
                  <c:v>-2.5501000000000014E-9</c:v>
                </c:pt>
                <c:pt idx="98">
                  <c:v>-2.5376000000000012E-9</c:v>
                </c:pt>
                <c:pt idx="99">
                  <c:v>-2.5251000000000011E-9</c:v>
                </c:pt>
                <c:pt idx="100">
                  <c:v>-2.5126000000000006E-9</c:v>
                </c:pt>
                <c:pt idx="101">
                  <c:v>-2.5001000000000013E-9</c:v>
                </c:pt>
                <c:pt idx="102">
                  <c:v>-2.4876000000000012E-9</c:v>
                </c:pt>
                <c:pt idx="103">
                  <c:v>-2.4751000000000007E-9</c:v>
                </c:pt>
                <c:pt idx="104">
                  <c:v>-2.462600000000001E-9</c:v>
                </c:pt>
                <c:pt idx="105">
                  <c:v>-2.4501000000000013E-9</c:v>
                </c:pt>
                <c:pt idx="106">
                  <c:v>-2.4376000000000012E-9</c:v>
                </c:pt>
                <c:pt idx="107">
                  <c:v>-2.4251000000000007E-9</c:v>
                </c:pt>
                <c:pt idx="108">
                  <c:v>-2.4126000000000005E-9</c:v>
                </c:pt>
                <c:pt idx="109">
                  <c:v>-2.4001000000000013E-9</c:v>
                </c:pt>
                <c:pt idx="110">
                  <c:v>-2.3876000000000011E-9</c:v>
                </c:pt>
                <c:pt idx="111">
                  <c:v>-2.375100000000001E-9</c:v>
                </c:pt>
                <c:pt idx="112">
                  <c:v>-2.3626000000000009E-9</c:v>
                </c:pt>
                <c:pt idx="113">
                  <c:v>-2.3501000000000012E-9</c:v>
                </c:pt>
                <c:pt idx="114">
                  <c:v>-2.3376000000000007E-9</c:v>
                </c:pt>
                <c:pt idx="115">
                  <c:v>-2.325100000000001E-9</c:v>
                </c:pt>
                <c:pt idx="116">
                  <c:v>-2.3126000000000005E-9</c:v>
                </c:pt>
                <c:pt idx="117">
                  <c:v>-2.3001000000000008E-9</c:v>
                </c:pt>
                <c:pt idx="118">
                  <c:v>-2.2876000000000015E-9</c:v>
                </c:pt>
                <c:pt idx="119">
                  <c:v>-2.2751000000000014E-9</c:v>
                </c:pt>
                <c:pt idx="120">
                  <c:v>-2.2626000000000013E-9</c:v>
                </c:pt>
                <c:pt idx="121">
                  <c:v>-2.2501000000000007E-9</c:v>
                </c:pt>
                <c:pt idx="122">
                  <c:v>-2.237600000000001E-9</c:v>
                </c:pt>
                <c:pt idx="123">
                  <c:v>-2.2251000000000013E-9</c:v>
                </c:pt>
                <c:pt idx="124">
                  <c:v>-2.2126000000000008E-9</c:v>
                </c:pt>
                <c:pt idx="125">
                  <c:v>-2.2001000000000011E-9</c:v>
                </c:pt>
                <c:pt idx="126">
                  <c:v>-2.1876000000000014E-9</c:v>
                </c:pt>
                <c:pt idx="127">
                  <c:v>-2.1751000000000013E-9</c:v>
                </c:pt>
                <c:pt idx="128">
                  <c:v>-2.1626000000000008E-9</c:v>
                </c:pt>
                <c:pt idx="129">
                  <c:v>-2.1501000000000007E-9</c:v>
                </c:pt>
                <c:pt idx="130">
                  <c:v>-2.137600000000001E-9</c:v>
                </c:pt>
                <c:pt idx="131">
                  <c:v>-2.1251000000000013E-9</c:v>
                </c:pt>
                <c:pt idx="132">
                  <c:v>-2.1126000000000007E-9</c:v>
                </c:pt>
                <c:pt idx="133">
                  <c:v>-2.1001000000000011E-9</c:v>
                </c:pt>
                <c:pt idx="134">
                  <c:v>-2.0876000000000014E-9</c:v>
                </c:pt>
                <c:pt idx="135">
                  <c:v>-2.0751000000000008E-9</c:v>
                </c:pt>
                <c:pt idx="136">
                  <c:v>-2.0626000000000007E-9</c:v>
                </c:pt>
                <c:pt idx="137">
                  <c:v>-2.050100000000001E-9</c:v>
                </c:pt>
                <c:pt idx="138">
                  <c:v>-2.0376000000000009E-9</c:v>
                </c:pt>
                <c:pt idx="139">
                  <c:v>-2.0251000000000012E-9</c:v>
                </c:pt>
                <c:pt idx="140">
                  <c:v>-2.0126000000000007E-9</c:v>
                </c:pt>
                <c:pt idx="141">
                  <c:v>-2.0001000000000014E-9</c:v>
                </c:pt>
                <c:pt idx="142">
                  <c:v>-1.9876000000000009E-9</c:v>
                </c:pt>
                <c:pt idx="143">
                  <c:v>-1.9751000000000008E-9</c:v>
                </c:pt>
                <c:pt idx="144">
                  <c:v>-1.9626000000000011E-9</c:v>
                </c:pt>
                <c:pt idx="145">
                  <c:v>-1.9501000000000009E-9</c:v>
                </c:pt>
                <c:pt idx="146">
                  <c:v>-1.9376000000000008E-9</c:v>
                </c:pt>
                <c:pt idx="147">
                  <c:v>-1.9251000000000007E-9</c:v>
                </c:pt>
                <c:pt idx="148">
                  <c:v>-1.9126000000000014E-9</c:v>
                </c:pt>
                <c:pt idx="149">
                  <c:v>-1.9001000000000009E-9</c:v>
                </c:pt>
                <c:pt idx="150">
                  <c:v>-1.8876000000000008E-9</c:v>
                </c:pt>
                <c:pt idx="151">
                  <c:v>-1.8751000000000007E-9</c:v>
                </c:pt>
                <c:pt idx="152">
                  <c:v>-1.862600000000001E-9</c:v>
                </c:pt>
                <c:pt idx="153">
                  <c:v>-1.8501000000000011E-9</c:v>
                </c:pt>
                <c:pt idx="154">
                  <c:v>-1.8376000000000006E-9</c:v>
                </c:pt>
                <c:pt idx="155">
                  <c:v>-1.8251000000000009E-9</c:v>
                </c:pt>
                <c:pt idx="156">
                  <c:v>-1.8126000000000008E-9</c:v>
                </c:pt>
                <c:pt idx="157">
                  <c:v>-1.8001000000000008E-9</c:v>
                </c:pt>
                <c:pt idx="158">
                  <c:v>-1.7876000000000005E-9</c:v>
                </c:pt>
                <c:pt idx="159">
                  <c:v>-1.7751000000000008E-9</c:v>
                </c:pt>
                <c:pt idx="160">
                  <c:v>-1.7626000000000009E-9</c:v>
                </c:pt>
                <c:pt idx="161">
                  <c:v>-1.7501000000000008E-9</c:v>
                </c:pt>
                <c:pt idx="162">
                  <c:v>-1.7376000000000007E-9</c:v>
                </c:pt>
                <c:pt idx="163">
                  <c:v>-1.7251000000000008E-9</c:v>
                </c:pt>
                <c:pt idx="164">
                  <c:v>-1.7126000000000007E-9</c:v>
                </c:pt>
                <c:pt idx="165">
                  <c:v>-1.7001000000000008E-9</c:v>
                </c:pt>
                <c:pt idx="166">
                  <c:v>-1.6876000000000009E-9</c:v>
                </c:pt>
                <c:pt idx="167">
                  <c:v>-1.6751000000000006E-9</c:v>
                </c:pt>
                <c:pt idx="168">
                  <c:v>-1.6626000000000009E-9</c:v>
                </c:pt>
                <c:pt idx="169">
                  <c:v>-1.6501000000000007E-9</c:v>
                </c:pt>
                <c:pt idx="170">
                  <c:v>-1.6376000000000008E-9</c:v>
                </c:pt>
                <c:pt idx="171">
                  <c:v>-1.6251000000000005E-9</c:v>
                </c:pt>
                <c:pt idx="172">
                  <c:v>-1.6126000000000008E-9</c:v>
                </c:pt>
                <c:pt idx="173">
                  <c:v>-1.6001000000000009E-9</c:v>
                </c:pt>
                <c:pt idx="174">
                  <c:v>-1.5876000000000006E-9</c:v>
                </c:pt>
                <c:pt idx="175">
                  <c:v>-1.5751000000000007E-9</c:v>
                </c:pt>
                <c:pt idx="176">
                  <c:v>-1.5626000000000008E-9</c:v>
                </c:pt>
                <c:pt idx="177">
                  <c:v>-1.5501000000000009E-9</c:v>
                </c:pt>
                <c:pt idx="178">
                  <c:v>-1.5376000000000004E-9</c:v>
                </c:pt>
                <c:pt idx="179">
                  <c:v>-1.5251000000000007E-9</c:v>
                </c:pt>
                <c:pt idx="180">
                  <c:v>-1.5126000000000005E-9</c:v>
                </c:pt>
                <c:pt idx="181">
                  <c:v>-1.5001000000000006E-9</c:v>
                </c:pt>
                <c:pt idx="182">
                  <c:v>-1.4876000000000003E-9</c:v>
                </c:pt>
                <c:pt idx="183">
                  <c:v>-1.4751000000000006E-9</c:v>
                </c:pt>
                <c:pt idx="184">
                  <c:v>-1.4626000000000007E-9</c:v>
                </c:pt>
                <c:pt idx="185">
                  <c:v>-1.4501000000000006E-9</c:v>
                </c:pt>
                <c:pt idx="186">
                  <c:v>-1.4376000000000005E-9</c:v>
                </c:pt>
                <c:pt idx="187">
                  <c:v>-1.4251000000000006E-9</c:v>
                </c:pt>
                <c:pt idx="188">
                  <c:v>-1.4126000000000005E-9</c:v>
                </c:pt>
                <c:pt idx="189">
                  <c:v>-1.4001000000000006E-9</c:v>
                </c:pt>
                <c:pt idx="190">
                  <c:v>-1.3876000000000007E-9</c:v>
                </c:pt>
                <c:pt idx="191">
                  <c:v>-1.3751000000000006E-9</c:v>
                </c:pt>
                <c:pt idx="192">
                  <c:v>-1.3626000000000007E-9</c:v>
                </c:pt>
                <c:pt idx="193">
                  <c:v>-1.3501000000000005E-9</c:v>
                </c:pt>
                <c:pt idx="194">
                  <c:v>-1.3376000000000006E-9</c:v>
                </c:pt>
                <c:pt idx="195">
                  <c:v>-1.3251000000000003E-9</c:v>
                </c:pt>
                <c:pt idx="196">
                  <c:v>-1.3126000000000006E-9</c:v>
                </c:pt>
                <c:pt idx="197">
                  <c:v>-1.3001000000000007E-9</c:v>
                </c:pt>
                <c:pt idx="198">
                  <c:v>-1.2876000000000006E-9</c:v>
                </c:pt>
                <c:pt idx="199">
                  <c:v>-1.2751000000000005E-9</c:v>
                </c:pt>
                <c:pt idx="200">
                  <c:v>-1.2626000000000006E-9</c:v>
                </c:pt>
                <c:pt idx="201">
                  <c:v>-1.2501000000000007E-9</c:v>
                </c:pt>
                <c:pt idx="202">
                  <c:v>-1.2376000000000002E-9</c:v>
                </c:pt>
                <c:pt idx="203">
                  <c:v>-1.2251000000000005E-9</c:v>
                </c:pt>
                <c:pt idx="204">
                  <c:v>-1.2126000000000003E-9</c:v>
                </c:pt>
                <c:pt idx="205">
                  <c:v>-1.2001000000000006E-9</c:v>
                </c:pt>
                <c:pt idx="206">
                  <c:v>-1.1876000000000003E-9</c:v>
                </c:pt>
                <c:pt idx="207">
                  <c:v>-1.1751000000000006E-9</c:v>
                </c:pt>
                <c:pt idx="208">
                  <c:v>-1.1626000000000007E-9</c:v>
                </c:pt>
                <c:pt idx="209">
                  <c:v>-1.1501000000000006E-9</c:v>
                </c:pt>
                <c:pt idx="210">
                  <c:v>-1.1376000000000005E-9</c:v>
                </c:pt>
                <c:pt idx="211">
                  <c:v>-1.1251000000000006E-9</c:v>
                </c:pt>
                <c:pt idx="212">
                  <c:v>-1.1126000000000007E-9</c:v>
                </c:pt>
                <c:pt idx="213">
                  <c:v>-1.1001000000000006E-9</c:v>
                </c:pt>
                <c:pt idx="214">
                  <c:v>-1.0876000000000005E-9</c:v>
                </c:pt>
                <c:pt idx="215">
                  <c:v>-1.0751000000000004E-9</c:v>
                </c:pt>
                <c:pt idx="216">
                  <c:v>-1.0626000000000004E-9</c:v>
                </c:pt>
                <c:pt idx="217">
                  <c:v>-1.0501000000000003E-9</c:v>
                </c:pt>
                <c:pt idx="218">
                  <c:v>-1.0376000000000004E-9</c:v>
                </c:pt>
                <c:pt idx="219">
                  <c:v>-1.0251000000000001E-9</c:v>
                </c:pt>
                <c:pt idx="220">
                  <c:v>-1.0126000000000004E-9</c:v>
                </c:pt>
                <c:pt idx="221">
                  <c:v>-1.0001000000000005E-9</c:v>
                </c:pt>
                <c:pt idx="222">
                  <c:v>-9.8760000000000081E-10</c:v>
                </c:pt>
                <c:pt idx="223">
                  <c:v>-9.7510000000000049E-10</c:v>
                </c:pt>
                <c:pt idx="224">
                  <c:v>-9.6260000000000058E-10</c:v>
                </c:pt>
                <c:pt idx="225">
                  <c:v>-9.5010000000000047E-10</c:v>
                </c:pt>
                <c:pt idx="226">
                  <c:v>-9.3760000000000077E-10</c:v>
                </c:pt>
                <c:pt idx="227">
                  <c:v>-9.2510000000000046E-10</c:v>
                </c:pt>
                <c:pt idx="228">
                  <c:v>-9.1260000000000045E-10</c:v>
                </c:pt>
                <c:pt idx="229">
                  <c:v>-9.0010000000000044E-10</c:v>
                </c:pt>
                <c:pt idx="230">
                  <c:v>-8.8760000000000064E-10</c:v>
                </c:pt>
                <c:pt idx="231">
                  <c:v>-8.7510000000000042E-10</c:v>
                </c:pt>
                <c:pt idx="232">
                  <c:v>-8.6260000000000041E-10</c:v>
                </c:pt>
                <c:pt idx="233">
                  <c:v>-8.5010000000000082E-10</c:v>
                </c:pt>
                <c:pt idx="234">
                  <c:v>-8.3760000000000081E-10</c:v>
                </c:pt>
                <c:pt idx="235">
                  <c:v>-8.2510000000000059E-10</c:v>
                </c:pt>
                <c:pt idx="236">
                  <c:v>-8.1260000000000059E-10</c:v>
                </c:pt>
                <c:pt idx="237">
                  <c:v>-8.0010000000000058E-10</c:v>
                </c:pt>
                <c:pt idx="238">
                  <c:v>-7.8760000000000057E-10</c:v>
                </c:pt>
                <c:pt idx="239">
                  <c:v>-7.7510000000000046E-10</c:v>
                </c:pt>
                <c:pt idx="240">
                  <c:v>-7.6260000000000034E-10</c:v>
                </c:pt>
                <c:pt idx="241">
                  <c:v>-7.5010000000000044E-10</c:v>
                </c:pt>
                <c:pt idx="242">
                  <c:v>-7.3760000000000043E-10</c:v>
                </c:pt>
                <c:pt idx="243">
                  <c:v>-7.2510000000000042E-10</c:v>
                </c:pt>
                <c:pt idx="244">
                  <c:v>-7.1260000000000031E-10</c:v>
                </c:pt>
                <c:pt idx="245">
                  <c:v>-7.001000000000003E-10</c:v>
                </c:pt>
                <c:pt idx="246">
                  <c:v>-6.8760000000000029E-10</c:v>
                </c:pt>
                <c:pt idx="247">
                  <c:v>-6.7510000000000028E-10</c:v>
                </c:pt>
                <c:pt idx="248">
                  <c:v>-6.6260000000000017E-10</c:v>
                </c:pt>
                <c:pt idx="249">
                  <c:v>-6.5010000000000027E-10</c:v>
                </c:pt>
                <c:pt idx="250">
                  <c:v>-6.3760000000000026E-10</c:v>
                </c:pt>
                <c:pt idx="251">
                  <c:v>-6.2510000000000035E-10</c:v>
                </c:pt>
                <c:pt idx="252">
                  <c:v>-6.1260000000000024E-10</c:v>
                </c:pt>
                <c:pt idx="253">
                  <c:v>-6.0010000000000034E-10</c:v>
                </c:pt>
                <c:pt idx="254">
                  <c:v>-5.8760000000000033E-10</c:v>
                </c:pt>
                <c:pt idx="255">
                  <c:v>-5.7510000000000032E-10</c:v>
                </c:pt>
                <c:pt idx="256">
                  <c:v>-5.6260000000000021E-10</c:v>
                </c:pt>
                <c:pt idx="257">
                  <c:v>-5.501000000000002E-10</c:v>
                </c:pt>
                <c:pt idx="258">
                  <c:v>-5.3760000000000029E-10</c:v>
                </c:pt>
                <c:pt idx="259">
                  <c:v>-5.2510000000000029E-10</c:v>
                </c:pt>
                <c:pt idx="260">
                  <c:v>-5.1260000000000017E-10</c:v>
                </c:pt>
                <c:pt idx="261">
                  <c:v>-5.0010000000000027E-10</c:v>
                </c:pt>
                <c:pt idx="262">
                  <c:v>-4.8760000000000026E-10</c:v>
                </c:pt>
                <c:pt idx="263">
                  <c:v>-4.7510000000000025E-10</c:v>
                </c:pt>
                <c:pt idx="264">
                  <c:v>-4.6260000000000009E-10</c:v>
                </c:pt>
                <c:pt idx="265">
                  <c:v>-4.5010000000000018E-10</c:v>
                </c:pt>
                <c:pt idx="266">
                  <c:v>-4.3760000000000028E-10</c:v>
                </c:pt>
                <c:pt idx="267">
                  <c:v>-4.2510000000000027E-10</c:v>
                </c:pt>
                <c:pt idx="268">
                  <c:v>-4.1260000000000016E-10</c:v>
                </c:pt>
                <c:pt idx="269">
                  <c:v>-4.0010000000000015E-10</c:v>
                </c:pt>
                <c:pt idx="270">
                  <c:v>-3.8760000000000014E-10</c:v>
                </c:pt>
                <c:pt idx="271">
                  <c:v>-3.7510000000000018E-10</c:v>
                </c:pt>
                <c:pt idx="272">
                  <c:v>-3.6260000000000017E-10</c:v>
                </c:pt>
                <c:pt idx="273">
                  <c:v>-3.5010000000000017E-10</c:v>
                </c:pt>
                <c:pt idx="274">
                  <c:v>-3.3760000000000016E-10</c:v>
                </c:pt>
                <c:pt idx="275">
                  <c:v>-3.2510000000000015E-10</c:v>
                </c:pt>
                <c:pt idx="276">
                  <c:v>-3.1260000000000014E-10</c:v>
                </c:pt>
                <c:pt idx="277">
                  <c:v>-3.0010000000000013E-10</c:v>
                </c:pt>
                <c:pt idx="278">
                  <c:v>-2.8760000000000012E-10</c:v>
                </c:pt>
                <c:pt idx="279">
                  <c:v>-2.7510000000000017E-10</c:v>
                </c:pt>
                <c:pt idx="280">
                  <c:v>-2.6260000000000016E-10</c:v>
                </c:pt>
                <c:pt idx="281">
                  <c:v>-2.5010000000000015E-10</c:v>
                </c:pt>
                <c:pt idx="282">
                  <c:v>-2.3760000000000009E-10</c:v>
                </c:pt>
                <c:pt idx="283">
                  <c:v>-2.2510000000000011E-10</c:v>
                </c:pt>
                <c:pt idx="284">
                  <c:v>-2.126000000000001E-10</c:v>
                </c:pt>
                <c:pt idx="285">
                  <c:v>-2.0010000000000009E-10</c:v>
                </c:pt>
                <c:pt idx="286">
                  <c:v>-1.8760000000000011E-10</c:v>
                </c:pt>
                <c:pt idx="287">
                  <c:v>-1.751000000000001E-10</c:v>
                </c:pt>
                <c:pt idx="288">
                  <c:v>-1.6260000000000009E-10</c:v>
                </c:pt>
                <c:pt idx="289">
                  <c:v>-1.5010000000000008E-10</c:v>
                </c:pt>
                <c:pt idx="290">
                  <c:v>-1.376000000000001E-10</c:v>
                </c:pt>
                <c:pt idx="291">
                  <c:v>-1.2510000000000006E-10</c:v>
                </c:pt>
                <c:pt idx="292">
                  <c:v>-1.1260000000000007E-10</c:v>
                </c:pt>
                <c:pt idx="293">
                  <c:v>-1.0010000000000005E-10</c:v>
                </c:pt>
                <c:pt idx="294">
                  <c:v>-8.7600000000000052E-11</c:v>
                </c:pt>
                <c:pt idx="295">
                  <c:v>-7.5100000000000043E-11</c:v>
                </c:pt>
                <c:pt idx="296">
                  <c:v>-6.2600000000000035E-11</c:v>
                </c:pt>
                <c:pt idx="297">
                  <c:v>-5.0100000000000026E-11</c:v>
                </c:pt>
                <c:pt idx="298">
                  <c:v>-3.7600000000000024E-11</c:v>
                </c:pt>
                <c:pt idx="299">
                  <c:v>-2.5100000000000012E-11</c:v>
                </c:pt>
                <c:pt idx="300">
                  <c:v>-1.2600000000000009E-11</c:v>
                </c:pt>
                <c:pt idx="301">
                  <c:v>-1.0000000000000007E-13</c:v>
                </c:pt>
                <c:pt idx="302">
                  <c:v>1.2400000000000007E-11</c:v>
                </c:pt>
                <c:pt idx="303">
                  <c:v>2.4900000000000012E-11</c:v>
                </c:pt>
                <c:pt idx="304">
                  <c:v>3.7400000000000027E-11</c:v>
                </c:pt>
                <c:pt idx="305">
                  <c:v>4.9900000000000036E-11</c:v>
                </c:pt>
                <c:pt idx="306">
                  <c:v>6.2400000000000038E-11</c:v>
                </c:pt>
                <c:pt idx="307">
                  <c:v>7.4900000000000046E-11</c:v>
                </c:pt>
                <c:pt idx="308">
                  <c:v>8.7400000000000042E-11</c:v>
                </c:pt>
                <c:pt idx="309">
                  <c:v>9.9900000000000102E-11</c:v>
                </c:pt>
                <c:pt idx="310">
                  <c:v>1.1240000000000003E-10</c:v>
                </c:pt>
                <c:pt idx="311">
                  <c:v>1.2490000000000005E-10</c:v>
                </c:pt>
                <c:pt idx="312">
                  <c:v>1.3740000000000009E-10</c:v>
                </c:pt>
                <c:pt idx="313">
                  <c:v>1.4990000000000005E-10</c:v>
                </c:pt>
                <c:pt idx="314">
                  <c:v>1.6240000000000011E-10</c:v>
                </c:pt>
                <c:pt idx="315">
                  <c:v>1.7490000000000009E-10</c:v>
                </c:pt>
                <c:pt idx="316">
                  <c:v>1.8740000000000007E-10</c:v>
                </c:pt>
                <c:pt idx="317">
                  <c:v>1.9990000000000013E-10</c:v>
                </c:pt>
                <c:pt idx="318">
                  <c:v>2.1240000000000014E-10</c:v>
                </c:pt>
                <c:pt idx="319">
                  <c:v>2.2490000000000015E-10</c:v>
                </c:pt>
                <c:pt idx="320">
                  <c:v>2.3740000000000008E-10</c:v>
                </c:pt>
                <c:pt idx="321">
                  <c:v>2.4990000000000009E-10</c:v>
                </c:pt>
                <c:pt idx="322">
                  <c:v>2.6240000000000015E-10</c:v>
                </c:pt>
                <c:pt idx="323">
                  <c:v>2.7490000000000016E-10</c:v>
                </c:pt>
                <c:pt idx="324">
                  <c:v>2.8740000000000011E-10</c:v>
                </c:pt>
                <c:pt idx="325">
                  <c:v>2.9990000000000012E-10</c:v>
                </c:pt>
                <c:pt idx="326">
                  <c:v>3.1240000000000018E-10</c:v>
                </c:pt>
                <c:pt idx="327">
                  <c:v>3.2490000000000019E-10</c:v>
                </c:pt>
                <c:pt idx="328">
                  <c:v>3.3740000000000015E-10</c:v>
                </c:pt>
                <c:pt idx="329">
                  <c:v>3.4990000000000016E-10</c:v>
                </c:pt>
                <c:pt idx="330">
                  <c:v>3.6240000000000022E-10</c:v>
                </c:pt>
                <c:pt idx="331">
                  <c:v>3.7490000000000023E-10</c:v>
                </c:pt>
                <c:pt idx="332">
                  <c:v>3.8740000000000018E-10</c:v>
                </c:pt>
                <c:pt idx="333">
                  <c:v>3.9990000000000019E-10</c:v>
                </c:pt>
                <c:pt idx="334">
                  <c:v>4.124000000000001E-10</c:v>
                </c:pt>
                <c:pt idx="335">
                  <c:v>4.2490000000000031E-10</c:v>
                </c:pt>
                <c:pt idx="336">
                  <c:v>4.3740000000000022E-10</c:v>
                </c:pt>
                <c:pt idx="337">
                  <c:v>4.4990000000000033E-10</c:v>
                </c:pt>
                <c:pt idx="338">
                  <c:v>4.6240000000000013E-10</c:v>
                </c:pt>
                <c:pt idx="339">
                  <c:v>4.7490000000000019E-10</c:v>
                </c:pt>
                <c:pt idx="340">
                  <c:v>4.874000000000002E-10</c:v>
                </c:pt>
                <c:pt idx="341">
                  <c:v>4.9990000000000031E-10</c:v>
                </c:pt>
                <c:pt idx="342">
                  <c:v>5.1240000000000011E-10</c:v>
                </c:pt>
                <c:pt idx="343">
                  <c:v>5.2490000000000033E-10</c:v>
                </c:pt>
                <c:pt idx="344">
                  <c:v>5.3740000000000023E-10</c:v>
                </c:pt>
                <c:pt idx="345">
                  <c:v>5.4990000000000034E-10</c:v>
                </c:pt>
                <c:pt idx="346">
                  <c:v>5.6240000000000015E-10</c:v>
                </c:pt>
                <c:pt idx="347">
                  <c:v>5.7490000000000047E-10</c:v>
                </c:pt>
                <c:pt idx="348">
                  <c:v>5.8740000000000027E-10</c:v>
                </c:pt>
                <c:pt idx="349">
                  <c:v>5.9990000000000028E-10</c:v>
                </c:pt>
                <c:pt idx="350">
                  <c:v>6.1240000000000018E-10</c:v>
                </c:pt>
                <c:pt idx="351">
                  <c:v>6.2490000000000029E-10</c:v>
                </c:pt>
                <c:pt idx="352">
                  <c:v>6.374000000000003E-10</c:v>
                </c:pt>
                <c:pt idx="353">
                  <c:v>6.4990000000000041E-10</c:v>
                </c:pt>
                <c:pt idx="354">
                  <c:v>6.6240000000000021E-10</c:v>
                </c:pt>
                <c:pt idx="355">
                  <c:v>6.7490000000000043E-10</c:v>
                </c:pt>
                <c:pt idx="356">
                  <c:v>6.8740000000000034E-10</c:v>
                </c:pt>
                <c:pt idx="357">
                  <c:v>6.9990000000000045E-10</c:v>
                </c:pt>
                <c:pt idx="358">
                  <c:v>7.1240000000000025E-10</c:v>
                </c:pt>
                <c:pt idx="359">
                  <c:v>7.2490000000000057E-10</c:v>
                </c:pt>
                <c:pt idx="360">
                  <c:v>7.3740000000000037E-10</c:v>
                </c:pt>
                <c:pt idx="361">
                  <c:v>7.4990000000000038E-10</c:v>
                </c:pt>
                <c:pt idx="362">
                  <c:v>7.6240000000000028E-10</c:v>
                </c:pt>
                <c:pt idx="363">
                  <c:v>7.7490000000000039E-10</c:v>
                </c:pt>
                <c:pt idx="364">
                  <c:v>7.874000000000004E-10</c:v>
                </c:pt>
                <c:pt idx="365">
                  <c:v>7.9990000000000052E-10</c:v>
                </c:pt>
                <c:pt idx="366">
                  <c:v>8.1240000000000032E-10</c:v>
                </c:pt>
                <c:pt idx="367">
                  <c:v>8.2490000000000033E-10</c:v>
                </c:pt>
                <c:pt idx="368">
                  <c:v>8.3740000000000054E-10</c:v>
                </c:pt>
                <c:pt idx="369">
                  <c:v>8.4990000000000055E-10</c:v>
                </c:pt>
                <c:pt idx="370">
                  <c:v>8.6240000000000035E-10</c:v>
                </c:pt>
                <c:pt idx="371">
                  <c:v>8.7490000000000036E-10</c:v>
                </c:pt>
                <c:pt idx="372">
                  <c:v>8.8740000000000068E-10</c:v>
                </c:pt>
                <c:pt idx="373">
                  <c:v>8.9990000000000058E-10</c:v>
                </c:pt>
                <c:pt idx="374">
                  <c:v>9.1240000000000059E-10</c:v>
                </c:pt>
                <c:pt idx="375">
                  <c:v>9.2490000000000039E-10</c:v>
                </c:pt>
                <c:pt idx="376">
                  <c:v>9.3740000000000071E-10</c:v>
                </c:pt>
                <c:pt idx="377">
                  <c:v>9.4990000000000062E-10</c:v>
                </c:pt>
                <c:pt idx="378">
                  <c:v>9.6240000000000052E-10</c:v>
                </c:pt>
                <c:pt idx="379">
                  <c:v>9.7490000000000043E-10</c:v>
                </c:pt>
                <c:pt idx="380">
                  <c:v>9.8740000000000075E-10</c:v>
                </c:pt>
                <c:pt idx="381">
                  <c:v>9.9990000000000065E-10</c:v>
                </c:pt>
                <c:pt idx="382">
                  <c:v>1.0124000000000004E-9</c:v>
                </c:pt>
                <c:pt idx="383">
                  <c:v>1.0249000000000005E-9</c:v>
                </c:pt>
                <c:pt idx="384">
                  <c:v>1.0374000000000004E-9</c:v>
                </c:pt>
                <c:pt idx="385">
                  <c:v>1.0499000000000003E-9</c:v>
                </c:pt>
                <c:pt idx="386">
                  <c:v>1.0624000000000006E-9</c:v>
                </c:pt>
                <c:pt idx="387">
                  <c:v>1.0749000000000005E-9</c:v>
                </c:pt>
                <c:pt idx="388">
                  <c:v>1.0874000000000004E-9</c:v>
                </c:pt>
                <c:pt idx="389">
                  <c:v>1.0999000000000005E-9</c:v>
                </c:pt>
                <c:pt idx="390">
                  <c:v>1.1124000000000006E-9</c:v>
                </c:pt>
                <c:pt idx="391">
                  <c:v>1.1249000000000003E-9</c:v>
                </c:pt>
                <c:pt idx="392">
                  <c:v>1.1374000000000004E-9</c:v>
                </c:pt>
                <c:pt idx="393">
                  <c:v>1.1499000000000003E-9</c:v>
                </c:pt>
                <c:pt idx="394">
                  <c:v>1.1624000000000007E-9</c:v>
                </c:pt>
                <c:pt idx="395">
                  <c:v>1.1749000000000004E-9</c:v>
                </c:pt>
                <c:pt idx="396">
                  <c:v>1.1874000000000007E-9</c:v>
                </c:pt>
                <c:pt idx="397">
                  <c:v>1.1999000000000006E-9</c:v>
                </c:pt>
                <c:pt idx="398">
                  <c:v>1.2124000000000005E-9</c:v>
                </c:pt>
                <c:pt idx="399">
                  <c:v>1.2249000000000004E-9</c:v>
                </c:pt>
                <c:pt idx="400">
                  <c:v>1.2374000000000005E-9</c:v>
                </c:pt>
              </c:numCache>
            </c:numRef>
          </c:xVal>
          <c:yVal>
            <c:numRef>
              <c:f>'C:\Users\LU\Fast Timing\07202012\64mm^2\ZVA&amp;AM\1750V\[T72.csv]T72'!$C$100:$C$500</c:f>
              <c:numCache>
                <c:formatCode>General</c:formatCode>
                <c:ptCount val="401"/>
                <c:pt idx="0">
                  <c:v>-1.4700000000000002E-3</c:v>
                </c:pt>
                <c:pt idx="1">
                  <c:v>-1.4700000000000002E-3</c:v>
                </c:pt>
                <c:pt idx="2">
                  <c:v>-1.3900000000000004E-3</c:v>
                </c:pt>
                <c:pt idx="3">
                  <c:v>-1.3400000000000003E-3</c:v>
                </c:pt>
                <c:pt idx="4">
                  <c:v>-1.2600000000000003E-3</c:v>
                </c:pt>
                <c:pt idx="5">
                  <c:v>-1.1800000000000003E-3</c:v>
                </c:pt>
                <c:pt idx="6">
                  <c:v>-1.0700000000000002E-3</c:v>
                </c:pt>
                <c:pt idx="7">
                  <c:v>-1.0200000000000003E-3</c:v>
                </c:pt>
                <c:pt idx="8">
                  <c:v>-8.9000000000000038E-4</c:v>
                </c:pt>
                <c:pt idx="9">
                  <c:v>-7.800000000000002E-4</c:v>
                </c:pt>
                <c:pt idx="10">
                  <c:v>-7.1000000000000013E-4</c:v>
                </c:pt>
                <c:pt idx="11">
                  <c:v>-6.5000000000000019E-4</c:v>
                </c:pt>
                <c:pt idx="12">
                  <c:v>-6.0000000000000016E-4</c:v>
                </c:pt>
                <c:pt idx="13">
                  <c:v>-5.2000000000000006E-4</c:v>
                </c:pt>
                <c:pt idx="14">
                  <c:v>-4.4000000000000012E-4</c:v>
                </c:pt>
                <c:pt idx="15">
                  <c:v>-3.6000000000000008E-4</c:v>
                </c:pt>
                <c:pt idx="16">
                  <c:v>-3.6000000000000008E-4</c:v>
                </c:pt>
                <c:pt idx="17">
                  <c:v>-3.1000000000000005E-4</c:v>
                </c:pt>
                <c:pt idx="18">
                  <c:v>-3.1000000000000005E-4</c:v>
                </c:pt>
                <c:pt idx="19">
                  <c:v>-3.4000000000000008E-4</c:v>
                </c:pt>
                <c:pt idx="20">
                  <c:v>-3.4000000000000008E-4</c:v>
                </c:pt>
                <c:pt idx="21">
                  <c:v>-4.2000000000000013E-4</c:v>
                </c:pt>
                <c:pt idx="22">
                  <c:v>-4.4000000000000012E-4</c:v>
                </c:pt>
                <c:pt idx="23">
                  <c:v>-5.2000000000000006E-4</c:v>
                </c:pt>
                <c:pt idx="24">
                  <c:v>-6.3000000000000013E-4</c:v>
                </c:pt>
                <c:pt idx="25">
                  <c:v>-6.5000000000000019E-4</c:v>
                </c:pt>
                <c:pt idx="26">
                  <c:v>-7.6000000000000015E-4</c:v>
                </c:pt>
                <c:pt idx="27">
                  <c:v>-8.600000000000003E-4</c:v>
                </c:pt>
                <c:pt idx="28">
                  <c:v>-9.7000000000000016E-4</c:v>
                </c:pt>
                <c:pt idx="29">
                  <c:v>-1.0499999999999997E-3</c:v>
                </c:pt>
                <c:pt idx="30">
                  <c:v>-1.1500000000000004E-3</c:v>
                </c:pt>
                <c:pt idx="31">
                  <c:v>-1.2600000000000003E-3</c:v>
                </c:pt>
                <c:pt idx="32">
                  <c:v>-1.3100000000000002E-3</c:v>
                </c:pt>
                <c:pt idx="33">
                  <c:v>-1.4200000000000003E-3</c:v>
                </c:pt>
                <c:pt idx="34">
                  <c:v>-1.5200000000000003E-3</c:v>
                </c:pt>
                <c:pt idx="35">
                  <c:v>-1.6299999999999999E-3</c:v>
                </c:pt>
                <c:pt idx="36">
                  <c:v>-1.7300000000000002E-3</c:v>
                </c:pt>
                <c:pt idx="37">
                  <c:v>-1.7899999999999999E-3</c:v>
                </c:pt>
                <c:pt idx="38">
                  <c:v>-1.8400000000000005E-3</c:v>
                </c:pt>
                <c:pt idx="39">
                  <c:v>-1.9200000000000005E-3</c:v>
                </c:pt>
                <c:pt idx="40">
                  <c:v>-1.9700000000000004E-3</c:v>
                </c:pt>
                <c:pt idx="41">
                  <c:v>-2.0000000000000005E-3</c:v>
                </c:pt>
                <c:pt idx="42">
                  <c:v>-2.0200000000000005E-3</c:v>
                </c:pt>
                <c:pt idx="43">
                  <c:v>-2.1300000000000004E-3</c:v>
                </c:pt>
                <c:pt idx="44">
                  <c:v>-2.1300000000000004E-3</c:v>
                </c:pt>
                <c:pt idx="45">
                  <c:v>-2.1500000000000004E-3</c:v>
                </c:pt>
                <c:pt idx="46">
                  <c:v>-2.1800000000000005E-3</c:v>
                </c:pt>
                <c:pt idx="47">
                  <c:v>-2.2100000000000002E-3</c:v>
                </c:pt>
                <c:pt idx="48">
                  <c:v>-2.1500000000000004E-3</c:v>
                </c:pt>
                <c:pt idx="49">
                  <c:v>-2.2100000000000002E-3</c:v>
                </c:pt>
                <c:pt idx="50">
                  <c:v>-2.2300000000000002E-3</c:v>
                </c:pt>
                <c:pt idx="51">
                  <c:v>-2.2900000000000004E-3</c:v>
                </c:pt>
                <c:pt idx="52">
                  <c:v>-2.2900000000000004E-3</c:v>
                </c:pt>
                <c:pt idx="53">
                  <c:v>-2.31E-3</c:v>
                </c:pt>
                <c:pt idx="54">
                  <c:v>-2.3700000000000001E-3</c:v>
                </c:pt>
                <c:pt idx="55">
                  <c:v>-2.4199999999999998E-3</c:v>
                </c:pt>
                <c:pt idx="56">
                  <c:v>-2.4399999999999999E-3</c:v>
                </c:pt>
                <c:pt idx="57">
                  <c:v>-2.5000000000000005E-3</c:v>
                </c:pt>
                <c:pt idx="58">
                  <c:v>-2.5200000000000005E-3</c:v>
                </c:pt>
                <c:pt idx="59">
                  <c:v>-2.5999999999999999E-3</c:v>
                </c:pt>
                <c:pt idx="60">
                  <c:v>-2.5999999999999999E-3</c:v>
                </c:pt>
                <c:pt idx="61">
                  <c:v>-2.6800000000000005E-3</c:v>
                </c:pt>
                <c:pt idx="62">
                  <c:v>-2.7300000000000002E-3</c:v>
                </c:pt>
                <c:pt idx="63">
                  <c:v>-2.7600000000000003E-3</c:v>
                </c:pt>
                <c:pt idx="64">
                  <c:v>-2.7900000000000004E-3</c:v>
                </c:pt>
                <c:pt idx="65">
                  <c:v>-2.8700000000000002E-3</c:v>
                </c:pt>
                <c:pt idx="66">
                  <c:v>-2.8900000000000002E-3</c:v>
                </c:pt>
                <c:pt idx="67">
                  <c:v>-2.9500000000000004E-3</c:v>
                </c:pt>
                <c:pt idx="68">
                  <c:v>-2.9199999999999999E-3</c:v>
                </c:pt>
                <c:pt idx="69">
                  <c:v>-3.0000000000000005E-3</c:v>
                </c:pt>
                <c:pt idx="70">
                  <c:v>-2.9199999999999999E-3</c:v>
                </c:pt>
                <c:pt idx="71">
                  <c:v>-2.9500000000000004E-3</c:v>
                </c:pt>
                <c:pt idx="72">
                  <c:v>-2.8900000000000002E-3</c:v>
                </c:pt>
                <c:pt idx="73">
                  <c:v>-2.8700000000000002E-3</c:v>
                </c:pt>
                <c:pt idx="74">
                  <c:v>-2.8400000000000005E-3</c:v>
                </c:pt>
                <c:pt idx="75">
                  <c:v>-2.7300000000000002E-3</c:v>
                </c:pt>
                <c:pt idx="76">
                  <c:v>-2.6300000000000004E-3</c:v>
                </c:pt>
                <c:pt idx="77">
                  <c:v>-2.5800000000000003E-3</c:v>
                </c:pt>
                <c:pt idx="78">
                  <c:v>-2.47E-3</c:v>
                </c:pt>
                <c:pt idx="79">
                  <c:v>-2.3400000000000001E-3</c:v>
                </c:pt>
                <c:pt idx="80">
                  <c:v>-2.2300000000000002E-3</c:v>
                </c:pt>
                <c:pt idx="81">
                  <c:v>-2.0500000000000002E-3</c:v>
                </c:pt>
                <c:pt idx="82">
                  <c:v>-1.8900000000000004E-3</c:v>
                </c:pt>
                <c:pt idx="83">
                  <c:v>-1.7300000000000002E-3</c:v>
                </c:pt>
                <c:pt idx="84">
                  <c:v>-1.5499999999999999E-3</c:v>
                </c:pt>
                <c:pt idx="85">
                  <c:v>-1.3600000000000003E-3</c:v>
                </c:pt>
                <c:pt idx="86">
                  <c:v>-1.1800000000000003E-3</c:v>
                </c:pt>
                <c:pt idx="87">
                  <c:v>-9.4000000000000041E-4</c:v>
                </c:pt>
                <c:pt idx="88">
                  <c:v>-7.800000000000002E-4</c:v>
                </c:pt>
                <c:pt idx="89">
                  <c:v>-6.0000000000000016E-4</c:v>
                </c:pt>
                <c:pt idx="90">
                  <c:v>-3.4000000000000008E-4</c:v>
                </c:pt>
                <c:pt idx="91">
                  <c:v>-1.8000000000000004E-4</c:v>
                </c:pt>
                <c:pt idx="92">
                  <c:v>1.0000000000000003E-5</c:v>
                </c:pt>
                <c:pt idx="93">
                  <c:v>1.6000000000000004E-4</c:v>
                </c:pt>
                <c:pt idx="94">
                  <c:v>3.7000000000000005E-4</c:v>
                </c:pt>
                <c:pt idx="95">
                  <c:v>5.3000000000000009E-4</c:v>
                </c:pt>
                <c:pt idx="96">
                  <c:v>7.400000000000001E-4</c:v>
                </c:pt>
                <c:pt idx="97">
                  <c:v>9.0000000000000041E-4</c:v>
                </c:pt>
                <c:pt idx="98">
                  <c:v>1.0900000000000003E-3</c:v>
                </c:pt>
                <c:pt idx="99">
                  <c:v>1.2400000000000002E-3</c:v>
                </c:pt>
                <c:pt idx="100">
                  <c:v>1.4300000000000003E-3</c:v>
                </c:pt>
                <c:pt idx="101">
                  <c:v>1.6100000000000003E-3</c:v>
                </c:pt>
                <c:pt idx="102">
                  <c:v>1.7700000000000003E-3</c:v>
                </c:pt>
                <c:pt idx="103">
                  <c:v>1.9300000000000005E-3</c:v>
                </c:pt>
                <c:pt idx="104">
                  <c:v>2.1400000000000004E-3</c:v>
                </c:pt>
                <c:pt idx="105">
                  <c:v>2.32E-3</c:v>
                </c:pt>
                <c:pt idx="106">
                  <c:v>2.4599999999999999E-3</c:v>
                </c:pt>
                <c:pt idx="107">
                  <c:v>2.6900000000000006E-3</c:v>
                </c:pt>
                <c:pt idx="108">
                  <c:v>2.7700000000000003E-3</c:v>
                </c:pt>
                <c:pt idx="109">
                  <c:v>2.9300000000000003E-3</c:v>
                </c:pt>
                <c:pt idx="110">
                  <c:v>3.0900000000000003E-3</c:v>
                </c:pt>
                <c:pt idx="111">
                  <c:v>3.2200000000000006E-3</c:v>
                </c:pt>
                <c:pt idx="112">
                  <c:v>3.3800000000000006E-3</c:v>
                </c:pt>
                <c:pt idx="113">
                  <c:v>3.5100000000000005E-3</c:v>
                </c:pt>
                <c:pt idx="114">
                  <c:v>3.6700000000000005E-3</c:v>
                </c:pt>
                <c:pt idx="115">
                  <c:v>3.8500000000000001E-3</c:v>
                </c:pt>
                <c:pt idx="116">
                  <c:v>3.9800000000000009E-3</c:v>
                </c:pt>
                <c:pt idx="117">
                  <c:v>4.2200000000000007E-3</c:v>
                </c:pt>
                <c:pt idx="118">
                  <c:v>4.3800000000000002E-3</c:v>
                </c:pt>
                <c:pt idx="119">
                  <c:v>4.5900000000000003E-3</c:v>
                </c:pt>
                <c:pt idx="120">
                  <c:v>4.7500000000000007E-3</c:v>
                </c:pt>
                <c:pt idx="121">
                  <c:v>4.9900000000000014E-3</c:v>
                </c:pt>
                <c:pt idx="122">
                  <c:v>5.1999999999999998E-3</c:v>
                </c:pt>
                <c:pt idx="123">
                  <c:v>5.3299999999999997E-3</c:v>
                </c:pt>
                <c:pt idx="124">
                  <c:v>5.4600000000000004E-3</c:v>
                </c:pt>
                <c:pt idx="125">
                  <c:v>5.490000000000001E-3</c:v>
                </c:pt>
                <c:pt idx="126">
                  <c:v>5.5900000000000012E-3</c:v>
                </c:pt>
                <c:pt idx="127">
                  <c:v>5.6400000000000009E-3</c:v>
                </c:pt>
                <c:pt idx="128">
                  <c:v>5.6400000000000009E-3</c:v>
                </c:pt>
                <c:pt idx="129">
                  <c:v>5.7200000000000011E-3</c:v>
                </c:pt>
                <c:pt idx="130">
                  <c:v>5.7500000000000008E-3</c:v>
                </c:pt>
                <c:pt idx="131">
                  <c:v>5.7800000000000013E-3</c:v>
                </c:pt>
                <c:pt idx="132">
                  <c:v>5.7800000000000013E-3</c:v>
                </c:pt>
                <c:pt idx="133">
                  <c:v>5.830000000000001E-3</c:v>
                </c:pt>
                <c:pt idx="134">
                  <c:v>5.850000000000001E-3</c:v>
                </c:pt>
                <c:pt idx="135">
                  <c:v>5.8800000000000007E-3</c:v>
                </c:pt>
                <c:pt idx="136">
                  <c:v>5.9300000000000012E-3</c:v>
                </c:pt>
                <c:pt idx="137">
                  <c:v>5.9100000000000012E-3</c:v>
                </c:pt>
                <c:pt idx="138">
                  <c:v>5.8800000000000007E-3</c:v>
                </c:pt>
                <c:pt idx="139">
                  <c:v>5.8800000000000007E-3</c:v>
                </c:pt>
                <c:pt idx="140">
                  <c:v>5.7200000000000011E-3</c:v>
                </c:pt>
                <c:pt idx="141">
                  <c:v>5.62E-3</c:v>
                </c:pt>
                <c:pt idx="142">
                  <c:v>5.4600000000000004E-3</c:v>
                </c:pt>
                <c:pt idx="143">
                  <c:v>5.2700000000000012E-3</c:v>
                </c:pt>
                <c:pt idx="144">
                  <c:v>5.170000000000001E-3</c:v>
                </c:pt>
                <c:pt idx="145">
                  <c:v>5.0100000000000006E-3</c:v>
                </c:pt>
                <c:pt idx="146">
                  <c:v>4.8500000000000001E-3</c:v>
                </c:pt>
                <c:pt idx="147">
                  <c:v>4.7200000000000002E-3</c:v>
                </c:pt>
                <c:pt idx="148">
                  <c:v>4.64E-3</c:v>
                </c:pt>
                <c:pt idx="149">
                  <c:v>4.5600000000000007E-3</c:v>
                </c:pt>
                <c:pt idx="150">
                  <c:v>4.4800000000000013E-3</c:v>
                </c:pt>
                <c:pt idx="151">
                  <c:v>4.3800000000000002E-3</c:v>
                </c:pt>
                <c:pt idx="152">
                  <c:v>4.3800000000000002E-3</c:v>
                </c:pt>
                <c:pt idx="153">
                  <c:v>4.3500000000000006E-3</c:v>
                </c:pt>
                <c:pt idx="154">
                  <c:v>4.3000000000000009E-3</c:v>
                </c:pt>
                <c:pt idx="155">
                  <c:v>4.2700000000000012E-3</c:v>
                </c:pt>
                <c:pt idx="156">
                  <c:v>4.2500000000000003E-3</c:v>
                </c:pt>
                <c:pt idx="157">
                  <c:v>4.1900000000000001E-3</c:v>
                </c:pt>
                <c:pt idx="158">
                  <c:v>4.2200000000000007E-3</c:v>
                </c:pt>
                <c:pt idx="159">
                  <c:v>4.2200000000000007E-3</c:v>
                </c:pt>
                <c:pt idx="160">
                  <c:v>4.2500000000000003E-3</c:v>
                </c:pt>
                <c:pt idx="161">
                  <c:v>4.2700000000000012E-3</c:v>
                </c:pt>
                <c:pt idx="162">
                  <c:v>4.3000000000000009E-3</c:v>
                </c:pt>
                <c:pt idx="163">
                  <c:v>4.3299999999999996E-3</c:v>
                </c:pt>
                <c:pt idx="164">
                  <c:v>4.4300000000000008E-3</c:v>
                </c:pt>
                <c:pt idx="165">
                  <c:v>4.5400000000000006E-3</c:v>
                </c:pt>
                <c:pt idx="166">
                  <c:v>4.5600000000000007E-3</c:v>
                </c:pt>
                <c:pt idx="167">
                  <c:v>4.64E-3</c:v>
                </c:pt>
                <c:pt idx="168">
                  <c:v>4.64E-3</c:v>
                </c:pt>
                <c:pt idx="169">
                  <c:v>4.7000000000000011E-3</c:v>
                </c:pt>
                <c:pt idx="170">
                  <c:v>4.6699999999999997E-3</c:v>
                </c:pt>
                <c:pt idx="171">
                  <c:v>4.7699999999999999E-3</c:v>
                </c:pt>
                <c:pt idx="172">
                  <c:v>4.8500000000000001E-3</c:v>
                </c:pt>
                <c:pt idx="173">
                  <c:v>4.9900000000000014E-3</c:v>
                </c:pt>
                <c:pt idx="174">
                  <c:v>5.0400000000000011E-3</c:v>
                </c:pt>
                <c:pt idx="175">
                  <c:v>5.1400000000000005E-3</c:v>
                </c:pt>
                <c:pt idx="176">
                  <c:v>5.2500000000000012E-3</c:v>
                </c:pt>
                <c:pt idx="177">
                  <c:v>5.3000000000000009E-3</c:v>
                </c:pt>
                <c:pt idx="178">
                  <c:v>5.3500000000000006E-3</c:v>
                </c:pt>
                <c:pt idx="179">
                  <c:v>5.3000000000000009E-3</c:v>
                </c:pt>
                <c:pt idx="180">
                  <c:v>5.2700000000000012E-3</c:v>
                </c:pt>
                <c:pt idx="181">
                  <c:v>5.1999999999999998E-3</c:v>
                </c:pt>
                <c:pt idx="182">
                  <c:v>5.0900000000000008E-3</c:v>
                </c:pt>
                <c:pt idx="183">
                  <c:v>4.9300000000000012E-3</c:v>
                </c:pt>
                <c:pt idx="184">
                  <c:v>4.6699999999999997E-3</c:v>
                </c:pt>
                <c:pt idx="185">
                  <c:v>4.3800000000000002E-3</c:v>
                </c:pt>
                <c:pt idx="186">
                  <c:v>4.1400000000000005E-3</c:v>
                </c:pt>
                <c:pt idx="187">
                  <c:v>3.9600000000000008E-3</c:v>
                </c:pt>
                <c:pt idx="188">
                  <c:v>3.8000000000000004E-3</c:v>
                </c:pt>
                <c:pt idx="189">
                  <c:v>3.6700000000000005E-3</c:v>
                </c:pt>
                <c:pt idx="190">
                  <c:v>3.5400000000000006E-3</c:v>
                </c:pt>
                <c:pt idx="191">
                  <c:v>3.3500000000000001E-3</c:v>
                </c:pt>
                <c:pt idx="192">
                  <c:v>3.1400000000000009E-3</c:v>
                </c:pt>
                <c:pt idx="193">
                  <c:v>2.8800000000000002E-3</c:v>
                </c:pt>
                <c:pt idx="194">
                  <c:v>2.5900000000000003E-3</c:v>
                </c:pt>
                <c:pt idx="195">
                  <c:v>2.2700000000000003E-3</c:v>
                </c:pt>
                <c:pt idx="196">
                  <c:v>1.8799999999999999E-3</c:v>
                </c:pt>
                <c:pt idx="197">
                  <c:v>1.4300000000000003E-3</c:v>
                </c:pt>
                <c:pt idx="198">
                  <c:v>1.0600000000000002E-3</c:v>
                </c:pt>
                <c:pt idx="199">
                  <c:v>5.3000000000000009E-4</c:v>
                </c:pt>
                <c:pt idx="200">
                  <c:v>3.0000000000000008E-5</c:v>
                </c:pt>
                <c:pt idx="201">
                  <c:v>-6.0000000000000016E-4</c:v>
                </c:pt>
                <c:pt idx="202">
                  <c:v>-1.1800000000000003E-3</c:v>
                </c:pt>
                <c:pt idx="203">
                  <c:v>-1.7899999999999999E-3</c:v>
                </c:pt>
                <c:pt idx="204">
                  <c:v>-2.2600000000000003E-3</c:v>
                </c:pt>
                <c:pt idx="205">
                  <c:v>-2.7300000000000002E-3</c:v>
                </c:pt>
                <c:pt idx="206">
                  <c:v>-3.2600000000000003E-3</c:v>
                </c:pt>
                <c:pt idx="207">
                  <c:v>-3.7900000000000008E-3</c:v>
                </c:pt>
                <c:pt idx="208">
                  <c:v>-4.3900000000000007E-3</c:v>
                </c:pt>
                <c:pt idx="209">
                  <c:v>-5.0300000000000006E-3</c:v>
                </c:pt>
                <c:pt idx="210">
                  <c:v>-5.8200000000000005E-3</c:v>
                </c:pt>
                <c:pt idx="211">
                  <c:v>-6.5800000000000008E-3</c:v>
                </c:pt>
                <c:pt idx="212">
                  <c:v>-7.4500000000000018E-3</c:v>
                </c:pt>
                <c:pt idx="213">
                  <c:v>-8.3500000000000033E-3</c:v>
                </c:pt>
                <c:pt idx="214">
                  <c:v>-9.3200000000000019E-3</c:v>
                </c:pt>
                <c:pt idx="215">
                  <c:v>-1.0400000000000001E-2</c:v>
                </c:pt>
                <c:pt idx="216">
                  <c:v>-1.1560000000000003E-2</c:v>
                </c:pt>
                <c:pt idx="217">
                  <c:v>-1.285E-2</c:v>
                </c:pt>
                <c:pt idx="218">
                  <c:v>-1.417E-2</c:v>
                </c:pt>
                <c:pt idx="219">
                  <c:v>-1.5540000000000002E-2</c:v>
                </c:pt>
                <c:pt idx="220">
                  <c:v>-1.6990000000000005E-2</c:v>
                </c:pt>
                <c:pt idx="221">
                  <c:v>-1.8489999999999999E-2</c:v>
                </c:pt>
                <c:pt idx="222">
                  <c:v>-2.01E-2</c:v>
                </c:pt>
                <c:pt idx="223">
                  <c:v>-2.1810000000000003E-2</c:v>
                </c:pt>
                <c:pt idx="224">
                  <c:v>-2.3570000000000001E-2</c:v>
                </c:pt>
                <c:pt idx="225">
                  <c:v>-2.5580000000000002E-2</c:v>
                </c:pt>
                <c:pt idx="226">
                  <c:v>-2.7660000000000004E-2</c:v>
                </c:pt>
                <c:pt idx="227">
                  <c:v>-2.9840000000000002E-2</c:v>
                </c:pt>
                <c:pt idx="228">
                  <c:v>-3.2190000000000003E-2</c:v>
                </c:pt>
                <c:pt idx="229">
                  <c:v>-3.4720000000000001E-2</c:v>
                </c:pt>
                <c:pt idx="230">
                  <c:v>-3.7300000000000007E-2</c:v>
                </c:pt>
                <c:pt idx="231">
                  <c:v>-4.0090000000000008E-2</c:v>
                </c:pt>
                <c:pt idx="232">
                  <c:v>-4.2970000000000001E-2</c:v>
                </c:pt>
                <c:pt idx="233">
                  <c:v>-4.5859999999999998E-2</c:v>
                </c:pt>
                <c:pt idx="234">
                  <c:v>-4.9000000000000009E-2</c:v>
                </c:pt>
                <c:pt idx="235">
                  <c:v>-5.2159999999999998E-2</c:v>
                </c:pt>
                <c:pt idx="236">
                  <c:v>-5.5430000000000007E-2</c:v>
                </c:pt>
                <c:pt idx="237">
                  <c:v>-5.8770000000000003E-2</c:v>
                </c:pt>
                <c:pt idx="238">
                  <c:v>-6.2220000000000004E-2</c:v>
                </c:pt>
                <c:pt idx="239">
                  <c:v>-6.5680000000000002E-2</c:v>
                </c:pt>
                <c:pt idx="240">
                  <c:v>-6.9180000000000019E-2</c:v>
                </c:pt>
                <c:pt idx="241">
                  <c:v>-7.2840000000000002E-2</c:v>
                </c:pt>
                <c:pt idx="242">
                  <c:v>-7.6429999999999998E-2</c:v>
                </c:pt>
                <c:pt idx="243">
                  <c:v>-8.0010000000000026E-2</c:v>
                </c:pt>
                <c:pt idx="244">
                  <c:v>-8.3620000000000028E-2</c:v>
                </c:pt>
                <c:pt idx="245">
                  <c:v>-8.7230000000000002E-2</c:v>
                </c:pt>
                <c:pt idx="246">
                  <c:v>-9.0730000000000019E-2</c:v>
                </c:pt>
                <c:pt idx="247">
                  <c:v>-9.4130000000000019E-2</c:v>
                </c:pt>
                <c:pt idx="248">
                  <c:v>-9.7420000000000007E-2</c:v>
                </c:pt>
                <c:pt idx="249">
                  <c:v>-0.10058</c:v>
                </c:pt>
                <c:pt idx="250">
                  <c:v>-0.10367000000000001</c:v>
                </c:pt>
                <c:pt idx="251">
                  <c:v>-0.10649000000000002</c:v>
                </c:pt>
                <c:pt idx="252">
                  <c:v>-0.10915000000000001</c:v>
                </c:pt>
                <c:pt idx="253">
                  <c:v>-0.11155</c:v>
                </c:pt>
                <c:pt idx="254">
                  <c:v>-0.11373000000000001</c:v>
                </c:pt>
                <c:pt idx="255">
                  <c:v>-0.11563000000000001</c:v>
                </c:pt>
                <c:pt idx="256">
                  <c:v>-0.11724000000000001</c:v>
                </c:pt>
                <c:pt idx="257">
                  <c:v>-0.11847000000000002</c:v>
                </c:pt>
                <c:pt idx="258">
                  <c:v>-0.11937</c:v>
                </c:pt>
                <c:pt idx="259">
                  <c:v>-0.11987</c:v>
                </c:pt>
                <c:pt idx="260">
                  <c:v>-0.11998</c:v>
                </c:pt>
                <c:pt idx="261">
                  <c:v>-0.11971000000000001</c:v>
                </c:pt>
                <c:pt idx="262">
                  <c:v>-0.11899999999999998</c:v>
                </c:pt>
                <c:pt idx="263">
                  <c:v>-0.11784</c:v>
                </c:pt>
                <c:pt idx="264">
                  <c:v>-0.11629000000000002</c:v>
                </c:pt>
                <c:pt idx="265">
                  <c:v>-0.11418</c:v>
                </c:pt>
                <c:pt idx="266">
                  <c:v>-0.11165</c:v>
                </c:pt>
                <c:pt idx="267">
                  <c:v>-0.10867000000000002</c:v>
                </c:pt>
                <c:pt idx="268">
                  <c:v>-0.10521999999999998</c:v>
                </c:pt>
                <c:pt idx="269">
                  <c:v>-0.1013</c:v>
                </c:pt>
                <c:pt idx="270">
                  <c:v>-9.6950000000000008E-2</c:v>
                </c:pt>
                <c:pt idx="271">
                  <c:v>-9.2130000000000004E-2</c:v>
                </c:pt>
                <c:pt idx="272">
                  <c:v>-8.6860000000000007E-2</c:v>
                </c:pt>
                <c:pt idx="273">
                  <c:v>-8.1110000000000002E-2</c:v>
                </c:pt>
                <c:pt idx="274">
                  <c:v>-7.5000000000000011E-2</c:v>
                </c:pt>
                <c:pt idx="275">
                  <c:v>-6.855E-2</c:v>
                </c:pt>
                <c:pt idx="276">
                  <c:v>-6.1639999999999993E-2</c:v>
                </c:pt>
                <c:pt idx="277">
                  <c:v>-5.4370000000000009E-2</c:v>
                </c:pt>
                <c:pt idx="278">
                  <c:v>-4.684E-2</c:v>
                </c:pt>
                <c:pt idx="279">
                  <c:v>-3.901000000000001E-2</c:v>
                </c:pt>
                <c:pt idx="280">
                  <c:v>-3.0790000000000001E-2</c:v>
                </c:pt>
                <c:pt idx="281">
                  <c:v>-2.2420000000000002E-2</c:v>
                </c:pt>
                <c:pt idx="282">
                  <c:v>-1.3830000000000002E-2</c:v>
                </c:pt>
                <c:pt idx="283">
                  <c:v>-5.0800000000000012E-3</c:v>
                </c:pt>
                <c:pt idx="284">
                  <c:v>3.7700000000000008E-3</c:v>
                </c:pt>
                <c:pt idx="285">
                  <c:v>1.2680000000000002E-2</c:v>
                </c:pt>
                <c:pt idx="286">
                  <c:v>2.172E-2</c:v>
                </c:pt>
                <c:pt idx="287">
                  <c:v>3.075E-2</c:v>
                </c:pt>
                <c:pt idx="288">
                  <c:v>3.9759999999999997E-2</c:v>
                </c:pt>
                <c:pt idx="289">
                  <c:v>4.8770000000000001E-2</c:v>
                </c:pt>
                <c:pt idx="290">
                  <c:v>5.7760000000000006E-2</c:v>
                </c:pt>
                <c:pt idx="291">
                  <c:v>6.655999999999998E-2</c:v>
                </c:pt>
                <c:pt idx="292">
                  <c:v>7.528E-2</c:v>
                </c:pt>
                <c:pt idx="293">
                  <c:v>8.389000000000002E-2</c:v>
                </c:pt>
                <c:pt idx="294">
                  <c:v>9.2239999999999989E-2</c:v>
                </c:pt>
                <c:pt idx="295">
                  <c:v>0.10044</c:v>
                </c:pt>
                <c:pt idx="296">
                  <c:v>0.10842000000000002</c:v>
                </c:pt>
                <c:pt idx="297">
                  <c:v>0.11622000000000002</c:v>
                </c:pt>
                <c:pt idx="298">
                  <c:v>0.12357000000000001</c:v>
                </c:pt>
                <c:pt idx="299">
                  <c:v>0.13066</c:v>
                </c:pt>
                <c:pt idx="300">
                  <c:v>0.13735</c:v>
                </c:pt>
                <c:pt idx="301">
                  <c:v>0.14373000000000002</c:v>
                </c:pt>
                <c:pt idx="302">
                  <c:v>0.14965000000000001</c:v>
                </c:pt>
                <c:pt idx="303">
                  <c:v>0.15526000000000004</c:v>
                </c:pt>
                <c:pt idx="304">
                  <c:v>0.16056000000000001</c:v>
                </c:pt>
                <c:pt idx="305">
                  <c:v>0.16546000000000002</c:v>
                </c:pt>
                <c:pt idx="306">
                  <c:v>0.16997000000000001</c:v>
                </c:pt>
                <c:pt idx="307">
                  <c:v>0.1741</c:v>
                </c:pt>
                <c:pt idx="308">
                  <c:v>0.17787</c:v>
                </c:pt>
                <c:pt idx="309">
                  <c:v>0.18124000000000004</c:v>
                </c:pt>
                <c:pt idx="310">
                  <c:v>0.18422000000000002</c:v>
                </c:pt>
                <c:pt idx="311">
                  <c:v>0.18685000000000002</c:v>
                </c:pt>
                <c:pt idx="312">
                  <c:v>0.18915000000000001</c:v>
                </c:pt>
                <c:pt idx="313">
                  <c:v>0.19106999999999999</c:v>
                </c:pt>
                <c:pt idx="314">
                  <c:v>0.19256999999999999</c:v>
                </c:pt>
                <c:pt idx="315">
                  <c:v>0.19363</c:v>
                </c:pt>
                <c:pt idx="316">
                  <c:v>0.19423000000000001</c:v>
                </c:pt>
                <c:pt idx="317">
                  <c:v>0.19442000000000001</c:v>
                </c:pt>
                <c:pt idx="318">
                  <c:v>0.19431000000000001</c:v>
                </c:pt>
                <c:pt idx="319">
                  <c:v>0.19381000000000001</c:v>
                </c:pt>
                <c:pt idx="320">
                  <c:v>0.19294000000000003</c:v>
                </c:pt>
                <c:pt idx="321">
                  <c:v>0.19189000000000001</c:v>
                </c:pt>
                <c:pt idx="322">
                  <c:v>0.19037999999999997</c:v>
                </c:pt>
                <c:pt idx="323">
                  <c:v>0.18872000000000003</c:v>
                </c:pt>
                <c:pt idx="324">
                  <c:v>0.18678000000000003</c:v>
                </c:pt>
                <c:pt idx="325">
                  <c:v>0.18448000000000003</c:v>
                </c:pt>
                <c:pt idx="326">
                  <c:v>0.18203000000000003</c:v>
                </c:pt>
                <c:pt idx="327">
                  <c:v>0.17924000000000004</c:v>
                </c:pt>
                <c:pt idx="328">
                  <c:v>0.17638999999999999</c:v>
                </c:pt>
                <c:pt idx="329">
                  <c:v>0.17329000000000003</c:v>
                </c:pt>
                <c:pt idx="330">
                  <c:v>0.16997000000000001</c:v>
                </c:pt>
                <c:pt idx="331">
                  <c:v>0.16641000000000003</c:v>
                </c:pt>
                <c:pt idx="332">
                  <c:v>0.16259000000000001</c:v>
                </c:pt>
                <c:pt idx="333">
                  <c:v>0.15866000000000002</c:v>
                </c:pt>
                <c:pt idx="334">
                  <c:v>0.15453000000000003</c:v>
                </c:pt>
                <c:pt idx="335">
                  <c:v>0.15034000000000003</c:v>
                </c:pt>
                <c:pt idx="336">
                  <c:v>0.14602000000000001</c:v>
                </c:pt>
                <c:pt idx="337">
                  <c:v>0.14163999999999999</c:v>
                </c:pt>
                <c:pt idx="338">
                  <c:v>0.13722000000000001</c:v>
                </c:pt>
                <c:pt idx="339">
                  <c:v>0.13278999999999999</c:v>
                </c:pt>
                <c:pt idx="340">
                  <c:v>0.12842000000000001</c:v>
                </c:pt>
                <c:pt idx="341">
                  <c:v>0.12397000000000001</c:v>
                </c:pt>
                <c:pt idx="342">
                  <c:v>0.11959000000000002</c:v>
                </c:pt>
                <c:pt idx="343">
                  <c:v>0.11522000000000002</c:v>
                </c:pt>
                <c:pt idx="344">
                  <c:v>0.111</c:v>
                </c:pt>
                <c:pt idx="345">
                  <c:v>0.10681</c:v>
                </c:pt>
                <c:pt idx="346">
                  <c:v>0.10265000000000002</c:v>
                </c:pt>
                <c:pt idx="347">
                  <c:v>9.8570000000000019E-2</c:v>
                </c:pt>
                <c:pt idx="348">
                  <c:v>9.4510000000000038E-2</c:v>
                </c:pt>
                <c:pt idx="349">
                  <c:v>9.0610000000000024E-2</c:v>
                </c:pt>
                <c:pt idx="350">
                  <c:v>8.6740000000000025E-2</c:v>
                </c:pt>
                <c:pt idx="351">
                  <c:v>8.3080000000000001E-2</c:v>
                </c:pt>
                <c:pt idx="352">
                  <c:v>7.9549999999999996E-2</c:v>
                </c:pt>
                <c:pt idx="353">
                  <c:v>7.6119999999999993E-2</c:v>
                </c:pt>
                <c:pt idx="354">
                  <c:v>7.2800000000000017E-2</c:v>
                </c:pt>
                <c:pt idx="355">
                  <c:v>6.967000000000001E-2</c:v>
                </c:pt>
                <c:pt idx="356">
                  <c:v>6.6640000000000005E-2</c:v>
                </c:pt>
                <c:pt idx="357">
                  <c:v>6.3740000000000019E-2</c:v>
                </c:pt>
                <c:pt idx="358">
                  <c:v>6.1019999999999998E-2</c:v>
                </c:pt>
                <c:pt idx="359">
                  <c:v>5.8470000000000001E-2</c:v>
                </c:pt>
                <c:pt idx="360">
                  <c:v>5.604E-2</c:v>
                </c:pt>
                <c:pt idx="361">
                  <c:v>5.3749999999999999E-2</c:v>
                </c:pt>
                <c:pt idx="362">
                  <c:v>5.1589999999999997E-2</c:v>
                </c:pt>
                <c:pt idx="363">
                  <c:v>4.9560000000000007E-2</c:v>
                </c:pt>
                <c:pt idx="364">
                  <c:v>4.7640000000000002E-2</c:v>
                </c:pt>
                <c:pt idx="365">
                  <c:v>4.5820000000000007E-2</c:v>
                </c:pt>
                <c:pt idx="366">
                  <c:v>4.4030000000000007E-2</c:v>
                </c:pt>
                <c:pt idx="367">
                  <c:v>4.2450000000000009E-2</c:v>
                </c:pt>
                <c:pt idx="368">
                  <c:v>4.0870000000000004E-2</c:v>
                </c:pt>
                <c:pt idx="369">
                  <c:v>3.934E-2</c:v>
                </c:pt>
                <c:pt idx="370">
                  <c:v>3.7790000000000004E-2</c:v>
                </c:pt>
                <c:pt idx="371">
                  <c:v>3.6280000000000007E-2</c:v>
                </c:pt>
                <c:pt idx="372">
                  <c:v>3.4810000000000001E-2</c:v>
                </c:pt>
                <c:pt idx="373">
                  <c:v>3.3360000000000001E-2</c:v>
                </c:pt>
                <c:pt idx="374">
                  <c:v>3.202E-2</c:v>
                </c:pt>
                <c:pt idx="375">
                  <c:v>3.0669999999999999E-2</c:v>
                </c:pt>
                <c:pt idx="376">
                  <c:v>2.9280000000000004E-2</c:v>
                </c:pt>
                <c:pt idx="377">
                  <c:v>2.7930000000000003E-2</c:v>
                </c:pt>
                <c:pt idx="378">
                  <c:v>2.6670000000000003E-2</c:v>
                </c:pt>
                <c:pt idx="379">
                  <c:v>2.538E-2</c:v>
                </c:pt>
                <c:pt idx="380">
                  <c:v>2.4059999999999998E-2</c:v>
                </c:pt>
                <c:pt idx="381">
                  <c:v>2.2800000000000004E-2</c:v>
                </c:pt>
                <c:pt idx="382">
                  <c:v>2.1480000000000003E-2</c:v>
                </c:pt>
                <c:pt idx="383">
                  <c:v>2.0240000000000001E-2</c:v>
                </c:pt>
                <c:pt idx="384">
                  <c:v>1.8870000000000001E-2</c:v>
                </c:pt>
                <c:pt idx="385">
                  <c:v>1.7420000000000001E-2</c:v>
                </c:pt>
                <c:pt idx="386">
                  <c:v>1.5890000000000001E-2</c:v>
                </c:pt>
                <c:pt idx="387">
                  <c:v>1.423E-2</c:v>
                </c:pt>
                <c:pt idx="388">
                  <c:v>1.2520000000000002E-2</c:v>
                </c:pt>
                <c:pt idx="389">
                  <c:v>1.0749999999999999E-2</c:v>
                </c:pt>
                <c:pt idx="390">
                  <c:v>8.9900000000000032E-3</c:v>
                </c:pt>
                <c:pt idx="391">
                  <c:v>7.150000000000001E-3</c:v>
                </c:pt>
                <c:pt idx="392">
                  <c:v>5.2200000000000007E-3</c:v>
                </c:pt>
                <c:pt idx="393">
                  <c:v>3.2700000000000008E-3</c:v>
                </c:pt>
                <c:pt idx="394">
                  <c:v>1.2400000000000002E-3</c:v>
                </c:pt>
                <c:pt idx="395">
                  <c:v>-8.600000000000003E-4</c:v>
                </c:pt>
                <c:pt idx="396">
                  <c:v>-2.9700000000000004E-3</c:v>
                </c:pt>
                <c:pt idx="397">
                  <c:v>-5.1600000000000005E-3</c:v>
                </c:pt>
                <c:pt idx="398">
                  <c:v>-7.5300000000000011E-3</c:v>
                </c:pt>
                <c:pt idx="399">
                  <c:v>-9.9300000000000031E-3</c:v>
                </c:pt>
                <c:pt idx="400">
                  <c:v>-1.2380000000000002E-2</c:v>
                </c:pt>
              </c:numCache>
            </c:numRef>
          </c:yVal>
          <c:smooth val="1"/>
        </c:ser>
        <c:ser>
          <c:idx val="2"/>
          <c:order val="2"/>
          <c:marker>
            <c:symbol val="none"/>
          </c:marker>
          <c:xVal>
            <c:numRef>
              <c:f>'C:\Users\LU\Fast Timing\07202012\64mm^2\ZVA&amp;AM\1750V\[T72.csv]T72'!$A$100:$A$500</c:f>
              <c:numCache>
                <c:formatCode>General</c:formatCode>
                <c:ptCount val="401"/>
                <c:pt idx="0">
                  <c:v>-3.7626000000000019E-9</c:v>
                </c:pt>
                <c:pt idx="1">
                  <c:v>-3.7501000000000018E-9</c:v>
                </c:pt>
                <c:pt idx="2">
                  <c:v>-3.7376000000000017E-9</c:v>
                </c:pt>
                <c:pt idx="3">
                  <c:v>-3.7251000000000015E-9</c:v>
                </c:pt>
                <c:pt idx="4">
                  <c:v>-3.7126000000000014E-9</c:v>
                </c:pt>
                <c:pt idx="5">
                  <c:v>-3.7001000000000021E-9</c:v>
                </c:pt>
                <c:pt idx="6">
                  <c:v>-3.687600000000002E-9</c:v>
                </c:pt>
                <c:pt idx="7">
                  <c:v>-3.6751000000000015E-9</c:v>
                </c:pt>
                <c:pt idx="8">
                  <c:v>-3.6626000000000018E-9</c:v>
                </c:pt>
                <c:pt idx="9">
                  <c:v>-3.6501000000000021E-9</c:v>
                </c:pt>
                <c:pt idx="10">
                  <c:v>-3.6376000000000016E-9</c:v>
                </c:pt>
                <c:pt idx="11">
                  <c:v>-3.6251000000000015E-9</c:v>
                </c:pt>
                <c:pt idx="12">
                  <c:v>-3.6126000000000014E-9</c:v>
                </c:pt>
                <c:pt idx="13">
                  <c:v>-3.6001000000000021E-9</c:v>
                </c:pt>
                <c:pt idx="14">
                  <c:v>-3.587600000000002E-9</c:v>
                </c:pt>
                <c:pt idx="15">
                  <c:v>-3.5751000000000019E-9</c:v>
                </c:pt>
                <c:pt idx="16">
                  <c:v>-3.5626000000000017E-9</c:v>
                </c:pt>
                <c:pt idx="17">
                  <c:v>-3.5501000000000016E-9</c:v>
                </c:pt>
                <c:pt idx="18">
                  <c:v>-3.5376000000000015E-9</c:v>
                </c:pt>
                <c:pt idx="19">
                  <c:v>-3.5251000000000018E-9</c:v>
                </c:pt>
                <c:pt idx="20">
                  <c:v>-3.5126000000000013E-9</c:v>
                </c:pt>
                <c:pt idx="21">
                  <c:v>-3.5001000000000016E-9</c:v>
                </c:pt>
                <c:pt idx="22">
                  <c:v>-3.4876000000000019E-9</c:v>
                </c:pt>
                <c:pt idx="23">
                  <c:v>-3.4751000000000018E-9</c:v>
                </c:pt>
                <c:pt idx="24">
                  <c:v>-3.4626000000000013E-9</c:v>
                </c:pt>
                <c:pt idx="25">
                  <c:v>-3.4501000000000011E-9</c:v>
                </c:pt>
                <c:pt idx="26">
                  <c:v>-3.4376000000000014E-9</c:v>
                </c:pt>
                <c:pt idx="27">
                  <c:v>-3.4251000000000017E-9</c:v>
                </c:pt>
                <c:pt idx="28">
                  <c:v>-3.4126000000000012E-9</c:v>
                </c:pt>
                <c:pt idx="29">
                  <c:v>-3.4001000000000015E-9</c:v>
                </c:pt>
                <c:pt idx="30">
                  <c:v>-3.3876000000000018E-9</c:v>
                </c:pt>
                <c:pt idx="31">
                  <c:v>-3.3751000000000013E-9</c:v>
                </c:pt>
                <c:pt idx="32">
                  <c:v>-3.3626000000000012E-9</c:v>
                </c:pt>
                <c:pt idx="33">
                  <c:v>-3.3501000000000011E-9</c:v>
                </c:pt>
                <c:pt idx="34">
                  <c:v>-3.3376000000000014E-9</c:v>
                </c:pt>
                <c:pt idx="35">
                  <c:v>-3.3251000000000017E-9</c:v>
                </c:pt>
                <c:pt idx="36">
                  <c:v>-3.3126000000000012E-9</c:v>
                </c:pt>
                <c:pt idx="37">
                  <c:v>-3.300100000000001E-9</c:v>
                </c:pt>
                <c:pt idx="38">
                  <c:v>-3.2876000000000018E-9</c:v>
                </c:pt>
                <c:pt idx="39">
                  <c:v>-3.2751000000000016E-9</c:v>
                </c:pt>
                <c:pt idx="40">
                  <c:v>-3.2626000000000015E-9</c:v>
                </c:pt>
                <c:pt idx="41">
                  <c:v>-3.2501000000000018E-9</c:v>
                </c:pt>
                <c:pt idx="42">
                  <c:v>-3.2376000000000017E-9</c:v>
                </c:pt>
                <c:pt idx="43">
                  <c:v>-3.225100000000002E-9</c:v>
                </c:pt>
                <c:pt idx="44">
                  <c:v>-3.2126000000000011E-9</c:v>
                </c:pt>
                <c:pt idx="45">
                  <c:v>-3.2001000000000018E-9</c:v>
                </c:pt>
                <c:pt idx="46">
                  <c:v>-3.1876000000000017E-9</c:v>
                </c:pt>
                <c:pt idx="47">
                  <c:v>-3.1751000000000012E-9</c:v>
                </c:pt>
                <c:pt idx="48">
                  <c:v>-3.1626000000000015E-9</c:v>
                </c:pt>
                <c:pt idx="49">
                  <c:v>-3.1501000000000018E-9</c:v>
                </c:pt>
                <c:pt idx="50">
                  <c:v>-3.1376000000000017E-9</c:v>
                </c:pt>
                <c:pt idx="51">
                  <c:v>-3.1251000000000011E-9</c:v>
                </c:pt>
                <c:pt idx="52">
                  <c:v>-3.112600000000001E-9</c:v>
                </c:pt>
                <c:pt idx="53">
                  <c:v>-3.1001000000000017E-9</c:v>
                </c:pt>
                <c:pt idx="54">
                  <c:v>-3.0876000000000016E-9</c:v>
                </c:pt>
                <c:pt idx="55">
                  <c:v>-3.0751000000000011E-9</c:v>
                </c:pt>
                <c:pt idx="56">
                  <c:v>-3.0626000000000014E-9</c:v>
                </c:pt>
                <c:pt idx="57">
                  <c:v>-3.0501000000000017E-9</c:v>
                </c:pt>
                <c:pt idx="58">
                  <c:v>-3.0376000000000012E-9</c:v>
                </c:pt>
                <c:pt idx="59">
                  <c:v>-3.0251000000000011E-9</c:v>
                </c:pt>
                <c:pt idx="60">
                  <c:v>-3.0126000000000009E-9</c:v>
                </c:pt>
                <c:pt idx="61">
                  <c:v>-3.0001000000000017E-9</c:v>
                </c:pt>
                <c:pt idx="62">
                  <c:v>-2.9876000000000016E-9</c:v>
                </c:pt>
                <c:pt idx="63">
                  <c:v>-2.9751000000000014E-9</c:v>
                </c:pt>
                <c:pt idx="64">
                  <c:v>-2.9626000000000013E-9</c:v>
                </c:pt>
                <c:pt idx="65">
                  <c:v>-2.9501000000000012E-9</c:v>
                </c:pt>
                <c:pt idx="66">
                  <c:v>-2.9376000000000011E-9</c:v>
                </c:pt>
                <c:pt idx="67">
                  <c:v>-2.9251000000000014E-9</c:v>
                </c:pt>
                <c:pt idx="68">
                  <c:v>-2.9126000000000009E-9</c:v>
                </c:pt>
                <c:pt idx="69">
                  <c:v>-2.9001000000000012E-9</c:v>
                </c:pt>
                <c:pt idx="70">
                  <c:v>-2.8876000000000015E-9</c:v>
                </c:pt>
                <c:pt idx="71">
                  <c:v>-2.8751000000000014E-9</c:v>
                </c:pt>
                <c:pt idx="72">
                  <c:v>-2.8626000000000008E-9</c:v>
                </c:pt>
                <c:pt idx="73">
                  <c:v>-2.8501000000000007E-9</c:v>
                </c:pt>
                <c:pt idx="74">
                  <c:v>-2.837600000000001E-9</c:v>
                </c:pt>
                <c:pt idx="75">
                  <c:v>-2.8251000000000013E-9</c:v>
                </c:pt>
                <c:pt idx="76">
                  <c:v>-2.8126000000000008E-9</c:v>
                </c:pt>
                <c:pt idx="77">
                  <c:v>-2.8001000000000011E-9</c:v>
                </c:pt>
                <c:pt idx="78">
                  <c:v>-2.7876000000000018E-9</c:v>
                </c:pt>
                <c:pt idx="79">
                  <c:v>-2.7751000000000013E-9</c:v>
                </c:pt>
                <c:pt idx="80">
                  <c:v>-2.7626000000000012E-9</c:v>
                </c:pt>
                <c:pt idx="81">
                  <c:v>-2.7501000000000011E-9</c:v>
                </c:pt>
                <c:pt idx="82">
                  <c:v>-2.7376000000000014E-9</c:v>
                </c:pt>
                <c:pt idx="83">
                  <c:v>-2.7251000000000017E-9</c:v>
                </c:pt>
                <c:pt idx="84">
                  <c:v>-2.7126000000000012E-9</c:v>
                </c:pt>
                <c:pt idx="85">
                  <c:v>-2.7001000000000015E-9</c:v>
                </c:pt>
                <c:pt idx="86">
                  <c:v>-2.6876000000000013E-9</c:v>
                </c:pt>
                <c:pt idx="87">
                  <c:v>-2.6751000000000012E-9</c:v>
                </c:pt>
                <c:pt idx="88">
                  <c:v>-2.6626000000000011E-9</c:v>
                </c:pt>
                <c:pt idx="89">
                  <c:v>-2.6501000000000014E-9</c:v>
                </c:pt>
                <c:pt idx="90">
                  <c:v>-2.6376000000000013E-9</c:v>
                </c:pt>
                <c:pt idx="91">
                  <c:v>-2.6251000000000016E-9</c:v>
                </c:pt>
                <c:pt idx="92">
                  <c:v>-2.6126000000000011E-9</c:v>
                </c:pt>
                <c:pt idx="93">
                  <c:v>-2.6001000000000014E-9</c:v>
                </c:pt>
                <c:pt idx="94">
                  <c:v>-2.5876000000000013E-9</c:v>
                </c:pt>
                <c:pt idx="95">
                  <c:v>-2.5751000000000008E-9</c:v>
                </c:pt>
                <c:pt idx="96">
                  <c:v>-2.5626000000000011E-9</c:v>
                </c:pt>
                <c:pt idx="97">
                  <c:v>-2.5501000000000014E-9</c:v>
                </c:pt>
                <c:pt idx="98">
                  <c:v>-2.5376000000000012E-9</c:v>
                </c:pt>
                <c:pt idx="99">
                  <c:v>-2.5251000000000011E-9</c:v>
                </c:pt>
                <c:pt idx="100">
                  <c:v>-2.5126000000000006E-9</c:v>
                </c:pt>
                <c:pt idx="101">
                  <c:v>-2.5001000000000013E-9</c:v>
                </c:pt>
                <c:pt idx="102">
                  <c:v>-2.4876000000000012E-9</c:v>
                </c:pt>
                <c:pt idx="103">
                  <c:v>-2.4751000000000007E-9</c:v>
                </c:pt>
                <c:pt idx="104">
                  <c:v>-2.462600000000001E-9</c:v>
                </c:pt>
                <c:pt idx="105">
                  <c:v>-2.4501000000000013E-9</c:v>
                </c:pt>
                <c:pt idx="106">
                  <c:v>-2.4376000000000012E-9</c:v>
                </c:pt>
                <c:pt idx="107">
                  <c:v>-2.4251000000000007E-9</c:v>
                </c:pt>
                <c:pt idx="108">
                  <c:v>-2.4126000000000005E-9</c:v>
                </c:pt>
                <c:pt idx="109">
                  <c:v>-2.4001000000000013E-9</c:v>
                </c:pt>
                <c:pt idx="110">
                  <c:v>-2.3876000000000011E-9</c:v>
                </c:pt>
                <c:pt idx="111">
                  <c:v>-2.375100000000001E-9</c:v>
                </c:pt>
                <c:pt idx="112">
                  <c:v>-2.3626000000000009E-9</c:v>
                </c:pt>
                <c:pt idx="113">
                  <c:v>-2.3501000000000012E-9</c:v>
                </c:pt>
                <c:pt idx="114">
                  <c:v>-2.3376000000000007E-9</c:v>
                </c:pt>
                <c:pt idx="115">
                  <c:v>-2.325100000000001E-9</c:v>
                </c:pt>
                <c:pt idx="116">
                  <c:v>-2.3126000000000005E-9</c:v>
                </c:pt>
                <c:pt idx="117">
                  <c:v>-2.3001000000000008E-9</c:v>
                </c:pt>
                <c:pt idx="118">
                  <c:v>-2.2876000000000015E-9</c:v>
                </c:pt>
                <c:pt idx="119">
                  <c:v>-2.2751000000000014E-9</c:v>
                </c:pt>
                <c:pt idx="120">
                  <c:v>-2.2626000000000013E-9</c:v>
                </c:pt>
                <c:pt idx="121">
                  <c:v>-2.2501000000000007E-9</c:v>
                </c:pt>
                <c:pt idx="122">
                  <c:v>-2.237600000000001E-9</c:v>
                </c:pt>
                <c:pt idx="123">
                  <c:v>-2.2251000000000013E-9</c:v>
                </c:pt>
                <c:pt idx="124">
                  <c:v>-2.2126000000000008E-9</c:v>
                </c:pt>
                <c:pt idx="125">
                  <c:v>-2.2001000000000011E-9</c:v>
                </c:pt>
                <c:pt idx="126">
                  <c:v>-2.1876000000000014E-9</c:v>
                </c:pt>
                <c:pt idx="127">
                  <c:v>-2.1751000000000013E-9</c:v>
                </c:pt>
                <c:pt idx="128">
                  <c:v>-2.1626000000000008E-9</c:v>
                </c:pt>
                <c:pt idx="129">
                  <c:v>-2.1501000000000007E-9</c:v>
                </c:pt>
                <c:pt idx="130">
                  <c:v>-2.137600000000001E-9</c:v>
                </c:pt>
                <c:pt idx="131">
                  <c:v>-2.1251000000000013E-9</c:v>
                </c:pt>
                <c:pt idx="132">
                  <c:v>-2.1126000000000007E-9</c:v>
                </c:pt>
                <c:pt idx="133">
                  <c:v>-2.1001000000000011E-9</c:v>
                </c:pt>
                <c:pt idx="134">
                  <c:v>-2.0876000000000014E-9</c:v>
                </c:pt>
                <c:pt idx="135">
                  <c:v>-2.0751000000000008E-9</c:v>
                </c:pt>
                <c:pt idx="136">
                  <c:v>-2.0626000000000007E-9</c:v>
                </c:pt>
                <c:pt idx="137">
                  <c:v>-2.050100000000001E-9</c:v>
                </c:pt>
                <c:pt idx="138">
                  <c:v>-2.0376000000000009E-9</c:v>
                </c:pt>
                <c:pt idx="139">
                  <c:v>-2.0251000000000012E-9</c:v>
                </c:pt>
                <c:pt idx="140">
                  <c:v>-2.0126000000000007E-9</c:v>
                </c:pt>
                <c:pt idx="141">
                  <c:v>-2.0001000000000014E-9</c:v>
                </c:pt>
                <c:pt idx="142">
                  <c:v>-1.9876000000000009E-9</c:v>
                </c:pt>
                <c:pt idx="143">
                  <c:v>-1.9751000000000008E-9</c:v>
                </c:pt>
                <c:pt idx="144">
                  <c:v>-1.9626000000000011E-9</c:v>
                </c:pt>
                <c:pt idx="145">
                  <c:v>-1.9501000000000009E-9</c:v>
                </c:pt>
                <c:pt idx="146">
                  <c:v>-1.9376000000000008E-9</c:v>
                </c:pt>
                <c:pt idx="147">
                  <c:v>-1.9251000000000007E-9</c:v>
                </c:pt>
                <c:pt idx="148">
                  <c:v>-1.9126000000000014E-9</c:v>
                </c:pt>
                <c:pt idx="149">
                  <c:v>-1.9001000000000009E-9</c:v>
                </c:pt>
                <c:pt idx="150">
                  <c:v>-1.8876000000000008E-9</c:v>
                </c:pt>
                <c:pt idx="151">
                  <c:v>-1.8751000000000007E-9</c:v>
                </c:pt>
                <c:pt idx="152">
                  <c:v>-1.862600000000001E-9</c:v>
                </c:pt>
                <c:pt idx="153">
                  <c:v>-1.8501000000000011E-9</c:v>
                </c:pt>
                <c:pt idx="154">
                  <c:v>-1.8376000000000006E-9</c:v>
                </c:pt>
                <c:pt idx="155">
                  <c:v>-1.8251000000000009E-9</c:v>
                </c:pt>
                <c:pt idx="156">
                  <c:v>-1.8126000000000008E-9</c:v>
                </c:pt>
                <c:pt idx="157">
                  <c:v>-1.8001000000000008E-9</c:v>
                </c:pt>
                <c:pt idx="158">
                  <c:v>-1.7876000000000005E-9</c:v>
                </c:pt>
                <c:pt idx="159">
                  <c:v>-1.7751000000000008E-9</c:v>
                </c:pt>
                <c:pt idx="160">
                  <c:v>-1.7626000000000009E-9</c:v>
                </c:pt>
                <c:pt idx="161">
                  <c:v>-1.7501000000000008E-9</c:v>
                </c:pt>
                <c:pt idx="162">
                  <c:v>-1.7376000000000007E-9</c:v>
                </c:pt>
                <c:pt idx="163">
                  <c:v>-1.7251000000000008E-9</c:v>
                </c:pt>
                <c:pt idx="164">
                  <c:v>-1.7126000000000007E-9</c:v>
                </c:pt>
                <c:pt idx="165">
                  <c:v>-1.7001000000000008E-9</c:v>
                </c:pt>
                <c:pt idx="166">
                  <c:v>-1.6876000000000009E-9</c:v>
                </c:pt>
                <c:pt idx="167">
                  <c:v>-1.6751000000000006E-9</c:v>
                </c:pt>
                <c:pt idx="168">
                  <c:v>-1.6626000000000009E-9</c:v>
                </c:pt>
                <c:pt idx="169">
                  <c:v>-1.6501000000000007E-9</c:v>
                </c:pt>
                <c:pt idx="170">
                  <c:v>-1.6376000000000008E-9</c:v>
                </c:pt>
                <c:pt idx="171">
                  <c:v>-1.6251000000000005E-9</c:v>
                </c:pt>
                <c:pt idx="172">
                  <c:v>-1.6126000000000008E-9</c:v>
                </c:pt>
                <c:pt idx="173">
                  <c:v>-1.6001000000000009E-9</c:v>
                </c:pt>
                <c:pt idx="174">
                  <c:v>-1.5876000000000006E-9</c:v>
                </c:pt>
                <c:pt idx="175">
                  <c:v>-1.5751000000000007E-9</c:v>
                </c:pt>
                <c:pt idx="176">
                  <c:v>-1.5626000000000008E-9</c:v>
                </c:pt>
                <c:pt idx="177">
                  <c:v>-1.5501000000000009E-9</c:v>
                </c:pt>
                <c:pt idx="178">
                  <c:v>-1.5376000000000004E-9</c:v>
                </c:pt>
                <c:pt idx="179">
                  <c:v>-1.5251000000000007E-9</c:v>
                </c:pt>
                <c:pt idx="180">
                  <c:v>-1.5126000000000005E-9</c:v>
                </c:pt>
                <c:pt idx="181">
                  <c:v>-1.5001000000000006E-9</c:v>
                </c:pt>
                <c:pt idx="182">
                  <c:v>-1.4876000000000003E-9</c:v>
                </c:pt>
                <c:pt idx="183">
                  <c:v>-1.4751000000000006E-9</c:v>
                </c:pt>
                <c:pt idx="184">
                  <c:v>-1.4626000000000007E-9</c:v>
                </c:pt>
                <c:pt idx="185">
                  <c:v>-1.4501000000000006E-9</c:v>
                </c:pt>
                <c:pt idx="186">
                  <c:v>-1.4376000000000005E-9</c:v>
                </c:pt>
                <c:pt idx="187">
                  <c:v>-1.4251000000000006E-9</c:v>
                </c:pt>
                <c:pt idx="188">
                  <c:v>-1.4126000000000005E-9</c:v>
                </c:pt>
                <c:pt idx="189">
                  <c:v>-1.4001000000000006E-9</c:v>
                </c:pt>
                <c:pt idx="190">
                  <c:v>-1.3876000000000007E-9</c:v>
                </c:pt>
                <c:pt idx="191">
                  <c:v>-1.3751000000000006E-9</c:v>
                </c:pt>
                <c:pt idx="192">
                  <c:v>-1.3626000000000007E-9</c:v>
                </c:pt>
                <c:pt idx="193">
                  <c:v>-1.3501000000000005E-9</c:v>
                </c:pt>
                <c:pt idx="194">
                  <c:v>-1.3376000000000006E-9</c:v>
                </c:pt>
                <c:pt idx="195">
                  <c:v>-1.3251000000000003E-9</c:v>
                </c:pt>
                <c:pt idx="196">
                  <c:v>-1.3126000000000006E-9</c:v>
                </c:pt>
                <c:pt idx="197">
                  <c:v>-1.3001000000000007E-9</c:v>
                </c:pt>
                <c:pt idx="198">
                  <c:v>-1.2876000000000006E-9</c:v>
                </c:pt>
                <c:pt idx="199">
                  <c:v>-1.2751000000000005E-9</c:v>
                </c:pt>
                <c:pt idx="200">
                  <c:v>-1.2626000000000006E-9</c:v>
                </c:pt>
                <c:pt idx="201">
                  <c:v>-1.2501000000000007E-9</c:v>
                </c:pt>
                <c:pt idx="202">
                  <c:v>-1.2376000000000002E-9</c:v>
                </c:pt>
                <c:pt idx="203">
                  <c:v>-1.2251000000000005E-9</c:v>
                </c:pt>
                <c:pt idx="204">
                  <c:v>-1.2126000000000003E-9</c:v>
                </c:pt>
                <c:pt idx="205">
                  <c:v>-1.2001000000000006E-9</c:v>
                </c:pt>
                <c:pt idx="206">
                  <c:v>-1.1876000000000003E-9</c:v>
                </c:pt>
                <c:pt idx="207">
                  <c:v>-1.1751000000000006E-9</c:v>
                </c:pt>
                <c:pt idx="208">
                  <c:v>-1.1626000000000007E-9</c:v>
                </c:pt>
                <c:pt idx="209">
                  <c:v>-1.1501000000000006E-9</c:v>
                </c:pt>
                <c:pt idx="210">
                  <c:v>-1.1376000000000005E-9</c:v>
                </c:pt>
                <c:pt idx="211">
                  <c:v>-1.1251000000000006E-9</c:v>
                </c:pt>
                <c:pt idx="212">
                  <c:v>-1.1126000000000007E-9</c:v>
                </c:pt>
                <c:pt idx="213">
                  <c:v>-1.1001000000000006E-9</c:v>
                </c:pt>
                <c:pt idx="214">
                  <c:v>-1.0876000000000005E-9</c:v>
                </c:pt>
                <c:pt idx="215">
                  <c:v>-1.0751000000000004E-9</c:v>
                </c:pt>
                <c:pt idx="216">
                  <c:v>-1.0626000000000004E-9</c:v>
                </c:pt>
                <c:pt idx="217">
                  <c:v>-1.0501000000000003E-9</c:v>
                </c:pt>
                <c:pt idx="218">
                  <c:v>-1.0376000000000004E-9</c:v>
                </c:pt>
                <c:pt idx="219">
                  <c:v>-1.0251000000000001E-9</c:v>
                </c:pt>
                <c:pt idx="220">
                  <c:v>-1.0126000000000004E-9</c:v>
                </c:pt>
                <c:pt idx="221">
                  <c:v>-1.0001000000000005E-9</c:v>
                </c:pt>
                <c:pt idx="222">
                  <c:v>-9.8760000000000081E-10</c:v>
                </c:pt>
                <c:pt idx="223">
                  <c:v>-9.7510000000000049E-10</c:v>
                </c:pt>
                <c:pt idx="224">
                  <c:v>-9.6260000000000058E-10</c:v>
                </c:pt>
                <c:pt idx="225">
                  <c:v>-9.5010000000000047E-10</c:v>
                </c:pt>
                <c:pt idx="226">
                  <c:v>-9.3760000000000077E-10</c:v>
                </c:pt>
                <c:pt idx="227">
                  <c:v>-9.2510000000000046E-10</c:v>
                </c:pt>
                <c:pt idx="228">
                  <c:v>-9.1260000000000045E-10</c:v>
                </c:pt>
                <c:pt idx="229">
                  <c:v>-9.0010000000000044E-10</c:v>
                </c:pt>
                <c:pt idx="230">
                  <c:v>-8.8760000000000064E-10</c:v>
                </c:pt>
                <c:pt idx="231">
                  <c:v>-8.7510000000000042E-10</c:v>
                </c:pt>
                <c:pt idx="232">
                  <c:v>-8.6260000000000041E-10</c:v>
                </c:pt>
                <c:pt idx="233">
                  <c:v>-8.5010000000000082E-10</c:v>
                </c:pt>
                <c:pt idx="234">
                  <c:v>-8.3760000000000081E-10</c:v>
                </c:pt>
                <c:pt idx="235">
                  <c:v>-8.2510000000000059E-10</c:v>
                </c:pt>
                <c:pt idx="236">
                  <c:v>-8.1260000000000059E-10</c:v>
                </c:pt>
                <c:pt idx="237">
                  <c:v>-8.0010000000000058E-10</c:v>
                </c:pt>
                <c:pt idx="238">
                  <c:v>-7.8760000000000057E-10</c:v>
                </c:pt>
                <c:pt idx="239">
                  <c:v>-7.7510000000000046E-10</c:v>
                </c:pt>
                <c:pt idx="240">
                  <c:v>-7.6260000000000034E-10</c:v>
                </c:pt>
                <c:pt idx="241">
                  <c:v>-7.5010000000000044E-10</c:v>
                </c:pt>
                <c:pt idx="242">
                  <c:v>-7.3760000000000043E-10</c:v>
                </c:pt>
                <c:pt idx="243">
                  <c:v>-7.2510000000000042E-10</c:v>
                </c:pt>
                <c:pt idx="244">
                  <c:v>-7.1260000000000031E-10</c:v>
                </c:pt>
                <c:pt idx="245">
                  <c:v>-7.001000000000003E-10</c:v>
                </c:pt>
                <c:pt idx="246">
                  <c:v>-6.8760000000000029E-10</c:v>
                </c:pt>
                <c:pt idx="247">
                  <c:v>-6.7510000000000028E-10</c:v>
                </c:pt>
                <c:pt idx="248">
                  <c:v>-6.6260000000000017E-10</c:v>
                </c:pt>
                <c:pt idx="249">
                  <c:v>-6.5010000000000027E-10</c:v>
                </c:pt>
                <c:pt idx="250">
                  <c:v>-6.3760000000000026E-10</c:v>
                </c:pt>
                <c:pt idx="251">
                  <c:v>-6.2510000000000035E-10</c:v>
                </c:pt>
                <c:pt idx="252">
                  <c:v>-6.1260000000000024E-10</c:v>
                </c:pt>
                <c:pt idx="253">
                  <c:v>-6.0010000000000034E-10</c:v>
                </c:pt>
                <c:pt idx="254">
                  <c:v>-5.8760000000000033E-10</c:v>
                </c:pt>
                <c:pt idx="255">
                  <c:v>-5.7510000000000032E-10</c:v>
                </c:pt>
                <c:pt idx="256">
                  <c:v>-5.6260000000000021E-10</c:v>
                </c:pt>
                <c:pt idx="257">
                  <c:v>-5.501000000000002E-10</c:v>
                </c:pt>
                <c:pt idx="258">
                  <c:v>-5.3760000000000029E-10</c:v>
                </c:pt>
                <c:pt idx="259">
                  <c:v>-5.2510000000000029E-10</c:v>
                </c:pt>
                <c:pt idx="260">
                  <c:v>-5.1260000000000017E-10</c:v>
                </c:pt>
                <c:pt idx="261">
                  <c:v>-5.0010000000000027E-10</c:v>
                </c:pt>
                <c:pt idx="262">
                  <c:v>-4.8760000000000026E-10</c:v>
                </c:pt>
                <c:pt idx="263">
                  <c:v>-4.7510000000000025E-10</c:v>
                </c:pt>
                <c:pt idx="264">
                  <c:v>-4.6260000000000009E-10</c:v>
                </c:pt>
                <c:pt idx="265">
                  <c:v>-4.5010000000000018E-10</c:v>
                </c:pt>
                <c:pt idx="266">
                  <c:v>-4.3760000000000028E-10</c:v>
                </c:pt>
                <c:pt idx="267">
                  <c:v>-4.2510000000000027E-10</c:v>
                </c:pt>
                <c:pt idx="268">
                  <c:v>-4.1260000000000016E-10</c:v>
                </c:pt>
                <c:pt idx="269">
                  <c:v>-4.0010000000000015E-10</c:v>
                </c:pt>
                <c:pt idx="270">
                  <c:v>-3.8760000000000014E-10</c:v>
                </c:pt>
                <c:pt idx="271">
                  <c:v>-3.7510000000000018E-10</c:v>
                </c:pt>
                <c:pt idx="272">
                  <c:v>-3.6260000000000017E-10</c:v>
                </c:pt>
                <c:pt idx="273">
                  <c:v>-3.5010000000000017E-10</c:v>
                </c:pt>
                <c:pt idx="274">
                  <c:v>-3.3760000000000016E-10</c:v>
                </c:pt>
                <c:pt idx="275">
                  <c:v>-3.2510000000000015E-10</c:v>
                </c:pt>
                <c:pt idx="276">
                  <c:v>-3.1260000000000014E-10</c:v>
                </c:pt>
                <c:pt idx="277">
                  <c:v>-3.0010000000000013E-10</c:v>
                </c:pt>
                <c:pt idx="278">
                  <c:v>-2.8760000000000012E-10</c:v>
                </c:pt>
                <c:pt idx="279">
                  <c:v>-2.7510000000000017E-10</c:v>
                </c:pt>
                <c:pt idx="280">
                  <c:v>-2.6260000000000016E-10</c:v>
                </c:pt>
                <c:pt idx="281">
                  <c:v>-2.5010000000000015E-10</c:v>
                </c:pt>
                <c:pt idx="282">
                  <c:v>-2.3760000000000009E-10</c:v>
                </c:pt>
                <c:pt idx="283">
                  <c:v>-2.2510000000000011E-10</c:v>
                </c:pt>
                <c:pt idx="284">
                  <c:v>-2.126000000000001E-10</c:v>
                </c:pt>
                <c:pt idx="285">
                  <c:v>-2.0010000000000009E-10</c:v>
                </c:pt>
                <c:pt idx="286">
                  <c:v>-1.8760000000000011E-10</c:v>
                </c:pt>
                <c:pt idx="287">
                  <c:v>-1.751000000000001E-10</c:v>
                </c:pt>
                <c:pt idx="288">
                  <c:v>-1.6260000000000009E-10</c:v>
                </c:pt>
                <c:pt idx="289">
                  <c:v>-1.5010000000000008E-10</c:v>
                </c:pt>
                <c:pt idx="290">
                  <c:v>-1.376000000000001E-10</c:v>
                </c:pt>
                <c:pt idx="291">
                  <c:v>-1.2510000000000006E-10</c:v>
                </c:pt>
                <c:pt idx="292">
                  <c:v>-1.1260000000000007E-10</c:v>
                </c:pt>
                <c:pt idx="293">
                  <c:v>-1.0010000000000005E-10</c:v>
                </c:pt>
                <c:pt idx="294">
                  <c:v>-8.7600000000000052E-11</c:v>
                </c:pt>
                <c:pt idx="295">
                  <c:v>-7.5100000000000043E-11</c:v>
                </c:pt>
                <c:pt idx="296">
                  <c:v>-6.2600000000000035E-11</c:v>
                </c:pt>
                <c:pt idx="297">
                  <c:v>-5.0100000000000026E-11</c:v>
                </c:pt>
                <c:pt idx="298">
                  <c:v>-3.7600000000000024E-11</c:v>
                </c:pt>
                <c:pt idx="299">
                  <c:v>-2.5100000000000012E-11</c:v>
                </c:pt>
                <c:pt idx="300">
                  <c:v>-1.2600000000000009E-11</c:v>
                </c:pt>
                <c:pt idx="301">
                  <c:v>-1.0000000000000007E-13</c:v>
                </c:pt>
                <c:pt idx="302">
                  <c:v>1.2400000000000007E-11</c:v>
                </c:pt>
                <c:pt idx="303">
                  <c:v>2.4900000000000012E-11</c:v>
                </c:pt>
                <c:pt idx="304">
                  <c:v>3.7400000000000027E-11</c:v>
                </c:pt>
                <c:pt idx="305">
                  <c:v>4.9900000000000036E-11</c:v>
                </c:pt>
                <c:pt idx="306">
                  <c:v>6.2400000000000038E-11</c:v>
                </c:pt>
                <c:pt idx="307">
                  <c:v>7.4900000000000046E-11</c:v>
                </c:pt>
                <c:pt idx="308">
                  <c:v>8.7400000000000042E-11</c:v>
                </c:pt>
                <c:pt idx="309">
                  <c:v>9.9900000000000102E-11</c:v>
                </c:pt>
                <c:pt idx="310">
                  <c:v>1.1240000000000003E-10</c:v>
                </c:pt>
                <c:pt idx="311">
                  <c:v>1.2490000000000005E-10</c:v>
                </c:pt>
                <c:pt idx="312">
                  <c:v>1.3740000000000009E-10</c:v>
                </c:pt>
                <c:pt idx="313">
                  <c:v>1.4990000000000005E-10</c:v>
                </c:pt>
                <c:pt idx="314">
                  <c:v>1.6240000000000011E-10</c:v>
                </c:pt>
                <c:pt idx="315">
                  <c:v>1.7490000000000009E-10</c:v>
                </c:pt>
                <c:pt idx="316">
                  <c:v>1.8740000000000007E-10</c:v>
                </c:pt>
                <c:pt idx="317">
                  <c:v>1.9990000000000013E-10</c:v>
                </c:pt>
                <c:pt idx="318">
                  <c:v>2.1240000000000014E-10</c:v>
                </c:pt>
                <c:pt idx="319">
                  <c:v>2.2490000000000015E-10</c:v>
                </c:pt>
                <c:pt idx="320">
                  <c:v>2.3740000000000008E-10</c:v>
                </c:pt>
                <c:pt idx="321">
                  <c:v>2.4990000000000009E-10</c:v>
                </c:pt>
                <c:pt idx="322">
                  <c:v>2.6240000000000015E-10</c:v>
                </c:pt>
                <c:pt idx="323">
                  <c:v>2.7490000000000016E-10</c:v>
                </c:pt>
                <c:pt idx="324">
                  <c:v>2.8740000000000011E-10</c:v>
                </c:pt>
                <c:pt idx="325">
                  <c:v>2.9990000000000012E-10</c:v>
                </c:pt>
                <c:pt idx="326">
                  <c:v>3.1240000000000018E-10</c:v>
                </c:pt>
                <c:pt idx="327">
                  <c:v>3.2490000000000019E-10</c:v>
                </c:pt>
                <c:pt idx="328">
                  <c:v>3.3740000000000015E-10</c:v>
                </c:pt>
                <c:pt idx="329">
                  <c:v>3.4990000000000016E-10</c:v>
                </c:pt>
                <c:pt idx="330">
                  <c:v>3.6240000000000022E-10</c:v>
                </c:pt>
                <c:pt idx="331">
                  <c:v>3.7490000000000023E-10</c:v>
                </c:pt>
                <c:pt idx="332">
                  <c:v>3.8740000000000018E-10</c:v>
                </c:pt>
                <c:pt idx="333">
                  <c:v>3.9990000000000019E-10</c:v>
                </c:pt>
                <c:pt idx="334">
                  <c:v>4.124000000000001E-10</c:v>
                </c:pt>
                <c:pt idx="335">
                  <c:v>4.2490000000000031E-10</c:v>
                </c:pt>
                <c:pt idx="336">
                  <c:v>4.3740000000000022E-10</c:v>
                </c:pt>
                <c:pt idx="337">
                  <c:v>4.4990000000000033E-10</c:v>
                </c:pt>
                <c:pt idx="338">
                  <c:v>4.6240000000000013E-10</c:v>
                </c:pt>
                <c:pt idx="339">
                  <c:v>4.7490000000000019E-10</c:v>
                </c:pt>
                <c:pt idx="340">
                  <c:v>4.874000000000002E-10</c:v>
                </c:pt>
                <c:pt idx="341">
                  <c:v>4.9990000000000031E-10</c:v>
                </c:pt>
                <c:pt idx="342">
                  <c:v>5.1240000000000011E-10</c:v>
                </c:pt>
                <c:pt idx="343">
                  <c:v>5.2490000000000033E-10</c:v>
                </c:pt>
                <c:pt idx="344">
                  <c:v>5.3740000000000023E-10</c:v>
                </c:pt>
                <c:pt idx="345">
                  <c:v>5.4990000000000034E-10</c:v>
                </c:pt>
                <c:pt idx="346">
                  <c:v>5.6240000000000015E-10</c:v>
                </c:pt>
                <c:pt idx="347">
                  <c:v>5.7490000000000047E-10</c:v>
                </c:pt>
                <c:pt idx="348">
                  <c:v>5.8740000000000027E-10</c:v>
                </c:pt>
                <c:pt idx="349">
                  <c:v>5.9990000000000028E-10</c:v>
                </c:pt>
                <c:pt idx="350">
                  <c:v>6.1240000000000018E-10</c:v>
                </c:pt>
                <c:pt idx="351">
                  <c:v>6.2490000000000029E-10</c:v>
                </c:pt>
                <c:pt idx="352">
                  <c:v>6.374000000000003E-10</c:v>
                </c:pt>
                <c:pt idx="353">
                  <c:v>6.4990000000000041E-10</c:v>
                </c:pt>
                <c:pt idx="354">
                  <c:v>6.6240000000000021E-10</c:v>
                </c:pt>
                <c:pt idx="355">
                  <c:v>6.7490000000000043E-10</c:v>
                </c:pt>
                <c:pt idx="356">
                  <c:v>6.8740000000000034E-10</c:v>
                </c:pt>
                <c:pt idx="357">
                  <c:v>6.9990000000000045E-10</c:v>
                </c:pt>
                <c:pt idx="358">
                  <c:v>7.1240000000000025E-10</c:v>
                </c:pt>
                <c:pt idx="359">
                  <c:v>7.2490000000000057E-10</c:v>
                </c:pt>
                <c:pt idx="360">
                  <c:v>7.3740000000000037E-10</c:v>
                </c:pt>
                <c:pt idx="361">
                  <c:v>7.4990000000000038E-10</c:v>
                </c:pt>
                <c:pt idx="362">
                  <c:v>7.6240000000000028E-10</c:v>
                </c:pt>
                <c:pt idx="363">
                  <c:v>7.7490000000000039E-10</c:v>
                </c:pt>
                <c:pt idx="364">
                  <c:v>7.874000000000004E-10</c:v>
                </c:pt>
                <c:pt idx="365">
                  <c:v>7.9990000000000052E-10</c:v>
                </c:pt>
                <c:pt idx="366">
                  <c:v>8.1240000000000032E-10</c:v>
                </c:pt>
                <c:pt idx="367">
                  <c:v>8.2490000000000033E-10</c:v>
                </c:pt>
                <c:pt idx="368">
                  <c:v>8.3740000000000054E-10</c:v>
                </c:pt>
                <c:pt idx="369">
                  <c:v>8.4990000000000055E-10</c:v>
                </c:pt>
                <c:pt idx="370">
                  <c:v>8.6240000000000035E-10</c:v>
                </c:pt>
                <c:pt idx="371">
                  <c:v>8.7490000000000036E-10</c:v>
                </c:pt>
                <c:pt idx="372">
                  <c:v>8.8740000000000068E-10</c:v>
                </c:pt>
                <c:pt idx="373">
                  <c:v>8.9990000000000058E-10</c:v>
                </c:pt>
                <c:pt idx="374">
                  <c:v>9.1240000000000059E-10</c:v>
                </c:pt>
                <c:pt idx="375">
                  <c:v>9.2490000000000039E-10</c:v>
                </c:pt>
                <c:pt idx="376">
                  <c:v>9.3740000000000071E-10</c:v>
                </c:pt>
                <c:pt idx="377">
                  <c:v>9.4990000000000062E-10</c:v>
                </c:pt>
                <c:pt idx="378">
                  <c:v>9.6240000000000052E-10</c:v>
                </c:pt>
                <c:pt idx="379">
                  <c:v>9.7490000000000043E-10</c:v>
                </c:pt>
                <c:pt idx="380">
                  <c:v>9.8740000000000075E-10</c:v>
                </c:pt>
                <c:pt idx="381">
                  <c:v>9.9990000000000065E-10</c:v>
                </c:pt>
                <c:pt idx="382">
                  <c:v>1.0124000000000004E-9</c:v>
                </c:pt>
                <c:pt idx="383">
                  <c:v>1.0249000000000005E-9</c:v>
                </c:pt>
                <c:pt idx="384">
                  <c:v>1.0374000000000004E-9</c:v>
                </c:pt>
                <c:pt idx="385">
                  <c:v>1.0499000000000003E-9</c:v>
                </c:pt>
                <c:pt idx="386">
                  <c:v>1.0624000000000006E-9</c:v>
                </c:pt>
                <c:pt idx="387">
                  <c:v>1.0749000000000005E-9</c:v>
                </c:pt>
                <c:pt idx="388">
                  <c:v>1.0874000000000004E-9</c:v>
                </c:pt>
                <c:pt idx="389">
                  <c:v>1.0999000000000005E-9</c:v>
                </c:pt>
                <c:pt idx="390">
                  <c:v>1.1124000000000006E-9</c:v>
                </c:pt>
                <c:pt idx="391">
                  <c:v>1.1249000000000003E-9</c:v>
                </c:pt>
                <c:pt idx="392">
                  <c:v>1.1374000000000004E-9</c:v>
                </c:pt>
                <c:pt idx="393">
                  <c:v>1.1499000000000003E-9</c:v>
                </c:pt>
                <c:pt idx="394">
                  <c:v>1.1624000000000007E-9</c:v>
                </c:pt>
                <c:pt idx="395">
                  <c:v>1.1749000000000004E-9</c:v>
                </c:pt>
                <c:pt idx="396">
                  <c:v>1.1874000000000007E-9</c:v>
                </c:pt>
                <c:pt idx="397">
                  <c:v>1.1999000000000006E-9</c:v>
                </c:pt>
                <c:pt idx="398">
                  <c:v>1.2124000000000005E-9</c:v>
                </c:pt>
                <c:pt idx="399">
                  <c:v>1.2249000000000004E-9</c:v>
                </c:pt>
                <c:pt idx="400">
                  <c:v>1.2374000000000005E-9</c:v>
                </c:pt>
              </c:numCache>
            </c:numRef>
          </c:xVal>
          <c:yVal>
            <c:numRef>
              <c:f>'C:\Users\LU\Fast Timing\07202012\64mm^2\ZVA&amp;AM\1750V\[T72.csv]T72'!$I$100:$I$500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0.4070200000000001</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Timing\07202012\64mm^2\ZVA&amp;AM\1750V\[T72.csv]T72'!$A$100:$A$500</c:f>
              <c:numCache>
                <c:formatCode>General</c:formatCode>
                <c:ptCount val="401"/>
                <c:pt idx="0">
                  <c:v>-3.7626000000000019E-9</c:v>
                </c:pt>
                <c:pt idx="1">
                  <c:v>-3.7501000000000018E-9</c:v>
                </c:pt>
                <c:pt idx="2">
                  <c:v>-3.7376000000000017E-9</c:v>
                </c:pt>
                <c:pt idx="3">
                  <c:v>-3.7251000000000015E-9</c:v>
                </c:pt>
                <c:pt idx="4">
                  <c:v>-3.7126000000000014E-9</c:v>
                </c:pt>
                <c:pt idx="5">
                  <c:v>-3.7001000000000021E-9</c:v>
                </c:pt>
                <c:pt idx="6">
                  <c:v>-3.687600000000002E-9</c:v>
                </c:pt>
                <c:pt idx="7">
                  <c:v>-3.6751000000000015E-9</c:v>
                </c:pt>
                <c:pt idx="8">
                  <c:v>-3.6626000000000018E-9</c:v>
                </c:pt>
                <c:pt idx="9">
                  <c:v>-3.6501000000000021E-9</c:v>
                </c:pt>
                <c:pt idx="10">
                  <c:v>-3.6376000000000016E-9</c:v>
                </c:pt>
                <c:pt idx="11">
                  <c:v>-3.6251000000000015E-9</c:v>
                </c:pt>
                <c:pt idx="12">
                  <c:v>-3.6126000000000014E-9</c:v>
                </c:pt>
                <c:pt idx="13">
                  <c:v>-3.6001000000000021E-9</c:v>
                </c:pt>
                <c:pt idx="14">
                  <c:v>-3.587600000000002E-9</c:v>
                </c:pt>
                <c:pt idx="15">
                  <c:v>-3.5751000000000019E-9</c:v>
                </c:pt>
                <c:pt idx="16">
                  <c:v>-3.5626000000000017E-9</c:v>
                </c:pt>
                <c:pt idx="17">
                  <c:v>-3.5501000000000016E-9</c:v>
                </c:pt>
                <c:pt idx="18">
                  <c:v>-3.5376000000000015E-9</c:v>
                </c:pt>
                <c:pt idx="19">
                  <c:v>-3.5251000000000018E-9</c:v>
                </c:pt>
                <c:pt idx="20">
                  <c:v>-3.5126000000000013E-9</c:v>
                </c:pt>
                <c:pt idx="21">
                  <c:v>-3.5001000000000016E-9</c:v>
                </c:pt>
                <c:pt idx="22">
                  <c:v>-3.4876000000000019E-9</c:v>
                </c:pt>
                <c:pt idx="23">
                  <c:v>-3.4751000000000018E-9</c:v>
                </c:pt>
                <c:pt idx="24">
                  <c:v>-3.4626000000000013E-9</c:v>
                </c:pt>
                <c:pt idx="25">
                  <c:v>-3.4501000000000011E-9</c:v>
                </c:pt>
                <c:pt idx="26">
                  <c:v>-3.4376000000000014E-9</c:v>
                </c:pt>
                <c:pt idx="27">
                  <c:v>-3.4251000000000017E-9</c:v>
                </c:pt>
                <c:pt idx="28">
                  <c:v>-3.4126000000000012E-9</c:v>
                </c:pt>
                <c:pt idx="29">
                  <c:v>-3.4001000000000015E-9</c:v>
                </c:pt>
                <c:pt idx="30">
                  <c:v>-3.3876000000000018E-9</c:v>
                </c:pt>
                <c:pt idx="31">
                  <c:v>-3.3751000000000013E-9</c:v>
                </c:pt>
                <c:pt idx="32">
                  <c:v>-3.3626000000000012E-9</c:v>
                </c:pt>
                <c:pt idx="33">
                  <c:v>-3.3501000000000011E-9</c:v>
                </c:pt>
                <c:pt idx="34">
                  <c:v>-3.3376000000000014E-9</c:v>
                </c:pt>
                <c:pt idx="35">
                  <c:v>-3.3251000000000017E-9</c:v>
                </c:pt>
                <c:pt idx="36">
                  <c:v>-3.3126000000000012E-9</c:v>
                </c:pt>
                <c:pt idx="37">
                  <c:v>-3.300100000000001E-9</c:v>
                </c:pt>
                <c:pt idx="38">
                  <c:v>-3.2876000000000018E-9</c:v>
                </c:pt>
                <c:pt idx="39">
                  <c:v>-3.2751000000000016E-9</c:v>
                </c:pt>
                <c:pt idx="40">
                  <c:v>-3.2626000000000015E-9</c:v>
                </c:pt>
                <c:pt idx="41">
                  <c:v>-3.2501000000000018E-9</c:v>
                </c:pt>
                <c:pt idx="42">
                  <c:v>-3.2376000000000017E-9</c:v>
                </c:pt>
                <c:pt idx="43">
                  <c:v>-3.225100000000002E-9</c:v>
                </c:pt>
                <c:pt idx="44">
                  <c:v>-3.2126000000000011E-9</c:v>
                </c:pt>
                <c:pt idx="45">
                  <c:v>-3.2001000000000018E-9</c:v>
                </c:pt>
                <c:pt idx="46">
                  <c:v>-3.1876000000000017E-9</c:v>
                </c:pt>
                <c:pt idx="47">
                  <c:v>-3.1751000000000012E-9</c:v>
                </c:pt>
                <c:pt idx="48">
                  <c:v>-3.1626000000000015E-9</c:v>
                </c:pt>
                <c:pt idx="49">
                  <c:v>-3.1501000000000018E-9</c:v>
                </c:pt>
                <c:pt idx="50">
                  <c:v>-3.1376000000000017E-9</c:v>
                </c:pt>
                <c:pt idx="51">
                  <c:v>-3.1251000000000011E-9</c:v>
                </c:pt>
                <c:pt idx="52">
                  <c:v>-3.112600000000001E-9</c:v>
                </c:pt>
                <c:pt idx="53">
                  <c:v>-3.1001000000000017E-9</c:v>
                </c:pt>
                <c:pt idx="54">
                  <c:v>-3.0876000000000016E-9</c:v>
                </c:pt>
                <c:pt idx="55">
                  <c:v>-3.0751000000000011E-9</c:v>
                </c:pt>
                <c:pt idx="56">
                  <c:v>-3.0626000000000014E-9</c:v>
                </c:pt>
                <c:pt idx="57">
                  <c:v>-3.0501000000000017E-9</c:v>
                </c:pt>
                <c:pt idx="58">
                  <c:v>-3.0376000000000012E-9</c:v>
                </c:pt>
                <c:pt idx="59">
                  <c:v>-3.0251000000000011E-9</c:v>
                </c:pt>
                <c:pt idx="60">
                  <c:v>-3.0126000000000009E-9</c:v>
                </c:pt>
                <c:pt idx="61">
                  <c:v>-3.0001000000000017E-9</c:v>
                </c:pt>
                <c:pt idx="62">
                  <c:v>-2.9876000000000016E-9</c:v>
                </c:pt>
                <c:pt idx="63">
                  <c:v>-2.9751000000000014E-9</c:v>
                </c:pt>
                <c:pt idx="64">
                  <c:v>-2.9626000000000013E-9</c:v>
                </c:pt>
                <c:pt idx="65">
                  <c:v>-2.9501000000000012E-9</c:v>
                </c:pt>
                <c:pt idx="66">
                  <c:v>-2.9376000000000011E-9</c:v>
                </c:pt>
                <c:pt idx="67">
                  <c:v>-2.9251000000000014E-9</c:v>
                </c:pt>
                <c:pt idx="68">
                  <c:v>-2.9126000000000009E-9</c:v>
                </c:pt>
                <c:pt idx="69">
                  <c:v>-2.9001000000000012E-9</c:v>
                </c:pt>
                <c:pt idx="70">
                  <c:v>-2.8876000000000015E-9</c:v>
                </c:pt>
                <c:pt idx="71">
                  <c:v>-2.8751000000000014E-9</c:v>
                </c:pt>
                <c:pt idx="72">
                  <c:v>-2.8626000000000008E-9</c:v>
                </c:pt>
                <c:pt idx="73">
                  <c:v>-2.8501000000000007E-9</c:v>
                </c:pt>
                <c:pt idx="74">
                  <c:v>-2.837600000000001E-9</c:v>
                </c:pt>
                <c:pt idx="75">
                  <c:v>-2.8251000000000013E-9</c:v>
                </c:pt>
                <c:pt idx="76">
                  <c:v>-2.8126000000000008E-9</c:v>
                </c:pt>
                <c:pt idx="77">
                  <c:v>-2.8001000000000011E-9</c:v>
                </c:pt>
                <c:pt idx="78">
                  <c:v>-2.7876000000000018E-9</c:v>
                </c:pt>
                <c:pt idx="79">
                  <c:v>-2.7751000000000013E-9</c:v>
                </c:pt>
                <c:pt idx="80">
                  <c:v>-2.7626000000000012E-9</c:v>
                </c:pt>
                <c:pt idx="81">
                  <c:v>-2.7501000000000011E-9</c:v>
                </c:pt>
                <c:pt idx="82">
                  <c:v>-2.7376000000000014E-9</c:v>
                </c:pt>
                <c:pt idx="83">
                  <c:v>-2.7251000000000017E-9</c:v>
                </c:pt>
                <c:pt idx="84">
                  <c:v>-2.7126000000000012E-9</c:v>
                </c:pt>
                <c:pt idx="85">
                  <c:v>-2.7001000000000015E-9</c:v>
                </c:pt>
                <c:pt idx="86">
                  <c:v>-2.6876000000000013E-9</c:v>
                </c:pt>
                <c:pt idx="87">
                  <c:v>-2.6751000000000012E-9</c:v>
                </c:pt>
                <c:pt idx="88">
                  <c:v>-2.6626000000000011E-9</c:v>
                </c:pt>
                <c:pt idx="89">
                  <c:v>-2.6501000000000014E-9</c:v>
                </c:pt>
                <c:pt idx="90">
                  <c:v>-2.6376000000000013E-9</c:v>
                </c:pt>
                <c:pt idx="91">
                  <c:v>-2.6251000000000016E-9</c:v>
                </c:pt>
                <c:pt idx="92">
                  <c:v>-2.6126000000000011E-9</c:v>
                </c:pt>
                <c:pt idx="93">
                  <c:v>-2.6001000000000014E-9</c:v>
                </c:pt>
                <c:pt idx="94">
                  <c:v>-2.5876000000000013E-9</c:v>
                </c:pt>
                <c:pt idx="95">
                  <c:v>-2.5751000000000008E-9</c:v>
                </c:pt>
                <c:pt idx="96">
                  <c:v>-2.5626000000000011E-9</c:v>
                </c:pt>
                <c:pt idx="97">
                  <c:v>-2.5501000000000014E-9</c:v>
                </c:pt>
                <c:pt idx="98">
                  <c:v>-2.5376000000000012E-9</c:v>
                </c:pt>
                <c:pt idx="99">
                  <c:v>-2.5251000000000011E-9</c:v>
                </c:pt>
                <c:pt idx="100">
                  <c:v>-2.5126000000000006E-9</c:v>
                </c:pt>
                <c:pt idx="101">
                  <c:v>-2.5001000000000013E-9</c:v>
                </c:pt>
                <c:pt idx="102">
                  <c:v>-2.4876000000000012E-9</c:v>
                </c:pt>
                <c:pt idx="103">
                  <c:v>-2.4751000000000007E-9</c:v>
                </c:pt>
                <c:pt idx="104">
                  <c:v>-2.462600000000001E-9</c:v>
                </c:pt>
                <c:pt idx="105">
                  <c:v>-2.4501000000000013E-9</c:v>
                </c:pt>
                <c:pt idx="106">
                  <c:v>-2.4376000000000012E-9</c:v>
                </c:pt>
                <c:pt idx="107">
                  <c:v>-2.4251000000000007E-9</c:v>
                </c:pt>
                <c:pt idx="108">
                  <c:v>-2.4126000000000005E-9</c:v>
                </c:pt>
                <c:pt idx="109">
                  <c:v>-2.4001000000000013E-9</c:v>
                </c:pt>
                <c:pt idx="110">
                  <c:v>-2.3876000000000011E-9</c:v>
                </c:pt>
                <c:pt idx="111">
                  <c:v>-2.375100000000001E-9</c:v>
                </c:pt>
                <c:pt idx="112">
                  <c:v>-2.3626000000000009E-9</c:v>
                </c:pt>
                <c:pt idx="113">
                  <c:v>-2.3501000000000012E-9</c:v>
                </c:pt>
                <c:pt idx="114">
                  <c:v>-2.3376000000000007E-9</c:v>
                </c:pt>
                <c:pt idx="115">
                  <c:v>-2.325100000000001E-9</c:v>
                </c:pt>
                <c:pt idx="116">
                  <c:v>-2.3126000000000005E-9</c:v>
                </c:pt>
                <c:pt idx="117">
                  <c:v>-2.3001000000000008E-9</c:v>
                </c:pt>
                <c:pt idx="118">
                  <c:v>-2.2876000000000015E-9</c:v>
                </c:pt>
                <c:pt idx="119">
                  <c:v>-2.2751000000000014E-9</c:v>
                </c:pt>
                <c:pt idx="120">
                  <c:v>-2.2626000000000013E-9</c:v>
                </c:pt>
                <c:pt idx="121">
                  <c:v>-2.2501000000000007E-9</c:v>
                </c:pt>
                <c:pt idx="122">
                  <c:v>-2.237600000000001E-9</c:v>
                </c:pt>
                <c:pt idx="123">
                  <c:v>-2.2251000000000013E-9</c:v>
                </c:pt>
                <c:pt idx="124">
                  <c:v>-2.2126000000000008E-9</c:v>
                </c:pt>
                <c:pt idx="125">
                  <c:v>-2.2001000000000011E-9</c:v>
                </c:pt>
                <c:pt idx="126">
                  <c:v>-2.1876000000000014E-9</c:v>
                </c:pt>
                <c:pt idx="127">
                  <c:v>-2.1751000000000013E-9</c:v>
                </c:pt>
                <c:pt idx="128">
                  <c:v>-2.1626000000000008E-9</c:v>
                </c:pt>
                <c:pt idx="129">
                  <c:v>-2.1501000000000007E-9</c:v>
                </c:pt>
                <c:pt idx="130">
                  <c:v>-2.137600000000001E-9</c:v>
                </c:pt>
                <c:pt idx="131">
                  <c:v>-2.1251000000000013E-9</c:v>
                </c:pt>
                <c:pt idx="132">
                  <c:v>-2.1126000000000007E-9</c:v>
                </c:pt>
                <c:pt idx="133">
                  <c:v>-2.1001000000000011E-9</c:v>
                </c:pt>
                <c:pt idx="134">
                  <c:v>-2.0876000000000014E-9</c:v>
                </c:pt>
                <c:pt idx="135">
                  <c:v>-2.0751000000000008E-9</c:v>
                </c:pt>
                <c:pt idx="136">
                  <c:v>-2.0626000000000007E-9</c:v>
                </c:pt>
                <c:pt idx="137">
                  <c:v>-2.050100000000001E-9</c:v>
                </c:pt>
                <c:pt idx="138">
                  <c:v>-2.0376000000000009E-9</c:v>
                </c:pt>
                <c:pt idx="139">
                  <c:v>-2.0251000000000012E-9</c:v>
                </c:pt>
                <c:pt idx="140">
                  <c:v>-2.0126000000000007E-9</c:v>
                </c:pt>
                <c:pt idx="141">
                  <c:v>-2.0001000000000014E-9</c:v>
                </c:pt>
                <c:pt idx="142">
                  <c:v>-1.9876000000000009E-9</c:v>
                </c:pt>
                <c:pt idx="143">
                  <c:v>-1.9751000000000008E-9</c:v>
                </c:pt>
                <c:pt idx="144">
                  <c:v>-1.9626000000000011E-9</c:v>
                </c:pt>
                <c:pt idx="145">
                  <c:v>-1.9501000000000009E-9</c:v>
                </c:pt>
                <c:pt idx="146">
                  <c:v>-1.9376000000000008E-9</c:v>
                </c:pt>
                <c:pt idx="147">
                  <c:v>-1.9251000000000007E-9</c:v>
                </c:pt>
                <c:pt idx="148">
                  <c:v>-1.9126000000000014E-9</c:v>
                </c:pt>
                <c:pt idx="149">
                  <c:v>-1.9001000000000009E-9</c:v>
                </c:pt>
                <c:pt idx="150">
                  <c:v>-1.8876000000000008E-9</c:v>
                </c:pt>
                <c:pt idx="151">
                  <c:v>-1.8751000000000007E-9</c:v>
                </c:pt>
                <c:pt idx="152">
                  <c:v>-1.862600000000001E-9</c:v>
                </c:pt>
                <c:pt idx="153">
                  <c:v>-1.8501000000000011E-9</c:v>
                </c:pt>
                <c:pt idx="154">
                  <c:v>-1.8376000000000006E-9</c:v>
                </c:pt>
                <c:pt idx="155">
                  <c:v>-1.8251000000000009E-9</c:v>
                </c:pt>
                <c:pt idx="156">
                  <c:v>-1.8126000000000008E-9</c:v>
                </c:pt>
                <c:pt idx="157">
                  <c:v>-1.8001000000000008E-9</c:v>
                </c:pt>
                <c:pt idx="158">
                  <c:v>-1.7876000000000005E-9</c:v>
                </c:pt>
                <c:pt idx="159">
                  <c:v>-1.7751000000000008E-9</c:v>
                </c:pt>
                <c:pt idx="160">
                  <c:v>-1.7626000000000009E-9</c:v>
                </c:pt>
                <c:pt idx="161">
                  <c:v>-1.7501000000000008E-9</c:v>
                </c:pt>
                <c:pt idx="162">
                  <c:v>-1.7376000000000007E-9</c:v>
                </c:pt>
                <c:pt idx="163">
                  <c:v>-1.7251000000000008E-9</c:v>
                </c:pt>
                <c:pt idx="164">
                  <c:v>-1.7126000000000007E-9</c:v>
                </c:pt>
                <c:pt idx="165">
                  <c:v>-1.7001000000000008E-9</c:v>
                </c:pt>
                <c:pt idx="166">
                  <c:v>-1.6876000000000009E-9</c:v>
                </c:pt>
                <c:pt idx="167">
                  <c:v>-1.6751000000000006E-9</c:v>
                </c:pt>
                <c:pt idx="168">
                  <c:v>-1.6626000000000009E-9</c:v>
                </c:pt>
                <c:pt idx="169">
                  <c:v>-1.6501000000000007E-9</c:v>
                </c:pt>
                <c:pt idx="170">
                  <c:v>-1.6376000000000008E-9</c:v>
                </c:pt>
                <c:pt idx="171">
                  <c:v>-1.6251000000000005E-9</c:v>
                </c:pt>
                <c:pt idx="172">
                  <c:v>-1.6126000000000008E-9</c:v>
                </c:pt>
                <c:pt idx="173">
                  <c:v>-1.6001000000000009E-9</c:v>
                </c:pt>
                <c:pt idx="174">
                  <c:v>-1.5876000000000006E-9</c:v>
                </c:pt>
                <c:pt idx="175">
                  <c:v>-1.5751000000000007E-9</c:v>
                </c:pt>
                <c:pt idx="176">
                  <c:v>-1.5626000000000008E-9</c:v>
                </c:pt>
                <c:pt idx="177">
                  <c:v>-1.5501000000000009E-9</c:v>
                </c:pt>
                <c:pt idx="178">
                  <c:v>-1.5376000000000004E-9</c:v>
                </c:pt>
                <c:pt idx="179">
                  <c:v>-1.5251000000000007E-9</c:v>
                </c:pt>
                <c:pt idx="180">
                  <c:v>-1.5126000000000005E-9</c:v>
                </c:pt>
                <c:pt idx="181">
                  <c:v>-1.5001000000000006E-9</c:v>
                </c:pt>
                <c:pt idx="182">
                  <c:v>-1.4876000000000003E-9</c:v>
                </c:pt>
                <c:pt idx="183">
                  <c:v>-1.4751000000000006E-9</c:v>
                </c:pt>
                <c:pt idx="184">
                  <c:v>-1.4626000000000007E-9</c:v>
                </c:pt>
                <c:pt idx="185">
                  <c:v>-1.4501000000000006E-9</c:v>
                </c:pt>
                <c:pt idx="186">
                  <c:v>-1.4376000000000005E-9</c:v>
                </c:pt>
                <c:pt idx="187">
                  <c:v>-1.4251000000000006E-9</c:v>
                </c:pt>
                <c:pt idx="188">
                  <c:v>-1.4126000000000005E-9</c:v>
                </c:pt>
                <c:pt idx="189">
                  <c:v>-1.4001000000000006E-9</c:v>
                </c:pt>
                <c:pt idx="190">
                  <c:v>-1.3876000000000007E-9</c:v>
                </c:pt>
                <c:pt idx="191">
                  <c:v>-1.3751000000000006E-9</c:v>
                </c:pt>
                <c:pt idx="192">
                  <c:v>-1.3626000000000007E-9</c:v>
                </c:pt>
                <c:pt idx="193">
                  <c:v>-1.3501000000000005E-9</c:v>
                </c:pt>
                <c:pt idx="194">
                  <c:v>-1.3376000000000006E-9</c:v>
                </c:pt>
                <c:pt idx="195">
                  <c:v>-1.3251000000000003E-9</c:v>
                </c:pt>
                <c:pt idx="196">
                  <c:v>-1.3126000000000006E-9</c:v>
                </c:pt>
                <c:pt idx="197">
                  <c:v>-1.3001000000000007E-9</c:v>
                </c:pt>
                <c:pt idx="198">
                  <c:v>-1.2876000000000006E-9</c:v>
                </c:pt>
                <c:pt idx="199">
                  <c:v>-1.2751000000000005E-9</c:v>
                </c:pt>
                <c:pt idx="200">
                  <c:v>-1.2626000000000006E-9</c:v>
                </c:pt>
                <c:pt idx="201">
                  <c:v>-1.2501000000000007E-9</c:v>
                </c:pt>
                <c:pt idx="202">
                  <c:v>-1.2376000000000002E-9</c:v>
                </c:pt>
                <c:pt idx="203">
                  <c:v>-1.2251000000000005E-9</c:v>
                </c:pt>
                <c:pt idx="204">
                  <c:v>-1.2126000000000003E-9</c:v>
                </c:pt>
                <c:pt idx="205">
                  <c:v>-1.2001000000000006E-9</c:v>
                </c:pt>
                <c:pt idx="206">
                  <c:v>-1.1876000000000003E-9</c:v>
                </c:pt>
                <c:pt idx="207">
                  <c:v>-1.1751000000000006E-9</c:v>
                </c:pt>
                <c:pt idx="208">
                  <c:v>-1.1626000000000007E-9</c:v>
                </c:pt>
                <c:pt idx="209">
                  <c:v>-1.1501000000000006E-9</c:v>
                </c:pt>
                <c:pt idx="210">
                  <c:v>-1.1376000000000005E-9</c:v>
                </c:pt>
                <c:pt idx="211">
                  <c:v>-1.1251000000000006E-9</c:v>
                </c:pt>
                <c:pt idx="212">
                  <c:v>-1.1126000000000007E-9</c:v>
                </c:pt>
                <c:pt idx="213">
                  <c:v>-1.1001000000000006E-9</c:v>
                </c:pt>
                <c:pt idx="214">
                  <c:v>-1.0876000000000005E-9</c:v>
                </c:pt>
                <c:pt idx="215">
                  <c:v>-1.0751000000000004E-9</c:v>
                </c:pt>
                <c:pt idx="216">
                  <c:v>-1.0626000000000004E-9</c:v>
                </c:pt>
                <c:pt idx="217">
                  <c:v>-1.0501000000000003E-9</c:v>
                </c:pt>
                <c:pt idx="218">
                  <c:v>-1.0376000000000004E-9</c:v>
                </c:pt>
                <c:pt idx="219">
                  <c:v>-1.0251000000000001E-9</c:v>
                </c:pt>
                <c:pt idx="220">
                  <c:v>-1.0126000000000004E-9</c:v>
                </c:pt>
                <c:pt idx="221">
                  <c:v>-1.0001000000000005E-9</c:v>
                </c:pt>
                <c:pt idx="222">
                  <c:v>-9.8760000000000081E-10</c:v>
                </c:pt>
                <c:pt idx="223">
                  <c:v>-9.7510000000000049E-10</c:v>
                </c:pt>
                <c:pt idx="224">
                  <c:v>-9.6260000000000058E-10</c:v>
                </c:pt>
                <c:pt idx="225">
                  <c:v>-9.5010000000000047E-10</c:v>
                </c:pt>
                <c:pt idx="226">
                  <c:v>-9.3760000000000077E-10</c:v>
                </c:pt>
                <c:pt idx="227">
                  <c:v>-9.2510000000000046E-10</c:v>
                </c:pt>
                <c:pt idx="228">
                  <c:v>-9.1260000000000045E-10</c:v>
                </c:pt>
                <c:pt idx="229">
                  <c:v>-9.0010000000000044E-10</c:v>
                </c:pt>
                <c:pt idx="230">
                  <c:v>-8.8760000000000064E-10</c:v>
                </c:pt>
                <c:pt idx="231">
                  <c:v>-8.7510000000000042E-10</c:v>
                </c:pt>
                <c:pt idx="232">
                  <c:v>-8.6260000000000041E-10</c:v>
                </c:pt>
                <c:pt idx="233">
                  <c:v>-8.5010000000000082E-10</c:v>
                </c:pt>
                <c:pt idx="234">
                  <c:v>-8.3760000000000081E-10</c:v>
                </c:pt>
                <c:pt idx="235">
                  <c:v>-8.2510000000000059E-10</c:v>
                </c:pt>
                <c:pt idx="236">
                  <c:v>-8.1260000000000059E-10</c:v>
                </c:pt>
                <c:pt idx="237">
                  <c:v>-8.0010000000000058E-10</c:v>
                </c:pt>
                <c:pt idx="238">
                  <c:v>-7.8760000000000057E-10</c:v>
                </c:pt>
                <c:pt idx="239">
                  <c:v>-7.7510000000000046E-10</c:v>
                </c:pt>
                <c:pt idx="240">
                  <c:v>-7.6260000000000034E-10</c:v>
                </c:pt>
                <c:pt idx="241">
                  <c:v>-7.5010000000000044E-10</c:v>
                </c:pt>
                <c:pt idx="242">
                  <c:v>-7.3760000000000043E-10</c:v>
                </c:pt>
                <c:pt idx="243">
                  <c:v>-7.2510000000000042E-10</c:v>
                </c:pt>
                <c:pt idx="244">
                  <c:v>-7.1260000000000031E-10</c:v>
                </c:pt>
                <c:pt idx="245">
                  <c:v>-7.001000000000003E-10</c:v>
                </c:pt>
                <c:pt idx="246">
                  <c:v>-6.8760000000000029E-10</c:v>
                </c:pt>
                <c:pt idx="247">
                  <c:v>-6.7510000000000028E-10</c:v>
                </c:pt>
                <c:pt idx="248">
                  <c:v>-6.6260000000000017E-10</c:v>
                </c:pt>
                <c:pt idx="249">
                  <c:v>-6.5010000000000027E-10</c:v>
                </c:pt>
                <c:pt idx="250">
                  <c:v>-6.3760000000000026E-10</c:v>
                </c:pt>
                <c:pt idx="251">
                  <c:v>-6.2510000000000035E-10</c:v>
                </c:pt>
                <c:pt idx="252">
                  <c:v>-6.1260000000000024E-10</c:v>
                </c:pt>
                <c:pt idx="253">
                  <c:v>-6.0010000000000034E-10</c:v>
                </c:pt>
                <c:pt idx="254">
                  <c:v>-5.8760000000000033E-10</c:v>
                </c:pt>
                <c:pt idx="255">
                  <c:v>-5.7510000000000032E-10</c:v>
                </c:pt>
                <c:pt idx="256">
                  <c:v>-5.6260000000000021E-10</c:v>
                </c:pt>
                <c:pt idx="257">
                  <c:v>-5.501000000000002E-10</c:v>
                </c:pt>
                <c:pt idx="258">
                  <c:v>-5.3760000000000029E-10</c:v>
                </c:pt>
                <c:pt idx="259">
                  <c:v>-5.2510000000000029E-10</c:v>
                </c:pt>
                <c:pt idx="260">
                  <c:v>-5.1260000000000017E-10</c:v>
                </c:pt>
                <c:pt idx="261">
                  <c:v>-5.0010000000000027E-10</c:v>
                </c:pt>
                <c:pt idx="262">
                  <c:v>-4.8760000000000026E-10</c:v>
                </c:pt>
                <c:pt idx="263">
                  <c:v>-4.7510000000000025E-10</c:v>
                </c:pt>
                <c:pt idx="264">
                  <c:v>-4.6260000000000009E-10</c:v>
                </c:pt>
                <c:pt idx="265">
                  <c:v>-4.5010000000000018E-10</c:v>
                </c:pt>
                <c:pt idx="266">
                  <c:v>-4.3760000000000028E-10</c:v>
                </c:pt>
                <c:pt idx="267">
                  <c:v>-4.2510000000000027E-10</c:v>
                </c:pt>
                <c:pt idx="268">
                  <c:v>-4.1260000000000016E-10</c:v>
                </c:pt>
                <c:pt idx="269">
                  <c:v>-4.0010000000000015E-10</c:v>
                </c:pt>
                <c:pt idx="270">
                  <c:v>-3.8760000000000014E-10</c:v>
                </c:pt>
                <c:pt idx="271">
                  <c:v>-3.7510000000000018E-10</c:v>
                </c:pt>
                <c:pt idx="272">
                  <c:v>-3.6260000000000017E-10</c:v>
                </c:pt>
                <c:pt idx="273">
                  <c:v>-3.5010000000000017E-10</c:v>
                </c:pt>
                <c:pt idx="274">
                  <c:v>-3.3760000000000016E-10</c:v>
                </c:pt>
                <c:pt idx="275">
                  <c:v>-3.2510000000000015E-10</c:v>
                </c:pt>
                <c:pt idx="276">
                  <c:v>-3.1260000000000014E-10</c:v>
                </c:pt>
                <c:pt idx="277">
                  <c:v>-3.0010000000000013E-10</c:v>
                </c:pt>
                <c:pt idx="278">
                  <c:v>-2.8760000000000012E-10</c:v>
                </c:pt>
                <c:pt idx="279">
                  <c:v>-2.7510000000000017E-10</c:v>
                </c:pt>
                <c:pt idx="280">
                  <c:v>-2.6260000000000016E-10</c:v>
                </c:pt>
                <c:pt idx="281">
                  <c:v>-2.5010000000000015E-10</c:v>
                </c:pt>
                <c:pt idx="282">
                  <c:v>-2.3760000000000009E-10</c:v>
                </c:pt>
                <c:pt idx="283">
                  <c:v>-2.2510000000000011E-10</c:v>
                </c:pt>
                <c:pt idx="284">
                  <c:v>-2.126000000000001E-10</c:v>
                </c:pt>
                <c:pt idx="285">
                  <c:v>-2.0010000000000009E-10</c:v>
                </c:pt>
                <c:pt idx="286">
                  <c:v>-1.8760000000000011E-10</c:v>
                </c:pt>
                <c:pt idx="287">
                  <c:v>-1.751000000000001E-10</c:v>
                </c:pt>
                <c:pt idx="288">
                  <c:v>-1.6260000000000009E-10</c:v>
                </c:pt>
                <c:pt idx="289">
                  <c:v>-1.5010000000000008E-10</c:v>
                </c:pt>
                <c:pt idx="290">
                  <c:v>-1.376000000000001E-10</c:v>
                </c:pt>
                <c:pt idx="291">
                  <c:v>-1.2510000000000006E-10</c:v>
                </c:pt>
                <c:pt idx="292">
                  <c:v>-1.1260000000000007E-10</c:v>
                </c:pt>
                <c:pt idx="293">
                  <c:v>-1.0010000000000005E-10</c:v>
                </c:pt>
                <c:pt idx="294">
                  <c:v>-8.7600000000000052E-11</c:v>
                </c:pt>
                <c:pt idx="295">
                  <c:v>-7.5100000000000043E-11</c:v>
                </c:pt>
                <c:pt idx="296">
                  <c:v>-6.2600000000000035E-11</c:v>
                </c:pt>
                <c:pt idx="297">
                  <c:v>-5.0100000000000026E-11</c:v>
                </c:pt>
                <c:pt idx="298">
                  <c:v>-3.7600000000000024E-11</c:v>
                </c:pt>
                <c:pt idx="299">
                  <c:v>-2.5100000000000012E-11</c:v>
                </c:pt>
                <c:pt idx="300">
                  <c:v>-1.2600000000000009E-11</c:v>
                </c:pt>
                <c:pt idx="301">
                  <c:v>-1.0000000000000007E-13</c:v>
                </c:pt>
                <c:pt idx="302">
                  <c:v>1.2400000000000007E-11</c:v>
                </c:pt>
                <c:pt idx="303">
                  <c:v>2.4900000000000012E-11</c:v>
                </c:pt>
                <c:pt idx="304">
                  <c:v>3.7400000000000027E-11</c:v>
                </c:pt>
                <c:pt idx="305">
                  <c:v>4.9900000000000036E-11</c:v>
                </c:pt>
                <c:pt idx="306">
                  <c:v>6.2400000000000038E-11</c:v>
                </c:pt>
                <c:pt idx="307">
                  <c:v>7.4900000000000046E-11</c:v>
                </c:pt>
                <c:pt idx="308">
                  <c:v>8.7400000000000042E-11</c:v>
                </c:pt>
                <c:pt idx="309">
                  <c:v>9.9900000000000102E-11</c:v>
                </c:pt>
                <c:pt idx="310">
                  <c:v>1.1240000000000003E-10</c:v>
                </c:pt>
                <c:pt idx="311">
                  <c:v>1.2490000000000005E-10</c:v>
                </c:pt>
                <c:pt idx="312">
                  <c:v>1.3740000000000009E-10</c:v>
                </c:pt>
                <c:pt idx="313">
                  <c:v>1.4990000000000005E-10</c:v>
                </c:pt>
                <c:pt idx="314">
                  <c:v>1.6240000000000011E-10</c:v>
                </c:pt>
                <c:pt idx="315">
                  <c:v>1.7490000000000009E-10</c:v>
                </c:pt>
                <c:pt idx="316">
                  <c:v>1.8740000000000007E-10</c:v>
                </c:pt>
                <c:pt idx="317">
                  <c:v>1.9990000000000013E-10</c:v>
                </c:pt>
                <c:pt idx="318">
                  <c:v>2.1240000000000014E-10</c:v>
                </c:pt>
                <c:pt idx="319">
                  <c:v>2.2490000000000015E-10</c:v>
                </c:pt>
                <c:pt idx="320">
                  <c:v>2.3740000000000008E-10</c:v>
                </c:pt>
                <c:pt idx="321">
                  <c:v>2.4990000000000009E-10</c:v>
                </c:pt>
                <c:pt idx="322">
                  <c:v>2.6240000000000015E-10</c:v>
                </c:pt>
                <c:pt idx="323">
                  <c:v>2.7490000000000016E-10</c:v>
                </c:pt>
                <c:pt idx="324">
                  <c:v>2.8740000000000011E-10</c:v>
                </c:pt>
                <c:pt idx="325">
                  <c:v>2.9990000000000012E-10</c:v>
                </c:pt>
                <c:pt idx="326">
                  <c:v>3.1240000000000018E-10</c:v>
                </c:pt>
                <c:pt idx="327">
                  <c:v>3.2490000000000019E-10</c:v>
                </c:pt>
                <c:pt idx="328">
                  <c:v>3.3740000000000015E-10</c:v>
                </c:pt>
                <c:pt idx="329">
                  <c:v>3.4990000000000016E-10</c:v>
                </c:pt>
                <c:pt idx="330">
                  <c:v>3.6240000000000022E-10</c:v>
                </c:pt>
                <c:pt idx="331">
                  <c:v>3.7490000000000023E-10</c:v>
                </c:pt>
                <c:pt idx="332">
                  <c:v>3.8740000000000018E-10</c:v>
                </c:pt>
                <c:pt idx="333">
                  <c:v>3.9990000000000019E-10</c:v>
                </c:pt>
                <c:pt idx="334">
                  <c:v>4.124000000000001E-10</c:v>
                </c:pt>
                <c:pt idx="335">
                  <c:v>4.2490000000000031E-10</c:v>
                </c:pt>
                <c:pt idx="336">
                  <c:v>4.3740000000000022E-10</c:v>
                </c:pt>
                <c:pt idx="337">
                  <c:v>4.4990000000000033E-10</c:v>
                </c:pt>
                <c:pt idx="338">
                  <c:v>4.6240000000000013E-10</c:v>
                </c:pt>
                <c:pt idx="339">
                  <c:v>4.7490000000000019E-10</c:v>
                </c:pt>
                <c:pt idx="340">
                  <c:v>4.874000000000002E-10</c:v>
                </c:pt>
                <c:pt idx="341">
                  <c:v>4.9990000000000031E-10</c:v>
                </c:pt>
                <c:pt idx="342">
                  <c:v>5.1240000000000011E-10</c:v>
                </c:pt>
                <c:pt idx="343">
                  <c:v>5.2490000000000033E-10</c:v>
                </c:pt>
                <c:pt idx="344">
                  <c:v>5.3740000000000023E-10</c:v>
                </c:pt>
                <c:pt idx="345">
                  <c:v>5.4990000000000034E-10</c:v>
                </c:pt>
                <c:pt idx="346">
                  <c:v>5.6240000000000015E-10</c:v>
                </c:pt>
                <c:pt idx="347">
                  <c:v>5.7490000000000047E-10</c:v>
                </c:pt>
                <c:pt idx="348">
                  <c:v>5.8740000000000027E-10</c:v>
                </c:pt>
                <c:pt idx="349">
                  <c:v>5.9990000000000028E-10</c:v>
                </c:pt>
                <c:pt idx="350">
                  <c:v>6.1240000000000018E-10</c:v>
                </c:pt>
                <c:pt idx="351">
                  <c:v>6.2490000000000029E-10</c:v>
                </c:pt>
                <c:pt idx="352">
                  <c:v>6.374000000000003E-10</c:v>
                </c:pt>
                <c:pt idx="353">
                  <c:v>6.4990000000000041E-10</c:v>
                </c:pt>
                <c:pt idx="354">
                  <c:v>6.6240000000000021E-10</c:v>
                </c:pt>
                <c:pt idx="355">
                  <c:v>6.7490000000000043E-10</c:v>
                </c:pt>
                <c:pt idx="356">
                  <c:v>6.8740000000000034E-10</c:v>
                </c:pt>
                <c:pt idx="357">
                  <c:v>6.9990000000000045E-10</c:v>
                </c:pt>
                <c:pt idx="358">
                  <c:v>7.1240000000000025E-10</c:v>
                </c:pt>
                <c:pt idx="359">
                  <c:v>7.2490000000000057E-10</c:v>
                </c:pt>
                <c:pt idx="360">
                  <c:v>7.3740000000000037E-10</c:v>
                </c:pt>
                <c:pt idx="361">
                  <c:v>7.4990000000000038E-10</c:v>
                </c:pt>
                <c:pt idx="362">
                  <c:v>7.6240000000000028E-10</c:v>
                </c:pt>
                <c:pt idx="363">
                  <c:v>7.7490000000000039E-10</c:v>
                </c:pt>
                <c:pt idx="364">
                  <c:v>7.874000000000004E-10</c:v>
                </c:pt>
                <c:pt idx="365">
                  <c:v>7.9990000000000052E-10</c:v>
                </c:pt>
                <c:pt idx="366">
                  <c:v>8.1240000000000032E-10</c:v>
                </c:pt>
                <c:pt idx="367">
                  <c:v>8.2490000000000033E-10</c:v>
                </c:pt>
                <c:pt idx="368">
                  <c:v>8.3740000000000054E-10</c:v>
                </c:pt>
                <c:pt idx="369">
                  <c:v>8.4990000000000055E-10</c:v>
                </c:pt>
                <c:pt idx="370">
                  <c:v>8.6240000000000035E-10</c:v>
                </c:pt>
                <c:pt idx="371">
                  <c:v>8.7490000000000036E-10</c:v>
                </c:pt>
                <c:pt idx="372">
                  <c:v>8.8740000000000068E-10</c:v>
                </c:pt>
                <c:pt idx="373">
                  <c:v>8.9990000000000058E-10</c:v>
                </c:pt>
                <c:pt idx="374">
                  <c:v>9.1240000000000059E-10</c:v>
                </c:pt>
                <c:pt idx="375">
                  <c:v>9.2490000000000039E-10</c:v>
                </c:pt>
                <c:pt idx="376">
                  <c:v>9.3740000000000071E-10</c:v>
                </c:pt>
                <c:pt idx="377">
                  <c:v>9.4990000000000062E-10</c:v>
                </c:pt>
                <c:pt idx="378">
                  <c:v>9.6240000000000052E-10</c:v>
                </c:pt>
                <c:pt idx="379">
                  <c:v>9.7490000000000043E-10</c:v>
                </c:pt>
                <c:pt idx="380">
                  <c:v>9.8740000000000075E-10</c:v>
                </c:pt>
                <c:pt idx="381">
                  <c:v>9.9990000000000065E-10</c:v>
                </c:pt>
                <c:pt idx="382">
                  <c:v>1.0124000000000004E-9</c:v>
                </c:pt>
                <c:pt idx="383">
                  <c:v>1.0249000000000005E-9</c:v>
                </c:pt>
                <c:pt idx="384">
                  <c:v>1.0374000000000004E-9</c:v>
                </c:pt>
                <c:pt idx="385">
                  <c:v>1.0499000000000003E-9</c:v>
                </c:pt>
                <c:pt idx="386">
                  <c:v>1.0624000000000006E-9</c:v>
                </c:pt>
                <c:pt idx="387">
                  <c:v>1.0749000000000005E-9</c:v>
                </c:pt>
                <c:pt idx="388">
                  <c:v>1.0874000000000004E-9</c:v>
                </c:pt>
                <c:pt idx="389">
                  <c:v>1.0999000000000005E-9</c:v>
                </c:pt>
                <c:pt idx="390">
                  <c:v>1.1124000000000006E-9</c:v>
                </c:pt>
                <c:pt idx="391">
                  <c:v>1.1249000000000003E-9</c:v>
                </c:pt>
                <c:pt idx="392">
                  <c:v>1.1374000000000004E-9</c:v>
                </c:pt>
                <c:pt idx="393">
                  <c:v>1.1499000000000003E-9</c:v>
                </c:pt>
                <c:pt idx="394">
                  <c:v>1.1624000000000007E-9</c:v>
                </c:pt>
                <c:pt idx="395">
                  <c:v>1.1749000000000004E-9</c:v>
                </c:pt>
                <c:pt idx="396">
                  <c:v>1.1874000000000007E-9</c:v>
                </c:pt>
                <c:pt idx="397">
                  <c:v>1.1999000000000006E-9</c:v>
                </c:pt>
                <c:pt idx="398">
                  <c:v>1.2124000000000005E-9</c:v>
                </c:pt>
                <c:pt idx="399">
                  <c:v>1.2249000000000004E-9</c:v>
                </c:pt>
                <c:pt idx="400">
                  <c:v>1.2374000000000005E-9</c:v>
                </c:pt>
              </c:numCache>
            </c:numRef>
          </c:xVal>
          <c:yVal>
            <c:numRef>
              <c:f>'C:\Users\LU\Fast Timing\07202012\64mm^2\ZVA&amp;AM\1750V\[T72.csv]T72'!$J$100:$J$500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0.14965000000000001</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3376896"/>
        <c:axId val="93378432"/>
      </c:scatterChart>
      <c:valAx>
        <c:axId val="93376896"/>
        <c:scaling>
          <c:orientation val="minMax"/>
        </c:scaling>
        <c:axPos val="b"/>
        <c:numFmt formatCode="General" sourceLinked="1"/>
        <c:tickLblPos val="nextTo"/>
        <c:crossAx val="93378432"/>
        <c:crosses val="autoZero"/>
        <c:crossBetween val="midCat"/>
      </c:valAx>
      <c:valAx>
        <c:axId val="93378432"/>
        <c:scaling>
          <c:orientation val="minMax"/>
        </c:scaling>
        <c:axPos val="l"/>
        <c:majorGridlines/>
        <c:numFmt formatCode="General" sourceLinked="1"/>
        <c:tickLblPos val="nextTo"/>
        <c:crossAx val="93376896"/>
        <c:crosses val="autoZero"/>
        <c:crossBetween val="midCat"/>
      </c:valAx>
    </c:plotArea>
    <c:plotVisOnly val="1"/>
    <c:dispBlanksAs val="gap"/>
  </c:chart>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Timing\07202012\64mm^2\ZVA&amp;AM\1750V\[T73.csv]T73'!$A$100:$A$500</c:f>
              <c:numCache>
                <c:formatCode>General</c:formatCode>
                <c:ptCount val="401"/>
                <c:pt idx="0">
                  <c:v>-3.7573000000000015E-9</c:v>
                </c:pt>
                <c:pt idx="1">
                  <c:v>-3.7448000000000022E-9</c:v>
                </c:pt>
                <c:pt idx="2">
                  <c:v>-3.7323000000000013E-9</c:v>
                </c:pt>
                <c:pt idx="3">
                  <c:v>-3.7198000000000016E-9</c:v>
                </c:pt>
                <c:pt idx="4">
                  <c:v>-3.7073000000000019E-9</c:v>
                </c:pt>
                <c:pt idx="5">
                  <c:v>-3.6948000000000018E-9</c:v>
                </c:pt>
                <c:pt idx="6">
                  <c:v>-3.6823000000000021E-9</c:v>
                </c:pt>
                <c:pt idx="7">
                  <c:v>-3.6698000000000019E-9</c:v>
                </c:pt>
                <c:pt idx="8">
                  <c:v>-3.6573000000000022E-9</c:v>
                </c:pt>
                <c:pt idx="9">
                  <c:v>-3.6448000000000017E-9</c:v>
                </c:pt>
                <c:pt idx="10">
                  <c:v>-3.6323000000000016E-9</c:v>
                </c:pt>
                <c:pt idx="11">
                  <c:v>-3.6198000000000015E-9</c:v>
                </c:pt>
                <c:pt idx="12">
                  <c:v>-3.6073000000000022E-9</c:v>
                </c:pt>
                <c:pt idx="13">
                  <c:v>-3.5948000000000017E-9</c:v>
                </c:pt>
                <c:pt idx="14">
                  <c:v>-3.5823000000000016E-9</c:v>
                </c:pt>
                <c:pt idx="15">
                  <c:v>-3.5698000000000015E-9</c:v>
                </c:pt>
                <c:pt idx="16">
                  <c:v>-3.5573000000000018E-9</c:v>
                </c:pt>
                <c:pt idx="17">
                  <c:v>-3.5448000000000017E-9</c:v>
                </c:pt>
                <c:pt idx="18">
                  <c:v>-3.5323000000000011E-9</c:v>
                </c:pt>
                <c:pt idx="19">
                  <c:v>-3.5198000000000014E-9</c:v>
                </c:pt>
                <c:pt idx="20">
                  <c:v>-3.5073000000000021E-9</c:v>
                </c:pt>
                <c:pt idx="21">
                  <c:v>-3.4948000000000016E-9</c:v>
                </c:pt>
                <c:pt idx="22">
                  <c:v>-3.4823000000000011E-9</c:v>
                </c:pt>
                <c:pt idx="23">
                  <c:v>-3.4698000000000014E-9</c:v>
                </c:pt>
                <c:pt idx="24">
                  <c:v>-3.4573000000000017E-9</c:v>
                </c:pt>
                <c:pt idx="25">
                  <c:v>-3.4448000000000016E-9</c:v>
                </c:pt>
                <c:pt idx="26">
                  <c:v>-3.4323000000000011E-9</c:v>
                </c:pt>
                <c:pt idx="27">
                  <c:v>-3.4198000000000014E-9</c:v>
                </c:pt>
                <c:pt idx="28">
                  <c:v>-3.4073000000000021E-9</c:v>
                </c:pt>
                <c:pt idx="29">
                  <c:v>-3.3948000000000011E-9</c:v>
                </c:pt>
                <c:pt idx="30">
                  <c:v>-3.3823000000000014E-9</c:v>
                </c:pt>
                <c:pt idx="31">
                  <c:v>-3.3698000000000013E-9</c:v>
                </c:pt>
                <c:pt idx="32">
                  <c:v>-3.3573000000000016E-9</c:v>
                </c:pt>
                <c:pt idx="33">
                  <c:v>-3.3448000000000015E-9</c:v>
                </c:pt>
                <c:pt idx="34">
                  <c:v>-3.3323000000000014E-9</c:v>
                </c:pt>
                <c:pt idx="35">
                  <c:v>-3.3198000000000009E-9</c:v>
                </c:pt>
                <c:pt idx="36">
                  <c:v>-3.3073000000000012E-9</c:v>
                </c:pt>
                <c:pt idx="37">
                  <c:v>-3.2948000000000015E-9</c:v>
                </c:pt>
                <c:pt idx="38">
                  <c:v>-3.2823000000000018E-9</c:v>
                </c:pt>
                <c:pt idx="39">
                  <c:v>-3.2698000000000017E-9</c:v>
                </c:pt>
                <c:pt idx="40">
                  <c:v>-3.2573000000000016E-9</c:v>
                </c:pt>
                <c:pt idx="41">
                  <c:v>-3.2448000000000019E-9</c:v>
                </c:pt>
                <c:pt idx="42">
                  <c:v>-3.2323000000000018E-9</c:v>
                </c:pt>
                <c:pt idx="43">
                  <c:v>-3.2198000000000012E-9</c:v>
                </c:pt>
                <c:pt idx="44">
                  <c:v>-3.2073000000000015E-9</c:v>
                </c:pt>
                <c:pt idx="45">
                  <c:v>-3.1948000000000014E-9</c:v>
                </c:pt>
                <c:pt idx="46">
                  <c:v>-3.1823000000000017E-9</c:v>
                </c:pt>
                <c:pt idx="47">
                  <c:v>-3.1698000000000016E-9</c:v>
                </c:pt>
                <c:pt idx="48">
                  <c:v>-3.1573000000000015E-9</c:v>
                </c:pt>
                <c:pt idx="49">
                  <c:v>-3.1448000000000018E-9</c:v>
                </c:pt>
                <c:pt idx="50">
                  <c:v>-3.1323000000000013E-9</c:v>
                </c:pt>
                <c:pt idx="51">
                  <c:v>-3.1198000000000012E-9</c:v>
                </c:pt>
                <c:pt idx="52">
                  <c:v>-3.1073000000000015E-9</c:v>
                </c:pt>
                <c:pt idx="53">
                  <c:v>-3.0948000000000013E-9</c:v>
                </c:pt>
                <c:pt idx="54">
                  <c:v>-3.0823000000000017E-9</c:v>
                </c:pt>
                <c:pt idx="55">
                  <c:v>-3.0698000000000015E-9</c:v>
                </c:pt>
                <c:pt idx="56">
                  <c:v>-3.0573000000000018E-9</c:v>
                </c:pt>
                <c:pt idx="57">
                  <c:v>-3.0448000000000013E-9</c:v>
                </c:pt>
                <c:pt idx="58">
                  <c:v>-3.0323000000000012E-9</c:v>
                </c:pt>
                <c:pt idx="59">
                  <c:v>-3.0198000000000011E-9</c:v>
                </c:pt>
                <c:pt idx="60">
                  <c:v>-3.0073000000000018E-9</c:v>
                </c:pt>
                <c:pt idx="61">
                  <c:v>-2.9948000000000013E-9</c:v>
                </c:pt>
                <c:pt idx="62">
                  <c:v>-2.9823000000000012E-9</c:v>
                </c:pt>
                <c:pt idx="63">
                  <c:v>-2.9698000000000011E-9</c:v>
                </c:pt>
                <c:pt idx="64">
                  <c:v>-2.9573000000000014E-9</c:v>
                </c:pt>
                <c:pt idx="65">
                  <c:v>-2.9448000000000012E-9</c:v>
                </c:pt>
                <c:pt idx="66">
                  <c:v>-2.9323000000000007E-9</c:v>
                </c:pt>
                <c:pt idx="67">
                  <c:v>-2.919800000000001E-9</c:v>
                </c:pt>
                <c:pt idx="68">
                  <c:v>-2.9073000000000017E-9</c:v>
                </c:pt>
                <c:pt idx="69">
                  <c:v>-2.8948000000000012E-9</c:v>
                </c:pt>
                <c:pt idx="70">
                  <c:v>-2.8823000000000007E-9</c:v>
                </c:pt>
                <c:pt idx="71">
                  <c:v>-2.869800000000001E-9</c:v>
                </c:pt>
                <c:pt idx="72">
                  <c:v>-2.8573000000000013E-9</c:v>
                </c:pt>
                <c:pt idx="73">
                  <c:v>-2.8448000000000012E-9</c:v>
                </c:pt>
                <c:pt idx="74">
                  <c:v>-2.8323000000000007E-9</c:v>
                </c:pt>
                <c:pt idx="75">
                  <c:v>-2.819800000000001E-9</c:v>
                </c:pt>
                <c:pt idx="76">
                  <c:v>-2.8073000000000017E-9</c:v>
                </c:pt>
                <c:pt idx="77">
                  <c:v>-2.7948000000000011E-9</c:v>
                </c:pt>
                <c:pt idx="78">
                  <c:v>-2.7823000000000014E-9</c:v>
                </c:pt>
                <c:pt idx="79">
                  <c:v>-2.7698000000000013E-9</c:v>
                </c:pt>
                <c:pt idx="80">
                  <c:v>-2.7573000000000016E-9</c:v>
                </c:pt>
                <c:pt idx="81">
                  <c:v>-2.7448000000000015E-9</c:v>
                </c:pt>
                <c:pt idx="82">
                  <c:v>-2.7323000000000014E-9</c:v>
                </c:pt>
                <c:pt idx="83">
                  <c:v>-2.7198000000000013E-9</c:v>
                </c:pt>
                <c:pt idx="84">
                  <c:v>-2.7073000000000012E-9</c:v>
                </c:pt>
                <c:pt idx="85">
                  <c:v>-2.6948000000000011E-9</c:v>
                </c:pt>
                <c:pt idx="86">
                  <c:v>-2.6823000000000014E-9</c:v>
                </c:pt>
                <c:pt idx="87">
                  <c:v>-2.6698000000000013E-9</c:v>
                </c:pt>
                <c:pt idx="88">
                  <c:v>-2.6573000000000012E-9</c:v>
                </c:pt>
                <c:pt idx="89">
                  <c:v>-2.6448000000000015E-9</c:v>
                </c:pt>
                <c:pt idx="90">
                  <c:v>-2.6323000000000013E-9</c:v>
                </c:pt>
                <c:pt idx="91">
                  <c:v>-2.6198000000000008E-9</c:v>
                </c:pt>
                <c:pt idx="92">
                  <c:v>-2.6073000000000011E-9</c:v>
                </c:pt>
                <c:pt idx="93">
                  <c:v>-2.594800000000001E-9</c:v>
                </c:pt>
                <c:pt idx="94">
                  <c:v>-2.5823000000000013E-9</c:v>
                </c:pt>
                <c:pt idx="95">
                  <c:v>-2.5698000000000012E-9</c:v>
                </c:pt>
                <c:pt idx="96">
                  <c:v>-2.5573000000000011E-9</c:v>
                </c:pt>
                <c:pt idx="97">
                  <c:v>-2.5448000000000014E-9</c:v>
                </c:pt>
                <c:pt idx="98">
                  <c:v>-2.5323000000000009E-9</c:v>
                </c:pt>
                <c:pt idx="99">
                  <c:v>-2.5198000000000007E-9</c:v>
                </c:pt>
                <c:pt idx="100">
                  <c:v>-2.5073000000000011E-9</c:v>
                </c:pt>
                <c:pt idx="101">
                  <c:v>-2.4948000000000009E-9</c:v>
                </c:pt>
                <c:pt idx="102">
                  <c:v>-2.4823000000000012E-9</c:v>
                </c:pt>
                <c:pt idx="103">
                  <c:v>-2.4698000000000011E-9</c:v>
                </c:pt>
                <c:pt idx="104">
                  <c:v>-2.4573000000000014E-9</c:v>
                </c:pt>
                <c:pt idx="105">
                  <c:v>-2.4448000000000009E-9</c:v>
                </c:pt>
                <c:pt idx="106">
                  <c:v>-2.4323000000000008E-9</c:v>
                </c:pt>
                <c:pt idx="107">
                  <c:v>-2.4198000000000007E-9</c:v>
                </c:pt>
                <c:pt idx="108">
                  <c:v>-2.4073000000000014E-9</c:v>
                </c:pt>
                <c:pt idx="109">
                  <c:v>-2.3948000000000009E-9</c:v>
                </c:pt>
                <c:pt idx="110">
                  <c:v>-2.3823000000000008E-9</c:v>
                </c:pt>
                <c:pt idx="111">
                  <c:v>-2.3698000000000011E-9</c:v>
                </c:pt>
                <c:pt idx="112">
                  <c:v>-2.3573000000000009E-9</c:v>
                </c:pt>
                <c:pt idx="113">
                  <c:v>-2.3448000000000008E-9</c:v>
                </c:pt>
                <c:pt idx="114">
                  <c:v>-2.3323000000000003E-9</c:v>
                </c:pt>
                <c:pt idx="115">
                  <c:v>-2.3198000000000006E-9</c:v>
                </c:pt>
                <c:pt idx="116">
                  <c:v>-2.3073000000000013E-9</c:v>
                </c:pt>
                <c:pt idx="117">
                  <c:v>-2.2948000000000012E-9</c:v>
                </c:pt>
                <c:pt idx="118">
                  <c:v>-2.2823000000000011E-9</c:v>
                </c:pt>
                <c:pt idx="119">
                  <c:v>-2.269800000000001E-9</c:v>
                </c:pt>
                <c:pt idx="120">
                  <c:v>-2.2573000000000013E-9</c:v>
                </c:pt>
                <c:pt idx="121">
                  <c:v>-2.2448000000000012E-9</c:v>
                </c:pt>
                <c:pt idx="122">
                  <c:v>-2.2323000000000007E-9</c:v>
                </c:pt>
                <c:pt idx="123">
                  <c:v>-2.219800000000001E-9</c:v>
                </c:pt>
                <c:pt idx="124">
                  <c:v>-2.2073000000000017E-9</c:v>
                </c:pt>
                <c:pt idx="125">
                  <c:v>-2.1948000000000011E-9</c:v>
                </c:pt>
                <c:pt idx="126">
                  <c:v>-2.1823000000000006E-9</c:v>
                </c:pt>
                <c:pt idx="127">
                  <c:v>-2.1698000000000009E-9</c:v>
                </c:pt>
                <c:pt idx="128">
                  <c:v>-2.1573000000000012E-9</c:v>
                </c:pt>
                <c:pt idx="129">
                  <c:v>-2.1448000000000011E-9</c:v>
                </c:pt>
                <c:pt idx="130">
                  <c:v>-2.132300000000001E-9</c:v>
                </c:pt>
                <c:pt idx="131">
                  <c:v>-2.1198000000000009E-9</c:v>
                </c:pt>
                <c:pt idx="132">
                  <c:v>-2.1073000000000016E-9</c:v>
                </c:pt>
                <c:pt idx="133">
                  <c:v>-2.0948000000000007E-9</c:v>
                </c:pt>
                <c:pt idx="134">
                  <c:v>-2.082300000000001E-9</c:v>
                </c:pt>
                <c:pt idx="135">
                  <c:v>-2.0698000000000009E-9</c:v>
                </c:pt>
                <c:pt idx="136">
                  <c:v>-2.0573000000000007E-9</c:v>
                </c:pt>
                <c:pt idx="137">
                  <c:v>-2.044800000000001E-9</c:v>
                </c:pt>
                <c:pt idx="138">
                  <c:v>-2.0323000000000009E-9</c:v>
                </c:pt>
                <c:pt idx="139">
                  <c:v>-2.0198000000000004E-9</c:v>
                </c:pt>
                <c:pt idx="140">
                  <c:v>-2.0073000000000007E-9</c:v>
                </c:pt>
                <c:pt idx="141">
                  <c:v>-1.9948000000000014E-9</c:v>
                </c:pt>
                <c:pt idx="142">
                  <c:v>-1.9823000000000013E-9</c:v>
                </c:pt>
                <c:pt idx="143">
                  <c:v>-1.9698000000000008E-9</c:v>
                </c:pt>
                <c:pt idx="144">
                  <c:v>-1.9573000000000007E-9</c:v>
                </c:pt>
                <c:pt idx="145">
                  <c:v>-1.944800000000001E-9</c:v>
                </c:pt>
                <c:pt idx="146">
                  <c:v>-1.9323000000000013E-9</c:v>
                </c:pt>
                <c:pt idx="147">
                  <c:v>-1.9198000000000008E-9</c:v>
                </c:pt>
                <c:pt idx="148">
                  <c:v>-1.9073000000000006E-9</c:v>
                </c:pt>
                <c:pt idx="149">
                  <c:v>-1.8948000000000009E-9</c:v>
                </c:pt>
                <c:pt idx="150">
                  <c:v>-1.8823000000000008E-9</c:v>
                </c:pt>
                <c:pt idx="151">
                  <c:v>-1.8698000000000007E-9</c:v>
                </c:pt>
                <c:pt idx="152">
                  <c:v>-1.8573000000000008E-9</c:v>
                </c:pt>
                <c:pt idx="153">
                  <c:v>-1.8448000000000009E-9</c:v>
                </c:pt>
                <c:pt idx="154">
                  <c:v>-1.832300000000001E-9</c:v>
                </c:pt>
                <c:pt idx="155">
                  <c:v>-1.8198000000000007E-9</c:v>
                </c:pt>
                <c:pt idx="156">
                  <c:v>-1.8073000000000008E-9</c:v>
                </c:pt>
                <c:pt idx="157">
                  <c:v>-1.7948000000000009E-9</c:v>
                </c:pt>
                <c:pt idx="158">
                  <c:v>-1.7823000000000008E-9</c:v>
                </c:pt>
                <c:pt idx="159">
                  <c:v>-1.7698000000000007E-9</c:v>
                </c:pt>
                <c:pt idx="160">
                  <c:v>-1.7573000000000005E-9</c:v>
                </c:pt>
                <c:pt idx="161">
                  <c:v>-1.7448000000000008E-9</c:v>
                </c:pt>
                <c:pt idx="162">
                  <c:v>-1.7323000000000005E-9</c:v>
                </c:pt>
                <c:pt idx="163">
                  <c:v>-1.7198000000000006E-9</c:v>
                </c:pt>
                <c:pt idx="164">
                  <c:v>-1.7073000000000007E-9</c:v>
                </c:pt>
                <c:pt idx="165">
                  <c:v>-1.694800000000001E-9</c:v>
                </c:pt>
                <c:pt idx="166">
                  <c:v>-1.6823000000000009E-9</c:v>
                </c:pt>
                <c:pt idx="167">
                  <c:v>-1.6698000000000008E-9</c:v>
                </c:pt>
                <c:pt idx="168">
                  <c:v>-1.6573000000000009E-9</c:v>
                </c:pt>
                <c:pt idx="169">
                  <c:v>-1.6448000000000006E-9</c:v>
                </c:pt>
                <c:pt idx="170">
                  <c:v>-1.6323000000000009E-9</c:v>
                </c:pt>
                <c:pt idx="171">
                  <c:v>-1.6198000000000005E-9</c:v>
                </c:pt>
                <c:pt idx="172">
                  <c:v>-1.6073000000000008E-9</c:v>
                </c:pt>
                <c:pt idx="173">
                  <c:v>-1.5948000000000005E-9</c:v>
                </c:pt>
                <c:pt idx="174">
                  <c:v>-1.5823000000000008E-9</c:v>
                </c:pt>
                <c:pt idx="175">
                  <c:v>-1.5698000000000007E-9</c:v>
                </c:pt>
                <c:pt idx="176">
                  <c:v>-1.5573000000000006E-9</c:v>
                </c:pt>
                <c:pt idx="177">
                  <c:v>-1.5448000000000007E-9</c:v>
                </c:pt>
                <c:pt idx="178">
                  <c:v>-1.5323000000000008E-9</c:v>
                </c:pt>
                <c:pt idx="179">
                  <c:v>-1.5198000000000005E-9</c:v>
                </c:pt>
                <c:pt idx="180">
                  <c:v>-1.5073000000000006E-9</c:v>
                </c:pt>
                <c:pt idx="181">
                  <c:v>-1.4948000000000007E-9</c:v>
                </c:pt>
                <c:pt idx="182">
                  <c:v>-1.4823000000000006E-9</c:v>
                </c:pt>
                <c:pt idx="183">
                  <c:v>-1.4698000000000004E-9</c:v>
                </c:pt>
                <c:pt idx="184">
                  <c:v>-1.4573000000000003E-9</c:v>
                </c:pt>
                <c:pt idx="185">
                  <c:v>-1.4448000000000006E-9</c:v>
                </c:pt>
                <c:pt idx="186">
                  <c:v>-1.4323000000000003E-9</c:v>
                </c:pt>
                <c:pt idx="187">
                  <c:v>-1.4198000000000004E-9</c:v>
                </c:pt>
                <c:pt idx="188">
                  <c:v>-1.4073000000000005E-9</c:v>
                </c:pt>
                <c:pt idx="189">
                  <c:v>-1.3948000000000008E-9</c:v>
                </c:pt>
                <c:pt idx="190">
                  <c:v>-1.3823000000000007E-9</c:v>
                </c:pt>
                <c:pt idx="191">
                  <c:v>-1.3698000000000006E-9</c:v>
                </c:pt>
                <c:pt idx="192">
                  <c:v>-1.3573000000000007E-9</c:v>
                </c:pt>
                <c:pt idx="193">
                  <c:v>-1.3448000000000004E-9</c:v>
                </c:pt>
                <c:pt idx="194">
                  <c:v>-1.3323000000000007E-9</c:v>
                </c:pt>
                <c:pt idx="195">
                  <c:v>-1.3198000000000003E-9</c:v>
                </c:pt>
                <c:pt idx="196">
                  <c:v>-1.3073000000000006E-9</c:v>
                </c:pt>
                <c:pt idx="197">
                  <c:v>-1.2948000000000003E-9</c:v>
                </c:pt>
                <c:pt idx="198">
                  <c:v>-1.2823000000000006E-9</c:v>
                </c:pt>
                <c:pt idx="199">
                  <c:v>-1.2698000000000005E-9</c:v>
                </c:pt>
                <c:pt idx="200">
                  <c:v>-1.2573000000000004E-9</c:v>
                </c:pt>
                <c:pt idx="201">
                  <c:v>-1.2448000000000005E-9</c:v>
                </c:pt>
                <c:pt idx="202">
                  <c:v>-1.2323000000000006E-9</c:v>
                </c:pt>
                <c:pt idx="203">
                  <c:v>-1.2198000000000005E-9</c:v>
                </c:pt>
                <c:pt idx="204">
                  <c:v>-1.2073000000000004E-9</c:v>
                </c:pt>
                <c:pt idx="205">
                  <c:v>-1.1948000000000007E-9</c:v>
                </c:pt>
                <c:pt idx="206">
                  <c:v>-1.1823000000000006E-9</c:v>
                </c:pt>
                <c:pt idx="207">
                  <c:v>-1.1698000000000004E-9</c:v>
                </c:pt>
                <c:pt idx="208">
                  <c:v>-1.1573000000000003E-9</c:v>
                </c:pt>
                <c:pt idx="209">
                  <c:v>-1.1448000000000006E-9</c:v>
                </c:pt>
                <c:pt idx="210">
                  <c:v>-1.1323000000000005E-9</c:v>
                </c:pt>
                <c:pt idx="211">
                  <c:v>-1.1198000000000004E-9</c:v>
                </c:pt>
                <c:pt idx="212">
                  <c:v>-1.1073000000000005E-9</c:v>
                </c:pt>
                <c:pt idx="213">
                  <c:v>-1.0948000000000006E-9</c:v>
                </c:pt>
                <c:pt idx="214">
                  <c:v>-1.0823000000000005E-9</c:v>
                </c:pt>
                <c:pt idx="215">
                  <c:v>-1.0698000000000004E-9</c:v>
                </c:pt>
                <c:pt idx="216">
                  <c:v>-1.0573000000000005E-9</c:v>
                </c:pt>
                <c:pt idx="217">
                  <c:v>-1.0448000000000002E-9</c:v>
                </c:pt>
                <c:pt idx="218">
                  <c:v>-1.0323000000000005E-9</c:v>
                </c:pt>
                <c:pt idx="219">
                  <c:v>-1.0198000000000001E-9</c:v>
                </c:pt>
                <c:pt idx="220">
                  <c:v>-1.0073000000000004E-9</c:v>
                </c:pt>
                <c:pt idx="221">
                  <c:v>-9.9480000000000054E-10</c:v>
                </c:pt>
                <c:pt idx="222">
                  <c:v>-9.8230000000000063E-10</c:v>
                </c:pt>
                <c:pt idx="223">
                  <c:v>-9.6980000000000052E-10</c:v>
                </c:pt>
                <c:pt idx="224">
                  <c:v>-9.5730000000000103E-10</c:v>
                </c:pt>
                <c:pt idx="225">
                  <c:v>-9.448000000000005E-10</c:v>
                </c:pt>
                <c:pt idx="226">
                  <c:v>-9.323000000000008E-10</c:v>
                </c:pt>
                <c:pt idx="227">
                  <c:v>-9.1980000000000059E-10</c:v>
                </c:pt>
                <c:pt idx="228">
                  <c:v>-9.0730000000000068E-10</c:v>
                </c:pt>
                <c:pt idx="229">
                  <c:v>-8.9480000000000057E-10</c:v>
                </c:pt>
                <c:pt idx="230">
                  <c:v>-8.8230000000000056E-10</c:v>
                </c:pt>
                <c:pt idx="231">
                  <c:v>-8.6980000000000035E-10</c:v>
                </c:pt>
                <c:pt idx="232">
                  <c:v>-8.5730000000000054E-10</c:v>
                </c:pt>
                <c:pt idx="233">
                  <c:v>-8.4480000000000033E-10</c:v>
                </c:pt>
                <c:pt idx="234">
                  <c:v>-8.3230000000000053E-10</c:v>
                </c:pt>
                <c:pt idx="235">
                  <c:v>-8.1980000000000031E-10</c:v>
                </c:pt>
                <c:pt idx="236">
                  <c:v>-8.0730000000000082E-10</c:v>
                </c:pt>
                <c:pt idx="237">
                  <c:v>-7.948000000000004E-10</c:v>
                </c:pt>
                <c:pt idx="238">
                  <c:v>-7.8230000000000029E-10</c:v>
                </c:pt>
                <c:pt idx="239">
                  <c:v>-7.6980000000000028E-10</c:v>
                </c:pt>
                <c:pt idx="240">
                  <c:v>-7.5730000000000037E-10</c:v>
                </c:pt>
                <c:pt idx="241">
                  <c:v>-7.4480000000000036E-10</c:v>
                </c:pt>
                <c:pt idx="242">
                  <c:v>-7.3230000000000046E-10</c:v>
                </c:pt>
                <c:pt idx="243">
                  <c:v>-7.1980000000000035E-10</c:v>
                </c:pt>
                <c:pt idx="244">
                  <c:v>-7.0730000000000044E-10</c:v>
                </c:pt>
                <c:pt idx="245">
                  <c:v>-6.9480000000000043E-10</c:v>
                </c:pt>
                <c:pt idx="246">
                  <c:v>-6.8230000000000032E-10</c:v>
                </c:pt>
                <c:pt idx="247">
                  <c:v>-6.6980000000000031E-10</c:v>
                </c:pt>
                <c:pt idx="248">
                  <c:v>-6.573000000000003E-10</c:v>
                </c:pt>
                <c:pt idx="249">
                  <c:v>-6.448000000000003E-10</c:v>
                </c:pt>
                <c:pt idx="250">
                  <c:v>-6.3230000000000018E-10</c:v>
                </c:pt>
                <c:pt idx="251">
                  <c:v>-6.1980000000000018E-10</c:v>
                </c:pt>
                <c:pt idx="252">
                  <c:v>-6.0730000000000027E-10</c:v>
                </c:pt>
                <c:pt idx="253">
                  <c:v>-5.9480000000000026E-10</c:v>
                </c:pt>
                <c:pt idx="254">
                  <c:v>-5.8230000000000036E-10</c:v>
                </c:pt>
                <c:pt idx="255">
                  <c:v>-5.6980000000000025E-10</c:v>
                </c:pt>
                <c:pt idx="256">
                  <c:v>-5.5730000000000034E-10</c:v>
                </c:pt>
                <c:pt idx="257">
                  <c:v>-5.4480000000000033E-10</c:v>
                </c:pt>
                <c:pt idx="258">
                  <c:v>-5.3230000000000022E-10</c:v>
                </c:pt>
                <c:pt idx="259">
                  <c:v>-5.1980000000000021E-10</c:v>
                </c:pt>
                <c:pt idx="260">
                  <c:v>-5.0730000000000031E-10</c:v>
                </c:pt>
                <c:pt idx="261">
                  <c:v>-4.9480000000000019E-10</c:v>
                </c:pt>
                <c:pt idx="262">
                  <c:v>-4.8230000000000008E-10</c:v>
                </c:pt>
                <c:pt idx="263">
                  <c:v>-4.6980000000000007E-10</c:v>
                </c:pt>
                <c:pt idx="264">
                  <c:v>-4.5730000000000027E-10</c:v>
                </c:pt>
                <c:pt idx="265">
                  <c:v>-4.4480000000000026E-10</c:v>
                </c:pt>
                <c:pt idx="266">
                  <c:v>-4.323000000000002E-10</c:v>
                </c:pt>
                <c:pt idx="267">
                  <c:v>-4.1980000000000009E-10</c:v>
                </c:pt>
                <c:pt idx="268">
                  <c:v>-4.0730000000000019E-10</c:v>
                </c:pt>
                <c:pt idx="269">
                  <c:v>-3.9480000000000023E-10</c:v>
                </c:pt>
                <c:pt idx="270">
                  <c:v>-3.8230000000000022E-10</c:v>
                </c:pt>
                <c:pt idx="271">
                  <c:v>-3.6980000000000021E-10</c:v>
                </c:pt>
                <c:pt idx="272">
                  <c:v>-3.573000000000002E-10</c:v>
                </c:pt>
                <c:pt idx="273">
                  <c:v>-3.4480000000000019E-10</c:v>
                </c:pt>
                <c:pt idx="274">
                  <c:v>-3.3230000000000013E-10</c:v>
                </c:pt>
                <c:pt idx="275">
                  <c:v>-3.1980000000000018E-10</c:v>
                </c:pt>
                <c:pt idx="276">
                  <c:v>-3.0730000000000017E-10</c:v>
                </c:pt>
                <c:pt idx="277">
                  <c:v>-2.9480000000000016E-10</c:v>
                </c:pt>
                <c:pt idx="278">
                  <c:v>-2.8230000000000015E-10</c:v>
                </c:pt>
                <c:pt idx="279">
                  <c:v>-2.6980000000000014E-10</c:v>
                </c:pt>
                <c:pt idx="280">
                  <c:v>-2.5730000000000008E-10</c:v>
                </c:pt>
                <c:pt idx="281">
                  <c:v>-2.4480000000000013E-10</c:v>
                </c:pt>
                <c:pt idx="282">
                  <c:v>-2.3230000000000009E-10</c:v>
                </c:pt>
                <c:pt idx="283">
                  <c:v>-2.1980000000000011E-10</c:v>
                </c:pt>
                <c:pt idx="284">
                  <c:v>-2.073000000000001E-10</c:v>
                </c:pt>
                <c:pt idx="285">
                  <c:v>-1.9480000000000009E-10</c:v>
                </c:pt>
                <c:pt idx="286">
                  <c:v>-1.8230000000000008E-10</c:v>
                </c:pt>
                <c:pt idx="287">
                  <c:v>-1.698000000000001E-10</c:v>
                </c:pt>
                <c:pt idx="288">
                  <c:v>-1.5730000000000007E-10</c:v>
                </c:pt>
                <c:pt idx="289">
                  <c:v>-1.4480000000000008E-10</c:v>
                </c:pt>
                <c:pt idx="290">
                  <c:v>-1.3230000000000008E-10</c:v>
                </c:pt>
                <c:pt idx="291">
                  <c:v>-1.1980000000000004E-10</c:v>
                </c:pt>
                <c:pt idx="292">
                  <c:v>-1.0730000000000003E-10</c:v>
                </c:pt>
                <c:pt idx="293">
                  <c:v>-9.4800000000000076E-11</c:v>
                </c:pt>
                <c:pt idx="294">
                  <c:v>-8.2300000000000042E-11</c:v>
                </c:pt>
                <c:pt idx="295">
                  <c:v>-6.9800000000000033E-11</c:v>
                </c:pt>
                <c:pt idx="296">
                  <c:v>-5.7300000000000031E-11</c:v>
                </c:pt>
                <c:pt idx="297">
                  <c:v>-4.4800000000000029E-11</c:v>
                </c:pt>
                <c:pt idx="298">
                  <c:v>-3.230000000000002E-11</c:v>
                </c:pt>
                <c:pt idx="299">
                  <c:v>-1.9800000000000009E-11</c:v>
                </c:pt>
                <c:pt idx="300">
                  <c:v>-7.3000000000000048E-12</c:v>
                </c:pt>
                <c:pt idx="301">
                  <c:v>5.2000000000000029E-12</c:v>
                </c:pt>
                <c:pt idx="302">
                  <c:v>1.7700000000000011E-11</c:v>
                </c:pt>
                <c:pt idx="303">
                  <c:v>3.0200000000000022E-11</c:v>
                </c:pt>
                <c:pt idx="304">
                  <c:v>4.2700000000000024E-11</c:v>
                </c:pt>
                <c:pt idx="305">
                  <c:v>5.5200000000000027E-11</c:v>
                </c:pt>
                <c:pt idx="306">
                  <c:v>6.7700000000000035E-11</c:v>
                </c:pt>
                <c:pt idx="307">
                  <c:v>8.0200000000000044E-11</c:v>
                </c:pt>
                <c:pt idx="308">
                  <c:v>9.2700000000000052E-11</c:v>
                </c:pt>
                <c:pt idx="309">
                  <c:v>1.0520000000000006E-10</c:v>
                </c:pt>
                <c:pt idx="310">
                  <c:v>1.1770000000000004E-10</c:v>
                </c:pt>
                <c:pt idx="311">
                  <c:v>1.3020000000000008E-10</c:v>
                </c:pt>
                <c:pt idx="312">
                  <c:v>1.4270000000000006E-10</c:v>
                </c:pt>
                <c:pt idx="313">
                  <c:v>1.5520000000000004E-10</c:v>
                </c:pt>
                <c:pt idx="314">
                  <c:v>1.677000000000001E-10</c:v>
                </c:pt>
                <c:pt idx="315">
                  <c:v>1.8020000000000011E-10</c:v>
                </c:pt>
                <c:pt idx="316">
                  <c:v>1.9270000000000009E-10</c:v>
                </c:pt>
                <c:pt idx="317">
                  <c:v>2.0520000000000008E-10</c:v>
                </c:pt>
                <c:pt idx="318">
                  <c:v>2.1770000000000014E-10</c:v>
                </c:pt>
                <c:pt idx="319">
                  <c:v>2.3020000000000009E-10</c:v>
                </c:pt>
                <c:pt idx="320">
                  <c:v>2.4270000000000015E-10</c:v>
                </c:pt>
                <c:pt idx="321">
                  <c:v>2.5520000000000011E-10</c:v>
                </c:pt>
                <c:pt idx="322">
                  <c:v>2.6770000000000017E-10</c:v>
                </c:pt>
                <c:pt idx="323">
                  <c:v>2.8020000000000018E-10</c:v>
                </c:pt>
                <c:pt idx="324">
                  <c:v>2.9270000000000014E-10</c:v>
                </c:pt>
                <c:pt idx="325">
                  <c:v>3.0520000000000015E-10</c:v>
                </c:pt>
                <c:pt idx="326">
                  <c:v>3.1770000000000021E-10</c:v>
                </c:pt>
                <c:pt idx="327">
                  <c:v>3.3020000000000016E-10</c:v>
                </c:pt>
                <c:pt idx="328">
                  <c:v>3.4270000000000017E-10</c:v>
                </c:pt>
                <c:pt idx="329">
                  <c:v>3.5520000000000018E-10</c:v>
                </c:pt>
                <c:pt idx="330">
                  <c:v>3.6770000000000019E-10</c:v>
                </c:pt>
                <c:pt idx="331">
                  <c:v>3.802000000000002E-10</c:v>
                </c:pt>
                <c:pt idx="332">
                  <c:v>3.9270000000000021E-10</c:v>
                </c:pt>
                <c:pt idx="333">
                  <c:v>4.0520000000000016E-10</c:v>
                </c:pt>
                <c:pt idx="334">
                  <c:v>4.1770000000000017E-10</c:v>
                </c:pt>
                <c:pt idx="335">
                  <c:v>4.3020000000000018E-10</c:v>
                </c:pt>
                <c:pt idx="336">
                  <c:v>4.4270000000000019E-10</c:v>
                </c:pt>
                <c:pt idx="337">
                  <c:v>4.552000000000002E-10</c:v>
                </c:pt>
                <c:pt idx="338">
                  <c:v>4.6770000000000036E-10</c:v>
                </c:pt>
                <c:pt idx="339">
                  <c:v>4.8020000000000026E-10</c:v>
                </c:pt>
                <c:pt idx="340">
                  <c:v>4.9270000000000027E-10</c:v>
                </c:pt>
                <c:pt idx="341">
                  <c:v>5.0520000000000028E-10</c:v>
                </c:pt>
                <c:pt idx="342">
                  <c:v>5.1770000000000029E-10</c:v>
                </c:pt>
                <c:pt idx="343">
                  <c:v>5.302000000000003E-10</c:v>
                </c:pt>
                <c:pt idx="344">
                  <c:v>5.4270000000000031E-10</c:v>
                </c:pt>
                <c:pt idx="345">
                  <c:v>5.5520000000000032E-10</c:v>
                </c:pt>
                <c:pt idx="346">
                  <c:v>5.6770000000000032E-10</c:v>
                </c:pt>
                <c:pt idx="347">
                  <c:v>5.8020000000000033E-10</c:v>
                </c:pt>
                <c:pt idx="348">
                  <c:v>5.9270000000000024E-10</c:v>
                </c:pt>
                <c:pt idx="349">
                  <c:v>6.0520000000000025E-10</c:v>
                </c:pt>
                <c:pt idx="350">
                  <c:v>6.1770000000000036E-10</c:v>
                </c:pt>
                <c:pt idx="351">
                  <c:v>6.3020000000000026E-10</c:v>
                </c:pt>
                <c:pt idx="352">
                  <c:v>6.4270000000000027E-10</c:v>
                </c:pt>
                <c:pt idx="353">
                  <c:v>6.5520000000000028E-10</c:v>
                </c:pt>
                <c:pt idx="354">
                  <c:v>6.6770000000000029E-10</c:v>
                </c:pt>
                <c:pt idx="355">
                  <c:v>6.802000000000003E-10</c:v>
                </c:pt>
                <c:pt idx="356">
                  <c:v>6.9270000000000031E-10</c:v>
                </c:pt>
                <c:pt idx="357">
                  <c:v>7.0520000000000032E-10</c:v>
                </c:pt>
                <c:pt idx="358">
                  <c:v>7.1770000000000032E-10</c:v>
                </c:pt>
                <c:pt idx="359">
                  <c:v>7.3020000000000033E-10</c:v>
                </c:pt>
                <c:pt idx="360">
                  <c:v>7.4270000000000034E-10</c:v>
                </c:pt>
                <c:pt idx="361">
                  <c:v>7.5520000000000035E-10</c:v>
                </c:pt>
                <c:pt idx="362">
                  <c:v>7.6770000000000046E-10</c:v>
                </c:pt>
                <c:pt idx="363">
                  <c:v>7.8020000000000037E-10</c:v>
                </c:pt>
                <c:pt idx="364">
                  <c:v>7.9270000000000037E-10</c:v>
                </c:pt>
                <c:pt idx="365">
                  <c:v>8.0520000000000059E-10</c:v>
                </c:pt>
                <c:pt idx="366">
                  <c:v>8.177000000000006E-10</c:v>
                </c:pt>
                <c:pt idx="367">
                  <c:v>8.3020000000000081E-10</c:v>
                </c:pt>
                <c:pt idx="368">
                  <c:v>8.4270000000000041E-10</c:v>
                </c:pt>
                <c:pt idx="369">
                  <c:v>8.5520000000000062E-10</c:v>
                </c:pt>
                <c:pt idx="370">
                  <c:v>8.6770000000000043E-10</c:v>
                </c:pt>
                <c:pt idx="371">
                  <c:v>8.8020000000000064E-10</c:v>
                </c:pt>
                <c:pt idx="372">
                  <c:v>8.9270000000000044E-10</c:v>
                </c:pt>
                <c:pt idx="373">
                  <c:v>9.0520000000000066E-10</c:v>
                </c:pt>
                <c:pt idx="374">
                  <c:v>9.1770000000000046E-10</c:v>
                </c:pt>
                <c:pt idx="375">
                  <c:v>9.3020000000000068E-10</c:v>
                </c:pt>
                <c:pt idx="376">
                  <c:v>9.4270000000000048E-10</c:v>
                </c:pt>
                <c:pt idx="377">
                  <c:v>9.5520000000000059E-10</c:v>
                </c:pt>
                <c:pt idx="378">
                  <c:v>9.6770000000000049E-10</c:v>
                </c:pt>
                <c:pt idx="379">
                  <c:v>9.8020000000000081E-10</c:v>
                </c:pt>
                <c:pt idx="380">
                  <c:v>9.9270000000000072E-10</c:v>
                </c:pt>
                <c:pt idx="381">
                  <c:v>1.0052000000000004E-9</c:v>
                </c:pt>
                <c:pt idx="382">
                  <c:v>1.0177000000000001E-9</c:v>
                </c:pt>
                <c:pt idx="383">
                  <c:v>1.0302000000000004E-9</c:v>
                </c:pt>
                <c:pt idx="384">
                  <c:v>1.0427000000000003E-9</c:v>
                </c:pt>
                <c:pt idx="385">
                  <c:v>1.0552000000000005E-9</c:v>
                </c:pt>
                <c:pt idx="386">
                  <c:v>1.0677000000000001E-9</c:v>
                </c:pt>
                <c:pt idx="387">
                  <c:v>1.0802000000000007E-9</c:v>
                </c:pt>
                <c:pt idx="388">
                  <c:v>1.0927000000000006E-9</c:v>
                </c:pt>
                <c:pt idx="389">
                  <c:v>1.1052000000000005E-9</c:v>
                </c:pt>
                <c:pt idx="390">
                  <c:v>1.1177000000000004E-9</c:v>
                </c:pt>
                <c:pt idx="391">
                  <c:v>1.1302000000000007E-9</c:v>
                </c:pt>
                <c:pt idx="392">
                  <c:v>1.1427000000000006E-9</c:v>
                </c:pt>
                <c:pt idx="393">
                  <c:v>1.1552000000000003E-9</c:v>
                </c:pt>
                <c:pt idx="394">
                  <c:v>1.1677000000000006E-9</c:v>
                </c:pt>
                <c:pt idx="395">
                  <c:v>1.1802000000000005E-9</c:v>
                </c:pt>
                <c:pt idx="396">
                  <c:v>1.1927000000000006E-9</c:v>
                </c:pt>
                <c:pt idx="397">
                  <c:v>1.2052000000000001E-9</c:v>
                </c:pt>
                <c:pt idx="398">
                  <c:v>1.2177000000000005E-9</c:v>
                </c:pt>
                <c:pt idx="399">
                  <c:v>1.2302000000000004E-9</c:v>
                </c:pt>
                <c:pt idx="400">
                  <c:v>1.2427000000000005E-9</c:v>
                </c:pt>
              </c:numCache>
            </c:numRef>
          </c:xVal>
          <c:yVal>
            <c:numRef>
              <c:f>'C:\Users\LU\Fast Timing\07202012\64mm^2\ZVA&amp;AM\1750V\[T73.csv]T73'!$B$100:$B$500</c:f>
              <c:numCache>
                <c:formatCode>General</c:formatCode>
                <c:ptCount val="401"/>
                <c:pt idx="0">
                  <c:v>1.7799999999999999E-3</c:v>
                </c:pt>
                <c:pt idx="1">
                  <c:v>1.7600000000000003E-3</c:v>
                </c:pt>
                <c:pt idx="2">
                  <c:v>1.7600000000000003E-3</c:v>
                </c:pt>
                <c:pt idx="3">
                  <c:v>1.6500000000000004E-3</c:v>
                </c:pt>
                <c:pt idx="4">
                  <c:v>1.6000000000000003E-3</c:v>
                </c:pt>
                <c:pt idx="5">
                  <c:v>1.4900000000000002E-3</c:v>
                </c:pt>
                <c:pt idx="6">
                  <c:v>1.4400000000000001E-3</c:v>
                </c:pt>
                <c:pt idx="7">
                  <c:v>1.3300000000000002E-3</c:v>
                </c:pt>
                <c:pt idx="8">
                  <c:v>1.2300000000000002E-3</c:v>
                </c:pt>
                <c:pt idx="9">
                  <c:v>1.1500000000000004E-3</c:v>
                </c:pt>
                <c:pt idx="10">
                  <c:v>9.9000000000000065E-4</c:v>
                </c:pt>
                <c:pt idx="11">
                  <c:v>8.9000000000000038E-4</c:v>
                </c:pt>
                <c:pt idx="12">
                  <c:v>7.800000000000002E-4</c:v>
                </c:pt>
                <c:pt idx="13">
                  <c:v>7.000000000000001E-4</c:v>
                </c:pt>
                <c:pt idx="14">
                  <c:v>5.4000000000000012E-4</c:v>
                </c:pt>
                <c:pt idx="15">
                  <c:v>4.4000000000000012E-4</c:v>
                </c:pt>
                <c:pt idx="16">
                  <c:v>3.6000000000000008E-4</c:v>
                </c:pt>
                <c:pt idx="17">
                  <c:v>2.0000000000000004E-4</c:v>
                </c:pt>
                <c:pt idx="18">
                  <c:v>1.0000000000000002E-4</c:v>
                </c:pt>
                <c:pt idx="19">
                  <c:v>-1.0000000000000003E-5</c:v>
                </c:pt>
                <c:pt idx="20">
                  <c:v>-9.0000000000000019E-5</c:v>
                </c:pt>
                <c:pt idx="21">
                  <c:v>-1.3999999999999999E-4</c:v>
                </c:pt>
                <c:pt idx="22">
                  <c:v>-2.2000000000000006E-4</c:v>
                </c:pt>
                <c:pt idx="23">
                  <c:v>-3.2000000000000013E-4</c:v>
                </c:pt>
                <c:pt idx="24">
                  <c:v>-3.8000000000000008E-4</c:v>
                </c:pt>
                <c:pt idx="25">
                  <c:v>-4.6000000000000007E-4</c:v>
                </c:pt>
                <c:pt idx="26">
                  <c:v>-5.1000000000000004E-4</c:v>
                </c:pt>
                <c:pt idx="27">
                  <c:v>-5.4000000000000012E-4</c:v>
                </c:pt>
                <c:pt idx="28">
                  <c:v>-5.6000000000000006E-4</c:v>
                </c:pt>
                <c:pt idx="29">
                  <c:v>-5.9000000000000014E-4</c:v>
                </c:pt>
                <c:pt idx="30">
                  <c:v>-6.1000000000000008E-4</c:v>
                </c:pt>
                <c:pt idx="31">
                  <c:v>-6.7000000000000013E-4</c:v>
                </c:pt>
                <c:pt idx="32">
                  <c:v>-6.9000000000000008E-4</c:v>
                </c:pt>
                <c:pt idx="33">
                  <c:v>-7.2000000000000026E-4</c:v>
                </c:pt>
                <c:pt idx="34">
                  <c:v>-7.2000000000000026E-4</c:v>
                </c:pt>
                <c:pt idx="35">
                  <c:v>-7.7000000000000007E-4</c:v>
                </c:pt>
                <c:pt idx="36">
                  <c:v>-7.7000000000000007E-4</c:v>
                </c:pt>
                <c:pt idx="37">
                  <c:v>-7.5000000000000012E-4</c:v>
                </c:pt>
                <c:pt idx="38">
                  <c:v>-7.5000000000000012E-4</c:v>
                </c:pt>
                <c:pt idx="39">
                  <c:v>-7.5000000000000012E-4</c:v>
                </c:pt>
                <c:pt idx="40">
                  <c:v>-7.2000000000000026E-4</c:v>
                </c:pt>
                <c:pt idx="41">
                  <c:v>-7.2000000000000026E-4</c:v>
                </c:pt>
                <c:pt idx="42">
                  <c:v>-7.5000000000000012E-4</c:v>
                </c:pt>
                <c:pt idx="43">
                  <c:v>-6.9000000000000008E-4</c:v>
                </c:pt>
                <c:pt idx="44">
                  <c:v>-6.7000000000000013E-4</c:v>
                </c:pt>
                <c:pt idx="45">
                  <c:v>-6.9000000000000008E-4</c:v>
                </c:pt>
                <c:pt idx="46">
                  <c:v>-6.1000000000000008E-4</c:v>
                </c:pt>
                <c:pt idx="47">
                  <c:v>-6.1000000000000008E-4</c:v>
                </c:pt>
                <c:pt idx="48">
                  <c:v>-5.6000000000000006E-4</c:v>
                </c:pt>
                <c:pt idx="49">
                  <c:v>-5.4000000000000012E-4</c:v>
                </c:pt>
                <c:pt idx="50">
                  <c:v>-5.4000000000000012E-4</c:v>
                </c:pt>
                <c:pt idx="51">
                  <c:v>-4.8000000000000007E-4</c:v>
                </c:pt>
                <c:pt idx="52">
                  <c:v>-4.6000000000000007E-4</c:v>
                </c:pt>
                <c:pt idx="53">
                  <c:v>-3.8000000000000008E-4</c:v>
                </c:pt>
                <c:pt idx="54">
                  <c:v>-3.0000000000000003E-4</c:v>
                </c:pt>
                <c:pt idx="55">
                  <c:v>-2.7000000000000006E-4</c:v>
                </c:pt>
                <c:pt idx="56">
                  <c:v>-2.5000000000000006E-4</c:v>
                </c:pt>
                <c:pt idx="57">
                  <c:v>-1.9000000000000006E-4</c:v>
                </c:pt>
                <c:pt idx="58">
                  <c:v>-1.1000000000000003E-4</c:v>
                </c:pt>
                <c:pt idx="59">
                  <c:v>-9.0000000000000019E-5</c:v>
                </c:pt>
                <c:pt idx="60">
                  <c:v>-4.000000000000001E-5</c:v>
                </c:pt>
                <c:pt idx="61">
                  <c:v>2.0000000000000005E-5</c:v>
                </c:pt>
                <c:pt idx="62">
                  <c:v>1.0000000000000002E-4</c:v>
                </c:pt>
                <c:pt idx="63">
                  <c:v>1.8000000000000004E-4</c:v>
                </c:pt>
                <c:pt idx="64">
                  <c:v>2.3000000000000003E-4</c:v>
                </c:pt>
                <c:pt idx="65">
                  <c:v>2.5000000000000006E-4</c:v>
                </c:pt>
                <c:pt idx="66">
                  <c:v>2.8000000000000003E-4</c:v>
                </c:pt>
                <c:pt idx="67">
                  <c:v>2.5000000000000006E-4</c:v>
                </c:pt>
                <c:pt idx="68">
                  <c:v>2.8000000000000003E-4</c:v>
                </c:pt>
                <c:pt idx="69">
                  <c:v>3.1000000000000005E-4</c:v>
                </c:pt>
                <c:pt idx="70">
                  <c:v>2.8000000000000003E-4</c:v>
                </c:pt>
                <c:pt idx="71">
                  <c:v>3.1000000000000005E-4</c:v>
                </c:pt>
                <c:pt idx="72">
                  <c:v>2.3000000000000003E-4</c:v>
                </c:pt>
                <c:pt idx="73">
                  <c:v>1.8000000000000004E-4</c:v>
                </c:pt>
                <c:pt idx="74">
                  <c:v>1.4999999999999999E-4</c:v>
                </c:pt>
                <c:pt idx="75">
                  <c:v>1.0000000000000002E-4</c:v>
                </c:pt>
                <c:pt idx="76">
                  <c:v>4.000000000000001E-5</c:v>
                </c:pt>
                <c:pt idx="77">
                  <c:v>-1.0000000000000003E-5</c:v>
                </c:pt>
                <c:pt idx="78">
                  <c:v>-1.1000000000000003E-4</c:v>
                </c:pt>
                <c:pt idx="79">
                  <c:v>-1.3999999999999999E-4</c:v>
                </c:pt>
                <c:pt idx="80">
                  <c:v>-2.7000000000000006E-4</c:v>
                </c:pt>
                <c:pt idx="81">
                  <c:v>-3.2000000000000013E-4</c:v>
                </c:pt>
                <c:pt idx="82">
                  <c:v>-4.300000000000001E-4</c:v>
                </c:pt>
                <c:pt idx="83">
                  <c:v>-5.4000000000000012E-4</c:v>
                </c:pt>
                <c:pt idx="84">
                  <c:v>-6.1000000000000008E-4</c:v>
                </c:pt>
                <c:pt idx="85">
                  <c:v>-7.5000000000000012E-4</c:v>
                </c:pt>
                <c:pt idx="86">
                  <c:v>-8.3000000000000023E-4</c:v>
                </c:pt>
                <c:pt idx="87">
                  <c:v>-9.6000000000000013E-4</c:v>
                </c:pt>
                <c:pt idx="88">
                  <c:v>-1.0900000000000003E-3</c:v>
                </c:pt>
                <c:pt idx="89">
                  <c:v>-1.1199999999999999E-3</c:v>
                </c:pt>
                <c:pt idx="90">
                  <c:v>-1.1900000000000003E-3</c:v>
                </c:pt>
                <c:pt idx="91">
                  <c:v>-1.2999999999999997E-3</c:v>
                </c:pt>
                <c:pt idx="92">
                  <c:v>-1.3300000000000002E-3</c:v>
                </c:pt>
                <c:pt idx="93">
                  <c:v>-1.3500000000000003E-3</c:v>
                </c:pt>
                <c:pt idx="94">
                  <c:v>-1.3799999999999999E-3</c:v>
                </c:pt>
                <c:pt idx="95">
                  <c:v>-1.3799999999999999E-3</c:v>
                </c:pt>
                <c:pt idx="96">
                  <c:v>-1.2700000000000003E-3</c:v>
                </c:pt>
                <c:pt idx="97">
                  <c:v>-1.2199999999999997E-3</c:v>
                </c:pt>
                <c:pt idx="98">
                  <c:v>-1.2199999999999997E-3</c:v>
                </c:pt>
                <c:pt idx="99">
                  <c:v>-1.1900000000000003E-3</c:v>
                </c:pt>
                <c:pt idx="100">
                  <c:v>-1.1900000000000003E-3</c:v>
                </c:pt>
                <c:pt idx="101">
                  <c:v>-1.1700000000000002E-3</c:v>
                </c:pt>
                <c:pt idx="102">
                  <c:v>-1.1900000000000003E-3</c:v>
                </c:pt>
                <c:pt idx="103">
                  <c:v>-1.1700000000000002E-3</c:v>
                </c:pt>
                <c:pt idx="104">
                  <c:v>-1.1400000000000004E-3</c:v>
                </c:pt>
                <c:pt idx="105">
                  <c:v>-1.1199999999999999E-3</c:v>
                </c:pt>
                <c:pt idx="106">
                  <c:v>-1.0600000000000002E-3</c:v>
                </c:pt>
                <c:pt idx="107">
                  <c:v>-1.0100000000000003E-3</c:v>
                </c:pt>
                <c:pt idx="108">
                  <c:v>-9.6000000000000013E-4</c:v>
                </c:pt>
                <c:pt idx="109">
                  <c:v>-8.5000000000000039E-4</c:v>
                </c:pt>
                <c:pt idx="110">
                  <c:v>-7.5000000000000012E-4</c:v>
                </c:pt>
                <c:pt idx="111">
                  <c:v>-7.2000000000000026E-4</c:v>
                </c:pt>
                <c:pt idx="112">
                  <c:v>-5.9000000000000014E-4</c:v>
                </c:pt>
                <c:pt idx="113">
                  <c:v>-5.1000000000000004E-4</c:v>
                </c:pt>
                <c:pt idx="114">
                  <c:v>-4.0000000000000007E-4</c:v>
                </c:pt>
                <c:pt idx="115">
                  <c:v>-3.8000000000000008E-4</c:v>
                </c:pt>
                <c:pt idx="116">
                  <c:v>-3.8000000000000008E-4</c:v>
                </c:pt>
                <c:pt idx="117">
                  <c:v>-4.0000000000000007E-4</c:v>
                </c:pt>
                <c:pt idx="118">
                  <c:v>-4.300000000000001E-4</c:v>
                </c:pt>
                <c:pt idx="119">
                  <c:v>-4.300000000000001E-4</c:v>
                </c:pt>
                <c:pt idx="120">
                  <c:v>-4.8000000000000007E-4</c:v>
                </c:pt>
                <c:pt idx="121">
                  <c:v>-5.1000000000000004E-4</c:v>
                </c:pt>
                <c:pt idx="122">
                  <c:v>-5.6000000000000006E-4</c:v>
                </c:pt>
                <c:pt idx="123">
                  <c:v>-5.6000000000000006E-4</c:v>
                </c:pt>
                <c:pt idx="124">
                  <c:v>-5.9000000000000014E-4</c:v>
                </c:pt>
                <c:pt idx="125">
                  <c:v>-5.4000000000000012E-4</c:v>
                </c:pt>
                <c:pt idx="126">
                  <c:v>-5.4000000000000012E-4</c:v>
                </c:pt>
                <c:pt idx="127">
                  <c:v>-6.1000000000000008E-4</c:v>
                </c:pt>
                <c:pt idx="128">
                  <c:v>-5.9000000000000014E-4</c:v>
                </c:pt>
                <c:pt idx="129">
                  <c:v>-6.4000000000000027E-4</c:v>
                </c:pt>
                <c:pt idx="130">
                  <c:v>-6.1000000000000008E-4</c:v>
                </c:pt>
                <c:pt idx="131">
                  <c:v>-6.1000000000000008E-4</c:v>
                </c:pt>
                <c:pt idx="132">
                  <c:v>-6.7000000000000013E-4</c:v>
                </c:pt>
                <c:pt idx="133">
                  <c:v>-6.9000000000000008E-4</c:v>
                </c:pt>
                <c:pt idx="134">
                  <c:v>-7.5000000000000012E-4</c:v>
                </c:pt>
                <c:pt idx="135">
                  <c:v>-7.5000000000000012E-4</c:v>
                </c:pt>
                <c:pt idx="136">
                  <c:v>-7.7000000000000007E-4</c:v>
                </c:pt>
                <c:pt idx="137">
                  <c:v>-8.5000000000000039E-4</c:v>
                </c:pt>
                <c:pt idx="138">
                  <c:v>-8.5000000000000039E-4</c:v>
                </c:pt>
                <c:pt idx="139">
                  <c:v>-8.5000000000000039E-4</c:v>
                </c:pt>
                <c:pt idx="140">
                  <c:v>-8.5000000000000039E-4</c:v>
                </c:pt>
                <c:pt idx="141">
                  <c:v>-8.5000000000000039E-4</c:v>
                </c:pt>
                <c:pt idx="142">
                  <c:v>-8.5000000000000039E-4</c:v>
                </c:pt>
                <c:pt idx="143">
                  <c:v>-8.8000000000000025E-4</c:v>
                </c:pt>
                <c:pt idx="144">
                  <c:v>-9.0000000000000041E-4</c:v>
                </c:pt>
                <c:pt idx="145">
                  <c:v>-9.3000000000000027E-4</c:v>
                </c:pt>
                <c:pt idx="146">
                  <c:v>-9.6000000000000013E-4</c:v>
                </c:pt>
                <c:pt idx="147">
                  <c:v>-1.0100000000000003E-3</c:v>
                </c:pt>
                <c:pt idx="148">
                  <c:v>-9.8000000000000019E-4</c:v>
                </c:pt>
                <c:pt idx="149">
                  <c:v>-9.3000000000000027E-4</c:v>
                </c:pt>
                <c:pt idx="150">
                  <c:v>-8.8000000000000025E-4</c:v>
                </c:pt>
                <c:pt idx="151">
                  <c:v>-9.0000000000000041E-4</c:v>
                </c:pt>
                <c:pt idx="152">
                  <c:v>-8.8000000000000025E-4</c:v>
                </c:pt>
                <c:pt idx="153">
                  <c:v>-8.8000000000000025E-4</c:v>
                </c:pt>
                <c:pt idx="154">
                  <c:v>-9.3000000000000027E-4</c:v>
                </c:pt>
                <c:pt idx="155">
                  <c:v>-9.0000000000000041E-4</c:v>
                </c:pt>
                <c:pt idx="156">
                  <c:v>-9.0000000000000041E-4</c:v>
                </c:pt>
                <c:pt idx="157">
                  <c:v>-9.6000000000000013E-4</c:v>
                </c:pt>
                <c:pt idx="158">
                  <c:v>-1.0100000000000003E-3</c:v>
                </c:pt>
                <c:pt idx="159">
                  <c:v>-1.0600000000000002E-3</c:v>
                </c:pt>
                <c:pt idx="160">
                  <c:v>-1.1700000000000002E-3</c:v>
                </c:pt>
                <c:pt idx="161">
                  <c:v>-1.2500000000000002E-3</c:v>
                </c:pt>
                <c:pt idx="162">
                  <c:v>-1.3500000000000003E-3</c:v>
                </c:pt>
                <c:pt idx="163">
                  <c:v>-1.4300000000000003E-3</c:v>
                </c:pt>
                <c:pt idx="164">
                  <c:v>-1.3500000000000003E-3</c:v>
                </c:pt>
                <c:pt idx="165">
                  <c:v>-1.2999999999999997E-3</c:v>
                </c:pt>
                <c:pt idx="166">
                  <c:v>-1.2500000000000002E-3</c:v>
                </c:pt>
                <c:pt idx="167">
                  <c:v>-1.2199999999999997E-3</c:v>
                </c:pt>
                <c:pt idx="168">
                  <c:v>-1.1199999999999999E-3</c:v>
                </c:pt>
                <c:pt idx="169">
                  <c:v>-1.1199999999999999E-3</c:v>
                </c:pt>
                <c:pt idx="170">
                  <c:v>-1.0600000000000002E-3</c:v>
                </c:pt>
                <c:pt idx="171">
                  <c:v>-1.0600000000000002E-3</c:v>
                </c:pt>
                <c:pt idx="172">
                  <c:v>-1.0399999999999997E-3</c:v>
                </c:pt>
                <c:pt idx="173">
                  <c:v>-1.0399999999999997E-3</c:v>
                </c:pt>
                <c:pt idx="174">
                  <c:v>-1.0600000000000002E-3</c:v>
                </c:pt>
                <c:pt idx="175">
                  <c:v>-1.1199999999999999E-3</c:v>
                </c:pt>
                <c:pt idx="176">
                  <c:v>-1.2700000000000003E-3</c:v>
                </c:pt>
                <c:pt idx="177">
                  <c:v>-1.3500000000000003E-3</c:v>
                </c:pt>
                <c:pt idx="178">
                  <c:v>-1.5100000000000003E-3</c:v>
                </c:pt>
                <c:pt idx="179">
                  <c:v>-1.5600000000000004E-3</c:v>
                </c:pt>
                <c:pt idx="180">
                  <c:v>-1.6199999999999999E-3</c:v>
                </c:pt>
                <c:pt idx="181">
                  <c:v>-1.5900000000000003E-3</c:v>
                </c:pt>
                <c:pt idx="182">
                  <c:v>-1.6400000000000004E-3</c:v>
                </c:pt>
                <c:pt idx="183">
                  <c:v>-1.7200000000000002E-3</c:v>
                </c:pt>
                <c:pt idx="184">
                  <c:v>-1.8300000000000005E-3</c:v>
                </c:pt>
                <c:pt idx="185">
                  <c:v>-2.0900000000000003E-3</c:v>
                </c:pt>
                <c:pt idx="186">
                  <c:v>-2.3800000000000002E-3</c:v>
                </c:pt>
                <c:pt idx="187">
                  <c:v>-2.7500000000000003E-3</c:v>
                </c:pt>
                <c:pt idx="188">
                  <c:v>-3.2000000000000006E-3</c:v>
                </c:pt>
                <c:pt idx="189">
                  <c:v>-3.7500000000000007E-3</c:v>
                </c:pt>
                <c:pt idx="190">
                  <c:v>-4.4300000000000008E-3</c:v>
                </c:pt>
                <c:pt idx="191">
                  <c:v>-5.170000000000001E-3</c:v>
                </c:pt>
                <c:pt idx="192">
                  <c:v>-6.0900000000000008E-3</c:v>
                </c:pt>
                <c:pt idx="193">
                  <c:v>-7.1200000000000005E-3</c:v>
                </c:pt>
                <c:pt idx="194">
                  <c:v>-8.2800000000000026E-3</c:v>
                </c:pt>
                <c:pt idx="195">
                  <c:v>-9.5200000000000007E-3</c:v>
                </c:pt>
                <c:pt idx="196">
                  <c:v>-1.0710000000000001E-2</c:v>
                </c:pt>
                <c:pt idx="197">
                  <c:v>-1.205E-2</c:v>
                </c:pt>
                <c:pt idx="198">
                  <c:v>-1.3630000000000001E-2</c:v>
                </c:pt>
                <c:pt idx="199">
                  <c:v>-1.5240000000000002E-2</c:v>
                </c:pt>
                <c:pt idx="200">
                  <c:v>-1.703E-2</c:v>
                </c:pt>
                <c:pt idx="201">
                  <c:v>-1.8950000000000005E-2</c:v>
                </c:pt>
                <c:pt idx="202">
                  <c:v>-2.1010000000000001E-2</c:v>
                </c:pt>
                <c:pt idx="203">
                  <c:v>-2.3269999999999999E-2</c:v>
                </c:pt>
                <c:pt idx="204">
                  <c:v>-2.5670000000000002E-2</c:v>
                </c:pt>
                <c:pt idx="205">
                  <c:v>-2.8170000000000001E-2</c:v>
                </c:pt>
                <c:pt idx="206">
                  <c:v>-3.091E-2</c:v>
                </c:pt>
                <c:pt idx="207">
                  <c:v>-3.3709999999999997E-2</c:v>
                </c:pt>
                <c:pt idx="208">
                  <c:v>-3.6660000000000005E-2</c:v>
                </c:pt>
                <c:pt idx="209">
                  <c:v>-3.969000000000001E-2</c:v>
                </c:pt>
                <c:pt idx="210">
                  <c:v>-4.2770000000000009E-2</c:v>
                </c:pt>
                <c:pt idx="211">
                  <c:v>-4.5929999999999999E-2</c:v>
                </c:pt>
                <c:pt idx="212">
                  <c:v>-4.9120000000000004E-2</c:v>
                </c:pt>
                <c:pt idx="213">
                  <c:v>-5.2360000000000004E-2</c:v>
                </c:pt>
                <c:pt idx="214">
                  <c:v>-5.5570000000000001E-2</c:v>
                </c:pt>
                <c:pt idx="215">
                  <c:v>-5.8790000000000009E-2</c:v>
                </c:pt>
                <c:pt idx="216">
                  <c:v>-6.2030000000000009E-2</c:v>
                </c:pt>
                <c:pt idx="217">
                  <c:v>-6.5299999999999997E-2</c:v>
                </c:pt>
                <c:pt idx="218">
                  <c:v>-6.8430000000000019E-2</c:v>
                </c:pt>
                <c:pt idx="219">
                  <c:v>-7.1510000000000004E-2</c:v>
                </c:pt>
                <c:pt idx="220">
                  <c:v>-7.4600000000000014E-2</c:v>
                </c:pt>
                <c:pt idx="221">
                  <c:v>-7.7549999999999994E-2</c:v>
                </c:pt>
                <c:pt idx="222">
                  <c:v>-8.0370000000000011E-2</c:v>
                </c:pt>
                <c:pt idx="223">
                  <c:v>-8.305000000000004E-2</c:v>
                </c:pt>
                <c:pt idx="224">
                  <c:v>-8.5560000000000039E-2</c:v>
                </c:pt>
                <c:pt idx="225">
                  <c:v>-8.7900000000000006E-2</c:v>
                </c:pt>
                <c:pt idx="226">
                  <c:v>-9.0030000000000041E-2</c:v>
                </c:pt>
                <c:pt idx="227">
                  <c:v>-9.1979999999999992E-2</c:v>
                </c:pt>
                <c:pt idx="228">
                  <c:v>-9.3700000000000019E-2</c:v>
                </c:pt>
                <c:pt idx="229">
                  <c:v>-9.5200000000000007E-2</c:v>
                </c:pt>
                <c:pt idx="230">
                  <c:v>-9.641000000000001E-2</c:v>
                </c:pt>
                <c:pt idx="231">
                  <c:v>-9.733E-2</c:v>
                </c:pt>
                <c:pt idx="232">
                  <c:v>-9.8100000000000021E-2</c:v>
                </c:pt>
                <c:pt idx="233">
                  <c:v>-9.8520000000000038E-2</c:v>
                </c:pt>
                <c:pt idx="234">
                  <c:v>-9.8680000000000018E-2</c:v>
                </c:pt>
                <c:pt idx="235">
                  <c:v>-9.8570000000000019E-2</c:v>
                </c:pt>
                <c:pt idx="236">
                  <c:v>-9.823000000000004E-2</c:v>
                </c:pt>
                <c:pt idx="237">
                  <c:v>-9.7520000000000023E-2</c:v>
                </c:pt>
                <c:pt idx="238">
                  <c:v>-9.6590000000000023E-2</c:v>
                </c:pt>
                <c:pt idx="239">
                  <c:v>-9.5330000000000026E-2</c:v>
                </c:pt>
                <c:pt idx="240">
                  <c:v>-9.3830000000000038E-2</c:v>
                </c:pt>
                <c:pt idx="241">
                  <c:v>-9.2040000000000011E-2</c:v>
                </c:pt>
                <c:pt idx="242">
                  <c:v>-9.0010000000000007E-2</c:v>
                </c:pt>
                <c:pt idx="243">
                  <c:v>-8.7770000000000001E-2</c:v>
                </c:pt>
                <c:pt idx="244">
                  <c:v>-8.5290000000000005E-2</c:v>
                </c:pt>
                <c:pt idx="245">
                  <c:v>-8.2660000000000025E-2</c:v>
                </c:pt>
                <c:pt idx="246">
                  <c:v>-7.9790000000000014E-2</c:v>
                </c:pt>
                <c:pt idx="247">
                  <c:v>-7.6700000000000004E-2</c:v>
                </c:pt>
                <c:pt idx="248">
                  <c:v>-7.3410000000000017E-2</c:v>
                </c:pt>
                <c:pt idx="249">
                  <c:v>-6.9959999999999994E-2</c:v>
                </c:pt>
                <c:pt idx="250">
                  <c:v>-6.6269999999999996E-2</c:v>
                </c:pt>
                <c:pt idx="251">
                  <c:v>-6.25E-2</c:v>
                </c:pt>
                <c:pt idx="252">
                  <c:v>-5.8520000000000003E-2</c:v>
                </c:pt>
                <c:pt idx="253">
                  <c:v>-5.4390000000000015E-2</c:v>
                </c:pt>
                <c:pt idx="254">
                  <c:v>-5.009000000000001E-2</c:v>
                </c:pt>
                <c:pt idx="255">
                  <c:v>-4.5720000000000004E-2</c:v>
                </c:pt>
                <c:pt idx="256">
                  <c:v>-4.1160000000000002E-2</c:v>
                </c:pt>
                <c:pt idx="257">
                  <c:v>-3.6470000000000009E-2</c:v>
                </c:pt>
                <c:pt idx="258">
                  <c:v>-3.1730000000000001E-2</c:v>
                </c:pt>
                <c:pt idx="259">
                  <c:v>-2.6960000000000001E-2</c:v>
                </c:pt>
                <c:pt idx="260">
                  <c:v>-2.2169999999999999E-2</c:v>
                </c:pt>
                <c:pt idx="261">
                  <c:v>-1.729E-2</c:v>
                </c:pt>
                <c:pt idx="262">
                  <c:v>-1.2340000000000002E-2</c:v>
                </c:pt>
                <c:pt idx="263">
                  <c:v>-7.3900000000000007E-3</c:v>
                </c:pt>
                <c:pt idx="264">
                  <c:v>-2.2500000000000003E-3</c:v>
                </c:pt>
                <c:pt idx="265">
                  <c:v>2.8600000000000006E-3</c:v>
                </c:pt>
                <c:pt idx="266">
                  <c:v>8.0300000000000007E-3</c:v>
                </c:pt>
                <c:pt idx="267">
                  <c:v>1.3299999999999998E-2</c:v>
                </c:pt>
                <c:pt idx="268">
                  <c:v>1.8640000000000004E-2</c:v>
                </c:pt>
                <c:pt idx="269">
                  <c:v>2.3989999999999997E-2</c:v>
                </c:pt>
                <c:pt idx="270">
                  <c:v>2.9420000000000002E-2</c:v>
                </c:pt>
                <c:pt idx="271">
                  <c:v>3.49E-2</c:v>
                </c:pt>
                <c:pt idx="272">
                  <c:v>4.0410000000000008E-2</c:v>
                </c:pt>
                <c:pt idx="273">
                  <c:v>4.6039999999999998E-2</c:v>
                </c:pt>
                <c:pt idx="274">
                  <c:v>5.16E-2</c:v>
                </c:pt>
                <c:pt idx="275">
                  <c:v>5.7160000000000009E-2</c:v>
                </c:pt>
                <c:pt idx="276">
                  <c:v>6.2620000000000009E-2</c:v>
                </c:pt>
                <c:pt idx="277">
                  <c:v>6.8070000000000006E-2</c:v>
                </c:pt>
                <c:pt idx="278">
                  <c:v>7.350000000000001E-2</c:v>
                </c:pt>
                <c:pt idx="279">
                  <c:v>7.895000000000002E-2</c:v>
                </c:pt>
                <c:pt idx="280">
                  <c:v>8.4350000000000008E-2</c:v>
                </c:pt>
                <c:pt idx="281">
                  <c:v>8.9810000000000015E-2</c:v>
                </c:pt>
                <c:pt idx="282">
                  <c:v>9.5080000000000026E-2</c:v>
                </c:pt>
                <c:pt idx="283">
                  <c:v>0.1004</c:v>
                </c:pt>
                <c:pt idx="284">
                  <c:v>0.10567000000000001</c:v>
                </c:pt>
                <c:pt idx="285">
                  <c:v>0.11086</c:v>
                </c:pt>
                <c:pt idx="286">
                  <c:v>0.11589000000000002</c:v>
                </c:pt>
                <c:pt idx="287">
                  <c:v>0.12092000000000001</c:v>
                </c:pt>
                <c:pt idx="288">
                  <c:v>0.12584999999999999</c:v>
                </c:pt>
                <c:pt idx="289">
                  <c:v>0.13070000000000001</c:v>
                </c:pt>
                <c:pt idx="290">
                  <c:v>0.13536000000000001</c:v>
                </c:pt>
                <c:pt idx="291">
                  <c:v>0.13979000000000003</c:v>
                </c:pt>
                <c:pt idx="292">
                  <c:v>0.14402999999999999</c:v>
                </c:pt>
                <c:pt idx="293">
                  <c:v>0.14807999999999999</c:v>
                </c:pt>
                <c:pt idx="294">
                  <c:v>0.15190000000000003</c:v>
                </c:pt>
                <c:pt idx="295">
                  <c:v>0.15559000000000003</c:v>
                </c:pt>
                <c:pt idx="296">
                  <c:v>0.15902000000000002</c:v>
                </c:pt>
                <c:pt idx="297">
                  <c:v>0.16225999999999999</c:v>
                </c:pt>
                <c:pt idx="298">
                  <c:v>0.16531000000000001</c:v>
                </c:pt>
                <c:pt idx="299">
                  <c:v>0.16819000000000001</c:v>
                </c:pt>
                <c:pt idx="300">
                  <c:v>0.17066000000000001</c:v>
                </c:pt>
                <c:pt idx="301">
                  <c:v>0.17302999999999999</c:v>
                </c:pt>
                <c:pt idx="302">
                  <c:v>0.17516999999999999</c:v>
                </c:pt>
                <c:pt idx="303">
                  <c:v>0.17696000000000003</c:v>
                </c:pt>
                <c:pt idx="304">
                  <c:v>0.17859000000000003</c:v>
                </c:pt>
                <c:pt idx="305">
                  <c:v>0.17994000000000002</c:v>
                </c:pt>
                <c:pt idx="306">
                  <c:v>0.18099000000000004</c:v>
                </c:pt>
                <c:pt idx="307">
                  <c:v>0.18181000000000003</c:v>
                </c:pt>
                <c:pt idx="308">
                  <c:v>0.18226000000000003</c:v>
                </c:pt>
                <c:pt idx="309">
                  <c:v>0.18249000000000004</c:v>
                </c:pt>
                <c:pt idx="310">
                  <c:v>0.18241000000000002</c:v>
                </c:pt>
                <c:pt idx="311">
                  <c:v>0.18210000000000001</c:v>
                </c:pt>
                <c:pt idx="312">
                  <c:v>0.18147000000000002</c:v>
                </c:pt>
                <c:pt idx="313">
                  <c:v>0.18067</c:v>
                </c:pt>
                <c:pt idx="314">
                  <c:v>0.17954000000000003</c:v>
                </c:pt>
                <c:pt idx="315">
                  <c:v>0.17825000000000002</c:v>
                </c:pt>
                <c:pt idx="316">
                  <c:v>0.17663999999999999</c:v>
                </c:pt>
                <c:pt idx="317">
                  <c:v>0.17485000000000001</c:v>
                </c:pt>
                <c:pt idx="318">
                  <c:v>0.17282</c:v>
                </c:pt>
                <c:pt idx="319">
                  <c:v>0.17058000000000001</c:v>
                </c:pt>
                <c:pt idx="320">
                  <c:v>0.16827</c:v>
                </c:pt>
                <c:pt idx="321">
                  <c:v>0.16555</c:v>
                </c:pt>
                <c:pt idx="322">
                  <c:v>0.16270999999999999</c:v>
                </c:pt>
                <c:pt idx="323">
                  <c:v>0.15970000000000004</c:v>
                </c:pt>
                <c:pt idx="324">
                  <c:v>0.15649000000000002</c:v>
                </c:pt>
                <c:pt idx="325">
                  <c:v>0.15312000000000001</c:v>
                </c:pt>
                <c:pt idx="326">
                  <c:v>0.14953000000000002</c:v>
                </c:pt>
                <c:pt idx="327">
                  <c:v>0.14584000000000003</c:v>
                </c:pt>
                <c:pt idx="328">
                  <c:v>0.14197000000000001</c:v>
                </c:pt>
                <c:pt idx="329">
                  <c:v>0.13802</c:v>
                </c:pt>
                <c:pt idx="330">
                  <c:v>0.13391000000000003</c:v>
                </c:pt>
                <c:pt idx="331">
                  <c:v>0.12964000000000001</c:v>
                </c:pt>
                <c:pt idx="332">
                  <c:v>0.12523999999999999</c:v>
                </c:pt>
                <c:pt idx="333">
                  <c:v>0.12076000000000003</c:v>
                </c:pt>
                <c:pt idx="334">
                  <c:v>0.11623000000000001</c:v>
                </c:pt>
                <c:pt idx="335">
                  <c:v>0.11158999999999997</c:v>
                </c:pt>
                <c:pt idx="336">
                  <c:v>0.10690000000000001</c:v>
                </c:pt>
                <c:pt idx="337">
                  <c:v>0.10206000000000001</c:v>
                </c:pt>
                <c:pt idx="338">
                  <c:v>9.7290000000000001E-2</c:v>
                </c:pt>
                <c:pt idx="339">
                  <c:v>9.239E-2</c:v>
                </c:pt>
                <c:pt idx="340">
                  <c:v>8.7409999999999988E-2</c:v>
                </c:pt>
                <c:pt idx="341">
                  <c:v>8.2459999999999992E-2</c:v>
                </c:pt>
                <c:pt idx="342">
                  <c:v>7.7479999999999993E-2</c:v>
                </c:pt>
                <c:pt idx="343">
                  <c:v>7.2470000000000021E-2</c:v>
                </c:pt>
                <c:pt idx="344">
                  <c:v>6.7360000000000017E-2</c:v>
                </c:pt>
                <c:pt idx="345">
                  <c:v>6.2250000000000007E-2</c:v>
                </c:pt>
                <c:pt idx="346">
                  <c:v>5.7110000000000008E-2</c:v>
                </c:pt>
                <c:pt idx="347">
                  <c:v>5.1810000000000009E-2</c:v>
                </c:pt>
                <c:pt idx="348">
                  <c:v>4.6550000000000001E-2</c:v>
                </c:pt>
                <c:pt idx="349">
                  <c:v>4.1300000000000003E-2</c:v>
                </c:pt>
                <c:pt idx="350">
                  <c:v>3.6030000000000006E-2</c:v>
                </c:pt>
                <c:pt idx="351">
                  <c:v>3.0840000000000003E-2</c:v>
                </c:pt>
                <c:pt idx="352">
                  <c:v>2.5600000000000005E-2</c:v>
                </c:pt>
                <c:pt idx="353">
                  <c:v>2.0330000000000001E-2</c:v>
                </c:pt>
                <c:pt idx="354">
                  <c:v>1.5169999999999998E-2</c:v>
                </c:pt>
                <c:pt idx="355">
                  <c:v>1.0030000000000001E-2</c:v>
                </c:pt>
                <c:pt idx="356">
                  <c:v>4.8900000000000002E-3</c:v>
                </c:pt>
                <c:pt idx="357">
                  <c:v>-2.2000000000000006E-4</c:v>
                </c:pt>
                <c:pt idx="358">
                  <c:v>-5.3000000000000009E-3</c:v>
                </c:pt>
                <c:pt idx="359">
                  <c:v>-1.031E-2</c:v>
                </c:pt>
                <c:pt idx="360">
                  <c:v>-1.5290000000000002E-2</c:v>
                </c:pt>
                <c:pt idx="361">
                  <c:v>-2.0240000000000001E-2</c:v>
                </c:pt>
                <c:pt idx="362">
                  <c:v>-2.5270000000000004E-2</c:v>
                </c:pt>
                <c:pt idx="363">
                  <c:v>-3.0230000000000003E-2</c:v>
                </c:pt>
                <c:pt idx="364">
                  <c:v>-3.5180000000000003E-2</c:v>
                </c:pt>
                <c:pt idx="365">
                  <c:v>-4.0059999999999998E-2</c:v>
                </c:pt>
                <c:pt idx="366">
                  <c:v>-4.4800000000000006E-2</c:v>
                </c:pt>
                <c:pt idx="367">
                  <c:v>-4.9460000000000004E-2</c:v>
                </c:pt>
                <c:pt idx="368">
                  <c:v>-5.4050000000000008E-2</c:v>
                </c:pt>
                <c:pt idx="369">
                  <c:v>-5.8549999999999991E-2</c:v>
                </c:pt>
                <c:pt idx="370">
                  <c:v>-6.2900000000000011E-2</c:v>
                </c:pt>
                <c:pt idx="371">
                  <c:v>-6.7169999999999994E-2</c:v>
                </c:pt>
                <c:pt idx="372">
                  <c:v>-7.1220000000000006E-2</c:v>
                </c:pt>
                <c:pt idx="373">
                  <c:v>-7.5179999999999997E-2</c:v>
                </c:pt>
                <c:pt idx="374">
                  <c:v>-7.9050000000000009E-2</c:v>
                </c:pt>
                <c:pt idx="375">
                  <c:v>-8.2680000000000003E-2</c:v>
                </c:pt>
                <c:pt idx="376">
                  <c:v>-8.6210000000000009E-2</c:v>
                </c:pt>
                <c:pt idx="377">
                  <c:v>-8.9640000000000025E-2</c:v>
                </c:pt>
                <c:pt idx="378">
                  <c:v>-9.2909999999999993E-2</c:v>
                </c:pt>
                <c:pt idx="379">
                  <c:v>-9.6070000000000003E-2</c:v>
                </c:pt>
                <c:pt idx="380">
                  <c:v>-9.9070000000000005E-2</c:v>
                </c:pt>
                <c:pt idx="381">
                  <c:v>-0.10194</c:v>
                </c:pt>
                <c:pt idx="382">
                  <c:v>-0.10455</c:v>
                </c:pt>
                <c:pt idx="383">
                  <c:v>-0.10698000000000002</c:v>
                </c:pt>
                <c:pt idx="384">
                  <c:v>-0.10924000000000002</c:v>
                </c:pt>
                <c:pt idx="385">
                  <c:v>-0.1113</c:v>
                </c:pt>
                <c:pt idx="386">
                  <c:v>-0.11327000000000001</c:v>
                </c:pt>
                <c:pt idx="387">
                  <c:v>-0.11491</c:v>
                </c:pt>
                <c:pt idx="388">
                  <c:v>-0.11641</c:v>
                </c:pt>
                <c:pt idx="389">
                  <c:v>-0.11770000000000001</c:v>
                </c:pt>
                <c:pt idx="390">
                  <c:v>-0.11883000000000002</c:v>
                </c:pt>
                <c:pt idx="391">
                  <c:v>-0.11970000000000001</c:v>
                </c:pt>
                <c:pt idx="392">
                  <c:v>-0.12046000000000001</c:v>
                </c:pt>
                <c:pt idx="393">
                  <c:v>-0.12103999999999998</c:v>
                </c:pt>
                <c:pt idx="394">
                  <c:v>-0.12144000000000002</c:v>
                </c:pt>
                <c:pt idx="395">
                  <c:v>-0.12170000000000002</c:v>
                </c:pt>
                <c:pt idx="396">
                  <c:v>-0.12181</c:v>
                </c:pt>
                <c:pt idx="397">
                  <c:v>-0.12168000000000001</c:v>
                </c:pt>
                <c:pt idx="398">
                  <c:v>-0.12149000000000001</c:v>
                </c:pt>
                <c:pt idx="399">
                  <c:v>-0.12114999999999998</c:v>
                </c:pt>
                <c:pt idx="400">
                  <c:v>-0.12064999999999998</c:v>
                </c:pt>
              </c:numCache>
            </c:numRef>
          </c:yVal>
          <c:smooth val="1"/>
        </c:ser>
        <c:ser>
          <c:idx val="1"/>
          <c:order val="1"/>
          <c:marker>
            <c:symbol val="none"/>
          </c:marker>
          <c:xVal>
            <c:numRef>
              <c:f>'C:\Users\LU\Fast Timing\07202012\64mm^2\ZVA&amp;AM\1750V\[T73.csv]T73'!$A$100:$A$500</c:f>
              <c:numCache>
                <c:formatCode>General</c:formatCode>
                <c:ptCount val="401"/>
                <c:pt idx="0">
                  <c:v>-3.7573000000000015E-9</c:v>
                </c:pt>
                <c:pt idx="1">
                  <c:v>-3.7448000000000022E-9</c:v>
                </c:pt>
                <c:pt idx="2">
                  <c:v>-3.7323000000000013E-9</c:v>
                </c:pt>
                <c:pt idx="3">
                  <c:v>-3.7198000000000016E-9</c:v>
                </c:pt>
                <c:pt idx="4">
                  <c:v>-3.7073000000000019E-9</c:v>
                </c:pt>
                <c:pt idx="5">
                  <c:v>-3.6948000000000018E-9</c:v>
                </c:pt>
                <c:pt idx="6">
                  <c:v>-3.6823000000000021E-9</c:v>
                </c:pt>
                <c:pt idx="7">
                  <c:v>-3.6698000000000019E-9</c:v>
                </c:pt>
                <c:pt idx="8">
                  <c:v>-3.6573000000000022E-9</c:v>
                </c:pt>
                <c:pt idx="9">
                  <c:v>-3.6448000000000017E-9</c:v>
                </c:pt>
                <c:pt idx="10">
                  <c:v>-3.6323000000000016E-9</c:v>
                </c:pt>
                <c:pt idx="11">
                  <c:v>-3.6198000000000015E-9</c:v>
                </c:pt>
                <c:pt idx="12">
                  <c:v>-3.6073000000000022E-9</c:v>
                </c:pt>
                <c:pt idx="13">
                  <c:v>-3.5948000000000017E-9</c:v>
                </c:pt>
                <c:pt idx="14">
                  <c:v>-3.5823000000000016E-9</c:v>
                </c:pt>
                <c:pt idx="15">
                  <c:v>-3.5698000000000015E-9</c:v>
                </c:pt>
                <c:pt idx="16">
                  <c:v>-3.5573000000000018E-9</c:v>
                </c:pt>
                <c:pt idx="17">
                  <c:v>-3.5448000000000017E-9</c:v>
                </c:pt>
                <c:pt idx="18">
                  <c:v>-3.5323000000000011E-9</c:v>
                </c:pt>
                <c:pt idx="19">
                  <c:v>-3.5198000000000014E-9</c:v>
                </c:pt>
                <c:pt idx="20">
                  <c:v>-3.5073000000000021E-9</c:v>
                </c:pt>
                <c:pt idx="21">
                  <c:v>-3.4948000000000016E-9</c:v>
                </c:pt>
                <c:pt idx="22">
                  <c:v>-3.4823000000000011E-9</c:v>
                </c:pt>
                <c:pt idx="23">
                  <c:v>-3.4698000000000014E-9</c:v>
                </c:pt>
                <c:pt idx="24">
                  <c:v>-3.4573000000000017E-9</c:v>
                </c:pt>
                <c:pt idx="25">
                  <c:v>-3.4448000000000016E-9</c:v>
                </c:pt>
                <c:pt idx="26">
                  <c:v>-3.4323000000000011E-9</c:v>
                </c:pt>
                <c:pt idx="27">
                  <c:v>-3.4198000000000014E-9</c:v>
                </c:pt>
                <c:pt idx="28">
                  <c:v>-3.4073000000000021E-9</c:v>
                </c:pt>
                <c:pt idx="29">
                  <c:v>-3.3948000000000011E-9</c:v>
                </c:pt>
                <c:pt idx="30">
                  <c:v>-3.3823000000000014E-9</c:v>
                </c:pt>
                <c:pt idx="31">
                  <c:v>-3.3698000000000013E-9</c:v>
                </c:pt>
                <c:pt idx="32">
                  <c:v>-3.3573000000000016E-9</c:v>
                </c:pt>
                <c:pt idx="33">
                  <c:v>-3.3448000000000015E-9</c:v>
                </c:pt>
                <c:pt idx="34">
                  <c:v>-3.3323000000000014E-9</c:v>
                </c:pt>
                <c:pt idx="35">
                  <c:v>-3.3198000000000009E-9</c:v>
                </c:pt>
                <c:pt idx="36">
                  <c:v>-3.3073000000000012E-9</c:v>
                </c:pt>
                <c:pt idx="37">
                  <c:v>-3.2948000000000015E-9</c:v>
                </c:pt>
                <c:pt idx="38">
                  <c:v>-3.2823000000000018E-9</c:v>
                </c:pt>
                <c:pt idx="39">
                  <c:v>-3.2698000000000017E-9</c:v>
                </c:pt>
                <c:pt idx="40">
                  <c:v>-3.2573000000000016E-9</c:v>
                </c:pt>
                <c:pt idx="41">
                  <c:v>-3.2448000000000019E-9</c:v>
                </c:pt>
                <c:pt idx="42">
                  <c:v>-3.2323000000000018E-9</c:v>
                </c:pt>
                <c:pt idx="43">
                  <c:v>-3.2198000000000012E-9</c:v>
                </c:pt>
                <c:pt idx="44">
                  <c:v>-3.2073000000000015E-9</c:v>
                </c:pt>
                <c:pt idx="45">
                  <c:v>-3.1948000000000014E-9</c:v>
                </c:pt>
                <c:pt idx="46">
                  <c:v>-3.1823000000000017E-9</c:v>
                </c:pt>
                <c:pt idx="47">
                  <c:v>-3.1698000000000016E-9</c:v>
                </c:pt>
                <c:pt idx="48">
                  <c:v>-3.1573000000000015E-9</c:v>
                </c:pt>
                <c:pt idx="49">
                  <c:v>-3.1448000000000018E-9</c:v>
                </c:pt>
                <c:pt idx="50">
                  <c:v>-3.1323000000000013E-9</c:v>
                </c:pt>
                <c:pt idx="51">
                  <c:v>-3.1198000000000012E-9</c:v>
                </c:pt>
                <c:pt idx="52">
                  <c:v>-3.1073000000000015E-9</c:v>
                </c:pt>
                <c:pt idx="53">
                  <c:v>-3.0948000000000013E-9</c:v>
                </c:pt>
                <c:pt idx="54">
                  <c:v>-3.0823000000000017E-9</c:v>
                </c:pt>
                <c:pt idx="55">
                  <c:v>-3.0698000000000015E-9</c:v>
                </c:pt>
                <c:pt idx="56">
                  <c:v>-3.0573000000000018E-9</c:v>
                </c:pt>
                <c:pt idx="57">
                  <c:v>-3.0448000000000013E-9</c:v>
                </c:pt>
                <c:pt idx="58">
                  <c:v>-3.0323000000000012E-9</c:v>
                </c:pt>
                <c:pt idx="59">
                  <c:v>-3.0198000000000011E-9</c:v>
                </c:pt>
                <c:pt idx="60">
                  <c:v>-3.0073000000000018E-9</c:v>
                </c:pt>
                <c:pt idx="61">
                  <c:v>-2.9948000000000013E-9</c:v>
                </c:pt>
                <c:pt idx="62">
                  <c:v>-2.9823000000000012E-9</c:v>
                </c:pt>
                <c:pt idx="63">
                  <c:v>-2.9698000000000011E-9</c:v>
                </c:pt>
                <c:pt idx="64">
                  <c:v>-2.9573000000000014E-9</c:v>
                </c:pt>
                <c:pt idx="65">
                  <c:v>-2.9448000000000012E-9</c:v>
                </c:pt>
                <c:pt idx="66">
                  <c:v>-2.9323000000000007E-9</c:v>
                </c:pt>
                <c:pt idx="67">
                  <c:v>-2.919800000000001E-9</c:v>
                </c:pt>
                <c:pt idx="68">
                  <c:v>-2.9073000000000017E-9</c:v>
                </c:pt>
                <c:pt idx="69">
                  <c:v>-2.8948000000000012E-9</c:v>
                </c:pt>
                <c:pt idx="70">
                  <c:v>-2.8823000000000007E-9</c:v>
                </c:pt>
                <c:pt idx="71">
                  <c:v>-2.869800000000001E-9</c:v>
                </c:pt>
                <c:pt idx="72">
                  <c:v>-2.8573000000000013E-9</c:v>
                </c:pt>
                <c:pt idx="73">
                  <c:v>-2.8448000000000012E-9</c:v>
                </c:pt>
                <c:pt idx="74">
                  <c:v>-2.8323000000000007E-9</c:v>
                </c:pt>
                <c:pt idx="75">
                  <c:v>-2.819800000000001E-9</c:v>
                </c:pt>
                <c:pt idx="76">
                  <c:v>-2.8073000000000017E-9</c:v>
                </c:pt>
                <c:pt idx="77">
                  <c:v>-2.7948000000000011E-9</c:v>
                </c:pt>
                <c:pt idx="78">
                  <c:v>-2.7823000000000014E-9</c:v>
                </c:pt>
                <c:pt idx="79">
                  <c:v>-2.7698000000000013E-9</c:v>
                </c:pt>
                <c:pt idx="80">
                  <c:v>-2.7573000000000016E-9</c:v>
                </c:pt>
                <c:pt idx="81">
                  <c:v>-2.7448000000000015E-9</c:v>
                </c:pt>
                <c:pt idx="82">
                  <c:v>-2.7323000000000014E-9</c:v>
                </c:pt>
                <c:pt idx="83">
                  <c:v>-2.7198000000000013E-9</c:v>
                </c:pt>
                <c:pt idx="84">
                  <c:v>-2.7073000000000012E-9</c:v>
                </c:pt>
                <c:pt idx="85">
                  <c:v>-2.6948000000000011E-9</c:v>
                </c:pt>
                <c:pt idx="86">
                  <c:v>-2.6823000000000014E-9</c:v>
                </c:pt>
                <c:pt idx="87">
                  <c:v>-2.6698000000000013E-9</c:v>
                </c:pt>
                <c:pt idx="88">
                  <c:v>-2.6573000000000012E-9</c:v>
                </c:pt>
                <c:pt idx="89">
                  <c:v>-2.6448000000000015E-9</c:v>
                </c:pt>
                <c:pt idx="90">
                  <c:v>-2.6323000000000013E-9</c:v>
                </c:pt>
                <c:pt idx="91">
                  <c:v>-2.6198000000000008E-9</c:v>
                </c:pt>
                <c:pt idx="92">
                  <c:v>-2.6073000000000011E-9</c:v>
                </c:pt>
                <c:pt idx="93">
                  <c:v>-2.594800000000001E-9</c:v>
                </c:pt>
                <c:pt idx="94">
                  <c:v>-2.5823000000000013E-9</c:v>
                </c:pt>
                <c:pt idx="95">
                  <c:v>-2.5698000000000012E-9</c:v>
                </c:pt>
                <c:pt idx="96">
                  <c:v>-2.5573000000000011E-9</c:v>
                </c:pt>
                <c:pt idx="97">
                  <c:v>-2.5448000000000014E-9</c:v>
                </c:pt>
                <c:pt idx="98">
                  <c:v>-2.5323000000000009E-9</c:v>
                </c:pt>
                <c:pt idx="99">
                  <c:v>-2.5198000000000007E-9</c:v>
                </c:pt>
                <c:pt idx="100">
                  <c:v>-2.5073000000000011E-9</c:v>
                </c:pt>
                <c:pt idx="101">
                  <c:v>-2.4948000000000009E-9</c:v>
                </c:pt>
                <c:pt idx="102">
                  <c:v>-2.4823000000000012E-9</c:v>
                </c:pt>
                <c:pt idx="103">
                  <c:v>-2.4698000000000011E-9</c:v>
                </c:pt>
                <c:pt idx="104">
                  <c:v>-2.4573000000000014E-9</c:v>
                </c:pt>
                <c:pt idx="105">
                  <c:v>-2.4448000000000009E-9</c:v>
                </c:pt>
                <c:pt idx="106">
                  <c:v>-2.4323000000000008E-9</c:v>
                </c:pt>
                <c:pt idx="107">
                  <c:v>-2.4198000000000007E-9</c:v>
                </c:pt>
                <c:pt idx="108">
                  <c:v>-2.4073000000000014E-9</c:v>
                </c:pt>
                <c:pt idx="109">
                  <c:v>-2.3948000000000009E-9</c:v>
                </c:pt>
                <c:pt idx="110">
                  <c:v>-2.3823000000000008E-9</c:v>
                </c:pt>
                <c:pt idx="111">
                  <c:v>-2.3698000000000011E-9</c:v>
                </c:pt>
                <c:pt idx="112">
                  <c:v>-2.3573000000000009E-9</c:v>
                </c:pt>
                <c:pt idx="113">
                  <c:v>-2.3448000000000008E-9</c:v>
                </c:pt>
                <c:pt idx="114">
                  <c:v>-2.3323000000000003E-9</c:v>
                </c:pt>
                <c:pt idx="115">
                  <c:v>-2.3198000000000006E-9</c:v>
                </c:pt>
                <c:pt idx="116">
                  <c:v>-2.3073000000000013E-9</c:v>
                </c:pt>
                <c:pt idx="117">
                  <c:v>-2.2948000000000012E-9</c:v>
                </c:pt>
                <c:pt idx="118">
                  <c:v>-2.2823000000000011E-9</c:v>
                </c:pt>
                <c:pt idx="119">
                  <c:v>-2.269800000000001E-9</c:v>
                </c:pt>
                <c:pt idx="120">
                  <c:v>-2.2573000000000013E-9</c:v>
                </c:pt>
                <c:pt idx="121">
                  <c:v>-2.2448000000000012E-9</c:v>
                </c:pt>
                <c:pt idx="122">
                  <c:v>-2.2323000000000007E-9</c:v>
                </c:pt>
                <c:pt idx="123">
                  <c:v>-2.219800000000001E-9</c:v>
                </c:pt>
                <c:pt idx="124">
                  <c:v>-2.2073000000000017E-9</c:v>
                </c:pt>
                <c:pt idx="125">
                  <c:v>-2.1948000000000011E-9</c:v>
                </c:pt>
                <c:pt idx="126">
                  <c:v>-2.1823000000000006E-9</c:v>
                </c:pt>
                <c:pt idx="127">
                  <c:v>-2.1698000000000009E-9</c:v>
                </c:pt>
                <c:pt idx="128">
                  <c:v>-2.1573000000000012E-9</c:v>
                </c:pt>
                <c:pt idx="129">
                  <c:v>-2.1448000000000011E-9</c:v>
                </c:pt>
                <c:pt idx="130">
                  <c:v>-2.132300000000001E-9</c:v>
                </c:pt>
                <c:pt idx="131">
                  <c:v>-2.1198000000000009E-9</c:v>
                </c:pt>
                <c:pt idx="132">
                  <c:v>-2.1073000000000016E-9</c:v>
                </c:pt>
                <c:pt idx="133">
                  <c:v>-2.0948000000000007E-9</c:v>
                </c:pt>
                <c:pt idx="134">
                  <c:v>-2.082300000000001E-9</c:v>
                </c:pt>
                <c:pt idx="135">
                  <c:v>-2.0698000000000009E-9</c:v>
                </c:pt>
                <c:pt idx="136">
                  <c:v>-2.0573000000000007E-9</c:v>
                </c:pt>
                <c:pt idx="137">
                  <c:v>-2.044800000000001E-9</c:v>
                </c:pt>
                <c:pt idx="138">
                  <c:v>-2.0323000000000009E-9</c:v>
                </c:pt>
                <c:pt idx="139">
                  <c:v>-2.0198000000000004E-9</c:v>
                </c:pt>
                <c:pt idx="140">
                  <c:v>-2.0073000000000007E-9</c:v>
                </c:pt>
                <c:pt idx="141">
                  <c:v>-1.9948000000000014E-9</c:v>
                </c:pt>
                <c:pt idx="142">
                  <c:v>-1.9823000000000013E-9</c:v>
                </c:pt>
                <c:pt idx="143">
                  <c:v>-1.9698000000000008E-9</c:v>
                </c:pt>
                <c:pt idx="144">
                  <c:v>-1.9573000000000007E-9</c:v>
                </c:pt>
                <c:pt idx="145">
                  <c:v>-1.944800000000001E-9</c:v>
                </c:pt>
                <c:pt idx="146">
                  <c:v>-1.9323000000000013E-9</c:v>
                </c:pt>
                <c:pt idx="147">
                  <c:v>-1.9198000000000008E-9</c:v>
                </c:pt>
                <c:pt idx="148">
                  <c:v>-1.9073000000000006E-9</c:v>
                </c:pt>
                <c:pt idx="149">
                  <c:v>-1.8948000000000009E-9</c:v>
                </c:pt>
                <c:pt idx="150">
                  <c:v>-1.8823000000000008E-9</c:v>
                </c:pt>
                <c:pt idx="151">
                  <c:v>-1.8698000000000007E-9</c:v>
                </c:pt>
                <c:pt idx="152">
                  <c:v>-1.8573000000000008E-9</c:v>
                </c:pt>
                <c:pt idx="153">
                  <c:v>-1.8448000000000009E-9</c:v>
                </c:pt>
                <c:pt idx="154">
                  <c:v>-1.832300000000001E-9</c:v>
                </c:pt>
                <c:pt idx="155">
                  <c:v>-1.8198000000000007E-9</c:v>
                </c:pt>
                <c:pt idx="156">
                  <c:v>-1.8073000000000008E-9</c:v>
                </c:pt>
                <c:pt idx="157">
                  <c:v>-1.7948000000000009E-9</c:v>
                </c:pt>
                <c:pt idx="158">
                  <c:v>-1.7823000000000008E-9</c:v>
                </c:pt>
                <c:pt idx="159">
                  <c:v>-1.7698000000000007E-9</c:v>
                </c:pt>
                <c:pt idx="160">
                  <c:v>-1.7573000000000005E-9</c:v>
                </c:pt>
                <c:pt idx="161">
                  <c:v>-1.7448000000000008E-9</c:v>
                </c:pt>
                <c:pt idx="162">
                  <c:v>-1.7323000000000005E-9</c:v>
                </c:pt>
                <c:pt idx="163">
                  <c:v>-1.7198000000000006E-9</c:v>
                </c:pt>
                <c:pt idx="164">
                  <c:v>-1.7073000000000007E-9</c:v>
                </c:pt>
                <c:pt idx="165">
                  <c:v>-1.694800000000001E-9</c:v>
                </c:pt>
                <c:pt idx="166">
                  <c:v>-1.6823000000000009E-9</c:v>
                </c:pt>
                <c:pt idx="167">
                  <c:v>-1.6698000000000008E-9</c:v>
                </c:pt>
                <c:pt idx="168">
                  <c:v>-1.6573000000000009E-9</c:v>
                </c:pt>
                <c:pt idx="169">
                  <c:v>-1.6448000000000006E-9</c:v>
                </c:pt>
                <c:pt idx="170">
                  <c:v>-1.6323000000000009E-9</c:v>
                </c:pt>
                <c:pt idx="171">
                  <c:v>-1.6198000000000005E-9</c:v>
                </c:pt>
                <c:pt idx="172">
                  <c:v>-1.6073000000000008E-9</c:v>
                </c:pt>
                <c:pt idx="173">
                  <c:v>-1.5948000000000005E-9</c:v>
                </c:pt>
                <c:pt idx="174">
                  <c:v>-1.5823000000000008E-9</c:v>
                </c:pt>
                <c:pt idx="175">
                  <c:v>-1.5698000000000007E-9</c:v>
                </c:pt>
                <c:pt idx="176">
                  <c:v>-1.5573000000000006E-9</c:v>
                </c:pt>
                <c:pt idx="177">
                  <c:v>-1.5448000000000007E-9</c:v>
                </c:pt>
                <c:pt idx="178">
                  <c:v>-1.5323000000000008E-9</c:v>
                </c:pt>
                <c:pt idx="179">
                  <c:v>-1.5198000000000005E-9</c:v>
                </c:pt>
                <c:pt idx="180">
                  <c:v>-1.5073000000000006E-9</c:v>
                </c:pt>
                <c:pt idx="181">
                  <c:v>-1.4948000000000007E-9</c:v>
                </c:pt>
                <c:pt idx="182">
                  <c:v>-1.4823000000000006E-9</c:v>
                </c:pt>
                <c:pt idx="183">
                  <c:v>-1.4698000000000004E-9</c:v>
                </c:pt>
                <c:pt idx="184">
                  <c:v>-1.4573000000000003E-9</c:v>
                </c:pt>
                <c:pt idx="185">
                  <c:v>-1.4448000000000006E-9</c:v>
                </c:pt>
                <c:pt idx="186">
                  <c:v>-1.4323000000000003E-9</c:v>
                </c:pt>
                <c:pt idx="187">
                  <c:v>-1.4198000000000004E-9</c:v>
                </c:pt>
                <c:pt idx="188">
                  <c:v>-1.4073000000000005E-9</c:v>
                </c:pt>
                <c:pt idx="189">
                  <c:v>-1.3948000000000008E-9</c:v>
                </c:pt>
                <c:pt idx="190">
                  <c:v>-1.3823000000000007E-9</c:v>
                </c:pt>
                <c:pt idx="191">
                  <c:v>-1.3698000000000006E-9</c:v>
                </c:pt>
                <c:pt idx="192">
                  <c:v>-1.3573000000000007E-9</c:v>
                </c:pt>
                <c:pt idx="193">
                  <c:v>-1.3448000000000004E-9</c:v>
                </c:pt>
                <c:pt idx="194">
                  <c:v>-1.3323000000000007E-9</c:v>
                </c:pt>
                <c:pt idx="195">
                  <c:v>-1.3198000000000003E-9</c:v>
                </c:pt>
                <c:pt idx="196">
                  <c:v>-1.3073000000000006E-9</c:v>
                </c:pt>
                <c:pt idx="197">
                  <c:v>-1.2948000000000003E-9</c:v>
                </c:pt>
                <c:pt idx="198">
                  <c:v>-1.2823000000000006E-9</c:v>
                </c:pt>
                <c:pt idx="199">
                  <c:v>-1.2698000000000005E-9</c:v>
                </c:pt>
                <c:pt idx="200">
                  <c:v>-1.2573000000000004E-9</c:v>
                </c:pt>
                <c:pt idx="201">
                  <c:v>-1.2448000000000005E-9</c:v>
                </c:pt>
                <c:pt idx="202">
                  <c:v>-1.2323000000000006E-9</c:v>
                </c:pt>
                <c:pt idx="203">
                  <c:v>-1.2198000000000005E-9</c:v>
                </c:pt>
                <c:pt idx="204">
                  <c:v>-1.2073000000000004E-9</c:v>
                </c:pt>
                <c:pt idx="205">
                  <c:v>-1.1948000000000007E-9</c:v>
                </c:pt>
                <c:pt idx="206">
                  <c:v>-1.1823000000000006E-9</c:v>
                </c:pt>
                <c:pt idx="207">
                  <c:v>-1.1698000000000004E-9</c:v>
                </c:pt>
                <c:pt idx="208">
                  <c:v>-1.1573000000000003E-9</c:v>
                </c:pt>
                <c:pt idx="209">
                  <c:v>-1.1448000000000006E-9</c:v>
                </c:pt>
                <c:pt idx="210">
                  <c:v>-1.1323000000000005E-9</c:v>
                </c:pt>
                <c:pt idx="211">
                  <c:v>-1.1198000000000004E-9</c:v>
                </c:pt>
                <c:pt idx="212">
                  <c:v>-1.1073000000000005E-9</c:v>
                </c:pt>
                <c:pt idx="213">
                  <c:v>-1.0948000000000006E-9</c:v>
                </c:pt>
                <c:pt idx="214">
                  <c:v>-1.0823000000000005E-9</c:v>
                </c:pt>
                <c:pt idx="215">
                  <c:v>-1.0698000000000004E-9</c:v>
                </c:pt>
                <c:pt idx="216">
                  <c:v>-1.0573000000000005E-9</c:v>
                </c:pt>
                <c:pt idx="217">
                  <c:v>-1.0448000000000002E-9</c:v>
                </c:pt>
                <c:pt idx="218">
                  <c:v>-1.0323000000000005E-9</c:v>
                </c:pt>
                <c:pt idx="219">
                  <c:v>-1.0198000000000001E-9</c:v>
                </c:pt>
                <c:pt idx="220">
                  <c:v>-1.0073000000000004E-9</c:v>
                </c:pt>
                <c:pt idx="221">
                  <c:v>-9.9480000000000054E-10</c:v>
                </c:pt>
                <c:pt idx="222">
                  <c:v>-9.8230000000000063E-10</c:v>
                </c:pt>
                <c:pt idx="223">
                  <c:v>-9.6980000000000052E-10</c:v>
                </c:pt>
                <c:pt idx="224">
                  <c:v>-9.5730000000000103E-10</c:v>
                </c:pt>
                <c:pt idx="225">
                  <c:v>-9.448000000000005E-10</c:v>
                </c:pt>
                <c:pt idx="226">
                  <c:v>-9.323000000000008E-10</c:v>
                </c:pt>
                <c:pt idx="227">
                  <c:v>-9.1980000000000059E-10</c:v>
                </c:pt>
                <c:pt idx="228">
                  <c:v>-9.0730000000000068E-10</c:v>
                </c:pt>
                <c:pt idx="229">
                  <c:v>-8.9480000000000057E-10</c:v>
                </c:pt>
                <c:pt idx="230">
                  <c:v>-8.8230000000000056E-10</c:v>
                </c:pt>
                <c:pt idx="231">
                  <c:v>-8.6980000000000035E-10</c:v>
                </c:pt>
                <c:pt idx="232">
                  <c:v>-8.5730000000000054E-10</c:v>
                </c:pt>
                <c:pt idx="233">
                  <c:v>-8.4480000000000033E-10</c:v>
                </c:pt>
                <c:pt idx="234">
                  <c:v>-8.3230000000000053E-10</c:v>
                </c:pt>
                <c:pt idx="235">
                  <c:v>-8.1980000000000031E-10</c:v>
                </c:pt>
                <c:pt idx="236">
                  <c:v>-8.0730000000000082E-10</c:v>
                </c:pt>
                <c:pt idx="237">
                  <c:v>-7.948000000000004E-10</c:v>
                </c:pt>
                <c:pt idx="238">
                  <c:v>-7.8230000000000029E-10</c:v>
                </c:pt>
                <c:pt idx="239">
                  <c:v>-7.6980000000000028E-10</c:v>
                </c:pt>
                <c:pt idx="240">
                  <c:v>-7.5730000000000037E-10</c:v>
                </c:pt>
                <c:pt idx="241">
                  <c:v>-7.4480000000000036E-10</c:v>
                </c:pt>
                <c:pt idx="242">
                  <c:v>-7.3230000000000046E-10</c:v>
                </c:pt>
                <c:pt idx="243">
                  <c:v>-7.1980000000000035E-10</c:v>
                </c:pt>
                <c:pt idx="244">
                  <c:v>-7.0730000000000044E-10</c:v>
                </c:pt>
                <c:pt idx="245">
                  <c:v>-6.9480000000000043E-10</c:v>
                </c:pt>
                <c:pt idx="246">
                  <c:v>-6.8230000000000032E-10</c:v>
                </c:pt>
                <c:pt idx="247">
                  <c:v>-6.6980000000000031E-10</c:v>
                </c:pt>
                <c:pt idx="248">
                  <c:v>-6.573000000000003E-10</c:v>
                </c:pt>
                <c:pt idx="249">
                  <c:v>-6.448000000000003E-10</c:v>
                </c:pt>
                <c:pt idx="250">
                  <c:v>-6.3230000000000018E-10</c:v>
                </c:pt>
                <c:pt idx="251">
                  <c:v>-6.1980000000000018E-10</c:v>
                </c:pt>
                <c:pt idx="252">
                  <c:v>-6.0730000000000027E-10</c:v>
                </c:pt>
                <c:pt idx="253">
                  <c:v>-5.9480000000000026E-10</c:v>
                </c:pt>
                <c:pt idx="254">
                  <c:v>-5.8230000000000036E-10</c:v>
                </c:pt>
                <c:pt idx="255">
                  <c:v>-5.6980000000000025E-10</c:v>
                </c:pt>
                <c:pt idx="256">
                  <c:v>-5.5730000000000034E-10</c:v>
                </c:pt>
                <c:pt idx="257">
                  <c:v>-5.4480000000000033E-10</c:v>
                </c:pt>
                <c:pt idx="258">
                  <c:v>-5.3230000000000022E-10</c:v>
                </c:pt>
                <c:pt idx="259">
                  <c:v>-5.1980000000000021E-10</c:v>
                </c:pt>
                <c:pt idx="260">
                  <c:v>-5.0730000000000031E-10</c:v>
                </c:pt>
                <c:pt idx="261">
                  <c:v>-4.9480000000000019E-10</c:v>
                </c:pt>
                <c:pt idx="262">
                  <c:v>-4.8230000000000008E-10</c:v>
                </c:pt>
                <c:pt idx="263">
                  <c:v>-4.6980000000000007E-10</c:v>
                </c:pt>
                <c:pt idx="264">
                  <c:v>-4.5730000000000027E-10</c:v>
                </c:pt>
                <c:pt idx="265">
                  <c:v>-4.4480000000000026E-10</c:v>
                </c:pt>
                <c:pt idx="266">
                  <c:v>-4.323000000000002E-10</c:v>
                </c:pt>
                <c:pt idx="267">
                  <c:v>-4.1980000000000009E-10</c:v>
                </c:pt>
                <c:pt idx="268">
                  <c:v>-4.0730000000000019E-10</c:v>
                </c:pt>
                <c:pt idx="269">
                  <c:v>-3.9480000000000023E-10</c:v>
                </c:pt>
                <c:pt idx="270">
                  <c:v>-3.8230000000000022E-10</c:v>
                </c:pt>
                <c:pt idx="271">
                  <c:v>-3.6980000000000021E-10</c:v>
                </c:pt>
                <c:pt idx="272">
                  <c:v>-3.573000000000002E-10</c:v>
                </c:pt>
                <c:pt idx="273">
                  <c:v>-3.4480000000000019E-10</c:v>
                </c:pt>
                <c:pt idx="274">
                  <c:v>-3.3230000000000013E-10</c:v>
                </c:pt>
                <c:pt idx="275">
                  <c:v>-3.1980000000000018E-10</c:v>
                </c:pt>
                <c:pt idx="276">
                  <c:v>-3.0730000000000017E-10</c:v>
                </c:pt>
                <c:pt idx="277">
                  <c:v>-2.9480000000000016E-10</c:v>
                </c:pt>
                <c:pt idx="278">
                  <c:v>-2.8230000000000015E-10</c:v>
                </c:pt>
                <c:pt idx="279">
                  <c:v>-2.6980000000000014E-10</c:v>
                </c:pt>
                <c:pt idx="280">
                  <c:v>-2.5730000000000008E-10</c:v>
                </c:pt>
                <c:pt idx="281">
                  <c:v>-2.4480000000000013E-10</c:v>
                </c:pt>
                <c:pt idx="282">
                  <c:v>-2.3230000000000009E-10</c:v>
                </c:pt>
                <c:pt idx="283">
                  <c:v>-2.1980000000000011E-10</c:v>
                </c:pt>
                <c:pt idx="284">
                  <c:v>-2.073000000000001E-10</c:v>
                </c:pt>
                <c:pt idx="285">
                  <c:v>-1.9480000000000009E-10</c:v>
                </c:pt>
                <c:pt idx="286">
                  <c:v>-1.8230000000000008E-10</c:v>
                </c:pt>
                <c:pt idx="287">
                  <c:v>-1.698000000000001E-10</c:v>
                </c:pt>
                <c:pt idx="288">
                  <c:v>-1.5730000000000007E-10</c:v>
                </c:pt>
                <c:pt idx="289">
                  <c:v>-1.4480000000000008E-10</c:v>
                </c:pt>
                <c:pt idx="290">
                  <c:v>-1.3230000000000008E-10</c:v>
                </c:pt>
                <c:pt idx="291">
                  <c:v>-1.1980000000000004E-10</c:v>
                </c:pt>
                <c:pt idx="292">
                  <c:v>-1.0730000000000003E-10</c:v>
                </c:pt>
                <c:pt idx="293">
                  <c:v>-9.4800000000000076E-11</c:v>
                </c:pt>
                <c:pt idx="294">
                  <c:v>-8.2300000000000042E-11</c:v>
                </c:pt>
                <c:pt idx="295">
                  <c:v>-6.9800000000000033E-11</c:v>
                </c:pt>
                <c:pt idx="296">
                  <c:v>-5.7300000000000031E-11</c:v>
                </c:pt>
                <c:pt idx="297">
                  <c:v>-4.4800000000000029E-11</c:v>
                </c:pt>
                <c:pt idx="298">
                  <c:v>-3.230000000000002E-11</c:v>
                </c:pt>
                <c:pt idx="299">
                  <c:v>-1.9800000000000009E-11</c:v>
                </c:pt>
                <c:pt idx="300">
                  <c:v>-7.3000000000000048E-12</c:v>
                </c:pt>
                <c:pt idx="301">
                  <c:v>5.2000000000000029E-12</c:v>
                </c:pt>
                <c:pt idx="302">
                  <c:v>1.7700000000000011E-11</c:v>
                </c:pt>
                <c:pt idx="303">
                  <c:v>3.0200000000000022E-11</c:v>
                </c:pt>
                <c:pt idx="304">
                  <c:v>4.2700000000000024E-11</c:v>
                </c:pt>
                <c:pt idx="305">
                  <c:v>5.5200000000000027E-11</c:v>
                </c:pt>
                <c:pt idx="306">
                  <c:v>6.7700000000000035E-11</c:v>
                </c:pt>
                <c:pt idx="307">
                  <c:v>8.0200000000000044E-11</c:v>
                </c:pt>
                <c:pt idx="308">
                  <c:v>9.2700000000000052E-11</c:v>
                </c:pt>
                <c:pt idx="309">
                  <c:v>1.0520000000000006E-10</c:v>
                </c:pt>
                <c:pt idx="310">
                  <c:v>1.1770000000000004E-10</c:v>
                </c:pt>
                <c:pt idx="311">
                  <c:v>1.3020000000000008E-10</c:v>
                </c:pt>
                <c:pt idx="312">
                  <c:v>1.4270000000000006E-10</c:v>
                </c:pt>
                <c:pt idx="313">
                  <c:v>1.5520000000000004E-10</c:v>
                </c:pt>
                <c:pt idx="314">
                  <c:v>1.677000000000001E-10</c:v>
                </c:pt>
                <c:pt idx="315">
                  <c:v>1.8020000000000011E-10</c:v>
                </c:pt>
                <c:pt idx="316">
                  <c:v>1.9270000000000009E-10</c:v>
                </c:pt>
                <c:pt idx="317">
                  <c:v>2.0520000000000008E-10</c:v>
                </c:pt>
                <c:pt idx="318">
                  <c:v>2.1770000000000014E-10</c:v>
                </c:pt>
                <c:pt idx="319">
                  <c:v>2.3020000000000009E-10</c:v>
                </c:pt>
                <c:pt idx="320">
                  <c:v>2.4270000000000015E-10</c:v>
                </c:pt>
                <c:pt idx="321">
                  <c:v>2.5520000000000011E-10</c:v>
                </c:pt>
                <c:pt idx="322">
                  <c:v>2.6770000000000017E-10</c:v>
                </c:pt>
                <c:pt idx="323">
                  <c:v>2.8020000000000018E-10</c:v>
                </c:pt>
                <c:pt idx="324">
                  <c:v>2.9270000000000014E-10</c:v>
                </c:pt>
                <c:pt idx="325">
                  <c:v>3.0520000000000015E-10</c:v>
                </c:pt>
                <c:pt idx="326">
                  <c:v>3.1770000000000021E-10</c:v>
                </c:pt>
                <c:pt idx="327">
                  <c:v>3.3020000000000016E-10</c:v>
                </c:pt>
                <c:pt idx="328">
                  <c:v>3.4270000000000017E-10</c:v>
                </c:pt>
                <c:pt idx="329">
                  <c:v>3.5520000000000018E-10</c:v>
                </c:pt>
                <c:pt idx="330">
                  <c:v>3.6770000000000019E-10</c:v>
                </c:pt>
                <c:pt idx="331">
                  <c:v>3.802000000000002E-10</c:v>
                </c:pt>
                <c:pt idx="332">
                  <c:v>3.9270000000000021E-10</c:v>
                </c:pt>
                <c:pt idx="333">
                  <c:v>4.0520000000000016E-10</c:v>
                </c:pt>
                <c:pt idx="334">
                  <c:v>4.1770000000000017E-10</c:v>
                </c:pt>
                <c:pt idx="335">
                  <c:v>4.3020000000000018E-10</c:v>
                </c:pt>
                <c:pt idx="336">
                  <c:v>4.4270000000000019E-10</c:v>
                </c:pt>
                <c:pt idx="337">
                  <c:v>4.552000000000002E-10</c:v>
                </c:pt>
                <c:pt idx="338">
                  <c:v>4.6770000000000036E-10</c:v>
                </c:pt>
                <c:pt idx="339">
                  <c:v>4.8020000000000026E-10</c:v>
                </c:pt>
                <c:pt idx="340">
                  <c:v>4.9270000000000027E-10</c:v>
                </c:pt>
                <c:pt idx="341">
                  <c:v>5.0520000000000028E-10</c:v>
                </c:pt>
                <c:pt idx="342">
                  <c:v>5.1770000000000029E-10</c:v>
                </c:pt>
                <c:pt idx="343">
                  <c:v>5.302000000000003E-10</c:v>
                </c:pt>
                <c:pt idx="344">
                  <c:v>5.4270000000000031E-10</c:v>
                </c:pt>
                <c:pt idx="345">
                  <c:v>5.5520000000000032E-10</c:v>
                </c:pt>
                <c:pt idx="346">
                  <c:v>5.6770000000000032E-10</c:v>
                </c:pt>
                <c:pt idx="347">
                  <c:v>5.8020000000000033E-10</c:v>
                </c:pt>
                <c:pt idx="348">
                  <c:v>5.9270000000000024E-10</c:v>
                </c:pt>
                <c:pt idx="349">
                  <c:v>6.0520000000000025E-10</c:v>
                </c:pt>
                <c:pt idx="350">
                  <c:v>6.1770000000000036E-10</c:v>
                </c:pt>
                <c:pt idx="351">
                  <c:v>6.3020000000000026E-10</c:v>
                </c:pt>
                <c:pt idx="352">
                  <c:v>6.4270000000000027E-10</c:v>
                </c:pt>
                <c:pt idx="353">
                  <c:v>6.5520000000000028E-10</c:v>
                </c:pt>
                <c:pt idx="354">
                  <c:v>6.6770000000000029E-10</c:v>
                </c:pt>
                <c:pt idx="355">
                  <c:v>6.802000000000003E-10</c:v>
                </c:pt>
                <c:pt idx="356">
                  <c:v>6.9270000000000031E-10</c:v>
                </c:pt>
                <c:pt idx="357">
                  <c:v>7.0520000000000032E-10</c:v>
                </c:pt>
                <c:pt idx="358">
                  <c:v>7.1770000000000032E-10</c:v>
                </c:pt>
                <c:pt idx="359">
                  <c:v>7.3020000000000033E-10</c:v>
                </c:pt>
                <c:pt idx="360">
                  <c:v>7.4270000000000034E-10</c:v>
                </c:pt>
                <c:pt idx="361">
                  <c:v>7.5520000000000035E-10</c:v>
                </c:pt>
                <c:pt idx="362">
                  <c:v>7.6770000000000046E-10</c:v>
                </c:pt>
                <c:pt idx="363">
                  <c:v>7.8020000000000037E-10</c:v>
                </c:pt>
                <c:pt idx="364">
                  <c:v>7.9270000000000037E-10</c:v>
                </c:pt>
                <c:pt idx="365">
                  <c:v>8.0520000000000059E-10</c:v>
                </c:pt>
                <c:pt idx="366">
                  <c:v>8.177000000000006E-10</c:v>
                </c:pt>
                <c:pt idx="367">
                  <c:v>8.3020000000000081E-10</c:v>
                </c:pt>
                <c:pt idx="368">
                  <c:v>8.4270000000000041E-10</c:v>
                </c:pt>
                <c:pt idx="369">
                  <c:v>8.5520000000000062E-10</c:v>
                </c:pt>
                <c:pt idx="370">
                  <c:v>8.6770000000000043E-10</c:v>
                </c:pt>
                <c:pt idx="371">
                  <c:v>8.8020000000000064E-10</c:v>
                </c:pt>
                <c:pt idx="372">
                  <c:v>8.9270000000000044E-10</c:v>
                </c:pt>
                <c:pt idx="373">
                  <c:v>9.0520000000000066E-10</c:v>
                </c:pt>
                <c:pt idx="374">
                  <c:v>9.1770000000000046E-10</c:v>
                </c:pt>
                <c:pt idx="375">
                  <c:v>9.3020000000000068E-10</c:v>
                </c:pt>
                <c:pt idx="376">
                  <c:v>9.4270000000000048E-10</c:v>
                </c:pt>
                <c:pt idx="377">
                  <c:v>9.5520000000000059E-10</c:v>
                </c:pt>
                <c:pt idx="378">
                  <c:v>9.6770000000000049E-10</c:v>
                </c:pt>
                <c:pt idx="379">
                  <c:v>9.8020000000000081E-10</c:v>
                </c:pt>
                <c:pt idx="380">
                  <c:v>9.9270000000000072E-10</c:v>
                </c:pt>
                <c:pt idx="381">
                  <c:v>1.0052000000000004E-9</c:v>
                </c:pt>
                <c:pt idx="382">
                  <c:v>1.0177000000000001E-9</c:v>
                </c:pt>
                <c:pt idx="383">
                  <c:v>1.0302000000000004E-9</c:v>
                </c:pt>
                <c:pt idx="384">
                  <c:v>1.0427000000000003E-9</c:v>
                </c:pt>
                <c:pt idx="385">
                  <c:v>1.0552000000000005E-9</c:v>
                </c:pt>
                <c:pt idx="386">
                  <c:v>1.0677000000000001E-9</c:v>
                </c:pt>
                <c:pt idx="387">
                  <c:v>1.0802000000000007E-9</c:v>
                </c:pt>
                <c:pt idx="388">
                  <c:v>1.0927000000000006E-9</c:v>
                </c:pt>
                <c:pt idx="389">
                  <c:v>1.1052000000000005E-9</c:v>
                </c:pt>
                <c:pt idx="390">
                  <c:v>1.1177000000000004E-9</c:v>
                </c:pt>
                <c:pt idx="391">
                  <c:v>1.1302000000000007E-9</c:v>
                </c:pt>
                <c:pt idx="392">
                  <c:v>1.1427000000000006E-9</c:v>
                </c:pt>
                <c:pt idx="393">
                  <c:v>1.1552000000000003E-9</c:v>
                </c:pt>
                <c:pt idx="394">
                  <c:v>1.1677000000000006E-9</c:v>
                </c:pt>
                <c:pt idx="395">
                  <c:v>1.1802000000000005E-9</c:v>
                </c:pt>
                <c:pt idx="396">
                  <c:v>1.1927000000000006E-9</c:v>
                </c:pt>
                <c:pt idx="397">
                  <c:v>1.2052000000000001E-9</c:v>
                </c:pt>
                <c:pt idx="398">
                  <c:v>1.2177000000000005E-9</c:v>
                </c:pt>
                <c:pt idx="399">
                  <c:v>1.2302000000000004E-9</c:v>
                </c:pt>
                <c:pt idx="400">
                  <c:v>1.2427000000000005E-9</c:v>
                </c:pt>
              </c:numCache>
            </c:numRef>
          </c:xVal>
          <c:yVal>
            <c:numRef>
              <c:f>'C:\Users\LU\Fast Timing\07202012\64mm^2\ZVA&amp;AM\1750V\[T73.csv]T73'!$C$100:$C$500</c:f>
              <c:numCache>
                <c:formatCode>General</c:formatCode>
                <c:ptCount val="401"/>
                <c:pt idx="0">
                  <c:v>3.9300000000000012E-3</c:v>
                </c:pt>
                <c:pt idx="1">
                  <c:v>3.6900000000000006E-3</c:v>
                </c:pt>
                <c:pt idx="2">
                  <c:v>3.4800000000000005E-3</c:v>
                </c:pt>
                <c:pt idx="3">
                  <c:v>3.1900000000000006E-3</c:v>
                </c:pt>
                <c:pt idx="4">
                  <c:v>2.8999999999999998E-3</c:v>
                </c:pt>
                <c:pt idx="5">
                  <c:v>2.5600000000000006E-3</c:v>
                </c:pt>
                <c:pt idx="6">
                  <c:v>2.2500000000000003E-3</c:v>
                </c:pt>
                <c:pt idx="7">
                  <c:v>1.9300000000000005E-3</c:v>
                </c:pt>
                <c:pt idx="8">
                  <c:v>1.5900000000000003E-3</c:v>
                </c:pt>
                <c:pt idx="9">
                  <c:v>1.2400000000000002E-3</c:v>
                </c:pt>
                <c:pt idx="10">
                  <c:v>9.0000000000000041E-4</c:v>
                </c:pt>
                <c:pt idx="11">
                  <c:v>5.3000000000000009E-4</c:v>
                </c:pt>
                <c:pt idx="12">
                  <c:v>2.4000000000000003E-4</c:v>
                </c:pt>
                <c:pt idx="13">
                  <c:v>-7.0000000000000007E-5</c:v>
                </c:pt>
                <c:pt idx="14">
                  <c:v>-3.6000000000000008E-4</c:v>
                </c:pt>
                <c:pt idx="15">
                  <c:v>-6.5000000000000019E-4</c:v>
                </c:pt>
                <c:pt idx="16">
                  <c:v>-9.2000000000000014E-4</c:v>
                </c:pt>
                <c:pt idx="17">
                  <c:v>-1.0700000000000002E-3</c:v>
                </c:pt>
                <c:pt idx="18">
                  <c:v>-1.3400000000000003E-3</c:v>
                </c:pt>
                <c:pt idx="19">
                  <c:v>-1.5000000000000002E-3</c:v>
                </c:pt>
                <c:pt idx="20">
                  <c:v>-1.6000000000000003E-3</c:v>
                </c:pt>
                <c:pt idx="21">
                  <c:v>-1.6800000000000005E-3</c:v>
                </c:pt>
                <c:pt idx="22">
                  <c:v>-1.7099999999999997E-3</c:v>
                </c:pt>
                <c:pt idx="23">
                  <c:v>-1.7099999999999997E-3</c:v>
                </c:pt>
                <c:pt idx="24">
                  <c:v>-1.7099999999999997E-3</c:v>
                </c:pt>
                <c:pt idx="25">
                  <c:v>-1.6000000000000003E-3</c:v>
                </c:pt>
                <c:pt idx="26">
                  <c:v>-1.5000000000000002E-3</c:v>
                </c:pt>
                <c:pt idx="27">
                  <c:v>-1.3600000000000003E-3</c:v>
                </c:pt>
                <c:pt idx="28">
                  <c:v>-1.1500000000000004E-3</c:v>
                </c:pt>
                <c:pt idx="29">
                  <c:v>-9.2000000000000014E-4</c:v>
                </c:pt>
                <c:pt idx="30">
                  <c:v>-6.5000000000000019E-4</c:v>
                </c:pt>
                <c:pt idx="31">
                  <c:v>-3.4000000000000008E-4</c:v>
                </c:pt>
                <c:pt idx="32">
                  <c:v>-7.0000000000000007E-5</c:v>
                </c:pt>
                <c:pt idx="33">
                  <c:v>3.0000000000000003E-4</c:v>
                </c:pt>
                <c:pt idx="34">
                  <c:v>6.600000000000001E-4</c:v>
                </c:pt>
                <c:pt idx="35">
                  <c:v>1.0300000000000001E-3</c:v>
                </c:pt>
                <c:pt idx="36">
                  <c:v>1.4000000000000002E-3</c:v>
                </c:pt>
                <c:pt idx="37">
                  <c:v>1.8200000000000004E-3</c:v>
                </c:pt>
                <c:pt idx="38">
                  <c:v>2.2200000000000006E-3</c:v>
                </c:pt>
                <c:pt idx="39">
                  <c:v>2.5600000000000006E-3</c:v>
                </c:pt>
                <c:pt idx="40">
                  <c:v>2.9800000000000004E-3</c:v>
                </c:pt>
                <c:pt idx="41">
                  <c:v>3.3500000000000001E-3</c:v>
                </c:pt>
                <c:pt idx="42">
                  <c:v>3.6900000000000006E-3</c:v>
                </c:pt>
                <c:pt idx="43">
                  <c:v>4.0600000000000002E-3</c:v>
                </c:pt>
                <c:pt idx="44">
                  <c:v>4.3500000000000006E-3</c:v>
                </c:pt>
                <c:pt idx="45">
                  <c:v>4.7000000000000011E-3</c:v>
                </c:pt>
                <c:pt idx="46">
                  <c:v>4.9900000000000014E-3</c:v>
                </c:pt>
                <c:pt idx="47">
                  <c:v>5.2200000000000007E-3</c:v>
                </c:pt>
                <c:pt idx="48">
                  <c:v>5.4600000000000004E-3</c:v>
                </c:pt>
                <c:pt idx="49">
                  <c:v>5.62E-3</c:v>
                </c:pt>
                <c:pt idx="50">
                  <c:v>5.8000000000000005E-3</c:v>
                </c:pt>
                <c:pt idx="51">
                  <c:v>5.8800000000000007E-3</c:v>
                </c:pt>
                <c:pt idx="52">
                  <c:v>5.9900000000000014E-3</c:v>
                </c:pt>
                <c:pt idx="53">
                  <c:v>6.0400000000000011E-3</c:v>
                </c:pt>
                <c:pt idx="54">
                  <c:v>6.0700000000000007E-3</c:v>
                </c:pt>
                <c:pt idx="55">
                  <c:v>6.0700000000000007E-3</c:v>
                </c:pt>
                <c:pt idx="56">
                  <c:v>6.0700000000000007E-3</c:v>
                </c:pt>
                <c:pt idx="57">
                  <c:v>5.9900000000000014E-3</c:v>
                </c:pt>
                <c:pt idx="58">
                  <c:v>5.8800000000000007E-3</c:v>
                </c:pt>
                <c:pt idx="59">
                  <c:v>5.7800000000000013E-3</c:v>
                </c:pt>
                <c:pt idx="60">
                  <c:v>5.5900000000000012E-3</c:v>
                </c:pt>
                <c:pt idx="61">
                  <c:v>5.4100000000000007E-3</c:v>
                </c:pt>
                <c:pt idx="62">
                  <c:v>5.1999999999999998E-3</c:v>
                </c:pt>
                <c:pt idx="63">
                  <c:v>4.9900000000000014E-3</c:v>
                </c:pt>
                <c:pt idx="64">
                  <c:v>4.7699999999999999E-3</c:v>
                </c:pt>
                <c:pt idx="65">
                  <c:v>4.5400000000000006E-3</c:v>
                </c:pt>
                <c:pt idx="66">
                  <c:v>4.2700000000000012E-3</c:v>
                </c:pt>
                <c:pt idx="67">
                  <c:v>3.9600000000000008E-3</c:v>
                </c:pt>
                <c:pt idx="68">
                  <c:v>3.6900000000000006E-3</c:v>
                </c:pt>
                <c:pt idx="69">
                  <c:v>3.4000000000000002E-3</c:v>
                </c:pt>
                <c:pt idx="70">
                  <c:v>3.1400000000000009E-3</c:v>
                </c:pt>
                <c:pt idx="71">
                  <c:v>2.8200000000000005E-3</c:v>
                </c:pt>
                <c:pt idx="72">
                  <c:v>2.5300000000000001E-3</c:v>
                </c:pt>
                <c:pt idx="73">
                  <c:v>2.2500000000000003E-3</c:v>
                </c:pt>
                <c:pt idx="74">
                  <c:v>1.9800000000000004E-3</c:v>
                </c:pt>
                <c:pt idx="75">
                  <c:v>1.6900000000000005E-3</c:v>
                </c:pt>
                <c:pt idx="76">
                  <c:v>1.4499999999999997E-3</c:v>
                </c:pt>
                <c:pt idx="77">
                  <c:v>1.1900000000000003E-3</c:v>
                </c:pt>
                <c:pt idx="78">
                  <c:v>9.0000000000000041E-4</c:v>
                </c:pt>
                <c:pt idx="79">
                  <c:v>6.9000000000000008E-4</c:v>
                </c:pt>
                <c:pt idx="80">
                  <c:v>5.1000000000000004E-4</c:v>
                </c:pt>
                <c:pt idx="81">
                  <c:v>2.7000000000000006E-4</c:v>
                </c:pt>
                <c:pt idx="82">
                  <c:v>8.000000000000002E-5</c:v>
                </c:pt>
                <c:pt idx="83">
                  <c:v>-5.0000000000000016E-5</c:v>
                </c:pt>
                <c:pt idx="84">
                  <c:v>-2.1000000000000006E-4</c:v>
                </c:pt>
                <c:pt idx="85">
                  <c:v>-3.6000000000000008E-4</c:v>
                </c:pt>
                <c:pt idx="86">
                  <c:v>-4.7000000000000004E-4</c:v>
                </c:pt>
                <c:pt idx="87">
                  <c:v>-5.5000000000000014E-4</c:v>
                </c:pt>
                <c:pt idx="88">
                  <c:v>-6.5000000000000019E-4</c:v>
                </c:pt>
                <c:pt idx="89">
                  <c:v>-7.3000000000000018E-4</c:v>
                </c:pt>
                <c:pt idx="90">
                  <c:v>-7.800000000000002E-4</c:v>
                </c:pt>
                <c:pt idx="91">
                  <c:v>-8.1000000000000028E-4</c:v>
                </c:pt>
                <c:pt idx="92">
                  <c:v>-7.6000000000000015E-4</c:v>
                </c:pt>
                <c:pt idx="93">
                  <c:v>-7.6000000000000015E-4</c:v>
                </c:pt>
                <c:pt idx="94">
                  <c:v>-7.1000000000000013E-4</c:v>
                </c:pt>
                <c:pt idx="95">
                  <c:v>-6.8000000000000027E-4</c:v>
                </c:pt>
                <c:pt idx="96">
                  <c:v>-6.5000000000000019E-4</c:v>
                </c:pt>
                <c:pt idx="97">
                  <c:v>-4.9000000000000009E-4</c:v>
                </c:pt>
                <c:pt idx="98">
                  <c:v>-3.9000000000000005E-4</c:v>
                </c:pt>
                <c:pt idx="99">
                  <c:v>-3.1000000000000005E-4</c:v>
                </c:pt>
                <c:pt idx="100">
                  <c:v>-1.8000000000000004E-4</c:v>
                </c:pt>
                <c:pt idx="101">
                  <c:v>-1.0000000000000002E-4</c:v>
                </c:pt>
                <c:pt idx="102">
                  <c:v>-5.0000000000000016E-5</c:v>
                </c:pt>
                <c:pt idx="103">
                  <c:v>3.0000000000000008E-5</c:v>
                </c:pt>
                <c:pt idx="104">
                  <c:v>8.000000000000002E-5</c:v>
                </c:pt>
                <c:pt idx="105">
                  <c:v>1.9000000000000006E-4</c:v>
                </c:pt>
                <c:pt idx="106">
                  <c:v>2.7000000000000006E-4</c:v>
                </c:pt>
                <c:pt idx="107">
                  <c:v>3.5000000000000005E-4</c:v>
                </c:pt>
                <c:pt idx="108">
                  <c:v>4.8000000000000007E-4</c:v>
                </c:pt>
                <c:pt idx="109">
                  <c:v>5.3000000000000009E-4</c:v>
                </c:pt>
                <c:pt idx="110">
                  <c:v>6.1000000000000008E-4</c:v>
                </c:pt>
                <c:pt idx="111">
                  <c:v>6.600000000000001E-4</c:v>
                </c:pt>
                <c:pt idx="112">
                  <c:v>7.400000000000001E-4</c:v>
                </c:pt>
                <c:pt idx="113">
                  <c:v>8.5000000000000039E-4</c:v>
                </c:pt>
                <c:pt idx="114">
                  <c:v>9.5000000000000021E-4</c:v>
                </c:pt>
                <c:pt idx="115">
                  <c:v>9.5000000000000021E-4</c:v>
                </c:pt>
                <c:pt idx="116">
                  <c:v>9.8000000000000019E-4</c:v>
                </c:pt>
                <c:pt idx="117">
                  <c:v>9.0000000000000041E-4</c:v>
                </c:pt>
                <c:pt idx="118">
                  <c:v>8.5000000000000039E-4</c:v>
                </c:pt>
                <c:pt idx="119">
                  <c:v>7.2000000000000026E-4</c:v>
                </c:pt>
                <c:pt idx="120">
                  <c:v>6.1000000000000008E-4</c:v>
                </c:pt>
                <c:pt idx="121">
                  <c:v>4.8000000000000007E-4</c:v>
                </c:pt>
                <c:pt idx="122">
                  <c:v>4.0000000000000007E-4</c:v>
                </c:pt>
                <c:pt idx="123">
                  <c:v>3.2000000000000013E-4</c:v>
                </c:pt>
                <c:pt idx="124">
                  <c:v>2.7000000000000006E-4</c:v>
                </c:pt>
                <c:pt idx="125">
                  <c:v>1.9000000000000006E-4</c:v>
                </c:pt>
                <c:pt idx="126">
                  <c:v>1.9000000000000006E-4</c:v>
                </c:pt>
                <c:pt idx="127">
                  <c:v>1.3999999999999999E-4</c:v>
                </c:pt>
                <c:pt idx="128">
                  <c:v>1.6000000000000004E-4</c:v>
                </c:pt>
                <c:pt idx="129">
                  <c:v>2.4000000000000003E-4</c:v>
                </c:pt>
                <c:pt idx="130">
                  <c:v>3.7000000000000005E-4</c:v>
                </c:pt>
                <c:pt idx="131">
                  <c:v>4.300000000000001E-4</c:v>
                </c:pt>
                <c:pt idx="132">
                  <c:v>4.8000000000000007E-4</c:v>
                </c:pt>
                <c:pt idx="133">
                  <c:v>4.300000000000001E-4</c:v>
                </c:pt>
                <c:pt idx="134">
                  <c:v>4.0000000000000007E-4</c:v>
                </c:pt>
                <c:pt idx="135">
                  <c:v>3.5000000000000005E-4</c:v>
                </c:pt>
                <c:pt idx="136">
                  <c:v>3.2000000000000013E-4</c:v>
                </c:pt>
                <c:pt idx="137">
                  <c:v>3.2000000000000013E-4</c:v>
                </c:pt>
                <c:pt idx="138">
                  <c:v>3.2000000000000013E-4</c:v>
                </c:pt>
                <c:pt idx="139">
                  <c:v>4.0000000000000007E-4</c:v>
                </c:pt>
                <c:pt idx="140">
                  <c:v>5.3000000000000009E-4</c:v>
                </c:pt>
                <c:pt idx="141">
                  <c:v>6.4000000000000027E-4</c:v>
                </c:pt>
                <c:pt idx="142">
                  <c:v>8.0000000000000015E-4</c:v>
                </c:pt>
                <c:pt idx="143">
                  <c:v>1.0100000000000003E-3</c:v>
                </c:pt>
                <c:pt idx="144">
                  <c:v>1.2199999999999997E-3</c:v>
                </c:pt>
                <c:pt idx="145">
                  <c:v>1.4300000000000003E-3</c:v>
                </c:pt>
                <c:pt idx="146">
                  <c:v>1.6900000000000005E-3</c:v>
                </c:pt>
                <c:pt idx="147">
                  <c:v>1.9599999999999999E-3</c:v>
                </c:pt>
                <c:pt idx="148">
                  <c:v>2.0900000000000003E-3</c:v>
                </c:pt>
                <c:pt idx="149">
                  <c:v>2.1900000000000001E-3</c:v>
                </c:pt>
                <c:pt idx="150">
                  <c:v>2.2500000000000003E-3</c:v>
                </c:pt>
                <c:pt idx="151">
                  <c:v>2.3000000000000004E-3</c:v>
                </c:pt>
                <c:pt idx="152">
                  <c:v>2.32E-3</c:v>
                </c:pt>
                <c:pt idx="153">
                  <c:v>2.3500000000000001E-3</c:v>
                </c:pt>
                <c:pt idx="154">
                  <c:v>2.3000000000000004E-3</c:v>
                </c:pt>
                <c:pt idx="155">
                  <c:v>2.3800000000000002E-3</c:v>
                </c:pt>
                <c:pt idx="156">
                  <c:v>2.32E-3</c:v>
                </c:pt>
                <c:pt idx="157">
                  <c:v>2.32E-3</c:v>
                </c:pt>
                <c:pt idx="158">
                  <c:v>2.2700000000000003E-3</c:v>
                </c:pt>
                <c:pt idx="159">
                  <c:v>2.2500000000000003E-3</c:v>
                </c:pt>
                <c:pt idx="160">
                  <c:v>2.1400000000000004E-3</c:v>
                </c:pt>
                <c:pt idx="161">
                  <c:v>2.0600000000000002E-3</c:v>
                </c:pt>
                <c:pt idx="162">
                  <c:v>1.9000000000000004E-3</c:v>
                </c:pt>
                <c:pt idx="163">
                  <c:v>1.7400000000000002E-3</c:v>
                </c:pt>
                <c:pt idx="164">
                  <c:v>1.5900000000000003E-3</c:v>
                </c:pt>
                <c:pt idx="165">
                  <c:v>1.4499999999999997E-3</c:v>
                </c:pt>
                <c:pt idx="166">
                  <c:v>1.2999999999999997E-3</c:v>
                </c:pt>
                <c:pt idx="167">
                  <c:v>1.1900000000000003E-3</c:v>
                </c:pt>
                <c:pt idx="168">
                  <c:v>1.0300000000000001E-3</c:v>
                </c:pt>
                <c:pt idx="169">
                  <c:v>8.2000000000000031E-4</c:v>
                </c:pt>
                <c:pt idx="170">
                  <c:v>6.9000000000000008E-4</c:v>
                </c:pt>
                <c:pt idx="171">
                  <c:v>5.3000000000000009E-4</c:v>
                </c:pt>
                <c:pt idx="172">
                  <c:v>3.7000000000000005E-4</c:v>
                </c:pt>
                <c:pt idx="173">
                  <c:v>2.2000000000000006E-4</c:v>
                </c:pt>
                <c:pt idx="174">
                  <c:v>8.000000000000002E-5</c:v>
                </c:pt>
                <c:pt idx="175">
                  <c:v>-7.0000000000000007E-5</c:v>
                </c:pt>
                <c:pt idx="176">
                  <c:v>-2.3000000000000003E-4</c:v>
                </c:pt>
                <c:pt idx="177">
                  <c:v>-4.4000000000000012E-4</c:v>
                </c:pt>
                <c:pt idx="178">
                  <c:v>-7.1000000000000013E-4</c:v>
                </c:pt>
                <c:pt idx="179">
                  <c:v>-8.600000000000003E-4</c:v>
                </c:pt>
                <c:pt idx="180">
                  <c:v>-9.4000000000000041E-4</c:v>
                </c:pt>
                <c:pt idx="181">
                  <c:v>-8.1000000000000028E-4</c:v>
                </c:pt>
                <c:pt idx="182">
                  <c:v>-6.3000000000000013E-4</c:v>
                </c:pt>
                <c:pt idx="183">
                  <c:v>-4.9000000000000009E-4</c:v>
                </c:pt>
                <c:pt idx="184">
                  <c:v>-3.1000000000000005E-4</c:v>
                </c:pt>
                <c:pt idx="185">
                  <c:v>-1.0000000000000002E-4</c:v>
                </c:pt>
                <c:pt idx="186">
                  <c:v>3.0000000000000008E-5</c:v>
                </c:pt>
                <c:pt idx="187">
                  <c:v>1.9000000000000006E-4</c:v>
                </c:pt>
                <c:pt idx="188">
                  <c:v>3.0000000000000003E-4</c:v>
                </c:pt>
                <c:pt idx="189">
                  <c:v>3.5000000000000005E-4</c:v>
                </c:pt>
                <c:pt idx="190">
                  <c:v>4.500000000000001E-4</c:v>
                </c:pt>
                <c:pt idx="191">
                  <c:v>4.300000000000001E-4</c:v>
                </c:pt>
                <c:pt idx="192">
                  <c:v>3.7000000000000005E-4</c:v>
                </c:pt>
                <c:pt idx="193">
                  <c:v>1.6000000000000004E-4</c:v>
                </c:pt>
                <c:pt idx="194">
                  <c:v>-1.0000000000000002E-4</c:v>
                </c:pt>
                <c:pt idx="195">
                  <c:v>-3.9000000000000005E-4</c:v>
                </c:pt>
                <c:pt idx="196">
                  <c:v>-4.9000000000000009E-4</c:v>
                </c:pt>
                <c:pt idx="197">
                  <c:v>-5.2000000000000006E-4</c:v>
                </c:pt>
                <c:pt idx="198">
                  <c:v>-4.9000000000000009E-4</c:v>
                </c:pt>
                <c:pt idx="199">
                  <c:v>-5.2000000000000006E-4</c:v>
                </c:pt>
                <c:pt idx="200">
                  <c:v>-6.5000000000000019E-4</c:v>
                </c:pt>
                <c:pt idx="201">
                  <c:v>-7.800000000000002E-4</c:v>
                </c:pt>
                <c:pt idx="202">
                  <c:v>-1.1800000000000003E-3</c:v>
                </c:pt>
                <c:pt idx="203">
                  <c:v>-1.6500000000000004E-3</c:v>
                </c:pt>
                <c:pt idx="204">
                  <c:v>-2.1800000000000005E-3</c:v>
                </c:pt>
                <c:pt idx="205">
                  <c:v>-2.8900000000000002E-3</c:v>
                </c:pt>
                <c:pt idx="206">
                  <c:v>-3.7400000000000003E-3</c:v>
                </c:pt>
                <c:pt idx="207">
                  <c:v>-4.7100000000000006E-3</c:v>
                </c:pt>
                <c:pt idx="208">
                  <c:v>-5.8400000000000006E-3</c:v>
                </c:pt>
                <c:pt idx="209">
                  <c:v>-7.1600000000000006E-3</c:v>
                </c:pt>
                <c:pt idx="210">
                  <c:v>-8.6600000000000028E-3</c:v>
                </c:pt>
                <c:pt idx="211">
                  <c:v>-1.0240000000000001E-2</c:v>
                </c:pt>
                <c:pt idx="212">
                  <c:v>-1.1820000000000002E-2</c:v>
                </c:pt>
                <c:pt idx="213">
                  <c:v>-1.3380000000000003E-2</c:v>
                </c:pt>
                <c:pt idx="214">
                  <c:v>-1.4959999999999998E-2</c:v>
                </c:pt>
                <c:pt idx="215">
                  <c:v>-1.6719999999999999E-2</c:v>
                </c:pt>
                <c:pt idx="216">
                  <c:v>-1.8589999999999999E-2</c:v>
                </c:pt>
                <c:pt idx="217">
                  <c:v>-2.07E-2</c:v>
                </c:pt>
                <c:pt idx="218">
                  <c:v>-2.2990000000000003E-2</c:v>
                </c:pt>
                <c:pt idx="219">
                  <c:v>-2.5519999999999998E-2</c:v>
                </c:pt>
                <c:pt idx="220">
                  <c:v>-2.8209999999999999E-2</c:v>
                </c:pt>
                <c:pt idx="221">
                  <c:v>-3.116E-2</c:v>
                </c:pt>
                <c:pt idx="222">
                  <c:v>-3.4270000000000002E-2</c:v>
                </c:pt>
                <c:pt idx="223">
                  <c:v>-3.7620000000000008E-2</c:v>
                </c:pt>
                <c:pt idx="224">
                  <c:v>-4.1199999999999994E-2</c:v>
                </c:pt>
                <c:pt idx="225">
                  <c:v>-4.5050000000000007E-2</c:v>
                </c:pt>
                <c:pt idx="226">
                  <c:v>-4.9100000000000005E-2</c:v>
                </c:pt>
                <c:pt idx="227">
                  <c:v>-5.3289999999999997E-2</c:v>
                </c:pt>
                <c:pt idx="228">
                  <c:v>-5.7590000000000009E-2</c:v>
                </c:pt>
                <c:pt idx="229">
                  <c:v>-6.2040000000000005E-2</c:v>
                </c:pt>
                <c:pt idx="230">
                  <c:v>-6.6570000000000004E-2</c:v>
                </c:pt>
                <c:pt idx="231">
                  <c:v>-7.1290000000000006E-2</c:v>
                </c:pt>
                <c:pt idx="232">
                  <c:v>-7.6109999999999997E-2</c:v>
                </c:pt>
                <c:pt idx="233">
                  <c:v>-8.1220000000000014E-2</c:v>
                </c:pt>
                <c:pt idx="234">
                  <c:v>-8.6439999999999989E-2</c:v>
                </c:pt>
                <c:pt idx="235">
                  <c:v>-9.1860000000000025E-2</c:v>
                </c:pt>
                <c:pt idx="236">
                  <c:v>-9.74E-2</c:v>
                </c:pt>
                <c:pt idx="237">
                  <c:v>-0.10319000000000002</c:v>
                </c:pt>
                <c:pt idx="238">
                  <c:v>-0.10894000000000001</c:v>
                </c:pt>
                <c:pt idx="239">
                  <c:v>-0.11486</c:v>
                </c:pt>
                <c:pt idx="240">
                  <c:v>-0.12087000000000002</c:v>
                </c:pt>
                <c:pt idx="241">
                  <c:v>-0.12684999999999999</c:v>
                </c:pt>
                <c:pt idx="242">
                  <c:v>-0.13289000000000001</c:v>
                </c:pt>
                <c:pt idx="243">
                  <c:v>-0.13886999999999999</c:v>
                </c:pt>
                <c:pt idx="244">
                  <c:v>-0.14487</c:v>
                </c:pt>
                <c:pt idx="245">
                  <c:v>-0.15059000000000003</c:v>
                </c:pt>
                <c:pt idx="246">
                  <c:v>-0.15631000000000003</c:v>
                </c:pt>
                <c:pt idx="247">
                  <c:v>-0.16170999999999999</c:v>
                </c:pt>
                <c:pt idx="248">
                  <c:v>-0.16703000000000001</c:v>
                </c:pt>
                <c:pt idx="249">
                  <c:v>-0.17216999999999999</c:v>
                </c:pt>
                <c:pt idx="250">
                  <c:v>-0.17704000000000003</c:v>
                </c:pt>
                <c:pt idx="251">
                  <c:v>-0.18163000000000001</c:v>
                </c:pt>
                <c:pt idx="252">
                  <c:v>-0.18587000000000001</c:v>
                </c:pt>
                <c:pt idx="253">
                  <c:v>-0.18985000000000002</c:v>
                </c:pt>
                <c:pt idx="254">
                  <c:v>-0.19339999999999999</c:v>
                </c:pt>
                <c:pt idx="255">
                  <c:v>-0.19649000000000003</c:v>
                </c:pt>
                <c:pt idx="256">
                  <c:v>-0.19914999999999999</c:v>
                </c:pt>
                <c:pt idx="257">
                  <c:v>-0.20130999999999999</c:v>
                </c:pt>
                <c:pt idx="258">
                  <c:v>-0.20291000000000003</c:v>
                </c:pt>
                <c:pt idx="259">
                  <c:v>-0.20405000000000001</c:v>
                </c:pt>
                <c:pt idx="260">
                  <c:v>-0.20471000000000003</c:v>
                </c:pt>
                <c:pt idx="261">
                  <c:v>-0.20471000000000003</c:v>
                </c:pt>
                <c:pt idx="262">
                  <c:v>-0.20426000000000002</c:v>
                </c:pt>
                <c:pt idx="263">
                  <c:v>-0.20307</c:v>
                </c:pt>
                <c:pt idx="264">
                  <c:v>-0.20136000000000001</c:v>
                </c:pt>
                <c:pt idx="265">
                  <c:v>-0.19896000000000003</c:v>
                </c:pt>
                <c:pt idx="266">
                  <c:v>-0.19588</c:v>
                </c:pt>
                <c:pt idx="267">
                  <c:v>-0.19219</c:v>
                </c:pt>
                <c:pt idx="268">
                  <c:v>-0.18787000000000001</c:v>
                </c:pt>
                <c:pt idx="269">
                  <c:v>-0.18284000000000003</c:v>
                </c:pt>
                <c:pt idx="270">
                  <c:v>-0.17723000000000003</c:v>
                </c:pt>
                <c:pt idx="271">
                  <c:v>-0.17097999999999999</c:v>
                </c:pt>
                <c:pt idx="272">
                  <c:v>-0.16405</c:v>
                </c:pt>
                <c:pt idx="273">
                  <c:v>-0.15644000000000005</c:v>
                </c:pt>
                <c:pt idx="274">
                  <c:v>-0.14810999999999999</c:v>
                </c:pt>
                <c:pt idx="275">
                  <c:v>-0.13945000000000002</c:v>
                </c:pt>
                <c:pt idx="276">
                  <c:v>-0.13020000000000001</c:v>
                </c:pt>
                <c:pt idx="277">
                  <c:v>-0.12048</c:v>
                </c:pt>
                <c:pt idx="278">
                  <c:v>-0.11040999999999997</c:v>
                </c:pt>
                <c:pt idx="279">
                  <c:v>-9.9850000000000022E-2</c:v>
                </c:pt>
                <c:pt idx="280">
                  <c:v>-8.8760000000000019E-2</c:v>
                </c:pt>
                <c:pt idx="281">
                  <c:v>-7.7270000000000005E-2</c:v>
                </c:pt>
                <c:pt idx="282">
                  <c:v>-6.5390000000000018E-2</c:v>
                </c:pt>
                <c:pt idx="283">
                  <c:v>-5.3060000000000003E-2</c:v>
                </c:pt>
                <c:pt idx="284">
                  <c:v>-4.0410000000000008E-2</c:v>
                </c:pt>
                <c:pt idx="285">
                  <c:v>-2.7420000000000003E-2</c:v>
                </c:pt>
                <c:pt idx="286">
                  <c:v>-1.417E-2</c:v>
                </c:pt>
                <c:pt idx="287">
                  <c:v>-6.5000000000000019E-4</c:v>
                </c:pt>
                <c:pt idx="288">
                  <c:v>1.3129999999999999E-2</c:v>
                </c:pt>
                <c:pt idx="289">
                  <c:v>2.7250000000000003E-2</c:v>
                </c:pt>
                <c:pt idx="290">
                  <c:v>4.1450000000000001E-2</c:v>
                </c:pt>
                <c:pt idx="291">
                  <c:v>5.5750000000000008E-2</c:v>
                </c:pt>
                <c:pt idx="292">
                  <c:v>7.0010000000000017E-2</c:v>
                </c:pt>
                <c:pt idx="293">
                  <c:v>8.4130000000000024E-2</c:v>
                </c:pt>
                <c:pt idx="294">
                  <c:v>9.8150000000000029E-2</c:v>
                </c:pt>
                <c:pt idx="295">
                  <c:v>0.11216000000000001</c:v>
                </c:pt>
                <c:pt idx="296">
                  <c:v>0.12609999999999999</c:v>
                </c:pt>
                <c:pt idx="297">
                  <c:v>0.13997999999999999</c:v>
                </c:pt>
                <c:pt idx="298">
                  <c:v>0.15382000000000001</c:v>
                </c:pt>
                <c:pt idx="299">
                  <c:v>0.16752</c:v>
                </c:pt>
                <c:pt idx="300">
                  <c:v>0.18103000000000002</c:v>
                </c:pt>
                <c:pt idx="301">
                  <c:v>0.19442000000000001</c:v>
                </c:pt>
                <c:pt idx="302">
                  <c:v>0.20755999999999999</c:v>
                </c:pt>
                <c:pt idx="303">
                  <c:v>0.22045000000000001</c:v>
                </c:pt>
                <c:pt idx="304">
                  <c:v>0.23319999999999999</c:v>
                </c:pt>
                <c:pt idx="305">
                  <c:v>0.24571000000000004</c:v>
                </c:pt>
                <c:pt idx="306">
                  <c:v>0.25788000000000005</c:v>
                </c:pt>
                <c:pt idx="307">
                  <c:v>0.26966000000000001</c:v>
                </c:pt>
                <c:pt idx="308">
                  <c:v>0.28088000000000007</c:v>
                </c:pt>
                <c:pt idx="309">
                  <c:v>0.29153000000000001</c:v>
                </c:pt>
                <c:pt idx="310">
                  <c:v>0.30170000000000002</c:v>
                </c:pt>
                <c:pt idx="311">
                  <c:v>0.31134000000000006</c:v>
                </c:pt>
                <c:pt idx="312">
                  <c:v>0.32059000000000015</c:v>
                </c:pt>
                <c:pt idx="313">
                  <c:v>0.32934000000000008</c:v>
                </c:pt>
                <c:pt idx="314">
                  <c:v>0.33771000000000007</c:v>
                </c:pt>
                <c:pt idx="315">
                  <c:v>0.34554000000000001</c:v>
                </c:pt>
                <c:pt idx="316">
                  <c:v>0.35292000000000007</c:v>
                </c:pt>
                <c:pt idx="317">
                  <c:v>0.35979</c:v>
                </c:pt>
                <c:pt idx="318">
                  <c:v>0.36612000000000006</c:v>
                </c:pt>
                <c:pt idx="319">
                  <c:v>0.3719400000000001</c:v>
                </c:pt>
                <c:pt idx="320">
                  <c:v>0.37726000000000004</c:v>
                </c:pt>
                <c:pt idx="321">
                  <c:v>0.38216000000000006</c:v>
                </c:pt>
                <c:pt idx="322">
                  <c:v>0.38659000000000016</c:v>
                </c:pt>
                <c:pt idx="323">
                  <c:v>0.39033000000000007</c:v>
                </c:pt>
                <c:pt idx="324">
                  <c:v>0.39338000000000012</c:v>
                </c:pt>
                <c:pt idx="325">
                  <c:v>0.3957500000000001</c:v>
                </c:pt>
                <c:pt idx="326">
                  <c:v>0.39755000000000007</c:v>
                </c:pt>
                <c:pt idx="327">
                  <c:v>0.39871000000000006</c:v>
                </c:pt>
                <c:pt idx="328">
                  <c:v>0.39944000000000007</c:v>
                </c:pt>
                <c:pt idx="329">
                  <c:v>0.39963000000000015</c:v>
                </c:pt>
                <c:pt idx="330">
                  <c:v>0.39934000000000008</c:v>
                </c:pt>
                <c:pt idx="331">
                  <c:v>0.39860000000000007</c:v>
                </c:pt>
                <c:pt idx="332">
                  <c:v>0.39739000000000008</c:v>
                </c:pt>
                <c:pt idx="333">
                  <c:v>0.39578000000000008</c:v>
                </c:pt>
                <c:pt idx="334">
                  <c:v>0.39373000000000002</c:v>
                </c:pt>
                <c:pt idx="335">
                  <c:v>0.39128000000000007</c:v>
                </c:pt>
                <c:pt idx="336">
                  <c:v>0.38840000000000008</c:v>
                </c:pt>
                <c:pt idx="337">
                  <c:v>0.38527000000000006</c:v>
                </c:pt>
                <c:pt idx="338">
                  <c:v>0.3817100000000001</c:v>
                </c:pt>
                <c:pt idx="339">
                  <c:v>0.37779000000000001</c:v>
                </c:pt>
                <c:pt idx="340">
                  <c:v>0.37344000000000011</c:v>
                </c:pt>
                <c:pt idx="341">
                  <c:v>0.36862000000000006</c:v>
                </c:pt>
                <c:pt idx="342">
                  <c:v>0.36348000000000014</c:v>
                </c:pt>
                <c:pt idx="343">
                  <c:v>0.35803000000000001</c:v>
                </c:pt>
                <c:pt idx="344">
                  <c:v>0.35231000000000007</c:v>
                </c:pt>
                <c:pt idx="345">
                  <c:v>0.34630000000000005</c:v>
                </c:pt>
                <c:pt idx="346">
                  <c:v>0.34014</c:v>
                </c:pt>
                <c:pt idx="347">
                  <c:v>0.33366000000000007</c:v>
                </c:pt>
                <c:pt idx="348">
                  <c:v>0.32699000000000006</c:v>
                </c:pt>
                <c:pt idx="349">
                  <c:v>0.32011000000000006</c:v>
                </c:pt>
                <c:pt idx="350">
                  <c:v>0.31305000000000011</c:v>
                </c:pt>
                <c:pt idx="351">
                  <c:v>0.30586000000000008</c:v>
                </c:pt>
                <c:pt idx="352">
                  <c:v>0.29851000000000005</c:v>
                </c:pt>
                <c:pt idx="353">
                  <c:v>0.29100000000000004</c:v>
                </c:pt>
                <c:pt idx="354">
                  <c:v>0.28339000000000009</c:v>
                </c:pt>
                <c:pt idx="355">
                  <c:v>0.27556000000000008</c:v>
                </c:pt>
                <c:pt idx="356">
                  <c:v>0.26768000000000003</c:v>
                </c:pt>
                <c:pt idx="357">
                  <c:v>0.25952000000000003</c:v>
                </c:pt>
                <c:pt idx="358">
                  <c:v>0.25135000000000002</c:v>
                </c:pt>
                <c:pt idx="359">
                  <c:v>0.24292000000000002</c:v>
                </c:pt>
                <c:pt idx="360">
                  <c:v>0.23444000000000004</c:v>
                </c:pt>
                <c:pt idx="361">
                  <c:v>0.22585</c:v>
                </c:pt>
                <c:pt idx="362">
                  <c:v>0.21715000000000001</c:v>
                </c:pt>
                <c:pt idx="363">
                  <c:v>0.20825000000000002</c:v>
                </c:pt>
                <c:pt idx="364">
                  <c:v>0.19921000000000003</c:v>
                </c:pt>
                <c:pt idx="365">
                  <c:v>0.19006999999999999</c:v>
                </c:pt>
                <c:pt idx="366">
                  <c:v>0.18085000000000001</c:v>
                </c:pt>
                <c:pt idx="367">
                  <c:v>0.17155000000000001</c:v>
                </c:pt>
                <c:pt idx="368">
                  <c:v>0.16216999999999998</c:v>
                </c:pt>
                <c:pt idx="369">
                  <c:v>0.15265999999999999</c:v>
                </c:pt>
                <c:pt idx="370">
                  <c:v>0.14316999999999999</c:v>
                </c:pt>
                <c:pt idx="371">
                  <c:v>0.13353000000000001</c:v>
                </c:pt>
                <c:pt idx="372">
                  <c:v>0.12386000000000001</c:v>
                </c:pt>
                <c:pt idx="373">
                  <c:v>0.11422000000000002</c:v>
                </c:pt>
                <c:pt idx="374">
                  <c:v>0.10452000000000002</c:v>
                </c:pt>
                <c:pt idx="375">
                  <c:v>9.4750000000000029E-2</c:v>
                </c:pt>
                <c:pt idx="376">
                  <c:v>8.4970000000000004E-2</c:v>
                </c:pt>
                <c:pt idx="377">
                  <c:v>7.5009999999999993E-2</c:v>
                </c:pt>
                <c:pt idx="378">
                  <c:v>6.5049999999999997E-2</c:v>
                </c:pt>
                <c:pt idx="379">
                  <c:v>5.4860000000000006E-2</c:v>
                </c:pt>
                <c:pt idx="380">
                  <c:v>4.4580000000000009E-2</c:v>
                </c:pt>
                <c:pt idx="381">
                  <c:v>3.415E-2</c:v>
                </c:pt>
                <c:pt idx="382">
                  <c:v>2.3740000000000001E-2</c:v>
                </c:pt>
                <c:pt idx="383">
                  <c:v>1.3390000000000001E-2</c:v>
                </c:pt>
                <c:pt idx="384">
                  <c:v>3.0100000000000001E-3</c:v>
                </c:pt>
                <c:pt idx="385">
                  <c:v>-7.4500000000000018E-3</c:v>
                </c:pt>
                <c:pt idx="386">
                  <c:v>-1.7860000000000001E-2</c:v>
                </c:pt>
                <c:pt idx="387">
                  <c:v>-2.8240000000000001E-2</c:v>
                </c:pt>
                <c:pt idx="388">
                  <c:v>-3.8539999999999998E-2</c:v>
                </c:pt>
                <c:pt idx="389">
                  <c:v>-4.8740000000000006E-2</c:v>
                </c:pt>
                <c:pt idx="390">
                  <c:v>-5.8850000000000006E-2</c:v>
                </c:pt>
                <c:pt idx="391">
                  <c:v>-6.8920000000000009E-2</c:v>
                </c:pt>
                <c:pt idx="392">
                  <c:v>-7.895000000000002E-2</c:v>
                </c:pt>
                <c:pt idx="393">
                  <c:v>-8.8890000000000025E-2</c:v>
                </c:pt>
                <c:pt idx="394">
                  <c:v>-9.8900000000000016E-2</c:v>
                </c:pt>
                <c:pt idx="395">
                  <c:v>-0.10896000000000002</c:v>
                </c:pt>
                <c:pt idx="396">
                  <c:v>-0.11903000000000001</c:v>
                </c:pt>
                <c:pt idx="397">
                  <c:v>-0.12903999999999999</c:v>
                </c:pt>
                <c:pt idx="398">
                  <c:v>-0.13902</c:v>
                </c:pt>
                <c:pt idx="399">
                  <c:v>-0.14880000000000002</c:v>
                </c:pt>
                <c:pt idx="400">
                  <c:v>-0.15852000000000002</c:v>
                </c:pt>
              </c:numCache>
            </c:numRef>
          </c:yVal>
          <c:smooth val="1"/>
        </c:ser>
        <c:ser>
          <c:idx val="2"/>
          <c:order val="2"/>
          <c:marker>
            <c:symbol val="none"/>
          </c:marker>
          <c:xVal>
            <c:numRef>
              <c:f>'C:\Users\LU\Fast Timing\07202012\64mm^2\ZVA&amp;AM\1750V\[T73.csv]T73'!$A$100:$A$500</c:f>
              <c:numCache>
                <c:formatCode>General</c:formatCode>
                <c:ptCount val="401"/>
                <c:pt idx="0">
                  <c:v>-3.7573000000000015E-9</c:v>
                </c:pt>
                <c:pt idx="1">
                  <c:v>-3.7448000000000022E-9</c:v>
                </c:pt>
                <c:pt idx="2">
                  <c:v>-3.7323000000000013E-9</c:v>
                </c:pt>
                <c:pt idx="3">
                  <c:v>-3.7198000000000016E-9</c:v>
                </c:pt>
                <c:pt idx="4">
                  <c:v>-3.7073000000000019E-9</c:v>
                </c:pt>
                <c:pt idx="5">
                  <c:v>-3.6948000000000018E-9</c:v>
                </c:pt>
                <c:pt idx="6">
                  <c:v>-3.6823000000000021E-9</c:v>
                </c:pt>
                <c:pt idx="7">
                  <c:v>-3.6698000000000019E-9</c:v>
                </c:pt>
                <c:pt idx="8">
                  <c:v>-3.6573000000000022E-9</c:v>
                </c:pt>
                <c:pt idx="9">
                  <c:v>-3.6448000000000017E-9</c:v>
                </c:pt>
                <c:pt idx="10">
                  <c:v>-3.6323000000000016E-9</c:v>
                </c:pt>
                <c:pt idx="11">
                  <c:v>-3.6198000000000015E-9</c:v>
                </c:pt>
                <c:pt idx="12">
                  <c:v>-3.6073000000000022E-9</c:v>
                </c:pt>
                <c:pt idx="13">
                  <c:v>-3.5948000000000017E-9</c:v>
                </c:pt>
                <c:pt idx="14">
                  <c:v>-3.5823000000000016E-9</c:v>
                </c:pt>
                <c:pt idx="15">
                  <c:v>-3.5698000000000015E-9</c:v>
                </c:pt>
                <c:pt idx="16">
                  <c:v>-3.5573000000000018E-9</c:v>
                </c:pt>
                <c:pt idx="17">
                  <c:v>-3.5448000000000017E-9</c:v>
                </c:pt>
                <c:pt idx="18">
                  <c:v>-3.5323000000000011E-9</c:v>
                </c:pt>
                <c:pt idx="19">
                  <c:v>-3.5198000000000014E-9</c:v>
                </c:pt>
                <c:pt idx="20">
                  <c:v>-3.5073000000000021E-9</c:v>
                </c:pt>
                <c:pt idx="21">
                  <c:v>-3.4948000000000016E-9</c:v>
                </c:pt>
                <c:pt idx="22">
                  <c:v>-3.4823000000000011E-9</c:v>
                </c:pt>
                <c:pt idx="23">
                  <c:v>-3.4698000000000014E-9</c:v>
                </c:pt>
                <c:pt idx="24">
                  <c:v>-3.4573000000000017E-9</c:v>
                </c:pt>
                <c:pt idx="25">
                  <c:v>-3.4448000000000016E-9</c:v>
                </c:pt>
                <c:pt idx="26">
                  <c:v>-3.4323000000000011E-9</c:v>
                </c:pt>
                <c:pt idx="27">
                  <c:v>-3.4198000000000014E-9</c:v>
                </c:pt>
                <c:pt idx="28">
                  <c:v>-3.4073000000000021E-9</c:v>
                </c:pt>
                <c:pt idx="29">
                  <c:v>-3.3948000000000011E-9</c:v>
                </c:pt>
                <c:pt idx="30">
                  <c:v>-3.3823000000000014E-9</c:v>
                </c:pt>
                <c:pt idx="31">
                  <c:v>-3.3698000000000013E-9</c:v>
                </c:pt>
                <c:pt idx="32">
                  <c:v>-3.3573000000000016E-9</c:v>
                </c:pt>
                <c:pt idx="33">
                  <c:v>-3.3448000000000015E-9</c:v>
                </c:pt>
                <c:pt idx="34">
                  <c:v>-3.3323000000000014E-9</c:v>
                </c:pt>
                <c:pt idx="35">
                  <c:v>-3.3198000000000009E-9</c:v>
                </c:pt>
                <c:pt idx="36">
                  <c:v>-3.3073000000000012E-9</c:v>
                </c:pt>
                <c:pt idx="37">
                  <c:v>-3.2948000000000015E-9</c:v>
                </c:pt>
                <c:pt idx="38">
                  <c:v>-3.2823000000000018E-9</c:v>
                </c:pt>
                <c:pt idx="39">
                  <c:v>-3.2698000000000017E-9</c:v>
                </c:pt>
                <c:pt idx="40">
                  <c:v>-3.2573000000000016E-9</c:v>
                </c:pt>
                <c:pt idx="41">
                  <c:v>-3.2448000000000019E-9</c:v>
                </c:pt>
                <c:pt idx="42">
                  <c:v>-3.2323000000000018E-9</c:v>
                </c:pt>
                <c:pt idx="43">
                  <c:v>-3.2198000000000012E-9</c:v>
                </c:pt>
                <c:pt idx="44">
                  <c:v>-3.2073000000000015E-9</c:v>
                </c:pt>
                <c:pt idx="45">
                  <c:v>-3.1948000000000014E-9</c:v>
                </c:pt>
                <c:pt idx="46">
                  <c:v>-3.1823000000000017E-9</c:v>
                </c:pt>
                <c:pt idx="47">
                  <c:v>-3.1698000000000016E-9</c:v>
                </c:pt>
                <c:pt idx="48">
                  <c:v>-3.1573000000000015E-9</c:v>
                </c:pt>
                <c:pt idx="49">
                  <c:v>-3.1448000000000018E-9</c:v>
                </c:pt>
                <c:pt idx="50">
                  <c:v>-3.1323000000000013E-9</c:v>
                </c:pt>
                <c:pt idx="51">
                  <c:v>-3.1198000000000012E-9</c:v>
                </c:pt>
                <c:pt idx="52">
                  <c:v>-3.1073000000000015E-9</c:v>
                </c:pt>
                <c:pt idx="53">
                  <c:v>-3.0948000000000013E-9</c:v>
                </c:pt>
                <c:pt idx="54">
                  <c:v>-3.0823000000000017E-9</c:v>
                </c:pt>
                <c:pt idx="55">
                  <c:v>-3.0698000000000015E-9</c:v>
                </c:pt>
                <c:pt idx="56">
                  <c:v>-3.0573000000000018E-9</c:v>
                </c:pt>
                <c:pt idx="57">
                  <c:v>-3.0448000000000013E-9</c:v>
                </c:pt>
                <c:pt idx="58">
                  <c:v>-3.0323000000000012E-9</c:v>
                </c:pt>
                <c:pt idx="59">
                  <c:v>-3.0198000000000011E-9</c:v>
                </c:pt>
                <c:pt idx="60">
                  <c:v>-3.0073000000000018E-9</c:v>
                </c:pt>
                <c:pt idx="61">
                  <c:v>-2.9948000000000013E-9</c:v>
                </c:pt>
                <c:pt idx="62">
                  <c:v>-2.9823000000000012E-9</c:v>
                </c:pt>
                <c:pt idx="63">
                  <c:v>-2.9698000000000011E-9</c:v>
                </c:pt>
                <c:pt idx="64">
                  <c:v>-2.9573000000000014E-9</c:v>
                </c:pt>
                <c:pt idx="65">
                  <c:v>-2.9448000000000012E-9</c:v>
                </c:pt>
                <c:pt idx="66">
                  <c:v>-2.9323000000000007E-9</c:v>
                </c:pt>
                <c:pt idx="67">
                  <c:v>-2.919800000000001E-9</c:v>
                </c:pt>
                <c:pt idx="68">
                  <c:v>-2.9073000000000017E-9</c:v>
                </c:pt>
                <c:pt idx="69">
                  <c:v>-2.8948000000000012E-9</c:v>
                </c:pt>
                <c:pt idx="70">
                  <c:v>-2.8823000000000007E-9</c:v>
                </c:pt>
                <c:pt idx="71">
                  <c:v>-2.869800000000001E-9</c:v>
                </c:pt>
                <c:pt idx="72">
                  <c:v>-2.8573000000000013E-9</c:v>
                </c:pt>
                <c:pt idx="73">
                  <c:v>-2.8448000000000012E-9</c:v>
                </c:pt>
                <c:pt idx="74">
                  <c:v>-2.8323000000000007E-9</c:v>
                </c:pt>
                <c:pt idx="75">
                  <c:v>-2.819800000000001E-9</c:v>
                </c:pt>
                <c:pt idx="76">
                  <c:v>-2.8073000000000017E-9</c:v>
                </c:pt>
                <c:pt idx="77">
                  <c:v>-2.7948000000000011E-9</c:v>
                </c:pt>
                <c:pt idx="78">
                  <c:v>-2.7823000000000014E-9</c:v>
                </c:pt>
                <c:pt idx="79">
                  <c:v>-2.7698000000000013E-9</c:v>
                </c:pt>
                <c:pt idx="80">
                  <c:v>-2.7573000000000016E-9</c:v>
                </c:pt>
                <c:pt idx="81">
                  <c:v>-2.7448000000000015E-9</c:v>
                </c:pt>
                <c:pt idx="82">
                  <c:v>-2.7323000000000014E-9</c:v>
                </c:pt>
                <c:pt idx="83">
                  <c:v>-2.7198000000000013E-9</c:v>
                </c:pt>
                <c:pt idx="84">
                  <c:v>-2.7073000000000012E-9</c:v>
                </c:pt>
                <c:pt idx="85">
                  <c:v>-2.6948000000000011E-9</c:v>
                </c:pt>
                <c:pt idx="86">
                  <c:v>-2.6823000000000014E-9</c:v>
                </c:pt>
                <c:pt idx="87">
                  <c:v>-2.6698000000000013E-9</c:v>
                </c:pt>
                <c:pt idx="88">
                  <c:v>-2.6573000000000012E-9</c:v>
                </c:pt>
                <c:pt idx="89">
                  <c:v>-2.6448000000000015E-9</c:v>
                </c:pt>
                <c:pt idx="90">
                  <c:v>-2.6323000000000013E-9</c:v>
                </c:pt>
                <c:pt idx="91">
                  <c:v>-2.6198000000000008E-9</c:v>
                </c:pt>
                <c:pt idx="92">
                  <c:v>-2.6073000000000011E-9</c:v>
                </c:pt>
                <c:pt idx="93">
                  <c:v>-2.594800000000001E-9</c:v>
                </c:pt>
                <c:pt idx="94">
                  <c:v>-2.5823000000000013E-9</c:v>
                </c:pt>
                <c:pt idx="95">
                  <c:v>-2.5698000000000012E-9</c:v>
                </c:pt>
                <c:pt idx="96">
                  <c:v>-2.5573000000000011E-9</c:v>
                </c:pt>
                <c:pt idx="97">
                  <c:v>-2.5448000000000014E-9</c:v>
                </c:pt>
                <c:pt idx="98">
                  <c:v>-2.5323000000000009E-9</c:v>
                </c:pt>
                <c:pt idx="99">
                  <c:v>-2.5198000000000007E-9</c:v>
                </c:pt>
                <c:pt idx="100">
                  <c:v>-2.5073000000000011E-9</c:v>
                </c:pt>
                <c:pt idx="101">
                  <c:v>-2.4948000000000009E-9</c:v>
                </c:pt>
                <c:pt idx="102">
                  <c:v>-2.4823000000000012E-9</c:v>
                </c:pt>
                <c:pt idx="103">
                  <c:v>-2.4698000000000011E-9</c:v>
                </c:pt>
                <c:pt idx="104">
                  <c:v>-2.4573000000000014E-9</c:v>
                </c:pt>
                <c:pt idx="105">
                  <c:v>-2.4448000000000009E-9</c:v>
                </c:pt>
                <c:pt idx="106">
                  <c:v>-2.4323000000000008E-9</c:v>
                </c:pt>
                <c:pt idx="107">
                  <c:v>-2.4198000000000007E-9</c:v>
                </c:pt>
                <c:pt idx="108">
                  <c:v>-2.4073000000000014E-9</c:v>
                </c:pt>
                <c:pt idx="109">
                  <c:v>-2.3948000000000009E-9</c:v>
                </c:pt>
                <c:pt idx="110">
                  <c:v>-2.3823000000000008E-9</c:v>
                </c:pt>
                <c:pt idx="111">
                  <c:v>-2.3698000000000011E-9</c:v>
                </c:pt>
                <c:pt idx="112">
                  <c:v>-2.3573000000000009E-9</c:v>
                </c:pt>
                <c:pt idx="113">
                  <c:v>-2.3448000000000008E-9</c:v>
                </c:pt>
                <c:pt idx="114">
                  <c:v>-2.3323000000000003E-9</c:v>
                </c:pt>
                <c:pt idx="115">
                  <c:v>-2.3198000000000006E-9</c:v>
                </c:pt>
                <c:pt idx="116">
                  <c:v>-2.3073000000000013E-9</c:v>
                </c:pt>
                <c:pt idx="117">
                  <c:v>-2.2948000000000012E-9</c:v>
                </c:pt>
                <c:pt idx="118">
                  <c:v>-2.2823000000000011E-9</c:v>
                </c:pt>
                <c:pt idx="119">
                  <c:v>-2.269800000000001E-9</c:v>
                </c:pt>
                <c:pt idx="120">
                  <c:v>-2.2573000000000013E-9</c:v>
                </c:pt>
                <c:pt idx="121">
                  <c:v>-2.2448000000000012E-9</c:v>
                </c:pt>
                <c:pt idx="122">
                  <c:v>-2.2323000000000007E-9</c:v>
                </c:pt>
                <c:pt idx="123">
                  <c:v>-2.219800000000001E-9</c:v>
                </c:pt>
                <c:pt idx="124">
                  <c:v>-2.2073000000000017E-9</c:v>
                </c:pt>
                <c:pt idx="125">
                  <c:v>-2.1948000000000011E-9</c:v>
                </c:pt>
                <c:pt idx="126">
                  <c:v>-2.1823000000000006E-9</c:v>
                </c:pt>
                <c:pt idx="127">
                  <c:v>-2.1698000000000009E-9</c:v>
                </c:pt>
                <c:pt idx="128">
                  <c:v>-2.1573000000000012E-9</c:v>
                </c:pt>
                <c:pt idx="129">
                  <c:v>-2.1448000000000011E-9</c:v>
                </c:pt>
                <c:pt idx="130">
                  <c:v>-2.132300000000001E-9</c:v>
                </c:pt>
                <c:pt idx="131">
                  <c:v>-2.1198000000000009E-9</c:v>
                </c:pt>
                <c:pt idx="132">
                  <c:v>-2.1073000000000016E-9</c:v>
                </c:pt>
                <c:pt idx="133">
                  <c:v>-2.0948000000000007E-9</c:v>
                </c:pt>
                <c:pt idx="134">
                  <c:v>-2.082300000000001E-9</c:v>
                </c:pt>
                <c:pt idx="135">
                  <c:v>-2.0698000000000009E-9</c:v>
                </c:pt>
                <c:pt idx="136">
                  <c:v>-2.0573000000000007E-9</c:v>
                </c:pt>
                <c:pt idx="137">
                  <c:v>-2.044800000000001E-9</c:v>
                </c:pt>
                <c:pt idx="138">
                  <c:v>-2.0323000000000009E-9</c:v>
                </c:pt>
                <c:pt idx="139">
                  <c:v>-2.0198000000000004E-9</c:v>
                </c:pt>
                <c:pt idx="140">
                  <c:v>-2.0073000000000007E-9</c:v>
                </c:pt>
                <c:pt idx="141">
                  <c:v>-1.9948000000000014E-9</c:v>
                </c:pt>
                <c:pt idx="142">
                  <c:v>-1.9823000000000013E-9</c:v>
                </c:pt>
                <c:pt idx="143">
                  <c:v>-1.9698000000000008E-9</c:v>
                </c:pt>
                <c:pt idx="144">
                  <c:v>-1.9573000000000007E-9</c:v>
                </c:pt>
                <c:pt idx="145">
                  <c:v>-1.944800000000001E-9</c:v>
                </c:pt>
                <c:pt idx="146">
                  <c:v>-1.9323000000000013E-9</c:v>
                </c:pt>
                <c:pt idx="147">
                  <c:v>-1.9198000000000008E-9</c:v>
                </c:pt>
                <c:pt idx="148">
                  <c:v>-1.9073000000000006E-9</c:v>
                </c:pt>
                <c:pt idx="149">
                  <c:v>-1.8948000000000009E-9</c:v>
                </c:pt>
                <c:pt idx="150">
                  <c:v>-1.8823000000000008E-9</c:v>
                </c:pt>
                <c:pt idx="151">
                  <c:v>-1.8698000000000007E-9</c:v>
                </c:pt>
                <c:pt idx="152">
                  <c:v>-1.8573000000000008E-9</c:v>
                </c:pt>
                <c:pt idx="153">
                  <c:v>-1.8448000000000009E-9</c:v>
                </c:pt>
                <c:pt idx="154">
                  <c:v>-1.832300000000001E-9</c:v>
                </c:pt>
                <c:pt idx="155">
                  <c:v>-1.8198000000000007E-9</c:v>
                </c:pt>
                <c:pt idx="156">
                  <c:v>-1.8073000000000008E-9</c:v>
                </c:pt>
                <c:pt idx="157">
                  <c:v>-1.7948000000000009E-9</c:v>
                </c:pt>
                <c:pt idx="158">
                  <c:v>-1.7823000000000008E-9</c:v>
                </c:pt>
                <c:pt idx="159">
                  <c:v>-1.7698000000000007E-9</c:v>
                </c:pt>
                <c:pt idx="160">
                  <c:v>-1.7573000000000005E-9</c:v>
                </c:pt>
                <c:pt idx="161">
                  <c:v>-1.7448000000000008E-9</c:v>
                </c:pt>
                <c:pt idx="162">
                  <c:v>-1.7323000000000005E-9</c:v>
                </c:pt>
                <c:pt idx="163">
                  <c:v>-1.7198000000000006E-9</c:v>
                </c:pt>
                <c:pt idx="164">
                  <c:v>-1.7073000000000007E-9</c:v>
                </c:pt>
                <c:pt idx="165">
                  <c:v>-1.694800000000001E-9</c:v>
                </c:pt>
                <c:pt idx="166">
                  <c:v>-1.6823000000000009E-9</c:v>
                </c:pt>
                <c:pt idx="167">
                  <c:v>-1.6698000000000008E-9</c:v>
                </c:pt>
                <c:pt idx="168">
                  <c:v>-1.6573000000000009E-9</c:v>
                </c:pt>
                <c:pt idx="169">
                  <c:v>-1.6448000000000006E-9</c:v>
                </c:pt>
                <c:pt idx="170">
                  <c:v>-1.6323000000000009E-9</c:v>
                </c:pt>
                <c:pt idx="171">
                  <c:v>-1.6198000000000005E-9</c:v>
                </c:pt>
                <c:pt idx="172">
                  <c:v>-1.6073000000000008E-9</c:v>
                </c:pt>
                <c:pt idx="173">
                  <c:v>-1.5948000000000005E-9</c:v>
                </c:pt>
                <c:pt idx="174">
                  <c:v>-1.5823000000000008E-9</c:v>
                </c:pt>
                <c:pt idx="175">
                  <c:v>-1.5698000000000007E-9</c:v>
                </c:pt>
                <c:pt idx="176">
                  <c:v>-1.5573000000000006E-9</c:v>
                </c:pt>
                <c:pt idx="177">
                  <c:v>-1.5448000000000007E-9</c:v>
                </c:pt>
                <c:pt idx="178">
                  <c:v>-1.5323000000000008E-9</c:v>
                </c:pt>
                <c:pt idx="179">
                  <c:v>-1.5198000000000005E-9</c:v>
                </c:pt>
                <c:pt idx="180">
                  <c:v>-1.5073000000000006E-9</c:v>
                </c:pt>
                <c:pt idx="181">
                  <c:v>-1.4948000000000007E-9</c:v>
                </c:pt>
                <c:pt idx="182">
                  <c:v>-1.4823000000000006E-9</c:v>
                </c:pt>
                <c:pt idx="183">
                  <c:v>-1.4698000000000004E-9</c:v>
                </c:pt>
                <c:pt idx="184">
                  <c:v>-1.4573000000000003E-9</c:v>
                </c:pt>
                <c:pt idx="185">
                  <c:v>-1.4448000000000006E-9</c:v>
                </c:pt>
                <c:pt idx="186">
                  <c:v>-1.4323000000000003E-9</c:v>
                </c:pt>
                <c:pt idx="187">
                  <c:v>-1.4198000000000004E-9</c:v>
                </c:pt>
                <c:pt idx="188">
                  <c:v>-1.4073000000000005E-9</c:v>
                </c:pt>
                <c:pt idx="189">
                  <c:v>-1.3948000000000008E-9</c:v>
                </c:pt>
                <c:pt idx="190">
                  <c:v>-1.3823000000000007E-9</c:v>
                </c:pt>
                <c:pt idx="191">
                  <c:v>-1.3698000000000006E-9</c:v>
                </c:pt>
                <c:pt idx="192">
                  <c:v>-1.3573000000000007E-9</c:v>
                </c:pt>
                <c:pt idx="193">
                  <c:v>-1.3448000000000004E-9</c:v>
                </c:pt>
                <c:pt idx="194">
                  <c:v>-1.3323000000000007E-9</c:v>
                </c:pt>
                <c:pt idx="195">
                  <c:v>-1.3198000000000003E-9</c:v>
                </c:pt>
                <c:pt idx="196">
                  <c:v>-1.3073000000000006E-9</c:v>
                </c:pt>
                <c:pt idx="197">
                  <c:v>-1.2948000000000003E-9</c:v>
                </c:pt>
                <c:pt idx="198">
                  <c:v>-1.2823000000000006E-9</c:v>
                </c:pt>
                <c:pt idx="199">
                  <c:v>-1.2698000000000005E-9</c:v>
                </c:pt>
                <c:pt idx="200">
                  <c:v>-1.2573000000000004E-9</c:v>
                </c:pt>
                <c:pt idx="201">
                  <c:v>-1.2448000000000005E-9</c:v>
                </c:pt>
                <c:pt idx="202">
                  <c:v>-1.2323000000000006E-9</c:v>
                </c:pt>
                <c:pt idx="203">
                  <c:v>-1.2198000000000005E-9</c:v>
                </c:pt>
                <c:pt idx="204">
                  <c:v>-1.2073000000000004E-9</c:v>
                </c:pt>
                <c:pt idx="205">
                  <c:v>-1.1948000000000007E-9</c:v>
                </c:pt>
                <c:pt idx="206">
                  <c:v>-1.1823000000000006E-9</c:v>
                </c:pt>
                <c:pt idx="207">
                  <c:v>-1.1698000000000004E-9</c:v>
                </c:pt>
                <c:pt idx="208">
                  <c:v>-1.1573000000000003E-9</c:v>
                </c:pt>
                <c:pt idx="209">
                  <c:v>-1.1448000000000006E-9</c:v>
                </c:pt>
                <c:pt idx="210">
                  <c:v>-1.1323000000000005E-9</c:v>
                </c:pt>
                <c:pt idx="211">
                  <c:v>-1.1198000000000004E-9</c:v>
                </c:pt>
                <c:pt idx="212">
                  <c:v>-1.1073000000000005E-9</c:v>
                </c:pt>
                <c:pt idx="213">
                  <c:v>-1.0948000000000006E-9</c:v>
                </c:pt>
                <c:pt idx="214">
                  <c:v>-1.0823000000000005E-9</c:v>
                </c:pt>
                <c:pt idx="215">
                  <c:v>-1.0698000000000004E-9</c:v>
                </c:pt>
                <c:pt idx="216">
                  <c:v>-1.0573000000000005E-9</c:v>
                </c:pt>
                <c:pt idx="217">
                  <c:v>-1.0448000000000002E-9</c:v>
                </c:pt>
                <c:pt idx="218">
                  <c:v>-1.0323000000000005E-9</c:v>
                </c:pt>
                <c:pt idx="219">
                  <c:v>-1.0198000000000001E-9</c:v>
                </c:pt>
                <c:pt idx="220">
                  <c:v>-1.0073000000000004E-9</c:v>
                </c:pt>
                <c:pt idx="221">
                  <c:v>-9.9480000000000054E-10</c:v>
                </c:pt>
                <c:pt idx="222">
                  <c:v>-9.8230000000000063E-10</c:v>
                </c:pt>
                <c:pt idx="223">
                  <c:v>-9.6980000000000052E-10</c:v>
                </c:pt>
                <c:pt idx="224">
                  <c:v>-9.5730000000000103E-10</c:v>
                </c:pt>
                <c:pt idx="225">
                  <c:v>-9.448000000000005E-10</c:v>
                </c:pt>
                <c:pt idx="226">
                  <c:v>-9.323000000000008E-10</c:v>
                </c:pt>
                <c:pt idx="227">
                  <c:v>-9.1980000000000059E-10</c:v>
                </c:pt>
                <c:pt idx="228">
                  <c:v>-9.0730000000000068E-10</c:v>
                </c:pt>
                <c:pt idx="229">
                  <c:v>-8.9480000000000057E-10</c:v>
                </c:pt>
                <c:pt idx="230">
                  <c:v>-8.8230000000000056E-10</c:v>
                </c:pt>
                <c:pt idx="231">
                  <c:v>-8.6980000000000035E-10</c:v>
                </c:pt>
                <c:pt idx="232">
                  <c:v>-8.5730000000000054E-10</c:v>
                </c:pt>
                <c:pt idx="233">
                  <c:v>-8.4480000000000033E-10</c:v>
                </c:pt>
                <c:pt idx="234">
                  <c:v>-8.3230000000000053E-10</c:v>
                </c:pt>
                <c:pt idx="235">
                  <c:v>-8.1980000000000031E-10</c:v>
                </c:pt>
                <c:pt idx="236">
                  <c:v>-8.0730000000000082E-10</c:v>
                </c:pt>
                <c:pt idx="237">
                  <c:v>-7.948000000000004E-10</c:v>
                </c:pt>
                <c:pt idx="238">
                  <c:v>-7.8230000000000029E-10</c:v>
                </c:pt>
                <c:pt idx="239">
                  <c:v>-7.6980000000000028E-10</c:v>
                </c:pt>
                <c:pt idx="240">
                  <c:v>-7.5730000000000037E-10</c:v>
                </c:pt>
                <c:pt idx="241">
                  <c:v>-7.4480000000000036E-10</c:v>
                </c:pt>
                <c:pt idx="242">
                  <c:v>-7.3230000000000046E-10</c:v>
                </c:pt>
                <c:pt idx="243">
                  <c:v>-7.1980000000000035E-10</c:v>
                </c:pt>
                <c:pt idx="244">
                  <c:v>-7.0730000000000044E-10</c:v>
                </c:pt>
                <c:pt idx="245">
                  <c:v>-6.9480000000000043E-10</c:v>
                </c:pt>
                <c:pt idx="246">
                  <c:v>-6.8230000000000032E-10</c:v>
                </c:pt>
                <c:pt idx="247">
                  <c:v>-6.6980000000000031E-10</c:v>
                </c:pt>
                <c:pt idx="248">
                  <c:v>-6.573000000000003E-10</c:v>
                </c:pt>
                <c:pt idx="249">
                  <c:v>-6.448000000000003E-10</c:v>
                </c:pt>
                <c:pt idx="250">
                  <c:v>-6.3230000000000018E-10</c:v>
                </c:pt>
                <c:pt idx="251">
                  <c:v>-6.1980000000000018E-10</c:v>
                </c:pt>
                <c:pt idx="252">
                  <c:v>-6.0730000000000027E-10</c:v>
                </c:pt>
                <c:pt idx="253">
                  <c:v>-5.9480000000000026E-10</c:v>
                </c:pt>
                <c:pt idx="254">
                  <c:v>-5.8230000000000036E-10</c:v>
                </c:pt>
                <c:pt idx="255">
                  <c:v>-5.6980000000000025E-10</c:v>
                </c:pt>
                <c:pt idx="256">
                  <c:v>-5.5730000000000034E-10</c:v>
                </c:pt>
                <c:pt idx="257">
                  <c:v>-5.4480000000000033E-10</c:v>
                </c:pt>
                <c:pt idx="258">
                  <c:v>-5.3230000000000022E-10</c:v>
                </c:pt>
                <c:pt idx="259">
                  <c:v>-5.1980000000000021E-10</c:v>
                </c:pt>
                <c:pt idx="260">
                  <c:v>-5.0730000000000031E-10</c:v>
                </c:pt>
                <c:pt idx="261">
                  <c:v>-4.9480000000000019E-10</c:v>
                </c:pt>
                <c:pt idx="262">
                  <c:v>-4.8230000000000008E-10</c:v>
                </c:pt>
                <c:pt idx="263">
                  <c:v>-4.6980000000000007E-10</c:v>
                </c:pt>
                <c:pt idx="264">
                  <c:v>-4.5730000000000027E-10</c:v>
                </c:pt>
                <c:pt idx="265">
                  <c:v>-4.4480000000000026E-10</c:v>
                </c:pt>
                <c:pt idx="266">
                  <c:v>-4.323000000000002E-10</c:v>
                </c:pt>
                <c:pt idx="267">
                  <c:v>-4.1980000000000009E-10</c:v>
                </c:pt>
                <c:pt idx="268">
                  <c:v>-4.0730000000000019E-10</c:v>
                </c:pt>
                <c:pt idx="269">
                  <c:v>-3.9480000000000023E-10</c:v>
                </c:pt>
                <c:pt idx="270">
                  <c:v>-3.8230000000000022E-10</c:v>
                </c:pt>
                <c:pt idx="271">
                  <c:v>-3.6980000000000021E-10</c:v>
                </c:pt>
                <c:pt idx="272">
                  <c:v>-3.573000000000002E-10</c:v>
                </c:pt>
                <c:pt idx="273">
                  <c:v>-3.4480000000000019E-10</c:v>
                </c:pt>
                <c:pt idx="274">
                  <c:v>-3.3230000000000013E-10</c:v>
                </c:pt>
                <c:pt idx="275">
                  <c:v>-3.1980000000000018E-10</c:v>
                </c:pt>
                <c:pt idx="276">
                  <c:v>-3.0730000000000017E-10</c:v>
                </c:pt>
                <c:pt idx="277">
                  <c:v>-2.9480000000000016E-10</c:v>
                </c:pt>
                <c:pt idx="278">
                  <c:v>-2.8230000000000015E-10</c:v>
                </c:pt>
                <c:pt idx="279">
                  <c:v>-2.6980000000000014E-10</c:v>
                </c:pt>
                <c:pt idx="280">
                  <c:v>-2.5730000000000008E-10</c:v>
                </c:pt>
                <c:pt idx="281">
                  <c:v>-2.4480000000000013E-10</c:v>
                </c:pt>
                <c:pt idx="282">
                  <c:v>-2.3230000000000009E-10</c:v>
                </c:pt>
                <c:pt idx="283">
                  <c:v>-2.1980000000000011E-10</c:v>
                </c:pt>
                <c:pt idx="284">
                  <c:v>-2.073000000000001E-10</c:v>
                </c:pt>
                <c:pt idx="285">
                  <c:v>-1.9480000000000009E-10</c:v>
                </c:pt>
                <c:pt idx="286">
                  <c:v>-1.8230000000000008E-10</c:v>
                </c:pt>
                <c:pt idx="287">
                  <c:v>-1.698000000000001E-10</c:v>
                </c:pt>
                <c:pt idx="288">
                  <c:v>-1.5730000000000007E-10</c:v>
                </c:pt>
                <c:pt idx="289">
                  <c:v>-1.4480000000000008E-10</c:v>
                </c:pt>
                <c:pt idx="290">
                  <c:v>-1.3230000000000008E-10</c:v>
                </c:pt>
                <c:pt idx="291">
                  <c:v>-1.1980000000000004E-10</c:v>
                </c:pt>
                <c:pt idx="292">
                  <c:v>-1.0730000000000003E-10</c:v>
                </c:pt>
                <c:pt idx="293">
                  <c:v>-9.4800000000000076E-11</c:v>
                </c:pt>
                <c:pt idx="294">
                  <c:v>-8.2300000000000042E-11</c:v>
                </c:pt>
                <c:pt idx="295">
                  <c:v>-6.9800000000000033E-11</c:v>
                </c:pt>
                <c:pt idx="296">
                  <c:v>-5.7300000000000031E-11</c:v>
                </c:pt>
                <c:pt idx="297">
                  <c:v>-4.4800000000000029E-11</c:v>
                </c:pt>
                <c:pt idx="298">
                  <c:v>-3.230000000000002E-11</c:v>
                </c:pt>
                <c:pt idx="299">
                  <c:v>-1.9800000000000009E-11</c:v>
                </c:pt>
                <c:pt idx="300">
                  <c:v>-7.3000000000000048E-12</c:v>
                </c:pt>
                <c:pt idx="301">
                  <c:v>5.2000000000000029E-12</c:v>
                </c:pt>
                <c:pt idx="302">
                  <c:v>1.7700000000000011E-11</c:v>
                </c:pt>
                <c:pt idx="303">
                  <c:v>3.0200000000000022E-11</c:v>
                </c:pt>
                <c:pt idx="304">
                  <c:v>4.2700000000000024E-11</c:v>
                </c:pt>
                <c:pt idx="305">
                  <c:v>5.5200000000000027E-11</c:v>
                </c:pt>
                <c:pt idx="306">
                  <c:v>6.7700000000000035E-11</c:v>
                </c:pt>
                <c:pt idx="307">
                  <c:v>8.0200000000000044E-11</c:v>
                </c:pt>
                <c:pt idx="308">
                  <c:v>9.2700000000000052E-11</c:v>
                </c:pt>
                <c:pt idx="309">
                  <c:v>1.0520000000000006E-10</c:v>
                </c:pt>
                <c:pt idx="310">
                  <c:v>1.1770000000000004E-10</c:v>
                </c:pt>
                <c:pt idx="311">
                  <c:v>1.3020000000000008E-10</c:v>
                </c:pt>
                <c:pt idx="312">
                  <c:v>1.4270000000000006E-10</c:v>
                </c:pt>
                <c:pt idx="313">
                  <c:v>1.5520000000000004E-10</c:v>
                </c:pt>
                <c:pt idx="314">
                  <c:v>1.677000000000001E-10</c:v>
                </c:pt>
                <c:pt idx="315">
                  <c:v>1.8020000000000011E-10</c:v>
                </c:pt>
                <c:pt idx="316">
                  <c:v>1.9270000000000009E-10</c:v>
                </c:pt>
                <c:pt idx="317">
                  <c:v>2.0520000000000008E-10</c:v>
                </c:pt>
                <c:pt idx="318">
                  <c:v>2.1770000000000014E-10</c:v>
                </c:pt>
                <c:pt idx="319">
                  <c:v>2.3020000000000009E-10</c:v>
                </c:pt>
                <c:pt idx="320">
                  <c:v>2.4270000000000015E-10</c:v>
                </c:pt>
                <c:pt idx="321">
                  <c:v>2.5520000000000011E-10</c:v>
                </c:pt>
                <c:pt idx="322">
                  <c:v>2.6770000000000017E-10</c:v>
                </c:pt>
                <c:pt idx="323">
                  <c:v>2.8020000000000018E-10</c:v>
                </c:pt>
                <c:pt idx="324">
                  <c:v>2.9270000000000014E-10</c:v>
                </c:pt>
                <c:pt idx="325">
                  <c:v>3.0520000000000015E-10</c:v>
                </c:pt>
                <c:pt idx="326">
                  <c:v>3.1770000000000021E-10</c:v>
                </c:pt>
                <c:pt idx="327">
                  <c:v>3.3020000000000016E-10</c:v>
                </c:pt>
                <c:pt idx="328">
                  <c:v>3.4270000000000017E-10</c:v>
                </c:pt>
                <c:pt idx="329">
                  <c:v>3.5520000000000018E-10</c:v>
                </c:pt>
                <c:pt idx="330">
                  <c:v>3.6770000000000019E-10</c:v>
                </c:pt>
                <c:pt idx="331">
                  <c:v>3.802000000000002E-10</c:v>
                </c:pt>
                <c:pt idx="332">
                  <c:v>3.9270000000000021E-10</c:v>
                </c:pt>
                <c:pt idx="333">
                  <c:v>4.0520000000000016E-10</c:v>
                </c:pt>
                <c:pt idx="334">
                  <c:v>4.1770000000000017E-10</c:v>
                </c:pt>
                <c:pt idx="335">
                  <c:v>4.3020000000000018E-10</c:v>
                </c:pt>
                <c:pt idx="336">
                  <c:v>4.4270000000000019E-10</c:v>
                </c:pt>
                <c:pt idx="337">
                  <c:v>4.552000000000002E-10</c:v>
                </c:pt>
                <c:pt idx="338">
                  <c:v>4.6770000000000036E-10</c:v>
                </c:pt>
                <c:pt idx="339">
                  <c:v>4.8020000000000026E-10</c:v>
                </c:pt>
                <c:pt idx="340">
                  <c:v>4.9270000000000027E-10</c:v>
                </c:pt>
                <c:pt idx="341">
                  <c:v>5.0520000000000028E-10</c:v>
                </c:pt>
                <c:pt idx="342">
                  <c:v>5.1770000000000029E-10</c:v>
                </c:pt>
                <c:pt idx="343">
                  <c:v>5.302000000000003E-10</c:v>
                </c:pt>
                <c:pt idx="344">
                  <c:v>5.4270000000000031E-10</c:v>
                </c:pt>
                <c:pt idx="345">
                  <c:v>5.5520000000000032E-10</c:v>
                </c:pt>
                <c:pt idx="346">
                  <c:v>5.6770000000000032E-10</c:v>
                </c:pt>
                <c:pt idx="347">
                  <c:v>5.8020000000000033E-10</c:v>
                </c:pt>
                <c:pt idx="348">
                  <c:v>5.9270000000000024E-10</c:v>
                </c:pt>
                <c:pt idx="349">
                  <c:v>6.0520000000000025E-10</c:v>
                </c:pt>
                <c:pt idx="350">
                  <c:v>6.1770000000000036E-10</c:v>
                </c:pt>
                <c:pt idx="351">
                  <c:v>6.3020000000000026E-10</c:v>
                </c:pt>
                <c:pt idx="352">
                  <c:v>6.4270000000000027E-10</c:v>
                </c:pt>
                <c:pt idx="353">
                  <c:v>6.5520000000000028E-10</c:v>
                </c:pt>
                <c:pt idx="354">
                  <c:v>6.6770000000000029E-10</c:v>
                </c:pt>
                <c:pt idx="355">
                  <c:v>6.802000000000003E-10</c:v>
                </c:pt>
                <c:pt idx="356">
                  <c:v>6.9270000000000031E-10</c:v>
                </c:pt>
                <c:pt idx="357">
                  <c:v>7.0520000000000032E-10</c:v>
                </c:pt>
                <c:pt idx="358">
                  <c:v>7.1770000000000032E-10</c:v>
                </c:pt>
                <c:pt idx="359">
                  <c:v>7.3020000000000033E-10</c:v>
                </c:pt>
                <c:pt idx="360">
                  <c:v>7.4270000000000034E-10</c:v>
                </c:pt>
                <c:pt idx="361">
                  <c:v>7.5520000000000035E-10</c:v>
                </c:pt>
                <c:pt idx="362">
                  <c:v>7.6770000000000046E-10</c:v>
                </c:pt>
                <c:pt idx="363">
                  <c:v>7.8020000000000037E-10</c:v>
                </c:pt>
                <c:pt idx="364">
                  <c:v>7.9270000000000037E-10</c:v>
                </c:pt>
                <c:pt idx="365">
                  <c:v>8.0520000000000059E-10</c:v>
                </c:pt>
                <c:pt idx="366">
                  <c:v>8.177000000000006E-10</c:v>
                </c:pt>
                <c:pt idx="367">
                  <c:v>8.3020000000000081E-10</c:v>
                </c:pt>
                <c:pt idx="368">
                  <c:v>8.4270000000000041E-10</c:v>
                </c:pt>
                <c:pt idx="369">
                  <c:v>8.5520000000000062E-10</c:v>
                </c:pt>
                <c:pt idx="370">
                  <c:v>8.6770000000000043E-10</c:v>
                </c:pt>
                <c:pt idx="371">
                  <c:v>8.8020000000000064E-10</c:v>
                </c:pt>
                <c:pt idx="372">
                  <c:v>8.9270000000000044E-10</c:v>
                </c:pt>
                <c:pt idx="373">
                  <c:v>9.0520000000000066E-10</c:v>
                </c:pt>
                <c:pt idx="374">
                  <c:v>9.1770000000000046E-10</c:v>
                </c:pt>
                <c:pt idx="375">
                  <c:v>9.3020000000000068E-10</c:v>
                </c:pt>
                <c:pt idx="376">
                  <c:v>9.4270000000000048E-10</c:v>
                </c:pt>
                <c:pt idx="377">
                  <c:v>9.5520000000000059E-10</c:v>
                </c:pt>
                <c:pt idx="378">
                  <c:v>9.6770000000000049E-10</c:v>
                </c:pt>
                <c:pt idx="379">
                  <c:v>9.8020000000000081E-10</c:v>
                </c:pt>
                <c:pt idx="380">
                  <c:v>9.9270000000000072E-10</c:v>
                </c:pt>
                <c:pt idx="381">
                  <c:v>1.0052000000000004E-9</c:v>
                </c:pt>
                <c:pt idx="382">
                  <c:v>1.0177000000000001E-9</c:v>
                </c:pt>
                <c:pt idx="383">
                  <c:v>1.0302000000000004E-9</c:v>
                </c:pt>
                <c:pt idx="384">
                  <c:v>1.0427000000000003E-9</c:v>
                </c:pt>
                <c:pt idx="385">
                  <c:v>1.0552000000000005E-9</c:v>
                </c:pt>
                <c:pt idx="386">
                  <c:v>1.0677000000000001E-9</c:v>
                </c:pt>
                <c:pt idx="387">
                  <c:v>1.0802000000000007E-9</c:v>
                </c:pt>
                <c:pt idx="388">
                  <c:v>1.0927000000000006E-9</c:v>
                </c:pt>
                <c:pt idx="389">
                  <c:v>1.1052000000000005E-9</c:v>
                </c:pt>
                <c:pt idx="390">
                  <c:v>1.1177000000000004E-9</c:v>
                </c:pt>
                <c:pt idx="391">
                  <c:v>1.1302000000000007E-9</c:v>
                </c:pt>
                <c:pt idx="392">
                  <c:v>1.1427000000000006E-9</c:v>
                </c:pt>
                <c:pt idx="393">
                  <c:v>1.1552000000000003E-9</c:v>
                </c:pt>
                <c:pt idx="394">
                  <c:v>1.1677000000000006E-9</c:v>
                </c:pt>
                <c:pt idx="395">
                  <c:v>1.1802000000000005E-9</c:v>
                </c:pt>
                <c:pt idx="396">
                  <c:v>1.1927000000000006E-9</c:v>
                </c:pt>
                <c:pt idx="397">
                  <c:v>1.2052000000000001E-9</c:v>
                </c:pt>
                <c:pt idx="398">
                  <c:v>1.2177000000000005E-9</c:v>
                </c:pt>
                <c:pt idx="399">
                  <c:v>1.2302000000000004E-9</c:v>
                </c:pt>
                <c:pt idx="400">
                  <c:v>1.2427000000000005E-9</c:v>
                </c:pt>
              </c:numCache>
            </c:numRef>
          </c:xVal>
          <c:yVal>
            <c:numRef>
              <c:f>'C:\Users\LU\Fast Timing\07202012\64mm^2\ZVA&amp;AM\1750V\[T73.csv]T73'!$I$100:$I$500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0.17516999999999999</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Timing\07202012\64mm^2\ZVA&amp;AM\1750V\[T73.csv]T73'!$A$100:$A$500</c:f>
              <c:numCache>
                <c:formatCode>General</c:formatCode>
                <c:ptCount val="401"/>
                <c:pt idx="0">
                  <c:v>-3.7573000000000015E-9</c:v>
                </c:pt>
                <c:pt idx="1">
                  <c:v>-3.7448000000000022E-9</c:v>
                </c:pt>
                <c:pt idx="2">
                  <c:v>-3.7323000000000013E-9</c:v>
                </c:pt>
                <c:pt idx="3">
                  <c:v>-3.7198000000000016E-9</c:v>
                </c:pt>
                <c:pt idx="4">
                  <c:v>-3.7073000000000019E-9</c:v>
                </c:pt>
                <c:pt idx="5">
                  <c:v>-3.6948000000000018E-9</c:v>
                </c:pt>
                <c:pt idx="6">
                  <c:v>-3.6823000000000021E-9</c:v>
                </c:pt>
                <c:pt idx="7">
                  <c:v>-3.6698000000000019E-9</c:v>
                </c:pt>
                <c:pt idx="8">
                  <c:v>-3.6573000000000022E-9</c:v>
                </c:pt>
                <c:pt idx="9">
                  <c:v>-3.6448000000000017E-9</c:v>
                </c:pt>
                <c:pt idx="10">
                  <c:v>-3.6323000000000016E-9</c:v>
                </c:pt>
                <c:pt idx="11">
                  <c:v>-3.6198000000000015E-9</c:v>
                </c:pt>
                <c:pt idx="12">
                  <c:v>-3.6073000000000022E-9</c:v>
                </c:pt>
                <c:pt idx="13">
                  <c:v>-3.5948000000000017E-9</c:v>
                </c:pt>
                <c:pt idx="14">
                  <c:v>-3.5823000000000016E-9</c:v>
                </c:pt>
                <c:pt idx="15">
                  <c:v>-3.5698000000000015E-9</c:v>
                </c:pt>
                <c:pt idx="16">
                  <c:v>-3.5573000000000018E-9</c:v>
                </c:pt>
                <c:pt idx="17">
                  <c:v>-3.5448000000000017E-9</c:v>
                </c:pt>
                <c:pt idx="18">
                  <c:v>-3.5323000000000011E-9</c:v>
                </c:pt>
                <c:pt idx="19">
                  <c:v>-3.5198000000000014E-9</c:v>
                </c:pt>
                <c:pt idx="20">
                  <c:v>-3.5073000000000021E-9</c:v>
                </c:pt>
                <c:pt idx="21">
                  <c:v>-3.4948000000000016E-9</c:v>
                </c:pt>
                <c:pt idx="22">
                  <c:v>-3.4823000000000011E-9</c:v>
                </c:pt>
                <c:pt idx="23">
                  <c:v>-3.4698000000000014E-9</c:v>
                </c:pt>
                <c:pt idx="24">
                  <c:v>-3.4573000000000017E-9</c:v>
                </c:pt>
                <c:pt idx="25">
                  <c:v>-3.4448000000000016E-9</c:v>
                </c:pt>
                <c:pt idx="26">
                  <c:v>-3.4323000000000011E-9</c:v>
                </c:pt>
                <c:pt idx="27">
                  <c:v>-3.4198000000000014E-9</c:v>
                </c:pt>
                <c:pt idx="28">
                  <c:v>-3.4073000000000021E-9</c:v>
                </c:pt>
                <c:pt idx="29">
                  <c:v>-3.3948000000000011E-9</c:v>
                </c:pt>
                <c:pt idx="30">
                  <c:v>-3.3823000000000014E-9</c:v>
                </c:pt>
                <c:pt idx="31">
                  <c:v>-3.3698000000000013E-9</c:v>
                </c:pt>
                <c:pt idx="32">
                  <c:v>-3.3573000000000016E-9</c:v>
                </c:pt>
                <c:pt idx="33">
                  <c:v>-3.3448000000000015E-9</c:v>
                </c:pt>
                <c:pt idx="34">
                  <c:v>-3.3323000000000014E-9</c:v>
                </c:pt>
                <c:pt idx="35">
                  <c:v>-3.3198000000000009E-9</c:v>
                </c:pt>
                <c:pt idx="36">
                  <c:v>-3.3073000000000012E-9</c:v>
                </c:pt>
                <c:pt idx="37">
                  <c:v>-3.2948000000000015E-9</c:v>
                </c:pt>
                <c:pt idx="38">
                  <c:v>-3.2823000000000018E-9</c:v>
                </c:pt>
                <c:pt idx="39">
                  <c:v>-3.2698000000000017E-9</c:v>
                </c:pt>
                <c:pt idx="40">
                  <c:v>-3.2573000000000016E-9</c:v>
                </c:pt>
                <c:pt idx="41">
                  <c:v>-3.2448000000000019E-9</c:v>
                </c:pt>
                <c:pt idx="42">
                  <c:v>-3.2323000000000018E-9</c:v>
                </c:pt>
                <c:pt idx="43">
                  <c:v>-3.2198000000000012E-9</c:v>
                </c:pt>
                <c:pt idx="44">
                  <c:v>-3.2073000000000015E-9</c:v>
                </c:pt>
                <c:pt idx="45">
                  <c:v>-3.1948000000000014E-9</c:v>
                </c:pt>
                <c:pt idx="46">
                  <c:v>-3.1823000000000017E-9</c:v>
                </c:pt>
                <c:pt idx="47">
                  <c:v>-3.1698000000000016E-9</c:v>
                </c:pt>
                <c:pt idx="48">
                  <c:v>-3.1573000000000015E-9</c:v>
                </c:pt>
                <c:pt idx="49">
                  <c:v>-3.1448000000000018E-9</c:v>
                </c:pt>
                <c:pt idx="50">
                  <c:v>-3.1323000000000013E-9</c:v>
                </c:pt>
                <c:pt idx="51">
                  <c:v>-3.1198000000000012E-9</c:v>
                </c:pt>
                <c:pt idx="52">
                  <c:v>-3.1073000000000015E-9</c:v>
                </c:pt>
                <c:pt idx="53">
                  <c:v>-3.0948000000000013E-9</c:v>
                </c:pt>
                <c:pt idx="54">
                  <c:v>-3.0823000000000017E-9</c:v>
                </c:pt>
                <c:pt idx="55">
                  <c:v>-3.0698000000000015E-9</c:v>
                </c:pt>
                <c:pt idx="56">
                  <c:v>-3.0573000000000018E-9</c:v>
                </c:pt>
                <c:pt idx="57">
                  <c:v>-3.0448000000000013E-9</c:v>
                </c:pt>
                <c:pt idx="58">
                  <c:v>-3.0323000000000012E-9</c:v>
                </c:pt>
                <c:pt idx="59">
                  <c:v>-3.0198000000000011E-9</c:v>
                </c:pt>
                <c:pt idx="60">
                  <c:v>-3.0073000000000018E-9</c:v>
                </c:pt>
                <c:pt idx="61">
                  <c:v>-2.9948000000000013E-9</c:v>
                </c:pt>
                <c:pt idx="62">
                  <c:v>-2.9823000000000012E-9</c:v>
                </c:pt>
                <c:pt idx="63">
                  <c:v>-2.9698000000000011E-9</c:v>
                </c:pt>
                <c:pt idx="64">
                  <c:v>-2.9573000000000014E-9</c:v>
                </c:pt>
                <c:pt idx="65">
                  <c:v>-2.9448000000000012E-9</c:v>
                </c:pt>
                <c:pt idx="66">
                  <c:v>-2.9323000000000007E-9</c:v>
                </c:pt>
                <c:pt idx="67">
                  <c:v>-2.919800000000001E-9</c:v>
                </c:pt>
                <c:pt idx="68">
                  <c:v>-2.9073000000000017E-9</c:v>
                </c:pt>
                <c:pt idx="69">
                  <c:v>-2.8948000000000012E-9</c:v>
                </c:pt>
                <c:pt idx="70">
                  <c:v>-2.8823000000000007E-9</c:v>
                </c:pt>
                <c:pt idx="71">
                  <c:v>-2.869800000000001E-9</c:v>
                </c:pt>
                <c:pt idx="72">
                  <c:v>-2.8573000000000013E-9</c:v>
                </c:pt>
                <c:pt idx="73">
                  <c:v>-2.8448000000000012E-9</c:v>
                </c:pt>
                <c:pt idx="74">
                  <c:v>-2.8323000000000007E-9</c:v>
                </c:pt>
                <c:pt idx="75">
                  <c:v>-2.819800000000001E-9</c:v>
                </c:pt>
                <c:pt idx="76">
                  <c:v>-2.8073000000000017E-9</c:v>
                </c:pt>
                <c:pt idx="77">
                  <c:v>-2.7948000000000011E-9</c:v>
                </c:pt>
                <c:pt idx="78">
                  <c:v>-2.7823000000000014E-9</c:v>
                </c:pt>
                <c:pt idx="79">
                  <c:v>-2.7698000000000013E-9</c:v>
                </c:pt>
                <c:pt idx="80">
                  <c:v>-2.7573000000000016E-9</c:v>
                </c:pt>
                <c:pt idx="81">
                  <c:v>-2.7448000000000015E-9</c:v>
                </c:pt>
                <c:pt idx="82">
                  <c:v>-2.7323000000000014E-9</c:v>
                </c:pt>
                <c:pt idx="83">
                  <c:v>-2.7198000000000013E-9</c:v>
                </c:pt>
                <c:pt idx="84">
                  <c:v>-2.7073000000000012E-9</c:v>
                </c:pt>
                <c:pt idx="85">
                  <c:v>-2.6948000000000011E-9</c:v>
                </c:pt>
                <c:pt idx="86">
                  <c:v>-2.6823000000000014E-9</c:v>
                </c:pt>
                <c:pt idx="87">
                  <c:v>-2.6698000000000013E-9</c:v>
                </c:pt>
                <c:pt idx="88">
                  <c:v>-2.6573000000000012E-9</c:v>
                </c:pt>
                <c:pt idx="89">
                  <c:v>-2.6448000000000015E-9</c:v>
                </c:pt>
                <c:pt idx="90">
                  <c:v>-2.6323000000000013E-9</c:v>
                </c:pt>
                <c:pt idx="91">
                  <c:v>-2.6198000000000008E-9</c:v>
                </c:pt>
                <c:pt idx="92">
                  <c:v>-2.6073000000000011E-9</c:v>
                </c:pt>
                <c:pt idx="93">
                  <c:v>-2.594800000000001E-9</c:v>
                </c:pt>
                <c:pt idx="94">
                  <c:v>-2.5823000000000013E-9</c:v>
                </c:pt>
                <c:pt idx="95">
                  <c:v>-2.5698000000000012E-9</c:v>
                </c:pt>
                <c:pt idx="96">
                  <c:v>-2.5573000000000011E-9</c:v>
                </c:pt>
                <c:pt idx="97">
                  <c:v>-2.5448000000000014E-9</c:v>
                </c:pt>
                <c:pt idx="98">
                  <c:v>-2.5323000000000009E-9</c:v>
                </c:pt>
                <c:pt idx="99">
                  <c:v>-2.5198000000000007E-9</c:v>
                </c:pt>
                <c:pt idx="100">
                  <c:v>-2.5073000000000011E-9</c:v>
                </c:pt>
                <c:pt idx="101">
                  <c:v>-2.4948000000000009E-9</c:v>
                </c:pt>
                <c:pt idx="102">
                  <c:v>-2.4823000000000012E-9</c:v>
                </c:pt>
                <c:pt idx="103">
                  <c:v>-2.4698000000000011E-9</c:v>
                </c:pt>
                <c:pt idx="104">
                  <c:v>-2.4573000000000014E-9</c:v>
                </c:pt>
                <c:pt idx="105">
                  <c:v>-2.4448000000000009E-9</c:v>
                </c:pt>
                <c:pt idx="106">
                  <c:v>-2.4323000000000008E-9</c:v>
                </c:pt>
                <c:pt idx="107">
                  <c:v>-2.4198000000000007E-9</c:v>
                </c:pt>
                <c:pt idx="108">
                  <c:v>-2.4073000000000014E-9</c:v>
                </c:pt>
                <c:pt idx="109">
                  <c:v>-2.3948000000000009E-9</c:v>
                </c:pt>
                <c:pt idx="110">
                  <c:v>-2.3823000000000008E-9</c:v>
                </c:pt>
                <c:pt idx="111">
                  <c:v>-2.3698000000000011E-9</c:v>
                </c:pt>
                <c:pt idx="112">
                  <c:v>-2.3573000000000009E-9</c:v>
                </c:pt>
                <c:pt idx="113">
                  <c:v>-2.3448000000000008E-9</c:v>
                </c:pt>
                <c:pt idx="114">
                  <c:v>-2.3323000000000003E-9</c:v>
                </c:pt>
                <c:pt idx="115">
                  <c:v>-2.3198000000000006E-9</c:v>
                </c:pt>
                <c:pt idx="116">
                  <c:v>-2.3073000000000013E-9</c:v>
                </c:pt>
                <c:pt idx="117">
                  <c:v>-2.2948000000000012E-9</c:v>
                </c:pt>
                <c:pt idx="118">
                  <c:v>-2.2823000000000011E-9</c:v>
                </c:pt>
                <c:pt idx="119">
                  <c:v>-2.269800000000001E-9</c:v>
                </c:pt>
                <c:pt idx="120">
                  <c:v>-2.2573000000000013E-9</c:v>
                </c:pt>
                <c:pt idx="121">
                  <c:v>-2.2448000000000012E-9</c:v>
                </c:pt>
                <c:pt idx="122">
                  <c:v>-2.2323000000000007E-9</c:v>
                </c:pt>
                <c:pt idx="123">
                  <c:v>-2.219800000000001E-9</c:v>
                </c:pt>
                <c:pt idx="124">
                  <c:v>-2.2073000000000017E-9</c:v>
                </c:pt>
                <c:pt idx="125">
                  <c:v>-2.1948000000000011E-9</c:v>
                </c:pt>
                <c:pt idx="126">
                  <c:v>-2.1823000000000006E-9</c:v>
                </c:pt>
                <c:pt idx="127">
                  <c:v>-2.1698000000000009E-9</c:v>
                </c:pt>
                <c:pt idx="128">
                  <c:v>-2.1573000000000012E-9</c:v>
                </c:pt>
                <c:pt idx="129">
                  <c:v>-2.1448000000000011E-9</c:v>
                </c:pt>
                <c:pt idx="130">
                  <c:v>-2.132300000000001E-9</c:v>
                </c:pt>
                <c:pt idx="131">
                  <c:v>-2.1198000000000009E-9</c:v>
                </c:pt>
                <c:pt idx="132">
                  <c:v>-2.1073000000000016E-9</c:v>
                </c:pt>
                <c:pt idx="133">
                  <c:v>-2.0948000000000007E-9</c:v>
                </c:pt>
                <c:pt idx="134">
                  <c:v>-2.082300000000001E-9</c:v>
                </c:pt>
                <c:pt idx="135">
                  <c:v>-2.0698000000000009E-9</c:v>
                </c:pt>
                <c:pt idx="136">
                  <c:v>-2.0573000000000007E-9</c:v>
                </c:pt>
                <c:pt idx="137">
                  <c:v>-2.044800000000001E-9</c:v>
                </c:pt>
                <c:pt idx="138">
                  <c:v>-2.0323000000000009E-9</c:v>
                </c:pt>
                <c:pt idx="139">
                  <c:v>-2.0198000000000004E-9</c:v>
                </c:pt>
                <c:pt idx="140">
                  <c:v>-2.0073000000000007E-9</c:v>
                </c:pt>
                <c:pt idx="141">
                  <c:v>-1.9948000000000014E-9</c:v>
                </c:pt>
                <c:pt idx="142">
                  <c:v>-1.9823000000000013E-9</c:v>
                </c:pt>
                <c:pt idx="143">
                  <c:v>-1.9698000000000008E-9</c:v>
                </c:pt>
                <c:pt idx="144">
                  <c:v>-1.9573000000000007E-9</c:v>
                </c:pt>
                <c:pt idx="145">
                  <c:v>-1.944800000000001E-9</c:v>
                </c:pt>
                <c:pt idx="146">
                  <c:v>-1.9323000000000013E-9</c:v>
                </c:pt>
                <c:pt idx="147">
                  <c:v>-1.9198000000000008E-9</c:v>
                </c:pt>
                <c:pt idx="148">
                  <c:v>-1.9073000000000006E-9</c:v>
                </c:pt>
                <c:pt idx="149">
                  <c:v>-1.8948000000000009E-9</c:v>
                </c:pt>
                <c:pt idx="150">
                  <c:v>-1.8823000000000008E-9</c:v>
                </c:pt>
                <c:pt idx="151">
                  <c:v>-1.8698000000000007E-9</c:v>
                </c:pt>
                <c:pt idx="152">
                  <c:v>-1.8573000000000008E-9</c:v>
                </c:pt>
                <c:pt idx="153">
                  <c:v>-1.8448000000000009E-9</c:v>
                </c:pt>
                <c:pt idx="154">
                  <c:v>-1.832300000000001E-9</c:v>
                </c:pt>
                <c:pt idx="155">
                  <c:v>-1.8198000000000007E-9</c:v>
                </c:pt>
                <c:pt idx="156">
                  <c:v>-1.8073000000000008E-9</c:v>
                </c:pt>
                <c:pt idx="157">
                  <c:v>-1.7948000000000009E-9</c:v>
                </c:pt>
                <c:pt idx="158">
                  <c:v>-1.7823000000000008E-9</c:v>
                </c:pt>
                <c:pt idx="159">
                  <c:v>-1.7698000000000007E-9</c:v>
                </c:pt>
                <c:pt idx="160">
                  <c:v>-1.7573000000000005E-9</c:v>
                </c:pt>
                <c:pt idx="161">
                  <c:v>-1.7448000000000008E-9</c:v>
                </c:pt>
                <c:pt idx="162">
                  <c:v>-1.7323000000000005E-9</c:v>
                </c:pt>
                <c:pt idx="163">
                  <c:v>-1.7198000000000006E-9</c:v>
                </c:pt>
                <c:pt idx="164">
                  <c:v>-1.7073000000000007E-9</c:v>
                </c:pt>
                <c:pt idx="165">
                  <c:v>-1.694800000000001E-9</c:v>
                </c:pt>
                <c:pt idx="166">
                  <c:v>-1.6823000000000009E-9</c:v>
                </c:pt>
                <c:pt idx="167">
                  <c:v>-1.6698000000000008E-9</c:v>
                </c:pt>
                <c:pt idx="168">
                  <c:v>-1.6573000000000009E-9</c:v>
                </c:pt>
                <c:pt idx="169">
                  <c:v>-1.6448000000000006E-9</c:v>
                </c:pt>
                <c:pt idx="170">
                  <c:v>-1.6323000000000009E-9</c:v>
                </c:pt>
                <c:pt idx="171">
                  <c:v>-1.6198000000000005E-9</c:v>
                </c:pt>
                <c:pt idx="172">
                  <c:v>-1.6073000000000008E-9</c:v>
                </c:pt>
                <c:pt idx="173">
                  <c:v>-1.5948000000000005E-9</c:v>
                </c:pt>
                <c:pt idx="174">
                  <c:v>-1.5823000000000008E-9</c:v>
                </c:pt>
                <c:pt idx="175">
                  <c:v>-1.5698000000000007E-9</c:v>
                </c:pt>
                <c:pt idx="176">
                  <c:v>-1.5573000000000006E-9</c:v>
                </c:pt>
                <c:pt idx="177">
                  <c:v>-1.5448000000000007E-9</c:v>
                </c:pt>
                <c:pt idx="178">
                  <c:v>-1.5323000000000008E-9</c:v>
                </c:pt>
                <c:pt idx="179">
                  <c:v>-1.5198000000000005E-9</c:v>
                </c:pt>
                <c:pt idx="180">
                  <c:v>-1.5073000000000006E-9</c:v>
                </c:pt>
                <c:pt idx="181">
                  <c:v>-1.4948000000000007E-9</c:v>
                </c:pt>
                <c:pt idx="182">
                  <c:v>-1.4823000000000006E-9</c:v>
                </c:pt>
                <c:pt idx="183">
                  <c:v>-1.4698000000000004E-9</c:v>
                </c:pt>
                <c:pt idx="184">
                  <c:v>-1.4573000000000003E-9</c:v>
                </c:pt>
                <c:pt idx="185">
                  <c:v>-1.4448000000000006E-9</c:v>
                </c:pt>
                <c:pt idx="186">
                  <c:v>-1.4323000000000003E-9</c:v>
                </c:pt>
                <c:pt idx="187">
                  <c:v>-1.4198000000000004E-9</c:v>
                </c:pt>
                <c:pt idx="188">
                  <c:v>-1.4073000000000005E-9</c:v>
                </c:pt>
                <c:pt idx="189">
                  <c:v>-1.3948000000000008E-9</c:v>
                </c:pt>
                <c:pt idx="190">
                  <c:v>-1.3823000000000007E-9</c:v>
                </c:pt>
                <c:pt idx="191">
                  <c:v>-1.3698000000000006E-9</c:v>
                </c:pt>
                <c:pt idx="192">
                  <c:v>-1.3573000000000007E-9</c:v>
                </c:pt>
                <c:pt idx="193">
                  <c:v>-1.3448000000000004E-9</c:v>
                </c:pt>
                <c:pt idx="194">
                  <c:v>-1.3323000000000007E-9</c:v>
                </c:pt>
                <c:pt idx="195">
                  <c:v>-1.3198000000000003E-9</c:v>
                </c:pt>
                <c:pt idx="196">
                  <c:v>-1.3073000000000006E-9</c:v>
                </c:pt>
                <c:pt idx="197">
                  <c:v>-1.2948000000000003E-9</c:v>
                </c:pt>
                <c:pt idx="198">
                  <c:v>-1.2823000000000006E-9</c:v>
                </c:pt>
                <c:pt idx="199">
                  <c:v>-1.2698000000000005E-9</c:v>
                </c:pt>
                <c:pt idx="200">
                  <c:v>-1.2573000000000004E-9</c:v>
                </c:pt>
                <c:pt idx="201">
                  <c:v>-1.2448000000000005E-9</c:v>
                </c:pt>
                <c:pt idx="202">
                  <c:v>-1.2323000000000006E-9</c:v>
                </c:pt>
                <c:pt idx="203">
                  <c:v>-1.2198000000000005E-9</c:v>
                </c:pt>
                <c:pt idx="204">
                  <c:v>-1.2073000000000004E-9</c:v>
                </c:pt>
                <c:pt idx="205">
                  <c:v>-1.1948000000000007E-9</c:v>
                </c:pt>
                <c:pt idx="206">
                  <c:v>-1.1823000000000006E-9</c:v>
                </c:pt>
                <c:pt idx="207">
                  <c:v>-1.1698000000000004E-9</c:v>
                </c:pt>
                <c:pt idx="208">
                  <c:v>-1.1573000000000003E-9</c:v>
                </c:pt>
                <c:pt idx="209">
                  <c:v>-1.1448000000000006E-9</c:v>
                </c:pt>
                <c:pt idx="210">
                  <c:v>-1.1323000000000005E-9</c:v>
                </c:pt>
                <c:pt idx="211">
                  <c:v>-1.1198000000000004E-9</c:v>
                </c:pt>
                <c:pt idx="212">
                  <c:v>-1.1073000000000005E-9</c:v>
                </c:pt>
                <c:pt idx="213">
                  <c:v>-1.0948000000000006E-9</c:v>
                </c:pt>
                <c:pt idx="214">
                  <c:v>-1.0823000000000005E-9</c:v>
                </c:pt>
                <c:pt idx="215">
                  <c:v>-1.0698000000000004E-9</c:v>
                </c:pt>
                <c:pt idx="216">
                  <c:v>-1.0573000000000005E-9</c:v>
                </c:pt>
                <c:pt idx="217">
                  <c:v>-1.0448000000000002E-9</c:v>
                </c:pt>
                <c:pt idx="218">
                  <c:v>-1.0323000000000005E-9</c:v>
                </c:pt>
                <c:pt idx="219">
                  <c:v>-1.0198000000000001E-9</c:v>
                </c:pt>
                <c:pt idx="220">
                  <c:v>-1.0073000000000004E-9</c:v>
                </c:pt>
                <c:pt idx="221">
                  <c:v>-9.9480000000000054E-10</c:v>
                </c:pt>
                <c:pt idx="222">
                  <c:v>-9.8230000000000063E-10</c:v>
                </c:pt>
                <c:pt idx="223">
                  <c:v>-9.6980000000000052E-10</c:v>
                </c:pt>
                <c:pt idx="224">
                  <c:v>-9.5730000000000103E-10</c:v>
                </c:pt>
                <c:pt idx="225">
                  <c:v>-9.448000000000005E-10</c:v>
                </c:pt>
                <c:pt idx="226">
                  <c:v>-9.323000000000008E-10</c:v>
                </c:pt>
                <c:pt idx="227">
                  <c:v>-9.1980000000000059E-10</c:v>
                </c:pt>
                <c:pt idx="228">
                  <c:v>-9.0730000000000068E-10</c:v>
                </c:pt>
                <c:pt idx="229">
                  <c:v>-8.9480000000000057E-10</c:v>
                </c:pt>
                <c:pt idx="230">
                  <c:v>-8.8230000000000056E-10</c:v>
                </c:pt>
                <c:pt idx="231">
                  <c:v>-8.6980000000000035E-10</c:v>
                </c:pt>
                <c:pt idx="232">
                  <c:v>-8.5730000000000054E-10</c:v>
                </c:pt>
                <c:pt idx="233">
                  <c:v>-8.4480000000000033E-10</c:v>
                </c:pt>
                <c:pt idx="234">
                  <c:v>-8.3230000000000053E-10</c:v>
                </c:pt>
                <c:pt idx="235">
                  <c:v>-8.1980000000000031E-10</c:v>
                </c:pt>
                <c:pt idx="236">
                  <c:v>-8.0730000000000082E-10</c:v>
                </c:pt>
                <c:pt idx="237">
                  <c:v>-7.948000000000004E-10</c:v>
                </c:pt>
                <c:pt idx="238">
                  <c:v>-7.8230000000000029E-10</c:v>
                </c:pt>
                <c:pt idx="239">
                  <c:v>-7.6980000000000028E-10</c:v>
                </c:pt>
                <c:pt idx="240">
                  <c:v>-7.5730000000000037E-10</c:v>
                </c:pt>
                <c:pt idx="241">
                  <c:v>-7.4480000000000036E-10</c:v>
                </c:pt>
                <c:pt idx="242">
                  <c:v>-7.3230000000000046E-10</c:v>
                </c:pt>
                <c:pt idx="243">
                  <c:v>-7.1980000000000035E-10</c:v>
                </c:pt>
                <c:pt idx="244">
                  <c:v>-7.0730000000000044E-10</c:v>
                </c:pt>
                <c:pt idx="245">
                  <c:v>-6.9480000000000043E-10</c:v>
                </c:pt>
                <c:pt idx="246">
                  <c:v>-6.8230000000000032E-10</c:v>
                </c:pt>
                <c:pt idx="247">
                  <c:v>-6.6980000000000031E-10</c:v>
                </c:pt>
                <c:pt idx="248">
                  <c:v>-6.573000000000003E-10</c:v>
                </c:pt>
                <c:pt idx="249">
                  <c:v>-6.448000000000003E-10</c:v>
                </c:pt>
                <c:pt idx="250">
                  <c:v>-6.3230000000000018E-10</c:v>
                </c:pt>
                <c:pt idx="251">
                  <c:v>-6.1980000000000018E-10</c:v>
                </c:pt>
                <c:pt idx="252">
                  <c:v>-6.0730000000000027E-10</c:v>
                </c:pt>
                <c:pt idx="253">
                  <c:v>-5.9480000000000026E-10</c:v>
                </c:pt>
                <c:pt idx="254">
                  <c:v>-5.8230000000000036E-10</c:v>
                </c:pt>
                <c:pt idx="255">
                  <c:v>-5.6980000000000025E-10</c:v>
                </c:pt>
                <c:pt idx="256">
                  <c:v>-5.5730000000000034E-10</c:v>
                </c:pt>
                <c:pt idx="257">
                  <c:v>-5.4480000000000033E-10</c:v>
                </c:pt>
                <c:pt idx="258">
                  <c:v>-5.3230000000000022E-10</c:v>
                </c:pt>
                <c:pt idx="259">
                  <c:v>-5.1980000000000021E-10</c:v>
                </c:pt>
                <c:pt idx="260">
                  <c:v>-5.0730000000000031E-10</c:v>
                </c:pt>
                <c:pt idx="261">
                  <c:v>-4.9480000000000019E-10</c:v>
                </c:pt>
                <c:pt idx="262">
                  <c:v>-4.8230000000000008E-10</c:v>
                </c:pt>
                <c:pt idx="263">
                  <c:v>-4.6980000000000007E-10</c:v>
                </c:pt>
                <c:pt idx="264">
                  <c:v>-4.5730000000000027E-10</c:v>
                </c:pt>
                <c:pt idx="265">
                  <c:v>-4.4480000000000026E-10</c:v>
                </c:pt>
                <c:pt idx="266">
                  <c:v>-4.323000000000002E-10</c:v>
                </c:pt>
                <c:pt idx="267">
                  <c:v>-4.1980000000000009E-10</c:v>
                </c:pt>
                <c:pt idx="268">
                  <c:v>-4.0730000000000019E-10</c:v>
                </c:pt>
                <c:pt idx="269">
                  <c:v>-3.9480000000000023E-10</c:v>
                </c:pt>
                <c:pt idx="270">
                  <c:v>-3.8230000000000022E-10</c:v>
                </c:pt>
                <c:pt idx="271">
                  <c:v>-3.6980000000000021E-10</c:v>
                </c:pt>
                <c:pt idx="272">
                  <c:v>-3.573000000000002E-10</c:v>
                </c:pt>
                <c:pt idx="273">
                  <c:v>-3.4480000000000019E-10</c:v>
                </c:pt>
                <c:pt idx="274">
                  <c:v>-3.3230000000000013E-10</c:v>
                </c:pt>
                <c:pt idx="275">
                  <c:v>-3.1980000000000018E-10</c:v>
                </c:pt>
                <c:pt idx="276">
                  <c:v>-3.0730000000000017E-10</c:v>
                </c:pt>
                <c:pt idx="277">
                  <c:v>-2.9480000000000016E-10</c:v>
                </c:pt>
                <c:pt idx="278">
                  <c:v>-2.8230000000000015E-10</c:v>
                </c:pt>
                <c:pt idx="279">
                  <c:v>-2.6980000000000014E-10</c:v>
                </c:pt>
                <c:pt idx="280">
                  <c:v>-2.5730000000000008E-10</c:v>
                </c:pt>
                <c:pt idx="281">
                  <c:v>-2.4480000000000013E-10</c:v>
                </c:pt>
                <c:pt idx="282">
                  <c:v>-2.3230000000000009E-10</c:v>
                </c:pt>
                <c:pt idx="283">
                  <c:v>-2.1980000000000011E-10</c:v>
                </c:pt>
                <c:pt idx="284">
                  <c:v>-2.073000000000001E-10</c:v>
                </c:pt>
                <c:pt idx="285">
                  <c:v>-1.9480000000000009E-10</c:v>
                </c:pt>
                <c:pt idx="286">
                  <c:v>-1.8230000000000008E-10</c:v>
                </c:pt>
                <c:pt idx="287">
                  <c:v>-1.698000000000001E-10</c:v>
                </c:pt>
                <c:pt idx="288">
                  <c:v>-1.5730000000000007E-10</c:v>
                </c:pt>
                <c:pt idx="289">
                  <c:v>-1.4480000000000008E-10</c:v>
                </c:pt>
                <c:pt idx="290">
                  <c:v>-1.3230000000000008E-10</c:v>
                </c:pt>
                <c:pt idx="291">
                  <c:v>-1.1980000000000004E-10</c:v>
                </c:pt>
                <c:pt idx="292">
                  <c:v>-1.0730000000000003E-10</c:v>
                </c:pt>
                <c:pt idx="293">
                  <c:v>-9.4800000000000076E-11</c:v>
                </c:pt>
                <c:pt idx="294">
                  <c:v>-8.2300000000000042E-11</c:v>
                </c:pt>
                <c:pt idx="295">
                  <c:v>-6.9800000000000033E-11</c:v>
                </c:pt>
                <c:pt idx="296">
                  <c:v>-5.7300000000000031E-11</c:v>
                </c:pt>
                <c:pt idx="297">
                  <c:v>-4.4800000000000029E-11</c:v>
                </c:pt>
                <c:pt idx="298">
                  <c:v>-3.230000000000002E-11</c:v>
                </c:pt>
                <c:pt idx="299">
                  <c:v>-1.9800000000000009E-11</c:v>
                </c:pt>
                <c:pt idx="300">
                  <c:v>-7.3000000000000048E-12</c:v>
                </c:pt>
                <c:pt idx="301">
                  <c:v>5.2000000000000029E-12</c:v>
                </c:pt>
                <c:pt idx="302">
                  <c:v>1.7700000000000011E-11</c:v>
                </c:pt>
                <c:pt idx="303">
                  <c:v>3.0200000000000022E-11</c:v>
                </c:pt>
                <c:pt idx="304">
                  <c:v>4.2700000000000024E-11</c:v>
                </c:pt>
                <c:pt idx="305">
                  <c:v>5.5200000000000027E-11</c:v>
                </c:pt>
                <c:pt idx="306">
                  <c:v>6.7700000000000035E-11</c:v>
                </c:pt>
                <c:pt idx="307">
                  <c:v>8.0200000000000044E-11</c:v>
                </c:pt>
                <c:pt idx="308">
                  <c:v>9.2700000000000052E-11</c:v>
                </c:pt>
                <c:pt idx="309">
                  <c:v>1.0520000000000006E-10</c:v>
                </c:pt>
                <c:pt idx="310">
                  <c:v>1.1770000000000004E-10</c:v>
                </c:pt>
                <c:pt idx="311">
                  <c:v>1.3020000000000008E-10</c:v>
                </c:pt>
                <c:pt idx="312">
                  <c:v>1.4270000000000006E-10</c:v>
                </c:pt>
                <c:pt idx="313">
                  <c:v>1.5520000000000004E-10</c:v>
                </c:pt>
                <c:pt idx="314">
                  <c:v>1.677000000000001E-10</c:v>
                </c:pt>
                <c:pt idx="315">
                  <c:v>1.8020000000000011E-10</c:v>
                </c:pt>
                <c:pt idx="316">
                  <c:v>1.9270000000000009E-10</c:v>
                </c:pt>
                <c:pt idx="317">
                  <c:v>2.0520000000000008E-10</c:v>
                </c:pt>
                <c:pt idx="318">
                  <c:v>2.1770000000000014E-10</c:v>
                </c:pt>
                <c:pt idx="319">
                  <c:v>2.3020000000000009E-10</c:v>
                </c:pt>
                <c:pt idx="320">
                  <c:v>2.4270000000000015E-10</c:v>
                </c:pt>
                <c:pt idx="321">
                  <c:v>2.5520000000000011E-10</c:v>
                </c:pt>
                <c:pt idx="322">
                  <c:v>2.6770000000000017E-10</c:v>
                </c:pt>
                <c:pt idx="323">
                  <c:v>2.8020000000000018E-10</c:v>
                </c:pt>
                <c:pt idx="324">
                  <c:v>2.9270000000000014E-10</c:v>
                </c:pt>
                <c:pt idx="325">
                  <c:v>3.0520000000000015E-10</c:v>
                </c:pt>
                <c:pt idx="326">
                  <c:v>3.1770000000000021E-10</c:v>
                </c:pt>
                <c:pt idx="327">
                  <c:v>3.3020000000000016E-10</c:v>
                </c:pt>
                <c:pt idx="328">
                  <c:v>3.4270000000000017E-10</c:v>
                </c:pt>
                <c:pt idx="329">
                  <c:v>3.5520000000000018E-10</c:v>
                </c:pt>
                <c:pt idx="330">
                  <c:v>3.6770000000000019E-10</c:v>
                </c:pt>
                <c:pt idx="331">
                  <c:v>3.802000000000002E-10</c:v>
                </c:pt>
                <c:pt idx="332">
                  <c:v>3.9270000000000021E-10</c:v>
                </c:pt>
                <c:pt idx="333">
                  <c:v>4.0520000000000016E-10</c:v>
                </c:pt>
                <c:pt idx="334">
                  <c:v>4.1770000000000017E-10</c:v>
                </c:pt>
                <c:pt idx="335">
                  <c:v>4.3020000000000018E-10</c:v>
                </c:pt>
                <c:pt idx="336">
                  <c:v>4.4270000000000019E-10</c:v>
                </c:pt>
                <c:pt idx="337">
                  <c:v>4.552000000000002E-10</c:v>
                </c:pt>
                <c:pt idx="338">
                  <c:v>4.6770000000000036E-10</c:v>
                </c:pt>
                <c:pt idx="339">
                  <c:v>4.8020000000000026E-10</c:v>
                </c:pt>
                <c:pt idx="340">
                  <c:v>4.9270000000000027E-10</c:v>
                </c:pt>
                <c:pt idx="341">
                  <c:v>5.0520000000000028E-10</c:v>
                </c:pt>
                <c:pt idx="342">
                  <c:v>5.1770000000000029E-10</c:v>
                </c:pt>
                <c:pt idx="343">
                  <c:v>5.302000000000003E-10</c:v>
                </c:pt>
                <c:pt idx="344">
                  <c:v>5.4270000000000031E-10</c:v>
                </c:pt>
                <c:pt idx="345">
                  <c:v>5.5520000000000032E-10</c:v>
                </c:pt>
                <c:pt idx="346">
                  <c:v>5.6770000000000032E-10</c:v>
                </c:pt>
                <c:pt idx="347">
                  <c:v>5.8020000000000033E-10</c:v>
                </c:pt>
                <c:pt idx="348">
                  <c:v>5.9270000000000024E-10</c:v>
                </c:pt>
                <c:pt idx="349">
                  <c:v>6.0520000000000025E-10</c:v>
                </c:pt>
                <c:pt idx="350">
                  <c:v>6.1770000000000036E-10</c:v>
                </c:pt>
                <c:pt idx="351">
                  <c:v>6.3020000000000026E-10</c:v>
                </c:pt>
                <c:pt idx="352">
                  <c:v>6.4270000000000027E-10</c:v>
                </c:pt>
                <c:pt idx="353">
                  <c:v>6.5520000000000028E-10</c:v>
                </c:pt>
                <c:pt idx="354">
                  <c:v>6.6770000000000029E-10</c:v>
                </c:pt>
                <c:pt idx="355">
                  <c:v>6.802000000000003E-10</c:v>
                </c:pt>
                <c:pt idx="356">
                  <c:v>6.9270000000000031E-10</c:v>
                </c:pt>
                <c:pt idx="357">
                  <c:v>7.0520000000000032E-10</c:v>
                </c:pt>
                <c:pt idx="358">
                  <c:v>7.1770000000000032E-10</c:v>
                </c:pt>
                <c:pt idx="359">
                  <c:v>7.3020000000000033E-10</c:v>
                </c:pt>
                <c:pt idx="360">
                  <c:v>7.4270000000000034E-10</c:v>
                </c:pt>
                <c:pt idx="361">
                  <c:v>7.5520000000000035E-10</c:v>
                </c:pt>
                <c:pt idx="362">
                  <c:v>7.6770000000000046E-10</c:v>
                </c:pt>
                <c:pt idx="363">
                  <c:v>7.8020000000000037E-10</c:v>
                </c:pt>
                <c:pt idx="364">
                  <c:v>7.9270000000000037E-10</c:v>
                </c:pt>
                <c:pt idx="365">
                  <c:v>8.0520000000000059E-10</c:v>
                </c:pt>
                <c:pt idx="366">
                  <c:v>8.177000000000006E-10</c:v>
                </c:pt>
                <c:pt idx="367">
                  <c:v>8.3020000000000081E-10</c:v>
                </c:pt>
                <c:pt idx="368">
                  <c:v>8.4270000000000041E-10</c:v>
                </c:pt>
                <c:pt idx="369">
                  <c:v>8.5520000000000062E-10</c:v>
                </c:pt>
                <c:pt idx="370">
                  <c:v>8.6770000000000043E-10</c:v>
                </c:pt>
                <c:pt idx="371">
                  <c:v>8.8020000000000064E-10</c:v>
                </c:pt>
                <c:pt idx="372">
                  <c:v>8.9270000000000044E-10</c:v>
                </c:pt>
                <c:pt idx="373">
                  <c:v>9.0520000000000066E-10</c:v>
                </c:pt>
                <c:pt idx="374">
                  <c:v>9.1770000000000046E-10</c:v>
                </c:pt>
                <c:pt idx="375">
                  <c:v>9.3020000000000068E-10</c:v>
                </c:pt>
                <c:pt idx="376">
                  <c:v>9.4270000000000048E-10</c:v>
                </c:pt>
                <c:pt idx="377">
                  <c:v>9.5520000000000059E-10</c:v>
                </c:pt>
                <c:pt idx="378">
                  <c:v>9.6770000000000049E-10</c:v>
                </c:pt>
                <c:pt idx="379">
                  <c:v>9.8020000000000081E-10</c:v>
                </c:pt>
                <c:pt idx="380">
                  <c:v>9.9270000000000072E-10</c:v>
                </c:pt>
                <c:pt idx="381">
                  <c:v>1.0052000000000004E-9</c:v>
                </c:pt>
                <c:pt idx="382">
                  <c:v>1.0177000000000001E-9</c:v>
                </c:pt>
                <c:pt idx="383">
                  <c:v>1.0302000000000004E-9</c:v>
                </c:pt>
                <c:pt idx="384">
                  <c:v>1.0427000000000003E-9</c:v>
                </c:pt>
                <c:pt idx="385">
                  <c:v>1.0552000000000005E-9</c:v>
                </c:pt>
                <c:pt idx="386">
                  <c:v>1.0677000000000001E-9</c:v>
                </c:pt>
                <c:pt idx="387">
                  <c:v>1.0802000000000007E-9</c:v>
                </c:pt>
                <c:pt idx="388">
                  <c:v>1.0927000000000006E-9</c:v>
                </c:pt>
                <c:pt idx="389">
                  <c:v>1.1052000000000005E-9</c:v>
                </c:pt>
                <c:pt idx="390">
                  <c:v>1.1177000000000004E-9</c:v>
                </c:pt>
                <c:pt idx="391">
                  <c:v>1.1302000000000007E-9</c:v>
                </c:pt>
                <c:pt idx="392">
                  <c:v>1.1427000000000006E-9</c:v>
                </c:pt>
                <c:pt idx="393">
                  <c:v>1.1552000000000003E-9</c:v>
                </c:pt>
                <c:pt idx="394">
                  <c:v>1.1677000000000006E-9</c:v>
                </c:pt>
                <c:pt idx="395">
                  <c:v>1.1802000000000005E-9</c:v>
                </c:pt>
                <c:pt idx="396">
                  <c:v>1.1927000000000006E-9</c:v>
                </c:pt>
                <c:pt idx="397">
                  <c:v>1.2052000000000001E-9</c:v>
                </c:pt>
                <c:pt idx="398">
                  <c:v>1.2177000000000005E-9</c:v>
                </c:pt>
                <c:pt idx="399">
                  <c:v>1.2302000000000004E-9</c:v>
                </c:pt>
                <c:pt idx="400">
                  <c:v>1.2427000000000005E-9</c:v>
                </c:pt>
              </c:numCache>
            </c:numRef>
          </c:xVal>
          <c:yVal>
            <c:numRef>
              <c:f>'C:\Users\LU\Fast Timing\07202012\64mm^2\ZVA&amp;AM\1750V\[T73.csv]T73'!$J$100:$J$500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0.20755999999999999</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7977088"/>
        <c:axId val="97978624"/>
      </c:scatterChart>
      <c:valAx>
        <c:axId val="97977088"/>
        <c:scaling>
          <c:orientation val="minMax"/>
        </c:scaling>
        <c:axPos val="b"/>
        <c:numFmt formatCode="General" sourceLinked="1"/>
        <c:tickLblPos val="nextTo"/>
        <c:crossAx val="97978624"/>
        <c:crosses val="autoZero"/>
        <c:crossBetween val="midCat"/>
      </c:valAx>
      <c:valAx>
        <c:axId val="97978624"/>
        <c:scaling>
          <c:orientation val="minMax"/>
        </c:scaling>
        <c:axPos val="l"/>
        <c:majorGridlines/>
        <c:numFmt formatCode="General" sourceLinked="1"/>
        <c:tickLblPos val="nextTo"/>
        <c:crossAx val="97977088"/>
        <c:crosses val="autoZero"/>
        <c:crossBetween val="midCat"/>
      </c:valAx>
    </c:plotArea>
    <c:plotVisOnly val="1"/>
    <c:dispBlanksAs val="gap"/>
  </c:chart>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Timing\07202012\64mm^2\ZVA&amp;AM\1750V\[T75.csv]T75'!$A$100:$A$500</c:f>
              <c:numCache>
                <c:formatCode>General</c:formatCode>
                <c:ptCount val="401"/>
                <c:pt idx="0">
                  <c:v>-3.7597000000000014E-9</c:v>
                </c:pt>
                <c:pt idx="1">
                  <c:v>-3.7472000000000021E-9</c:v>
                </c:pt>
                <c:pt idx="2">
                  <c:v>-3.7347000000000028E-9</c:v>
                </c:pt>
                <c:pt idx="3">
                  <c:v>-3.7222000000000019E-9</c:v>
                </c:pt>
                <c:pt idx="4">
                  <c:v>-3.7097000000000022E-9</c:v>
                </c:pt>
                <c:pt idx="5">
                  <c:v>-3.6972000000000021E-9</c:v>
                </c:pt>
                <c:pt idx="6">
                  <c:v>-3.6847000000000016E-9</c:v>
                </c:pt>
                <c:pt idx="7">
                  <c:v>-3.6722000000000014E-9</c:v>
                </c:pt>
                <c:pt idx="8">
                  <c:v>-3.6597000000000017E-9</c:v>
                </c:pt>
                <c:pt idx="9">
                  <c:v>-3.647200000000002E-9</c:v>
                </c:pt>
                <c:pt idx="10">
                  <c:v>-3.6347000000000015E-9</c:v>
                </c:pt>
                <c:pt idx="11">
                  <c:v>-3.6222000000000018E-9</c:v>
                </c:pt>
                <c:pt idx="12">
                  <c:v>-3.6097000000000021E-9</c:v>
                </c:pt>
                <c:pt idx="13">
                  <c:v>-3.5972000000000016E-9</c:v>
                </c:pt>
                <c:pt idx="14">
                  <c:v>-3.5847000000000015E-9</c:v>
                </c:pt>
                <c:pt idx="15">
                  <c:v>-3.5722000000000014E-9</c:v>
                </c:pt>
                <c:pt idx="16">
                  <c:v>-3.5597000000000017E-9</c:v>
                </c:pt>
                <c:pt idx="17">
                  <c:v>-3.547200000000002E-9</c:v>
                </c:pt>
                <c:pt idx="18">
                  <c:v>-3.5347000000000015E-9</c:v>
                </c:pt>
                <c:pt idx="19">
                  <c:v>-3.5222000000000013E-9</c:v>
                </c:pt>
                <c:pt idx="20">
                  <c:v>-3.5097000000000016E-9</c:v>
                </c:pt>
                <c:pt idx="21">
                  <c:v>-3.4972000000000015E-9</c:v>
                </c:pt>
                <c:pt idx="22">
                  <c:v>-3.4847000000000018E-9</c:v>
                </c:pt>
                <c:pt idx="23">
                  <c:v>-3.4722000000000013E-9</c:v>
                </c:pt>
                <c:pt idx="24">
                  <c:v>-3.4597000000000016E-9</c:v>
                </c:pt>
                <c:pt idx="25">
                  <c:v>-3.4472000000000019E-9</c:v>
                </c:pt>
                <c:pt idx="26">
                  <c:v>-3.4347000000000014E-9</c:v>
                </c:pt>
                <c:pt idx="27">
                  <c:v>-3.4222000000000013E-9</c:v>
                </c:pt>
                <c:pt idx="28">
                  <c:v>-3.4097000000000012E-9</c:v>
                </c:pt>
                <c:pt idx="29">
                  <c:v>-3.3972000000000015E-9</c:v>
                </c:pt>
                <c:pt idx="30">
                  <c:v>-3.3847000000000018E-9</c:v>
                </c:pt>
                <c:pt idx="31">
                  <c:v>-3.3722000000000012E-9</c:v>
                </c:pt>
                <c:pt idx="32">
                  <c:v>-3.3597000000000011E-9</c:v>
                </c:pt>
                <c:pt idx="33">
                  <c:v>-3.3472000000000014E-9</c:v>
                </c:pt>
                <c:pt idx="34">
                  <c:v>-3.3347000000000013E-9</c:v>
                </c:pt>
                <c:pt idx="35">
                  <c:v>-3.3222000000000012E-9</c:v>
                </c:pt>
                <c:pt idx="36">
                  <c:v>-3.3097000000000011E-9</c:v>
                </c:pt>
                <c:pt idx="37">
                  <c:v>-3.2972000000000018E-9</c:v>
                </c:pt>
                <c:pt idx="38">
                  <c:v>-3.2847000000000021E-9</c:v>
                </c:pt>
                <c:pt idx="39">
                  <c:v>-3.2722000000000016E-9</c:v>
                </c:pt>
                <c:pt idx="40">
                  <c:v>-3.2597000000000011E-9</c:v>
                </c:pt>
                <c:pt idx="41">
                  <c:v>-3.2472000000000018E-9</c:v>
                </c:pt>
                <c:pt idx="42">
                  <c:v>-3.2347000000000017E-9</c:v>
                </c:pt>
                <c:pt idx="43">
                  <c:v>-3.2222000000000015E-9</c:v>
                </c:pt>
                <c:pt idx="44">
                  <c:v>-3.2097000000000019E-9</c:v>
                </c:pt>
                <c:pt idx="45">
                  <c:v>-3.1972000000000017E-9</c:v>
                </c:pt>
                <c:pt idx="46">
                  <c:v>-3.184700000000002E-9</c:v>
                </c:pt>
                <c:pt idx="47">
                  <c:v>-3.1722000000000011E-9</c:v>
                </c:pt>
                <c:pt idx="48">
                  <c:v>-3.1597000000000014E-9</c:v>
                </c:pt>
                <c:pt idx="49">
                  <c:v>-3.1472000000000017E-9</c:v>
                </c:pt>
                <c:pt idx="50">
                  <c:v>-3.1347000000000012E-9</c:v>
                </c:pt>
                <c:pt idx="51">
                  <c:v>-3.1222000000000015E-9</c:v>
                </c:pt>
                <c:pt idx="52">
                  <c:v>-3.1097000000000018E-9</c:v>
                </c:pt>
                <c:pt idx="53">
                  <c:v>-3.0972000000000017E-9</c:v>
                </c:pt>
                <c:pt idx="54">
                  <c:v>-3.0847000000000011E-9</c:v>
                </c:pt>
                <c:pt idx="55">
                  <c:v>-3.072200000000001E-9</c:v>
                </c:pt>
                <c:pt idx="56">
                  <c:v>-3.0597000000000013E-9</c:v>
                </c:pt>
                <c:pt idx="57">
                  <c:v>-3.0472000000000016E-9</c:v>
                </c:pt>
                <c:pt idx="58">
                  <c:v>-3.0347000000000011E-9</c:v>
                </c:pt>
                <c:pt idx="59">
                  <c:v>-3.0222000000000014E-9</c:v>
                </c:pt>
                <c:pt idx="60">
                  <c:v>-3.0097000000000017E-9</c:v>
                </c:pt>
                <c:pt idx="61">
                  <c:v>-2.9972000000000012E-9</c:v>
                </c:pt>
                <c:pt idx="62">
                  <c:v>-2.9847000000000011E-9</c:v>
                </c:pt>
                <c:pt idx="63">
                  <c:v>-2.972200000000001E-9</c:v>
                </c:pt>
                <c:pt idx="64">
                  <c:v>-2.9597000000000013E-9</c:v>
                </c:pt>
                <c:pt idx="65">
                  <c:v>-2.9472000000000016E-9</c:v>
                </c:pt>
                <c:pt idx="66">
                  <c:v>-2.934700000000001E-9</c:v>
                </c:pt>
                <c:pt idx="67">
                  <c:v>-2.9222000000000013E-9</c:v>
                </c:pt>
                <c:pt idx="68">
                  <c:v>-2.9097000000000012E-9</c:v>
                </c:pt>
                <c:pt idx="69">
                  <c:v>-2.8972000000000011E-9</c:v>
                </c:pt>
                <c:pt idx="70">
                  <c:v>-2.8847000000000014E-9</c:v>
                </c:pt>
                <c:pt idx="71">
                  <c:v>-2.8722000000000009E-9</c:v>
                </c:pt>
                <c:pt idx="72">
                  <c:v>-2.8597000000000012E-9</c:v>
                </c:pt>
                <c:pt idx="73">
                  <c:v>-2.8472000000000015E-9</c:v>
                </c:pt>
                <c:pt idx="74">
                  <c:v>-2.8347000000000014E-9</c:v>
                </c:pt>
                <c:pt idx="75">
                  <c:v>-2.8222000000000009E-9</c:v>
                </c:pt>
                <c:pt idx="76">
                  <c:v>-2.8097000000000008E-9</c:v>
                </c:pt>
                <c:pt idx="77">
                  <c:v>-2.7972000000000015E-9</c:v>
                </c:pt>
                <c:pt idx="78">
                  <c:v>-2.7847000000000018E-9</c:v>
                </c:pt>
                <c:pt idx="79">
                  <c:v>-2.7722000000000012E-9</c:v>
                </c:pt>
                <c:pt idx="80">
                  <c:v>-2.7597000000000011E-9</c:v>
                </c:pt>
                <c:pt idx="81">
                  <c:v>-2.7472000000000018E-9</c:v>
                </c:pt>
                <c:pt idx="82">
                  <c:v>-2.7347000000000013E-9</c:v>
                </c:pt>
                <c:pt idx="83">
                  <c:v>-2.7222000000000012E-9</c:v>
                </c:pt>
                <c:pt idx="84">
                  <c:v>-2.7097000000000011E-9</c:v>
                </c:pt>
                <c:pt idx="85">
                  <c:v>-2.6972000000000014E-9</c:v>
                </c:pt>
                <c:pt idx="86">
                  <c:v>-2.6847000000000017E-9</c:v>
                </c:pt>
                <c:pt idx="87">
                  <c:v>-2.6722000000000012E-9</c:v>
                </c:pt>
                <c:pt idx="88">
                  <c:v>-2.6597000000000006E-9</c:v>
                </c:pt>
                <c:pt idx="89">
                  <c:v>-2.6472000000000014E-9</c:v>
                </c:pt>
                <c:pt idx="90">
                  <c:v>-2.6347000000000013E-9</c:v>
                </c:pt>
                <c:pt idx="91">
                  <c:v>-2.6222000000000011E-9</c:v>
                </c:pt>
                <c:pt idx="92">
                  <c:v>-2.6097000000000014E-9</c:v>
                </c:pt>
                <c:pt idx="93">
                  <c:v>-2.5972000000000013E-9</c:v>
                </c:pt>
                <c:pt idx="94">
                  <c:v>-2.5847000000000016E-9</c:v>
                </c:pt>
                <c:pt idx="95">
                  <c:v>-2.5722000000000007E-9</c:v>
                </c:pt>
                <c:pt idx="96">
                  <c:v>-2.559700000000001E-9</c:v>
                </c:pt>
                <c:pt idx="97">
                  <c:v>-2.5472000000000013E-9</c:v>
                </c:pt>
                <c:pt idx="98">
                  <c:v>-2.5347000000000008E-9</c:v>
                </c:pt>
                <c:pt idx="99">
                  <c:v>-2.5222000000000011E-9</c:v>
                </c:pt>
                <c:pt idx="100">
                  <c:v>-2.5097000000000014E-9</c:v>
                </c:pt>
                <c:pt idx="101">
                  <c:v>-2.4972000000000013E-9</c:v>
                </c:pt>
                <c:pt idx="102">
                  <c:v>-2.4847000000000007E-9</c:v>
                </c:pt>
                <c:pt idx="103">
                  <c:v>-2.4722000000000006E-9</c:v>
                </c:pt>
                <c:pt idx="104">
                  <c:v>-2.4597000000000009E-9</c:v>
                </c:pt>
                <c:pt idx="105">
                  <c:v>-2.4472000000000012E-9</c:v>
                </c:pt>
                <c:pt idx="106">
                  <c:v>-2.4347000000000007E-9</c:v>
                </c:pt>
                <c:pt idx="107">
                  <c:v>-2.422200000000001E-9</c:v>
                </c:pt>
                <c:pt idx="108">
                  <c:v>-2.4097000000000013E-9</c:v>
                </c:pt>
                <c:pt idx="109">
                  <c:v>-2.3972000000000008E-9</c:v>
                </c:pt>
                <c:pt idx="110">
                  <c:v>-2.3847000000000007E-9</c:v>
                </c:pt>
                <c:pt idx="111">
                  <c:v>-2.3722000000000006E-9</c:v>
                </c:pt>
                <c:pt idx="112">
                  <c:v>-2.3597000000000009E-9</c:v>
                </c:pt>
                <c:pt idx="113">
                  <c:v>-2.3472000000000012E-9</c:v>
                </c:pt>
                <c:pt idx="114">
                  <c:v>-2.3347000000000006E-9</c:v>
                </c:pt>
                <c:pt idx="115">
                  <c:v>-2.3222000000000009E-9</c:v>
                </c:pt>
                <c:pt idx="116">
                  <c:v>-2.3097000000000008E-9</c:v>
                </c:pt>
                <c:pt idx="117">
                  <c:v>-2.2972000000000011E-9</c:v>
                </c:pt>
                <c:pt idx="118">
                  <c:v>-2.2847000000000014E-9</c:v>
                </c:pt>
                <c:pt idx="119">
                  <c:v>-2.2722000000000009E-9</c:v>
                </c:pt>
                <c:pt idx="120">
                  <c:v>-2.2597000000000012E-9</c:v>
                </c:pt>
                <c:pt idx="121">
                  <c:v>-2.2472000000000015E-9</c:v>
                </c:pt>
                <c:pt idx="122">
                  <c:v>-2.2347000000000014E-9</c:v>
                </c:pt>
                <c:pt idx="123">
                  <c:v>-2.2222000000000009E-9</c:v>
                </c:pt>
                <c:pt idx="124">
                  <c:v>-2.2097000000000008E-9</c:v>
                </c:pt>
                <c:pt idx="125">
                  <c:v>-2.1972000000000011E-9</c:v>
                </c:pt>
                <c:pt idx="126">
                  <c:v>-2.1847000000000014E-9</c:v>
                </c:pt>
                <c:pt idx="127">
                  <c:v>-2.1722000000000008E-9</c:v>
                </c:pt>
                <c:pt idx="128">
                  <c:v>-2.1597000000000007E-9</c:v>
                </c:pt>
                <c:pt idx="129">
                  <c:v>-2.1472000000000014E-9</c:v>
                </c:pt>
                <c:pt idx="130">
                  <c:v>-2.1347000000000009E-9</c:v>
                </c:pt>
                <c:pt idx="131">
                  <c:v>-2.1222000000000008E-9</c:v>
                </c:pt>
                <c:pt idx="132">
                  <c:v>-2.1097000000000007E-9</c:v>
                </c:pt>
                <c:pt idx="133">
                  <c:v>-2.097200000000001E-9</c:v>
                </c:pt>
                <c:pt idx="134">
                  <c:v>-2.0847000000000013E-9</c:v>
                </c:pt>
                <c:pt idx="135">
                  <c:v>-2.0722000000000008E-9</c:v>
                </c:pt>
                <c:pt idx="136">
                  <c:v>-2.0597000000000007E-9</c:v>
                </c:pt>
                <c:pt idx="137">
                  <c:v>-2.047200000000001E-9</c:v>
                </c:pt>
                <c:pt idx="138">
                  <c:v>-2.0347000000000008E-9</c:v>
                </c:pt>
                <c:pt idx="139">
                  <c:v>-2.0222000000000007E-9</c:v>
                </c:pt>
                <c:pt idx="140">
                  <c:v>-2.009700000000001E-9</c:v>
                </c:pt>
                <c:pt idx="141">
                  <c:v>-1.9972000000000009E-9</c:v>
                </c:pt>
                <c:pt idx="142">
                  <c:v>-1.9847000000000012E-9</c:v>
                </c:pt>
                <c:pt idx="143">
                  <c:v>-1.9722000000000011E-9</c:v>
                </c:pt>
                <c:pt idx="144">
                  <c:v>-1.959700000000001E-9</c:v>
                </c:pt>
                <c:pt idx="145">
                  <c:v>-1.9472000000000009E-9</c:v>
                </c:pt>
                <c:pt idx="146">
                  <c:v>-1.9347000000000008E-9</c:v>
                </c:pt>
                <c:pt idx="147">
                  <c:v>-1.9222000000000011E-9</c:v>
                </c:pt>
                <c:pt idx="148">
                  <c:v>-1.909700000000001E-9</c:v>
                </c:pt>
                <c:pt idx="149">
                  <c:v>-1.8972000000000009E-9</c:v>
                </c:pt>
                <c:pt idx="150">
                  <c:v>-1.8847000000000007E-9</c:v>
                </c:pt>
                <c:pt idx="151">
                  <c:v>-1.8722000000000006E-9</c:v>
                </c:pt>
                <c:pt idx="152">
                  <c:v>-1.8597000000000009E-9</c:v>
                </c:pt>
                <c:pt idx="153">
                  <c:v>-1.8472000000000008E-9</c:v>
                </c:pt>
                <c:pt idx="154">
                  <c:v>-1.8347000000000009E-9</c:v>
                </c:pt>
                <c:pt idx="155">
                  <c:v>-1.822200000000001E-9</c:v>
                </c:pt>
                <c:pt idx="156">
                  <c:v>-1.8097000000000007E-9</c:v>
                </c:pt>
                <c:pt idx="157">
                  <c:v>-1.7972000000000008E-9</c:v>
                </c:pt>
                <c:pt idx="158">
                  <c:v>-1.7847000000000009E-9</c:v>
                </c:pt>
                <c:pt idx="159">
                  <c:v>-1.7722000000000006E-9</c:v>
                </c:pt>
                <c:pt idx="160">
                  <c:v>-1.7597000000000007E-9</c:v>
                </c:pt>
                <c:pt idx="161">
                  <c:v>-1.7472000000000005E-9</c:v>
                </c:pt>
                <c:pt idx="162">
                  <c:v>-1.7347000000000008E-9</c:v>
                </c:pt>
                <c:pt idx="163">
                  <c:v>-1.7222000000000005E-9</c:v>
                </c:pt>
                <c:pt idx="164">
                  <c:v>-1.7097000000000006E-9</c:v>
                </c:pt>
                <c:pt idx="165">
                  <c:v>-1.6972000000000009E-9</c:v>
                </c:pt>
                <c:pt idx="166">
                  <c:v>-1.684700000000001E-9</c:v>
                </c:pt>
                <c:pt idx="167">
                  <c:v>-1.6722000000000009E-9</c:v>
                </c:pt>
                <c:pt idx="168">
                  <c:v>-1.6597000000000008E-9</c:v>
                </c:pt>
                <c:pt idx="169">
                  <c:v>-1.6472000000000009E-9</c:v>
                </c:pt>
                <c:pt idx="170">
                  <c:v>-1.6347000000000006E-9</c:v>
                </c:pt>
                <c:pt idx="171">
                  <c:v>-1.6222000000000009E-9</c:v>
                </c:pt>
                <c:pt idx="172">
                  <c:v>-1.6097000000000006E-9</c:v>
                </c:pt>
                <c:pt idx="173">
                  <c:v>-1.5972000000000009E-9</c:v>
                </c:pt>
                <c:pt idx="174">
                  <c:v>-1.5847000000000005E-9</c:v>
                </c:pt>
                <c:pt idx="175">
                  <c:v>-1.5722000000000008E-9</c:v>
                </c:pt>
                <c:pt idx="176">
                  <c:v>-1.5597000000000005E-9</c:v>
                </c:pt>
                <c:pt idx="177">
                  <c:v>-1.5472000000000006E-9</c:v>
                </c:pt>
                <c:pt idx="178">
                  <c:v>-1.5347000000000007E-9</c:v>
                </c:pt>
                <c:pt idx="179">
                  <c:v>-1.5222000000000008E-9</c:v>
                </c:pt>
                <c:pt idx="180">
                  <c:v>-1.5097000000000005E-9</c:v>
                </c:pt>
                <c:pt idx="181">
                  <c:v>-1.4972000000000006E-9</c:v>
                </c:pt>
                <c:pt idx="182">
                  <c:v>-1.4847000000000007E-9</c:v>
                </c:pt>
                <c:pt idx="183">
                  <c:v>-1.4722000000000006E-9</c:v>
                </c:pt>
                <c:pt idx="184">
                  <c:v>-1.4597000000000004E-9</c:v>
                </c:pt>
                <c:pt idx="185">
                  <c:v>-1.4472000000000003E-9</c:v>
                </c:pt>
                <c:pt idx="186">
                  <c:v>-1.4347000000000006E-9</c:v>
                </c:pt>
                <c:pt idx="187">
                  <c:v>-1.4222000000000003E-9</c:v>
                </c:pt>
                <c:pt idx="188">
                  <c:v>-1.4097000000000004E-9</c:v>
                </c:pt>
                <c:pt idx="189">
                  <c:v>-1.3972000000000007E-9</c:v>
                </c:pt>
                <c:pt idx="190">
                  <c:v>-1.3847000000000008E-9</c:v>
                </c:pt>
                <c:pt idx="191">
                  <c:v>-1.3722000000000007E-9</c:v>
                </c:pt>
                <c:pt idx="192">
                  <c:v>-1.3597000000000006E-9</c:v>
                </c:pt>
                <c:pt idx="193">
                  <c:v>-1.3472000000000007E-9</c:v>
                </c:pt>
                <c:pt idx="194">
                  <c:v>-1.3347000000000006E-9</c:v>
                </c:pt>
                <c:pt idx="195">
                  <c:v>-1.3222000000000007E-9</c:v>
                </c:pt>
                <c:pt idx="196">
                  <c:v>-1.3097000000000003E-9</c:v>
                </c:pt>
                <c:pt idx="197">
                  <c:v>-1.2972000000000006E-9</c:v>
                </c:pt>
                <c:pt idx="198">
                  <c:v>-1.2847000000000003E-9</c:v>
                </c:pt>
                <c:pt idx="199">
                  <c:v>-1.2722000000000006E-9</c:v>
                </c:pt>
                <c:pt idx="200">
                  <c:v>-1.2597000000000003E-9</c:v>
                </c:pt>
                <c:pt idx="201">
                  <c:v>-1.2472000000000004E-9</c:v>
                </c:pt>
                <c:pt idx="202">
                  <c:v>-1.2347000000000005E-9</c:v>
                </c:pt>
                <c:pt idx="203">
                  <c:v>-1.2222000000000006E-9</c:v>
                </c:pt>
                <c:pt idx="204">
                  <c:v>-1.2097000000000003E-9</c:v>
                </c:pt>
                <c:pt idx="205">
                  <c:v>-1.1972000000000006E-9</c:v>
                </c:pt>
                <c:pt idx="206">
                  <c:v>-1.1847000000000007E-9</c:v>
                </c:pt>
                <c:pt idx="207">
                  <c:v>-1.1722000000000006E-9</c:v>
                </c:pt>
                <c:pt idx="208">
                  <c:v>-1.1597000000000005E-9</c:v>
                </c:pt>
                <c:pt idx="209">
                  <c:v>-1.1472000000000003E-9</c:v>
                </c:pt>
                <c:pt idx="210">
                  <c:v>-1.1347000000000006E-9</c:v>
                </c:pt>
                <c:pt idx="211">
                  <c:v>-1.1222000000000003E-9</c:v>
                </c:pt>
                <c:pt idx="212">
                  <c:v>-1.1097000000000004E-9</c:v>
                </c:pt>
                <c:pt idx="213">
                  <c:v>-1.0972000000000005E-9</c:v>
                </c:pt>
                <c:pt idx="214">
                  <c:v>-1.0847000000000006E-9</c:v>
                </c:pt>
                <c:pt idx="215">
                  <c:v>-1.0722000000000005E-9</c:v>
                </c:pt>
                <c:pt idx="216">
                  <c:v>-1.0597000000000004E-9</c:v>
                </c:pt>
                <c:pt idx="217">
                  <c:v>-1.0472000000000005E-9</c:v>
                </c:pt>
                <c:pt idx="218">
                  <c:v>-1.0347000000000006E-9</c:v>
                </c:pt>
                <c:pt idx="219">
                  <c:v>-1.0222000000000005E-9</c:v>
                </c:pt>
                <c:pt idx="220">
                  <c:v>-1.0097000000000001E-9</c:v>
                </c:pt>
                <c:pt idx="221">
                  <c:v>-9.9720000000000065E-10</c:v>
                </c:pt>
                <c:pt idx="222">
                  <c:v>-9.8470000000000075E-10</c:v>
                </c:pt>
                <c:pt idx="223">
                  <c:v>-9.7220000000000043E-10</c:v>
                </c:pt>
                <c:pt idx="224">
                  <c:v>-9.5970000000000073E-10</c:v>
                </c:pt>
                <c:pt idx="225">
                  <c:v>-9.4720000000000062E-10</c:v>
                </c:pt>
                <c:pt idx="226">
                  <c:v>-9.3470000000000071E-10</c:v>
                </c:pt>
                <c:pt idx="227">
                  <c:v>-9.222000000000005E-10</c:v>
                </c:pt>
                <c:pt idx="228">
                  <c:v>-9.0970000000000059E-10</c:v>
                </c:pt>
                <c:pt idx="229">
                  <c:v>-8.9720000000000058E-10</c:v>
                </c:pt>
                <c:pt idx="230">
                  <c:v>-8.8470000000000057E-10</c:v>
                </c:pt>
                <c:pt idx="231">
                  <c:v>-8.7220000000000046E-10</c:v>
                </c:pt>
                <c:pt idx="232">
                  <c:v>-8.5970000000000045E-10</c:v>
                </c:pt>
                <c:pt idx="233">
                  <c:v>-8.4720000000000065E-10</c:v>
                </c:pt>
                <c:pt idx="234">
                  <c:v>-8.3470000000000044E-10</c:v>
                </c:pt>
                <c:pt idx="235">
                  <c:v>-8.2220000000000043E-10</c:v>
                </c:pt>
                <c:pt idx="236">
                  <c:v>-8.0970000000000042E-10</c:v>
                </c:pt>
                <c:pt idx="237">
                  <c:v>-7.9720000000000051E-10</c:v>
                </c:pt>
                <c:pt idx="238">
                  <c:v>-7.847000000000004E-10</c:v>
                </c:pt>
                <c:pt idx="239">
                  <c:v>-7.7220000000000039E-10</c:v>
                </c:pt>
                <c:pt idx="240">
                  <c:v>-7.5970000000000039E-10</c:v>
                </c:pt>
                <c:pt idx="241">
                  <c:v>-7.4720000000000048E-10</c:v>
                </c:pt>
                <c:pt idx="242">
                  <c:v>-7.3470000000000037E-10</c:v>
                </c:pt>
                <c:pt idx="243">
                  <c:v>-7.2220000000000046E-10</c:v>
                </c:pt>
                <c:pt idx="244">
                  <c:v>-7.0970000000000035E-10</c:v>
                </c:pt>
                <c:pt idx="245">
                  <c:v>-6.9720000000000045E-10</c:v>
                </c:pt>
                <c:pt idx="246">
                  <c:v>-6.8470000000000033E-10</c:v>
                </c:pt>
                <c:pt idx="247">
                  <c:v>-6.7220000000000033E-10</c:v>
                </c:pt>
                <c:pt idx="248">
                  <c:v>-6.5970000000000032E-10</c:v>
                </c:pt>
                <c:pt idx="249">
                  <c:v>-6.4720000000000041E-10</c:v>
                </c:pt>
                <c:pt idx="250">
                  <c:v>-6.347000000000003E-10</c:v>
                </c:pt>
                <c:pt idx="251">
                  <c:v>-6.2220000000000029E-10</c:v>
                </c:pt>
                <c:pt idx="252">
                  <c:v>-6.0970000000000028E-10</c:v>
                </c:pt>
                <c:pt idx="253">
                  <c:v>-5.9720000000000038E-10</c:v>
                </c:pt>
                <c:pt idx="254">
                  <c:v>-5.8470000000000027E-10</c:v>
                </c:pt>
                <c:pt idx="255">
                  <c:v>-5.7220000000000036E-10</c:v>
                </c:pt>
                <c:pt idx="256">
                  <c:v>-5.5970000000000025E-10</c:v>
                </c:pt>
                <c:pt idx="257">
                  <c:v>-5.4720000000000034E-10</c:v>
                </c:pt>
                <c:pt idx="258">
                  <c:v>-5.3470000000000023E-10</c:v>
                </c:pt>
                <c:pt idx="259">
                  <c:v>-5.2220000000000022E-10</c:v>
                </c:pt>
                <c:pt idx="260">
                  <c:v>-5.0970000000000021E-10</c:v>
                </c:pt>
                <c:pt idx="261">
                  <c:v>-4.9720000000000031E-10</c:v>
                </c:pt>
                <c:pt idx="262">
                  <c:v>-4.847000000000002E-10</c:v>
                </c:pt>
                <c:pt idx="263">
                  <c:v>-4.7220000000000019E-10</c:v>
                </c:pt>
                <c:pt idx="264">
                  <c:v>-4.5970000000000023E-10</c:v>
                </c:pt>
                <c:pt idx="265">
                  <c:v>-4.4720000000000028E-10</c:v>
                </c:pt>
                <c:pt idx="266">
                  <c:v>-4.3470000000000022E-10</c:v>
                </c:pt>
                <c:pt idx="267">
                  <c:v>-4.2220000000000021E-10</c:v>
                </c:pt>
                <c:pt idx="268">
                  <c:v>-4.097000000000002E-10</c:v>
                </c:pt>
                <c:pt idx="269">
                  <c:v>-3.9720000000000019E-10</c:v>
                </c:pt>
                <c:pt idx="270">
                  <c:v>-3.8470000000000018E-10</c:v>
                </c:pt>
                <c:pt idx="271">
                  <c:v>-3.7220000000000022E-10</c:v>
                </c:pt>
                <c:pt idx="272">
                  <c:v>-3.5970000000000022E-10</c:v>
                </c:pt>
                <c:pt idx="273">
                  <c:v>-3.4720000000000016E-10</c:v>
                </c:pt>
                <c:pt idx="274">
                  <c:v>-3.3470000000000015E-10</c:v>
                </c:pt>
                <c:pt idx="275">
                  <c:v>-3.2220000000000019E-10</c:v>
                </c:pt>
                <c:pt idx="276">
                  <c:v>-3.0970000000000013E-10</c:v>
                </c:pt>
                <c:pt idx="277">
                  <c:v>-2.9720000000000012E-10</c:v>
                </c:pt>
                <c:pt idx="278">
                  <c:v>-2.8470000000000016E-10</c:v>
                </c:pt>
                <c:pt idx="279">
                  <c:v>-2.7220000000000016E-10</c:v>
                </c:pt>
                <c:pt idx="280">
                  <c:v>-2.597000000000001E-10</c:v>
                </c:pt>
                <c:pt idx="281">
                  <c:v>-2.4720000000000009E-10</c:v>
                </c:pt>
                <c:pt idx="282">
                  <c:v>-2.3470000000000008E-10</c:v>
                </c:pt>
                <c:pt idx="283">
                  <c:v>-2.2220000000000012E-10</c:v>
                </c:pt>
                <c:pt idx="284">
                  <c:v>-2.0970000000000011E-10</c:v>
                </c:pt>
                <c:pt idx="285">
                  <c:v>-1.9720000000000013E-10</c:v>
                </c:pt>
                <c:pt idx="286">
                  <c:v>-1.8470000000000007E-10</c:v>
                </c:pt>
                <c:pt idx="287">
                  <c:v>-1.7220000000000009E-10</c:v>
                </c:pt>
                <c:pt idx="288">
                  <c:v>-1.5970000000000008E-10</c:v>
                </c:pt>
                <c:pt idx="289">
                  <c:v>-1.4720000000000004E-10</c:v>
                </c:pt>
                <c:pt idx="290">
                  <c:v>-1.3470000000000006E-10</c:v>
                </c:pt>
                <c:pt idx="291">
                  <c:v>-1.2220000000000005E-10</c:v>
                </c:pt>
                <c:pt idx="292">
                  <c:v>-1.0970000000000006E-10</c:v>
                </c:pt>
                <c:pt idx="293">
                  <c:v>-9.7200000000000062E-11</c:v>
                </c:pt>
                <c:pt idx="294">
                  <c:v>-8.4700000000000054E-11</c:v>
                </c:pt>
                <c:pt idx="295">
                  <c:v>-7.2200000000000032E-11</c:v>
                </c:pt>
                <c:pt idx="296">
                  <c:v>-5.9700000000000037E-11</c:v>
                </c:pt>
                <c:pt idx="297">
                  <c:v>-4.7200000000000028E-11</c:v>
                </c:pt>
                <c:pt idx="298">
                  <c:v>-3.470000000000002E-11</c:v>
                </c:pt>
                <c:pt idx="299">
                  <c:v>-2.2200000000000014E-11</c:v>
                </c:pt>
                <c:pt idx="300">
                  <c:v>-9.7000000000000075E-12</c:v>
                </c:pt>
                <c:pt idx="301">
                  <c:v>2.8000000000000018E-12</c:v>
                </c:pt>
                <c:pt idx="302">
                  <c:v>1.5300000000000011E-11</c:v>
                </c:pt>
                <c:pt idx="303">
                  <c:v>2.780000000000002E-11</c:v>
                </c:pt>
                <c:pt idx="304">
                  <c:v>4.0300000000000019E-11</c:v>
                </c:pt>
                <c:pt idx="305">
                  <c:v>5.2800000000000034E-11</c:v>
                </c:pt>
                <c:pt idx="306">
                  <c:v>6.5300000000000036E-11</c:v>
                </c:pt>
                <c:pt idx="307">
                  <c:v>7.7800000000000057E-11</c:v>
                </c:pt>
                <c:pt idx="308">
                  <c:v>9.0300000000000053E-11</c:v>
                </c:pt>
                <c:pt idx="309">
                  <c:v>1.0280000000000006E-10</c:v>
                </c:pt>
                <c:pt idx="310">
                  <c:v>1.1530000000000007E-10</c:v>
                </c:pt>
                <c:pt idx="311">
                  <c:v>1.2780000000000004E-10</c:v>
                </c:pt>
                <c:pt idx="312">
                  <c:v>1.4030000000000005E-10</c:v>
                </c:pt>
                <c:pt idx="313">
                  <c:v>1.5280000000000008E-10</c:v>
                </c:pt>
                <c:pt idx="314">
                  <c:v>1.6530000000000007E-10</c:v>
                </c:pt>
                <c:pt idx="315">
                  <c:v>1.778000000000001E-10</c:v>
                </c:pt>
                <c:pt idx="316">
                  <c:v>1.9030000000000011E-10</c:v>
                </c:pt>
                <c:pt idx="317">
                  <c:v>2.0280000000000012E-10</c:v>
                </c:pt>
                <c:pt idx="318">
                  <c:v>2.1530000000000013E-10</c:v>
                </c:pt>
                <c:pt idx="319">
                  <c:v>2.2780000000000013E-10</c:v>
                </c:pt>
                <c:pt idx="320">
                  <c:v>2.4030000000000009E-10</c:v>
                </c:pt>
                <c:pt idx="321">
                  <c:v>2.5280000000000015E-10</c:v>
                </c:pt>
                <c:pt idx="322">
                  <c:v>2.6530000000000016E-10</c:v>
                </c:pt>
                <c:pt idx="323">
                  <c:v>2.7780000000000017E-10</c:v>
                </c:pt>
                <c:pt idx="324">
                  <c:v>2.9030000000000018E-10</c:v>
                </c:pt>
                <c:pt idx="325">
                  <c:v>3.0280000000000018E-10</c:v>
                </c:pt>
                <c:pt idx="326">
                  <c:v>3.1530000000000014E-10</c:v>
                </c:pt>
                <c:pt idx="327">
                  <c:v>3.278000000000002E-10</c:v>
                </c:pt>
                <c:pt idx="328">
                  <c:v>3.4030000000000021E-10</c:v>
                </c:pt>
                <c:pt idx="329">
                  <c:v>3.5280000000000022E-10</c:v>
                </c:pt>
                <c:pt idx="330">
                  <c:v>3.6530000000000023E-10</c:v>
                </c:pt>
                <c:pt idx="331">
                  <c:v>3.7780000000000024E-10</c:v>
                </c:pt>
                <c:pt idx="332">
                  <c:v>3.9030000000000019E-10</c:v>
                </c:pt>
                <c:pt idx="333">
                  <c:v>4.028000000000001E-10</c:v>
                </c:pt>
                <c:pt idx="334">
                  <c:v>4.1530000000000021E-10</c:v>
                </c:pt>
                <c:pt idx="335">
                  <c:v>4.2780000000000027E-10</c:v>
                </c:pt>
                <c:pt idx="336">
                  <c:v>4.4030000000000028E-10</c:v>
                </c:pt>
                <c:pt idx="337">
                  <c:v>4.5280000000000013E-10</c:v>
                </c:pt>
                <c:pt idx="338">
                  <c:v>4.6530000000000014E-10</c:v>
                </c:pt>
                <c:pt idx="339">
                  <c:v>4.7780000000000036E-10</c:v>
                </c:pt>
                <c:pt idx="340">
                  <c:v>4.9030000000000026E-10</c:v>
                </c:pt>
                <c:pt idx="341">
                  <c:v>5.0280000000000017E-10</c:v>
                </c:pt>
                <c:pt idx="342">
                  <c:v>5.1530000000000017E-10</c:v>
                </c:pt>
                <c:pt idx="343">
                  <c:v>5.2780000000000029E-10</c:v>
                </c:pt>
                <c:pt idx="344">
                  <c:v>5.403000000000003E-10</c:v>
                </c:pt>
                <c:pt idx="345">
                  <c:v>5.528000000000002E-10</c:v>
                </c:pt>
                <c:pt idx="346">
                  <c:v>5.6530000000000031E-10</c:v>
                </c:pt>
                <c:pt idx="347">
                  <c:v>5.7780000000000032E-10</c:v>
                </c:pt>
                <c:pt idx="348">
                  <c:v>5.9030000000000033E-10</c:v>
                </c:pt>
                <c:pt idx="349">
                  <c:v>6.0280000000000034E-10</c:v>
                </c:pt>
                <c:pt idx="350">
                  <c:v>6.1530000000000035E-10</c:v>
                </c:pt>
                <c:pt idx="351">
                  <c:v>6.2780000000000035E-10</c:v>
                </c:pt>
                <c:pt idx="352">
                  <c:v>6.4030000000000036E-10</c:v>
                </c:pt>
                <c:pt idx="353">
                  <c:v>6.5280000000000027E-10</c:v>
                </c:pt>
                <c:pt idx="354">
                  <c:v>6.6530000000000028E-10</c:v>
                </c:pt>
                <c:pt idx="355">
                  <c:v>6.7780000000000029E-10</c:v>
                </c:pt>
                <c:pt idx="356">
                  <c:v>6.9030000000000029E-10</c:v>
                </c:pt>
                <c:pt idx="357">
                  <c:v>7.028000000000003E-10</c:v>
                </c:pt>
                <c:pt idx="358">
                  <c:v>7.1530000000000031E-10</c:v>
                </c:pt>
                <c:pt idx="359">
                  <c:v>7.2780000000000042E-10</c:v>
                </c:pt>
                <c:pt idx="360">
                  <c:v>7.4030000000000043E-10</c:v>
                </c:pt>
                <c:pt idx="361">
                  <c:v>7.5280000000000034E-10</c:v>
                </c:pt>
                <c:pt idx="362">
                  <c:v>7.6530000000000035E-10</c:v>
                </c:pt>
                <c:pt idx="363">
                  <c:v>7.7780000000000046E-10</c:v>
                </c:pt>
                <c:pt idx="364">
                  <c:v>7.9030000000000036E-10</c:v>
                </c:pt>
                <c:pt idx="365">
                  <c:v>8.0280000000000047E-10</c:v>
                </c:pt>
                <c:pt idx="366">
                  <c:v>8.1530000000000069E-10</c:v>
                </c:pt>
                <c:pt idx="367">
                  <c:v>8.2780000000000049E-10</c:v>
                </c:pt>
                <c:pt idx="368">
                  <c:v>8.4030000000000071E-10</c:v>
                </c:pt>
                <c:pt idx="369">
                  <c:v>8.5280000000000072E-10</c:v>
                </c:pt>
                <c:pt idx="370">
                  <c:v>8.6530000000000052E-10</c:v>
                </c:pt>
                <c:pt idx="371">
                  <c:v>8.7780000000000032E-10</c:v>
                </c:pt>
                <c:pt idx="372">
                  <c:v>8.9030000000000053E-10</c:v>
                </c:pt>
                <c:pt idx="373">
                  <c:v>9.0280000000000034E-10</c:v>
                </c:pt>
                <c:pt idx="374">
                  <c:v>9.1530000000000055E-10</c:v>
                </c:pt>
                <c:pt idx="375">
                  <c:v>9.2780000000000035E-10</c:v>
                </c:pt>
                <c:pt idx="376">
                  <c:v>9.4030000000000078E-10</c:v>
                </c:pt>
                <c:pt idx="377">
                  <c:v>9.5280000000000047E-10</c:v>
                </c:pt>
                <c:pt idx="378">
                  <c:v>9.6530000000000079E-10</c:v>
                </c:pt>
                <c:pt idx="379">
                  <c:v>9.7780000000000049E-10</c:v>
                </c:pt>
                <c:pt idx="380">
                  <c:v>9.9030000000000081E-10</c:v>
                </c:pt>
                <c:pt idx="381">
                  <c:v>1.0028000000000005E-9</c:v>
                </c:pt>
                <c:pt idx="382">
                  <c:v>1.0153000000000004E-9</c:v>
                </c:pt>
                <c:pt idx="383">
                  <c:v>1.0278000000000001E-9</c:v>
                </c:pt>
                <c:pt idx="384">
                  <c:v>1.0403000000000004E-9</c:v>
                </c:pt>
                <c:pt idx="385">
                  <c:v>1.0528000000000003E-9</c:v>
                </c:pt>
                <c:pt idx="386">
                  <c:v>1.0653000000000004E-9</c:v>
                </c:pt>
                <c:pt idx="387">
                  <c:v>1.0778000000000001E-9</c:v>
                </c:pt>
                <c:pt idx="388">
                  <c:v>1.0903000000000007E-9</c:v>
                </c:pt>
                <c:pt idx="389">
                  <c:v>1.1028000000000006E-9</c:v>
                </c:pt>
                <c:pt idx="390">
                  <c:v>1.1153000000000005E-9</c:v>
                </c:pt>
                <c:pt idx="391">
                  <c:v>1.1278000000000004E-9</c:v>
                </c:pt>
                <c:pt idx="392">
                  <c:v>1.1403000000000007E-9</c:v>
                </c:pt>
                <c:pt idx="393">
                  <c:v>1.1528000000000006E-9</c:v>
                </c:pt>
                <c:pt idx="394">
                  <c:v>1.1653000000000005E-9</c:v>
                </c:pt>
                <c:pt idx="395">
                  <c:v>1.1778000000000006E-9</c:v>
                </c:pt>
                <c:pt idx="396">
                  <c:v>1.1903000000000005E-9</c:v>
                </c:pt>
                <c:pt idx="397">
                  <c:v>1.2028000000000004E-9</c:v>
                </c:pt>
                <c:pt idx="398">
                  <c:v>1.2153000000000001E-9</c:v>
                </c:pt>
                <c:pt idx="399">
                  <c:v>1.2278000000000005E-9</c:v>
                </c:pt>
                <c:pt idx="400">
                  <c:v>1.2403000000000004E-9</c:v>
                </c:pt>
              </c:numCache>
            </c:numRef>
          </c:xVal>
          <c:yVal>
            <c:numRef>
              <c:f>'C:\Users\LU\Fast Timing\07202012\64mm^2\ZVA&amp;AM\1750V\[T75.csv]T75'!$B$100:$B$500</c:f>
              <c:numCache>
                <c:formatCode>General</c:formatCode>
                <c:ptCount val="401"/>
                <c:pt idx="0">
                  <c:v>1.6800000000000005E-3</c:v>
                </c:pt>
                <c:pt idx="1">
                  <c:v>1.6500000000000004E-3</c:v>
                </c:pt>
                <c:pt idx="2">
                  <c:v>1.5700000000000004E-3</c:v>
                </c:pt>
                <c:pt idx="3">
                  <c:v>1.5499999999999999E-3</c:v>
                </c:pt>
                <c:pt idx="4">
                  <c:v>1.6000000000000003E-3</c:v>
                </c:pt>
                <c:pt idx="5">
                  <c:v>1.6000000000000003E-3</c:v>
                </c:pt>
                <c:pt idx="6">
                  <c:v>1.6500000000000004E-3</c:v>
                </c:pt>
                <c:pt idx="7">
                  <c:v>1.7300000000000002E-3</c:v>
                </c:pt>
                <c:pt idx="8">
                  <c:v>1.8100000000000004E-3</c:v>
                </c:pt>
                <c:pt idx="9">
                  <c:v>1.8600000000000003E-3</c:v>
                </c:pt>
                <c:pt idx="10">
                  <c:v>1.9700000000000004E-3</c:v>
                </c:pt>
                <c:pt idx="11">
                  <c:v>2.0700000000000002E-3</c:v>
                </c:pt>
                <c:pt idx="12">
                  <c:v>2.2000000000000006E-3</c:v>
                </c:pt>
                <c:pt idx="13">
                  <c:v>2.2800000000000003E-3</c:v>
                </c:pt>
                <c:pt idx="14">
                  <c:v>2.4199999999999998E-3</c:v>
                </c:pt>
                <c:pt idx="15">
                  <c:v>2.5500000000000002E-3</c:v>
                </c:pt>
                <c:pt idx="16">
                  <c:v>2.6500000000000004E-3</c:v>
                </c:pt>
                <c:pt idx="17">
                  <c:v>2.7800000000000004E-3</c:v>
                </c:pt>
                <c:pt idx="18">
                  <c:v>2.8900000000000002E-3</c:v>
                </c:pt>
                <c:pt idx="19">
                  <c:v>2.9700000000000004E-3</c:v>
                </c:pt>
                <c:pt idx="20">
                  <c:v>3.0200000000000005E-3</c:v>
                </c:pt>
                <c:pt idx="21">
                  <c:v>3.1300000000000004E-3</c:v>
                </c:pt>
                <c:pt idx="22">
                  <c:v>3.1800000000000005E-3</c:v>
                </c:pt>
                <c:pt idx="23">
                  <c:v>3.2100000000000006E-3</c:v>
                </c:pt>
                <c:pt idx="24">
                  <c:v>3.1800000000000005E-3</c:v>
                </c:pt>
                <c:pt idx="25">
                  <c:v>3.1800000000000005E-3</c:v>
                </c:pt>
                <c:pt idx="26">
                  <c:v>3.1300000000000004E-3</c:v>
                </c:pt>
                <c:pt idx="27">
                  <c:v>3.1000000000000003E-3</c:v>
                </c:pt>
                <c:pt idx="28">
                  <c:v>3.0500000000000002E-3</c:v>
                </c:pt>
                <c:pt idx="29">
                  <c:v>2.9700000000000004E-3</c:v>
                </c:pt>
                <c:pt idx="30">
                  <c:v>2.8400000000000005E-3</c:v>
                </c:pt>
                <c:pt idx="31">
                  <c:v>2.6800000000000005E-3</c:v>
                </c:pt>
                <c:pt idx="32">
                  <c:v>2.5500000000000002E-3</c:v>
                </c:pt>
                <c:pt idx="33">
                  <c:v>2.4199999999999998E-3</c:v>
                </c:pt>
                <c:pt idx="34">
                  <c:v>2.2800000000000003E-3</c:v>
                </c:pt>
                <c:pt idx="35">
                  <c:v>2.0700000000000002E-3</c:v>
                </c:pt>
                <c:pt idx="36">
                  <c:v>1.8900000000000004E-3</c:v>
                </c:pt>
                <c:pt idx="37">
                  <c:v>1.7300000000000002E-3</c:v>
                </c:pt>
                <c:pt idx="38">
                  <c:v>1.5200000000000003E-3</c:v>
                </c:pt>
                <c:pt idx="39">
                  <c:v>1.3900000000000004E-3</c:v>
                </c:pt>
                <c:pt idx="40">
                  <c:v>1.1800000000000003E-3</c:v>
                </c:pt>
                <c:pt idx="41">
                  <c:v>1.0700000000000002E-3</c:v>
                </c:pt>
                <c:pt idx="42">
                  <c:v>8.600000000000003E-4</c:v>
                </c:pt>
                <c:pt idx="43">
                  <c:v>7.6000000000000015E-4</c:v>
                </c:pt>
                <c:pt idx="44">
                  <c:v>5.7000000000000009E-4</c:v>
                </c:pt>
                <c:pt idx="45">
                  <c:v>4.4000000000000012E-4</c:v>
                </c:pt>
                <c:pt idx="46">
                  <c:v>3.6000000000000008E-4</c:v>
                </c:pt>
                <c:pt idx="47">
                  <c:v>3.3000000000000005E-4</c:v>
                </c:pt>
                <c:pt idx="48">
                  <c:v>2.3000000000000003E-4</c:v>
                </c:pt>
                <c:pt idx="49">
                  <c:v>1.8000000000000004E-4</c:v>
                </c:pt>
                <c:pt idx="50">
                  <c:v>1.0000000000000002E-4</c:v>
                </c:pt>
                <c:pt idx="51">
                  <c:v>1.0000000000000002E-4</c:v>
                </c:pt>
                <c:pt idx="52">
                  <c:v>1.2000000000000002E-4</c:v>
                </c:pt>
                <c:pt idx="53">
                  <c:v>1.4999999999999999E-4</c:v>
                </c:pt>
                <c:pt idx="54">
                  <c:v>2.0000000000000004E-4</c:v>
                </c:pt>
                <c:pt idx="55">
                  <c:v>2.8000000000000003E-4</c:v>
                </c:pt>
                <c:pt idx="56">
                  <c:v>3.1000000000000005E-4</c:v>
                </c:pt>
                <c:pt idx="57">
                  <c:v>3.6000000000000008E-4</c:v>
                </c:pt>
                <c:pt idx="58">
                  <c:v>3.6000000000000008E-4</c:v>
                </c:pt>
                <c:pt idx="59">
                  <c:v>3.9000000000000005E-4</c:v>
                </c:pt>
                <c:pt idx="60">
                  <c:v>4.7000000000000004E-4</c:v>
                </c:pt>
                <c:pt idx="61">
                  <c:v>5.2000000000000006E-4</c:v>
                </c:pt>
                <c:pt idx="62">
                  <c:v>5.2000000000000006E-4</c:v>
                </c:pt>
                <c:pt idx="63">
                  <c:v>6.0000000000000016E-4</c:v>
                </c:pt>
                <c:pt idx="64">
                  <c:v>6.2000000000000011E-4</c:v>
                </c:pt>
                <c:pt idx="65">
                  <c:v>6.5000000000000019E-4</c:v>
                </c:pt>
                <c:pt idx="66">
                  <c:v>6.8000000000000027E-4</c:v>
                </c:pt>
                <c:pt idx="67">
                  <c:v>6.8000000000000027E-4</c:v>
                </c:pt>
                <c:pt idx="68">
                  <c:v>6.8000000000000027E-4</c:v>
                </c:pt>
                <c:pt idx="69">
                  <c:v>7.3000000000000018E-4</c:v>
                </c:pt>
                <c:pt idx="70">
                  <c:v>7.000000000000001E-4</c:v>
                </c:pt>
                <c:pt idx="71">
                  <c:v>7.6000000000000015E-4</c:v>
                </c:pt>
                <c:pt idx="72">
                  <c:v>7.6000000000000015E-4</c:v>
                </c:pt>
                <c:pt idx="73">
                  <c:v>7.6000000000000015E-4</c:v>
                </c:pt>
                <c:pt idx="74">
                  <c:v>6.5000000000000019E-4</c:v>
                </c:pt>
                <c:pt idx="75">
                  <c:v>6.0000000000000016E-4</c:v>
                </c:pt>
                <c:pt idx="76">
                  <c:v>5.4000000000000012E-4</c:v>
                </c:pt>
                <c:pt idx="77">
                  <c:v>4.7000000000000004E-4</c:v>
                </c:pt>
                <c:pt idx="78">
                  <c:v>3.9000000000000005E-4</c:v>
                </c:pt>
                <c:pt idx="79">
                  <c:v>3.1000000000000005E-4</c:v>
                </c:pt>
                <c:pt idx="80">
                  <c:v>2.5000000000000006E-4</c:v>
                </c:pt>
                <c:pt idx="81">
                  <c:v>2.0000000000000004E-4</c:v>
                </c:pt>
                <c:pt idx="82">
                  <c:v>1.8000000000000004E-4</c:v>
                </c:pt>
                <c:pt idx="83">
                  <c:v>1.8000000000000004E-4</c:v>
                </c:pt>
                <c:pt idx="84">
                  <c:v>1.8000000000000004E-4</c:v>
                </c:pt>
                <c:pt idx="85">
                  <c:v>1.4999999999999999E-4</c:v>
                </c:pt>
                <c:pt idx="86">
                  <c:v>2.3000000000000003E-4</c:v>
                </c:pt>
                <c:pt idx="87">
                  <c:v>2.3000000000000003E-4</c:v>
                </c:pt>
                <c:pt idx="88">
                  <c:v>2.5000000000000006E-4</c:v>
                </c:pt>
                <c:pt idx="89">
                  <c:v>2.8000000000000003E-4</c:v>
                </c:pt>
                <c:pt idx="90">
                  <c:v>2.8000000000000003E-4</c:v>
                </c:pt>
                <c:pt idx="91">
                  <c:v>2.8000000000000003E-4</c:v>
                </c:pt>
                <c:pt idx="92">
                  <c:v>2.8000000000000003E-4</c:v>
                </c:pt>
                <c:pt idx="93">
                  <c:v>2.8000000000000003E-4</c:v>
                </c:pt>
                <c:pt idx="94">
                  <c:v>3.6000000000000008E-4</c:v>
                </c:pt>
                <c:pt idx="95">
                  <c:v>4.1000000000000005E-4</c:v>
                </c:pt>
                <c:pt idx="96">
                  <c:v>4.1000000000000005E-4</c:v>
                </c:pt>
                <c:pt idx="97">
                  <c:v>5.2000000000000006E-4</c:v>
                </c:pt>
                <c:pt idx="98">
                  <c:v>5.7000000000000009E-4</c:v>
                </c:pt>
                <c:pt idx="99">
                  <c:v>6.0000000000000016E-4</c:v>
                </c:pt>
                <c:pt idx="100">
                  <c:v>6.5000000000000019E-4</c:v>
                </c:pt>
                <c:pt idx="101">
                  <c:v>7.3000000000000018E-4</c:v>
                </c:pt>
                <c:pt idx="102">
                  <c:v>8.1000000000000028E-4</c:v>
                </c:pt>
                <c:pt idx="103">
                  <c:v>8.3000000000000023E-4</c:v>
                </c:pt>
                <c:pt idx="104">
                  <c:v>8.600000000000003E-4</c:v>
                </c:pt>
                <c:pt idx="105">
                  <c:v>8.9000000000000038E-4</c:v>
                </c:pt>
                <c:pt idx="106">
                  <c:v>9.4000000000000041E-4</c:v>
                </c:pt>
                <c:pt idx="107">
                  <c:v>9.7000000000000016E-4</c:v>
                </c:pt>
                <c:pt idx="108">
                  <c:v>9.9000000000000065E-4</c:v>
                </c:pt>
                <c:pt idx="109">
                  <c:v>9.9000000000000065E-4</c:v>
                </c:pt>
                <c:pt idx="110">
                  <c:v>9.7000000000000016E-4</c:v>
                </c:pt>
                <c:pt idx="111">
                  <c:v>9.9000000000000065E-4</c:v>
                </c:pt>
                <c:pt idx="112">
                  <c:v>9.9000000000000065E-4</c:v>
                </c:pt>
                <c:pt idx="113">
                  <c:v>9.9000000000000065E-4</c:v>
                </c:pt>
                <c:pt idx="114">
                  <c:v>1.0499999999999997E-3</c:v>
                </c:pt>
                <c:pt idx="115">
                  <c:v>1.0200000000000003E-3</c:v>
                </c:pt>
                <c:pt idx="116">
                  <c:v>1.0200000000000003E-3</c:v>
                </c:pt>
                <c:pt idx="117">
                  <c:v>1.1000000000000003E-3</c:v>
                </c:pt>
                <c:pt idx="118">
                  <c:v>1.0499999999999997E-3</c:v>
                </c:pt>
                <c:pt idx="119">
                  <c:v>9.9000000000000065E-4</c:v>
                </c:pt>
                <c:pt idx="120">
                  <c:v>9.9000000000000065E-4</c:v>
                </c:pt>
                <c:pt idx="121">
                  <c:v>1.0700000000000002E-3</c:v>
                </c:pt>
                <c:pt idx="122">
                  <c:v>1.1199999999999999E-3</c:v>
                </c:pt>
                <c:pt idx="123">
                  <c:v>1.1500000000000004E-3</c:v>
                </c:pt>
                <c:pt idx="124">
                  <c:v>1.2800000000000003E-3</c:v>
                </c:pt>
                <c:pt idx="125">
                  <c:v>1.3300000000000002E-3</c:v>
                </c:pt>
                <c:pt idx="126">
                  <c:v>1.4100000000000002E-3</c:v>
                </c:pt>
                <c:pt idx="127">
                  <c:v>1.5200000000000003E-3</c:v>
                </c:pt>
                <c:pt idx="128">
                  <c:v>1.6000000000000003E-3</c:v>
                </c:pt>
                <c:pt idx="129">
                  <c:v>1.6500000000000004E-3</c:v>
                </c:pt>
                <c:pt idx="130">
                  <c:v>1.7300000000000002E-3</c:v>
                </c:pt>
                <c:pt idx="131">
                  <c:v>1.7600000000000003E-3</c:v>
                </c:pt>
                <c:pt idx="132">
                  <c:v>1.8600000000000003E-3</c:v>
                </c:pt>
                <c:pt idx="133">
                  <c:v>1.8600000000000003E-3</c:v>
                </c:pt>
                <c:pt idx="134">
                  <c:v>1.8100000000000004E-3</c:v>
                </c:pt>
                <c:pt idx="135">
                  <c:v>1.7799999999999999E-3</c:v>
                </c:pt>
                <c:pt idx="136">
                  <c:v>1.7300000000000002E-3</c:v>
                </c:pt>
                <c:pt idx="137">
                  <c:v>1.7600000000000003E-3</c:v>
                </c:pt>
                <c:pt idx="138">
                  <c:v>1.7600000000000003E-3</c:v>
                </c:pt>
                <c:pt idx="139">
                  <c:v>1.8400000000000005E-3</c:v>
                </c:pt>
                <c:pt idx="140">
                  <c:v>1.8400000000000005E-3</c:v>
                </c:pt>
                <c:pt idx="141">
                  <c:v>1.8100000000000004E-3</c:v>
                </c:pt>
                <c:pt idx="142">
                  <c:v>1.8100000000000004E-3</c:v>
                </c:pt>
                <c:pt idx="143">
                  <c:v>1.7000000000000001E-3</c:v>
                </c:pt>
                <c:pt idx="144">
                  <c:v>1.6500000000000004E-3</c:v>
                </c:pt>
                <c:pt idx="145">
                  <c:v>1.5200000000000003E-3</c:v>
                </c:pt>
                <c:pt idx="146">
                  <c:v>1.3600000000000003E-3</c:v>
                </c:pt>
                <c:pt idx="147">
                  <c:v>1.1800000000000003E-3</c:v>
                </c:pt>
                <c:pt idx="148">
                  <c:v>8.9000000000000038E-4</c:v>
                </c:pt>
                <c:pt idx="149">
                  <c:v>6.2000000000000011E-4</c:v>
                </c:pt>
                <c:pt idx="150">
                  <c:v>2.3000000000000003E-4</c:v>
                </c:pt>
                <c:pt idx="151">
                  <c:v>-1.3999999999999999E-4</c:v>
                </c:pt>
                <c:pt idx="152">
                  <c:v>-5.6000000000000006E-4</c:v>
                </c:pt>
                <c:pt idx="153">
                  <c:v>-9.6000000000000013E-4</c:v>
                </c:pt>
                <c:pt idx="154">
                  <c:v>-1.3799999999999999E-3</c:v>
                </c:pt>
                <c:pt idx="155">
                  <c:v>-1.7700000000000003E-3</c:v>
                </c:pt>
                <c:pt idx="156">
                  <c:v>-2.2200000000000006E-3</c:v>
                </c:pt>
                <c:pt idx="157">
                  <c:v>-2.6400000000000004E-3</c:v>
                </c:pt>
                <c:pt idx="158">
                  <c:v>-3.2000000000000006E-3</c:v>
                </c:pt>
                <c:pt idx="159">
                  <c:v>-3.8000000000000004E-3</c:v>
                </c:pt>
                <c:pt idx="160">
                  <c:v>-4.4600000000000004E-3</c:v>
                </c:pt>
                <c:pt idx="161">
                  <c:v>-5.1999999999999998E-3</c:v>
                </c:pt>
                <c:pt idx="162">
                  <c:v>-5.9400000000000017E-3</c:v>
                </c:pt>
                <c:pt idx="163">
                  <c:v>-6.830000000000001E-3</c:v>
                </c:pt>
                <c:pt idx="164">
                  <c:v>-7.7800000000000013E-3</c:v>
                </c:pt>
                <c:pt idx="165">
                  <c:v>-8.8100000000000019E-3</c:v>
                </c:pt>
                <c:pt idx="166">
                  <c:v>-9.8400000000000033E-3</c:v>
                </c:pt>
                <c:pt idx="167">
                  <c:v>-1.1070000000000002E-2</c:v>
                </c:pt>
                <c:pt idx="168">
                  <c:v>-1.231E-2</c:v>
                </c:pt>
                <c:pt idx="169">
                  <c:v>-1.3580000000000002E-2</c:v>
                </c:pt>
                <c:pt idx="170">
                  <c:v>-1.4840000000000001E-2</c:v>
                </c:pt>
                <c:pt idx="171">
                  <c:v>-1.6190000000000003E-2</c:v>
                </c:pt>
                <c:pt idx="172">
                  <c:v>-1.7610000000000001E-2</c:v>
                </c:pt>
                <c:pt idx="173">
                  <c:v>-1.9060000000000004E-2</c:v>
                </c:pt>
                <c:pt idx="174">
                  <c:v>-2.0610000000000003E-2</c:v>
                </c:pt>
                <c:pt idx="175">
                  <c:v>-2.2300000000000004E-2</c:v>
                </c:pt>
                <c:pt idx="176">
                  <c:v>-2.3959999999999999E-2</c:v>
                </c:pt>
                <c:pt idx="177">
                  <c:v>-2.5700000000000001E-2</c:v>
                </c:pt>
                <c:pt idx="178">
                  <c:v>-2.7570000000000004E-2</c:v>
                </c:pt>
                <c:pt idx="179">
                  <c:v>-2.9389999999999999E-2</c:v>
                </c:pt>
                <c:pt idx="180">
                  <c:v>-3.1310000000000004E-2</c:v>
                </c:pt>
                <c:pt idx="181">
                  <c:v>-3.3280000000000004E-2</c:v>
                </c:pt>
                <c:pt idx="182">
                  <c:v>-3.526E-2</c:v>
                </c:pt>
                <c:pt idx="183">
                  <c:v>-3.7260000000000001E-2</c:v>
                </c:pt>
                <c:pt idx="184">
                  <c:v>-3.9290000000000005E-2</c:v>
                </c:pt>
                <c:pt idx="185">
                  <c:v>-4.1269999999999994E-2</c:v>
                </c:pt>
                <c:pt idx="186">
                  <c:v>-4.3159999999999997E-2</c:v>
                </c:pt>
                <c:pt idx="187">
                  <c:v>-4.5089999999999998E-2</c:v>
                </c:pt>
                <c:pt idx="188">
                  <c:v>-4.6960000000000002E-2</c:v>
                </c:pt>
                <c:pt idx="189">
                  <c:v>-4.8779999999999997E-2</c:v>
                </c:pt>
                <c:pt idx="190">
                  <c:v>-5.0540000000000002E-2</c:v>
                </c:pt>
                <c:pt idx="191">
                  <c:v>-5.2229999999999999E-2</c:v>
                </c:pt>
                <c:pt idx="192">
                  <c:v>-5.3830000000000003E-2</c:v>
                </c:pt>
                <c:pt idx="193">
                  <c:v>-5.5359999999999999E-2</c:v>
                </c:pt>
                <c:pt idx="194">
                  <c:v>-5.6809999999999999E-2</c:v>
                </c:pt>
                <c:pt idx="195">
                  <c:v>-5.8100000000000006E-2</c:v>
                </c:pt>
                <c:pt idx="196">
                  <c:v>-5.9240000000000001E-2</c:v>
                </c:pt>
                <c:pt idx="197">
                  <c:v>-6.0340000000000005E-2</c:v>
                </c:pt>
                <c:pt idx="198">
                  <c:v>-6.1239999999999996E-2</c:v>
                </c:pt>
                <c:pt idx="199">
                  <c:v>-6.2000000000000006E-2</c:v>
                </c:pt>
                <c:pt idx="200">
                  <c:v>-6.2659999999999993E-2</c:v>
                </c:pt>
                <c:pt idx="201">
                  <c:v>-6.3109999999999999E-2</c:v>
                </c:pt>
                <c:pt idx="202">
                  <c:v>-6.3420000000000004E-2</c:v>
                </c:pt>
                <c:pt idx="203">
                  <c:v>-6.3640000000000002E-2</c:v>
                </c:pt>
                <c:pt idx="204">
                  <c:v>-6.361E-2</c:v>
                </c:pt>
                <c:pt idx="205">
                  <c:v>-6.3479999999999995E-2</c:v>
                </c:pt>
                <c:pt idx="206">
                  <c:v>-6.3109999999999999E-2</c:v>
                </c:pt>
                <c:pt idx="207">
                  <c:v>-6.2609999999999999E-2</c:v>
                </c:pt>
                <c:pt idx="208">
                  <c:v>-6.198E-2</c:v>
                </c:pt>
                <c:pt idx="209">
                  <c:v>-6.1109999999999998E-2</c:v>
                </c:pt>
                <c:pt idx="210">
                  <c:v>-6.0159999999999998E-2</c:v>
                </c:pt>
                <c:pt idx="211">
                  <c:v>-5.9000000000000004E-2</c:v>
                </c:pt>
                <c:pt idx="212">
                  <c:v>-5.7680000000000002E-2</c:v>
                </c:pt>
                <c:pt idx="213">
                  <c:v>-5.6210000000000003E-2</c:v>
                </c:pt>
                <c:pt idx="214">
                  <c:v>-5.4550000000000008E-2</c:v>
                </c:pt>
                <c:pt idx="215">
                  <c:v>-5.281000000000001E-2</c:v>
                </c:pt>
                <c:pt idx="216">
                  <c:v>-5.0860000000000009E-2</c:v>
                </c:pt>
                <c:pt idx="217">
                  <c:v>-4.8849999999999998E-2</c:v>
                </c:pt>
                <c:pt idx="218">
                  <c:v>-4.6800000000000001E-2</c:v>
                </c:pt>
                <c:pt idx="219">
                  <c:v>-4.4560000000000009E-2</c:v>
                </c:pt>
                <c:pt idx="220">
                  <c:v>-4.2220000000000001E-2</c:v>
                </c:pt>
                <c:pt idx="221">
                  <c:v>-3.9789999999999999E-2</c:v>
                </c:pt>
                <c:pt idx="222">
                  <c:v>-3.7240000000000009E-2</c:v>
                </c:pt>
                <c:pt idx="223">
                  <c:v>-3.4630000000000008E-2</c:v>
                </c:pt>
                <c:pt idx="224">
                  <c:v>-3.1890000000000002E-2</c:v>
                </c:pt>
                <c:pt idx="225">
                  <c:v>-2.9020000000000001E-2</c:v>
                </c:pt>
                <c:pt idx="226">
                  <c:v>-2.6090000000000002E-2</c:v>
                </c:pt>
                <c:pt idx="227">
                  <c:v>-2.3059999999999997E-2</c:v>
                </c:pt>
                <c:pt idx="228">
                  <c:v>-1.9930000000000003E-2</c:v>
                </c:pt>
                <c:pt idx="229">
                  <c:v>-1.6709999999999999E-2</c:v>
                </c:pt>
                <c:pt idx="230">
                  <c:v>-1.3370000000000002E-2</c:v>
                </c:pt>
                <c:pt idx="231">
                  <c:v>-9.9700000000000049E-3</c:v>
                </c:pt>
                <c:pt idx="232">
                  <c:v>-6.5200000000000006E-3</c:v>
                </c:pt>
                <c:pt idx="233">
                  <c:v>-3.0100000000000001E-3</c:v>
                </c:pt>
                <c:pt idx="234">
                  <c:v>4.4000000000000012E-4</c:v>
                </c:pt>
                <c:pt idx="235">
                  <c:v>4.0200000000000001E-3</c:v>
                </c:pt>
                <c:pt idx="236">
                  <c:v>7.5500000000000012E-3</c:v>
                </c:pt>
                <c:pt idx="237">
                  <c:v>1.1190000000000002E-2</c:v>
                </c:pt>
                <c:pt idx="238">
                  <c:v>1.4880000000000001E-2</c:v>
                </c:pt>
                <c:pt idx="239">
                  <c:v>1.8620000000000005E-2</c:v>
                </c:pt>
                <c:pt idx="240">
                  <c:v>2.2410000000000003E-2</c:v>
                </c:pt>
                <c:pt idx="241">
                  <c:v>2.6230000000000007E-2</c:v>
                </c:pt>
                <c:pt idx="242">
                  <c:v>3.0159999999999999E-2</c:v>
                </c:pt>
                <c:pt idx="243">
                  <c:v>3.4000000000000002E-2</c:v>
                </c:pt>
                <c:pt idx="244">
                  <c:v>3.7960000000000001E-2</c:v>
                </c:pt>
                <c:pt idx="245">
                  <c:v>4.1930000000000002E-2</c:v>
                </c:pt>
                <c:pt idx="246">
                  <c:v>4.5890000000000007E-2</c:v>
                </c:pt>
                <c:pt idx="247">
                  <c:v>4.9890000000000004E-2</c:v>
                </c:pt>
                <c:pt idx="248">
                  <c:v>5.3920000000000003E-2</c:v>
                </c:pt>
                <c:pt idx="249">
                  <c:v>5.7870000000000005E-2</c:v>
                </c:pt>
                <c:pt idx="250">
                  <c:v>6.1749999999999999E-2</c:v>
                </c:pt>
                <c:pt idx="251">
                  <c:v>6.5570000000000003E-2</c:v>
                </c:pt>
                <c:pt idx="252">
                  <c:v>6.931000000000001E-2</c:v>
                </c:pt>
                <c:pt idx="253">
                  <c:v>7.3050000000000004E-2</c:v>
                </c:pt>
                <c:pt idx="254">
                  <c:v>7.6740000000000003E-2</c:v>
                </c:pt>
                <c:pt idx="255">
                  <c:v>8.0400000000000041E-2</c:v>
                </c:pt>
                <c:pt idx="256">
                  <c:v>8.3980000000000041E-2</c:v>
                </c:pt>
                <c:pt idx="257">
                  <c:v>8.746000000000001E-2</c:v>
                </c:pt>
                <c:pt idx="258">
                  <c:v>9.0910000000000005E-2</c:v>
                </c:pt>
                <c:pt idx="259">
                  <c:v>9.4260000000000024E-2</c:v>
                </c:pt>
                <c:pt idx="260">
                  <c:v>9.7500000000000017E-2</c:v>
                </c:pt>
                <c:pt idx="261">
                  <c:v>0.10066000000000001</c:v>
                </c:pt>
                <c:pt idx="262">
                  <c:v>0.10372000000000003</c:v>
                </c:pt>
                <c:pt idx="263">
                  <c:v>0.10662000000000003</c:v>
                </c:pt>
                <c:pt idx="264">
                  <c:v>0.10936000000000001</c:v>
                </c:pt>
                <c:pt idx="265">
                  <c:v>0.11204</c:v>
                </c:pt>
                <c:pt idx="266">
                  <c:v>0.11444</c:v>
                </c:pt>
                <c:pt idx="267">
                  <c:v>0.11668000000000002</c:v>
                </c:pt>
                <c:pt idx="268">
                  <c:v>0.11879000000000003</c:v>
                </c:pt>
                <c:pt idx="269">
                  <c:v>0.12074000000000001</c:v>
                </c:pt>
                <c:pt idx="270">
                  <c:v>0.12248000000000002</c:v>
                </c:pt>
                <c:pt idx="271">
                  <c:v>0.12414000000000001</c:v>
                </c:pt>
                <c:pt idx="272">
                  <c:v>0.12551000000000001</c:v>
                </c:pt>
                <c:pt idx="273">
                  <c:v>0.1268</c:v>
                </c:pt>
                <c:pt idx="274">
                  <c:v>0.12787999999999997</c:v>
                </c:pt>
                <c:pt idx="275">
                  <c:v>0.1288</c:v>
                </c:pt>
                <c:pt idx="276">
                  <c:v>0.12950999999999999</c:v>
                </c:pt>
                <c:pt idx="277">
                  <c:v>0.13006000000000001</c:v>
                </c:pt>
                <c:pt idx="278">
                  <c:v>0.13050999999999999</c:v>
                </c:pt>
                <c:pt idx="279">
                  <c:v>0.13070000000000001</c:v>
                </c:pt>
                <c:pt idx="280">
                  <c:v>0.13072</c:v>
                </c:pt>
                <c:pt idx="281">
                  <c:v>0.13053999999999999</c:v>
                </c:pt>
                <c:pt idx="282">
                  <c:v>0.13022</c:v>
                </c:pt>
                <c:pt idx="283">
                  <c:v>0.12964000000000001</c:v>
                </c:pt>
                <c:pt idx="284">
                  <c:v>0.12889999999999999</c:v>
                </c:pt>
                <c:pt idx="285">
                  <c:v>0.12801000000000001</c:v>
                </c:pt>
                <c:pt idx="286">
                  <c:v>0.12698000000000001</c:v>
                </c:pt>
                <c:pt idx="287">
                  <c:v>0.12576999999999999</c:v>
                </c:pt>
                <c:pt idx="288">
                  <c:v>0.12436999999999998</c:v>
                </c:pt>
                <c:pt idx="289">
                  <c:v>0.12290000000000001</c:v>
                </c:pt>
                <c:pt idx="290">
                  <c:v>0.12121000000000001</c:v>
                </c:pt>
                <c:pt idx="291">
                  <c:v>0.11942000000000001</c:v>
                </c:pt>
                <c:pt idx="292">
                  <c:v>0.11749999999999998</c:v>
                </c:pt>
                <c:pt idx="293">
                  <c:v>0.11544</c:v>
                </c:pt>
                <c:pt idx="294">
                  <c:v>0.11325</c:v>
                </c:pt>
                <c:pt idx="295">
                  <c:v>0.11099000000000002</c:v>
                </c:pt>
                <c:pt idx="296">
                  <c:v>0.10856000000000002</c:v>
                </c:pt>
                <c:pt idx="297">
                  <c:v>0.10609000000000002</c:v>
                </c:pt>
                <c:pt idx="298">
                  <c:v>0.10348</c:v>
                </c:pt>
                <c:pt idx="299">
                  <c:v>0.10077000000000001</c:v>
                </c:pt>
                <c:pt idx="300">
                  <c:v>9.7970000000000002E-2</c:v>
                </c:pt>
                <c:pt idx="301">
                  <c:v>9.5100000000000004E-2</c:v>
                </c:pt>
                <c:pt idx="302">
                  <c:v>9.2100000000000001E-2</c:v>
                </c:pt>
                <c:pt idx="303">
                  <c:v>8.9020000000000016E-2</c:v>
                </c:pt>
                <c:pt idx="304">
                  <c:v>8.5880000000000026E-2</c:v>
                </c:pt>
                <c:pt idx="305">
                  <c:v>8.2640000000000005E-2</c:v>
                </c:pt>
                <c:pt idx="306">
                  <c:v>7.9320000000000015E-2</c:v>
                </c:pt>
                <c:pt idx="307">
                  <c:v>7.597000000000001E-2</c:v>
                </c:pt>
                <c:pt idx="308">
                  <c:v>7.2580000000000019E-2</c:v>
                </c:pt>
                <c:pt idx="309">
                  <c:v>6.9050000000000014E-2</c:v>
                </c:pt>
                <c:pt idx="310">
                  <c:v>6.5540000000000001E-2</c:v>
                </c:pt>
                <c:pt idx="311">
                  <c:v>6.1929999999999992E-2</c:v>
                </c:pt>
                <c:pt idx="312">
                  <c:v>5.8370000000000005E-2</c:v>
                </c:pt>
                <c:pt idx="313">
                  <c:v>5.4710000000000016E-2</c:v>
                </c:pt>
                <c:pt idx="314">
                  <c:v>5.1020000000000003E-2</c:v>
                </c:pt>
                <c:pt idx="315">
                  <c:v>4.7360000000000006E-2</c:v>
                </c:pt>
                <c:pt idx="316">
                  <c:v>4.3589999999999997E-2</c:v>
                </c:pt>
                <c:pt idx="317">
                  <c:v>3.9800000000000002E-2</c:v>
                </c:pt>
                <c:pt idx="318">
                  <c:v>3.5980000000000005E-2</c:v>
                </c:pt>
                <c:pt idx="319">
                  <c:v>3.2160000000000001E-2</c:v>
                </c:pt>
                <c:pt idx="320">
                  <c:v>2.826E-2</c:v>
                </c:pt>
                <c:pt idx="321">
                  <c:v>2.4230000000000002E-2</c:v>
                </c:pt>
                <c:pt idx="322">
                  <c:v>2.0299999999999999E-2</c:v>
                </c:pt>
                <c:pt idx="323">
                  <c:v>1.6350000000000003E-2</c:v>
                </c:pt>
                <c:pt idx="324">
                  <c:v>1.235E-2</c:v>
                </c:pt>
                <c:pt idx="325">
                  <c:v>8.3700000000000024E-3</c:v>
                </c:pt>
                <c:pt idx="326">
                  <c:v>4.3600000000000002E-3</c:v>
                </c:pt>
                <c:pt idx="327">
                  <c:v>3.9000000000000005E-4</c:v>
                </c:pt>
                <c:pt idx="328">
                  <c:v>-3.5400000000000006E-3</c:v>
                </c:pt>
                <c:pt idx="329">
                  <c:v>-7.4900000000000019E-3</c:v>
                </c:pt>
                <c:pt idx="330">
                  <c:v>-1.1390000000000001E-2</c:v>
                </c:pt>
                <c:pt idx="331">
                  <c:v>-1.5259999999999998E-2</c:v>
                </c:pt>
                <c:pt idx="332">
                  <c:v>-1.9030000000000002E-2</c:v>
                </c:pt>
                <c:pt idx="333">
                  <c:v>-2.2900000000000004E-2</c:v>
                </c:pt>
                <c:pt idx="334">
                  <c:v>-2.6590000000000003E-2</c:v>
                </c:pt>
                <c:pt idx="335">
                  <c:v>-3.031E-2</c:v>
                </c:pt>
                <c:pt idx="336">
                  <c:v>-3.4050000000000004E-2</c:v>
                </c:pt>
                <c:pt idx="337">
                  <c:v>-3.774000000000001E-2</c:v>
                </c:pt>
                <c:pt idx="338">
                  <c:v>-4.1349999999999991E-2</c:v>
                </c:pt>
                <c:pt idx="339">
                  <c:v>-4.4900000000000009E-2</c:v>
                </c:pt>
                <c:pt idx="340">
                  <c:v>-4.8379999999999999E-2</c:v>
                </c:pt>
                <c:pt idx="341">
                  <c:v>-5.1729999999999998E-2</c:v>
                </c:pt>
                <c:pt idx="342">
                  <c:v>-5.5050000000000002E-2</c:v>
                </c:pt>
                <c:pt idx="343">
                  <c:v>-5.8160000000000003E-2</c:v>
                </c:pt>
                <c:pt idx="344">
                  <c:v>-6.1239999999999996E-2</c:v>
                </c:pt>
                <c:pt idx="345">
                  <c:v>-6.4189999999999997E-2</c:v>
                </c:pt>
                <c:pt idx="346">
                  <c:v>-6.6949999999999996E-2</c:v>
                </c:pt>
                <c:pt idx="347">
                  <c:v>-6.967000000000001E-2</c:v>
                </c:pt>
                <c:pt idx="348">
                  <c:v>-7.2220000000000006E-2</c:v>
                </c:pt>
                <c:pt idx="349">
                  <c:v>-7.462000000000002E-2</c:v>
                </c:pt>
                <c:pt idx="350">
                  <c:v>-7.6890000000000014E-2</c:v>
                </c:pt>
                <c:pt idx="351">
                  <c:v>-7.9070000000000015E-2</c:v>
                </c:pt>
                <c:pt idx="352">
                  <c:v>-8.1100000000000005E-2</c:v>
                </c:pt>
                <c:pt idx="353">
                  <c:v>-8.2970000000000002E-2</c:v>
                </c:pt>
                <c:pt idx="354">
                  <c:v>-8.482000000000002E-2</c:v>
                </c:pt>
                <c:pt idx="355">
                  <c:v>-8.6420000000000011E-2</c:v>
                </c:pt>
                <c:pt idx="356">
                  <c:v>-8.7930000000000022E-2</c:v>
                </c:pt>
                <c:pt idx="357">
                  <c:v>-8.924E-2</c:v>
                </c:pt>
                <c:pt idx="358">
                  <c:v>-9.0479999999999991E-2</c:v>
                </c:pt>
                <c:pt idx="359">
                  <c:v>-9.1510000000000022E-2</c:v>
                </c:pt>
                <c:pt idx="360">
                  <c:v>-9.2430000000000012E-2</c:v>
                </c:pt>
                <c:pt idx="361">
                  <c:v>-9.3170000000000017E-2</c:v>
                </c:pt>
                <c:pt idx="362">
                  <c:v>-9.3750000000000028E-2</c:v>
                </c:pt>
                <c:pt idx="363">
                  <c:v>-9.4200000000000006E-2</c:v>
                </c:pt>
                <c:pt idx="364">
                  <c:v>-9.4540000000000055E-2</c:v>
                </c:pt>
                <c:pt idx="365">
                  <c:v>-9.472000000000004E-2</c:v>
                </c:pt>
                <c:pt idx="366">
                  <c:v>-9.4750000000000029E-2</c:v>
                </c:pt>
                <c:pt idx="367">
                  <c:v>-9.4750000000000029E-2</c:v>
                </c:pt>
                <c:pt idx="368">
                  <c:v>-9.4570000000000015E-2</c:v>
                </c:pt>
                <c:pt idx="369">
                  <c:v>-9.4250000000000014E-2</c:v>
                </c:pt>
                <c:pt idx="370">
                  <c:v>-9.3880000000000005E-2</c:v>
                </c:pt>
                <c:pt idx="371">
                  <c:v>-9.3350000000000016E-2</c:v>
                </c:pt>
                <c:pt idx="372">
                  <c:v>-9.2770000000000005E-2</c:v>
                </c:pt>
                <c:pt idx="373">
                  <c:v>-9.2120000000000007E-2</c:v>
                </c:pt>
                <c:pt idx="374">
                  <c:v>-9.1379999999999989E-2</c:v>
                </c:pt>
                <c:pt idx="375">
                  <c:v>-9.0560000000000015E-2</c:v>
                </c:pt>
                <c:pt idx="376">
                  <c:v>-8.9640000000000025E-2</c:v>
                </c:pt>
                <c:pt idx="377">
                  <c:v>-8.8720000000000021E-2</c:v>
                </c:pt>
                <c:pt idx="378">
                  <c:v>-8.7720000000000006E-2</c:v>
                </c:pt>
                <c:pt idx="379">
                  <c:v>-8.6610000000000006E-2</c:v>
                </c:pt>
                <c:pt idx="380">
                  <c:v>-8.550000000000002E-2</c:v>
                </c:pt>
                <c:pt idx="381">
                  <c:v>-8.432000000000002E-2</c:v>
                </c:pt>
                <c:pt idx="382">
                  <c:v>-8.3110000000000003E-2</c:v>
                </c:pt>
                <c:pt idx="383">
                  <c:v>-8.1870000000000026E-2</c:v>
                </c:pt>
                <c:pt idx="384">
                  <c:v>-8.0520000000000022E-2</c:v>
                </c:pt>
                <c:pt idx="385">
                  <c:v>-7.9100000000000004E-2</c:v>
                </c:pt>
                <c:pt idx="386">
                  <c:v>-7.7679999999999999E-2</c:v>
                </c:pt>
                <c:pt idx="387">
                  <c:v>-7.6200000000000004E-2</c:v>
                </c:pt>
                <c:pt idx="388">
                  <c:v>-7.4750000000000011E-2</c:v>
                </c:pt>
                <c:pt idx="389">
                  <c:v>-7.3300000000000004E-2</c:v>
                </c:pt>
                <c:pt idx="390">
                  <c:v>-7.1830000000000019E-2</c:v>
                </c:pt>
                <c:pt idx="391">
                  <c:v>-7.0330000000000018E-2</c:v>
                </c:pt>
                <c:pt idx="392">
                  <c:v>-6.8849999999999995E-2</c:v>
                </c:pt>
                <c:pt idx="393">
                  <c:v>-6.7400000000000015E-2</c:v>
                </c:pt>
                <c:pt idx="394">
                  <c:v>-6.5869999999999998E-2</c:v>
                </c:pt>
                <c:pt idx="395">
                  <c:v>-6.4320000000000016E-2</c:v>
                </c:pt>
                <c:pt idx="396">
                  <c:v>-6.2839999999999993E-2</c:v>
                </c:pt>
                <c:pt idx="397">
                  <c:v>-6.128999999999999E-2</c:v>
                </c:pt>
                <c:pt idx="398">
                  <c:v>-5.9710000000000006E-2</c:v>
                </c:pt>
                <c:pt idx="399">
                  <c:v>-5.8100000000000006E-2</c:v>
                </c:pt>
                <c:pt idx="400">
                  <c:v>-5.6469999999999999E-2</c:v>
                </c:pt>
              </c:numCache>
            </c:numRef>
          </c:yVal>
          <c:smooth val="1"/>
        </c:ser>
        <c:ser>
          <c:idx val="1"/>
          <c:order val="1"/>
          <c:marker>
            <c:symbol val="none"/>
          </c:marker>
          <c:xVal>
            <c:numRef>
              <c:f>'C:\Users\LU\Fast Timing\07202012\64mm^2\ZVA&amp;AM\1750V\[T75.csv]T75'!$A$100:$A$500</c:f>
              <c:numCache>
                <c:formatCode>General</c:formatCode>
                <c:ptCount val="401"/>
                <c:pt idx="0">
                  <c:v>-3.7597000000000014E-9</c:v>
                </c:pt>
                <c:pt idx="1">
                  <c:v>-3.7472000000000021E-9</c:v>
                </c:pt>
                <c:pt idx="2">
                  <c:v>-3.7347000000000028E-9</c:v>
                </c:pt>
                <c:pt idx="3">
                  <c:v>-3.7222000000000019E-9</c:v>
                </c:pt>
                <c:pt idx="4">
                  <c:v>-3.7097000000000022E-9</c:v>
                </c:pt>
                <c:pt idx="5">
                  <c:v>-3.6972000000000021E-9</c:v>
                </c:pt>
                <c:pt idx="6">
                  <c:v>-3.6847000000000016E-9</c:v>
                </c:pt>
                <c:pt idx="7">
                  <c:v>-3.6722000000000014E-9</c:v>
                </c:pt>
                <c:pt idx="8">
                  <c:v>-3.6597000000000017E-9</c:v>
                </c:pt>
                <c:pt idx="9">
                  <c:v>-3.647200000000002E-9</c:v>
                </c:pt>
                <c:pt idx="10">
                  <c:v>-3.6347000000000015E-9</c:v>
                </c:pt>
                <c:pt idx="11">
                  <c:v>-3.6222000000000018E-9</c:v>
                </c:pt>
                <c:pt idx="12">
                  <c:v>-3.6097000000000021E-9</c:v>
                </c:pt>
                <c:pt idx="13">
                  <c:v>-3.5972000000000016E-9</c:v>
                </c:pt>
                <c:pt idx="14">
                  <c:v>-3.5847000000000015E-9</c:v>
                </c:pt>
                <c:pt idx="15">
                  <c:v>-3.5722000000000014E-9</c:v>
                </c:pt>
                <c:pt idx="16">
                  <c:v>-3.5597000000000017E-9</c:v>
                </c:pt>
                <c:pt idx="17">
                  <c:v>-3.547200000000002E-9</c:v>
                </c:pt>
                <c:pt idx="18">
                  <c:v>-3.5347000000000015E-9</c:v>
                </c:pt>
                <c:pt idx="19">
                  <c:v>-3.5222000000000013E-9</c:v>
                </c:pt>
                <c:pt idx="20">
                  <c:v>-3.5097000000000016E-9</c:v>
                </c:pt>
                <c:pt idx="21">
                  <c:v>-3.4972000000000015E-9</c:v>
                </c:pt>
                <c:pt idx="22">
                  <c:v>-3.4847000000000018E-9</c:v>
                </c:pt>
                <c:pt idx="23">
                  <c:v>-3.4722000000000013E-9</c:v>
                </c:pt>
                <c:pt idx="24">
                  <c:v>-3.4597000000000016E-9</c:v>
                </c:pt>
                <c:pt idx="25">
                  <c:v>-3.4472000000000019E-9</c:v>
                </c:pt>
                <c:pt idx="26">
                  <c:v>-3.4347000000000014E-9</c:v>
                </c:pt>
                <c:pt idx="27">
                  <c:v>-3.4222000000000013E-9</c:v>
                </c:pt>
                <c:pt idx="28">
                  <c:v>-3.4097000000000012E-9</c:v>
                </c:pt>
                <c:pt idx="29">
                  <c:v>-3.3972000000000015E-9</c:v>
                </c:pt>
                <c:pt idx="30">
                  <c:v>-3.3847000000000018E-9</c:v>
                </c:pt>
                <c:pt idx="31">
                  <c:v>-3.3722000000000012E-9</c:v>
                </c:pt>
                <c:pt idx="32">
                  <c:v>-3.3597000000000011E-9</c:v>
                </c:pt>
                <c:pt idx="33">
                  <c:v>-3.3472000000000014E-9</c:v>
                </c:pt>
                <c:pt idx="34">
                  <c:v>-3.3347000000000013E-9</c:v>
                </c:pt>
                <c:pt idx="35">
                  <c:v>-3.3222000000000012E-9</c:v>
                </c:pt>
                <c:pt idx="36">
                  <c:v>-3.3097000000000011E-9</c:v>
                </c:pt>
                <c:pt idx="37">
                  <c:v>-3.2972000000000018E-9</c:v>
                </c:pt>
                <c:pt idx="38">
                  <c:v>-3.2847000000000021E-9</c:v>
                </c:pt>
                <c:pt idx="39">
                  <c:v>-3.2722000000000016E-9</c:v>
                </c:pt>
                <c:pt idx="40">
                  <c:v>-3.2597000000000011E-9</c:v>
                </c:pt>
                <c:pt idx="41">
                  <c:v>-3.2472000000000018E-9</c:v>
                </c:pt>
                <c:pt idx="42">
                  <c:v>-3.2347000000000017E-9</c:v>
                </c:pt>
                <c:pt idx="43">
                  <c:v>-3.2222000000000015E-9</c:v>
                </c:pt>
                <c:pt idx="44">
                  <c:v>-3.2097000000000019E-9</c:v>
                </c:pt>
                <c:pt idx="45">
                  <c:v>-3.1972000000000017E-9</c:v>
                </c:pt>
                <c:pt idx="46">
                  <c:v>-3.184700000000002E-9</c:v>
                </c:pt>
                <c:pt idx="47">
                  <c:v>-3.1722000000000011E-9</c:v>
                </c:pt>
                <c:pt idx="48">
                  <c:v>-3.1597000000000014E-9</c:v>
                </c:pt>
                <c:pt idx="49">
                  <c:v>-3.1472000000000017E-9</c:v>
                </c:pt>
                <c:pt idx="50">
                  <c:v>-3.1347000000000012E-9</c:v>
                </c:pt>
                <c:pt idx="51">
                  <c:v>-3.1222000000000015E-9</c:v>
                </c:pt>
                <c:pt idx="52">
                  <c:v>-3.1097000000000018E-9</c:v>
                </c:pt>
                <c:pt idx="53">
                  <c:v>-3.0972000000000017E-9</c:v>
                </c:pt>
                <c:pt idx="54">
                  <c:v>-3.0847000000000011E-9</c:v>
                </c:pt>
                <c:pt idx="55">
                  <c:v>-3.072200000000001E-9</c:v>
                </c:pt>
                <c:pt idx="56">
                  <c:v>-3.0597000000000013E-9</c:v>
                </c:pt>
                <c:pt idx="57">
                  <c:v>-3.0472000000000016E-9</c:v>
                </c:pt>
                <c:pt idx="58">
                  <c:v>-3.0347000000000011E-9</c:v>
                </c:pt>
                <c:pt idx="59">
                  <c:v>-3.0222000000000014E-9</c:v>
                </c:pt>
                <c:pt idx="60">
                  <c:v>-3.0097000000000017E-9</c:v>
                </c:pt>
                <c:pt idx="61">
                  <c:v>-2.9972000000000012E-9</c:v>
                </c:pt>
                <c:pt idx="62">
                  <c:v>-2.9847000000000011E-9</c:v>
                </c:pt>
                <c:pt idx="63">
                  <c:v>-2.972200000000001E-9</c:v>
                </c:pt>
                <c:pt idx="64">
                  <c:v>-2.9597000000000013E-9</c:v>
                </c:pt>
                <c:pt idx="65">
                  <c:v>-2.9472000000000016E-9</c:v>
                </c:pt>
                <c:pt idx="66">
                  <c:v>-2.934700000000001E-9</c:v>
                </c:pt>
                <c:pt idx="67">
                  <c:v>-2.9222000000000013E-9</c:v>
                </c:pt>
                <c:pt idx="68">
                  <c:v>-2.9097000000000012E-9</c:v>
                </c:pt>
                <c:pt idx="69">
                  <c:v>-2.8972000000000011E-9</c:v>
                </c:pt>
                <c:pt idx="70">
                  <c:v>-2.8847000000000014E-9</c:v>
                </c:pt>
                <c:pt idx="71">
                  <c:v>-2.8722000000000009E-9</c:v>
                </c:pt>
                <c:pt idx="72">
                  <c:v>-2.8597000000000012E-9</c:v>
                </c:pt>
                <c:pt idx="73">
                  <c:v>-2.8472000000000015E-9</c:v>
                </c:pt>
                <c:pt idx="74">
                  <c:v>-2.8347000000000014E-9</c:v>
                </c:pt>
                <c:pt idx="75">
                  <c:v>-2.8222000000000009E-9</c:v>
                </c:pt>
                <c:pt idx="76">
                  <c:v>-2.8097000000000008E-9</c:v>
                </c:pt>
                <c:pt idx="77">
                  <c:v>-2.7972000000000015E-9</c:v>
                </c:pt>
                <c:pt idx="78">
                  <c:v>-2.7847000000000018E-9</c:v>
                </c:pt>
                <c:pt idx="79">
                  <c:v>-2.7722000000000012E-9</c:v>
                </c:pt>
                <c:pt idx="80">
                  <c:v>-2.7597000000000011E-9</c:v>
                </c:pt>
                <c:pt idx="81">
                  <c:v>-2.7472000000000018E-9</c:v>
                </c:pt>
                <c:pt idx="82">
                  <c:v>-2.7347000000000013E-9</c:v>
                </c:pt>
                <c:pt idx="83">
                  <c:v>-2.7222000000000012E-9</c:v>
                </c:pt>
                <c:pt idx="84">
                  <c:v>-2.7097000000000011E-9</c:v>
                </c:pt>
                <c:pt idx="85">
                  <c:v>-2.6972000000000014E-9</c:v>
                </c:pt>
                <c:pt idx="86">
                  <c:v>-2.6847000000000017E-9</c:v>
                </c:pt>
                <c:pt idx="87">
                  <c:v>-2.6722000000000012E-9</c:v>
                </c:pt>
                <c:pt idx="88">
                  <c:v>-2.6597000000000006E-9</c:v>
                </c:pt>
                <c:pt idx="89">
                  <c:v>-2.6472000000000014E-9</c:v>
                </c:pt>
                <c:pt idx="90">
                  <c:v>-2.6347000000000013E-9</c:v>
                </c:pt>
                <c:pt idx="91">
                  <c:v>-2.6222000000000011E-9</c:v>
                </c:pt>
                <c:pt idx="92">
                  <c:v>-2.6097000000000014E-9</c:v>
                </c:pt>
                <c:pt idx="93">
                  <c:v>-2.5972000000000013E-9</c:v>
                </c:pt>
                <c:pt idx="94">
                  <c:v>-2.5847000000000016E-9</c:v>
                </c:pt>
                <c:pt idx="95">
                  <c:v>-2.5722000000000007E-9</c:v>
                </c:pt>
                <c:pt idx="96">
                  <c:v>-2.559700000000001E-9</c:v>
                </c:pt>
                <c:pt idx="97">
                  <c:v>-2.5472000000000013E-9</c:v>
                </c:pt>
                <c:pt idx="98">
                  <c:v>-2.5347000000000008E-9</c:v>
                </c:pt>
                <c:pt idx="99">
                  <c:v>-2.5222000000000011E-9</c:v>
                </c:pt>
                <c:pt idx="100">
                  <c:v>-2.5097000000000014E-9</c:v>
                </c:pt>
                <c:pt idx="101">
                  <c:v>-2.4972000000000013E-9</c:v>
                </c:pt>
                <c:pt idx="102">
                  <c:v>-2.4847000000000007E-9</c:v>
                </c:pt>
                <c:pt idx="103">
                  <c:v>-2.4722000000000006E-9</c:v>
                </c:pt>
                <c:pt idx="104">
                  <c:v>-2.4597000000000009E-9</c:v>
                </c:pt>
                <c:pt idx="105">
                  <c:v>-2.4472000000000012E-9</c:v>
                </c:pt>
                <c:pt idx="106">
                  <c:v>-2.4347000000000007E-9</c:v>
                </c:pt>
                <c:pt idx="107">
                  <c:v>-2.422200000000001E-9</c:v>
                </c:pt>
                <c:pt idx="108">
                  <c:v>-2.4097000000000013E-9</c:v>
                </c:pt>
                <c:pt idx="109">
                  <c:v>-2.3972000000000008E-9</c:v>
                </c:pt>
                <c:pt idx="110">
                  <c:v>-2.3847000000000007E-9</c:v>
                </c:pt>
                <c:pt idx="111">
                  <c:v>-2.3722000000000006E-9</c:v>
                </c:pt>
                <c:pt idx="112">
                  <c:v>-2.3597000000000009E-9</c:v>
                </c:pt>
                <c:pt idx="113">
                  <c:v>-2.3472000000000012E-9</c:v>
                </c:pt>
                <c:pt idx="114">
                  <c:v>-2.3347000000000006E-9</c:v>
                </c:pt>
                <c:pt idx="115">
                  <c:v>-2.3222000000000009E-9</c:v>
                </c:pt>
                <c:pt idx="116">
                  <c:v>-2.3097000000000008E-9</c:v>
                </c:pt>
                <c:pt idx="117">
                  <c:v>-2.2972000000000011E-9</c:v>
                </c:pt>
                <c:pt idx="118">
                  <c:v>-2.2847000000000014E-9</c:v>
                </c:pt>
                <c:pt idx="119">
                  <c:v>-2.2722000000000009E-9</c:v>
                </c:pt>
                <c:pt idx="120">
                  <c:v>-2.2597000000000012E-9</c:v>
                </c:pt>
                <c:pt idx="121">
                  <c:v>-2.2472000000000015E-9</c:v>
                </c:pt>
                <c:pt idx="122">
                  <c:v>-2.2347000000000014E-9</c:v>
                </c:pt>
                <c:pt idx="123">
                  <c:v>-2.2222000000000009E-9</c:v>
                </c:pt>
                <c:pt idx="124">
                  <c:v>-2.2097000000000008E-9</c:v>
                </c:pt>
                <c:pt idx="125">
                  <c:v>-2.1972000000000011E-9</c:v>
                </c:pt>
                <c:pt idx="126">
                  <c:v>-2.1847000000000014E-9</c:v>
                </c:pt>
                <c:pt idx="127">
                  <c:v>-2.1722000000000008E-9</c:v>
                </c:pt>
                <c:pt idx="128">
                  <c:v>-2.1597000000000007E-9</c:v>
                </c:pt>
                <c:pt idx="129">
                  <c:v>-2.1472000000000014E-9</c:v>
                </c:pt>
                <c:pt idx="130">
                  <c:v>-2.1347000000000009E-9</c:v>
                </c:pt>
                <c:pt idx="131">
                  <c:v>-2.1222000000000008E-9</c:v>
                </c:pt>
                <c:pt idx="132">
                  <c:v>-2.1097000000000007E-9</c:v>
                </c:pt>
                <c:pt idx="133">
                  <c:v>-2.097200000000001E-9</c:v>
                </c:pt>
                <c:pt idx="134">
                  <c:v>-2.0847000000000013E-9</c:v>
                </c:pt>
                <c:pt idx="135">
                  <c:v>-2.0722000000000008E-9</c:v>
                </c:pt>
                <c:pt idx="136">
                  <c:v>-2.0597000000000007E-9</c:v>
                </c:pt>
                <c:pt idx="137">
                  <c:v>-2.047200000000001E-9</c:v>
                </c:pt>
                <c:pt idx="138">
                  <c:v>-2.0347000000000008E-9</c:v>
                </c:pt>
                <c:pt idx="139">
                  <c:v>-2.0222000000000007E-9</c:v>
                </c:pt>
                <c:pt idx="140">
                  <c:v>-2.009700000000001E-9</c:v>
                </c:pt>
                <c:pt idx="141">
                  <c:v>-1.9972000000000009E-9</c:v>
                </c:pt>
                <c:pt idx="142">
                  <c:v>-1.9847000000000012E-9</c:v>
                </c:pt>
                <c:pt idx="143">
                  <c:v>-1.9722000000000011E-9</c:v>
                </c:pt>
                <c:pt idx="144">
                  <c:v>-1.959700000000001E-9</c:v>
                </c:pt>
                <c:pt idx="145">
                  <c:v>-1.9472000000000009E-9</c:v>
                </c:pt>
                <c:pt idx="146">
                  <c:v>-1.9347000000000008E-9</c:v>
                </c:pt>
                <c:pt idx="147">
                  <c:v>-1.9222000000000011E-9</c:v>
                </c:pt>
                <c:pt idx="148">
                  <c:v>-1.909700000000001E-9</c:v>
                </c:pt>
                <c:pt idx="149">
                  <c:v>-1.8972000000000009E-9</c:v>
                </c:pt>
                <c:pt idx="150">
                  <c:v>-1.8847000000000007E-9</c:v>
                </c:pt>
                <c:pt idx="151">
                  <c:v>-1.8722000000000006E-9</c:v>
                </c:pt>
                <c:pt idx="152">
                  <c:v>-1.8597000000000009E-9</c:v>
                </c:pt>
                <c:pt idx="153">
                  <c:v>-1.8472000000000008E-9</c:v>
                </c:pt>
                <c:pt idx="154">
                  <c:v>-1.8347000000000009E-9</c:v>
                </c:pt>
                <c:pt idx="155">
                  <c:v>-1.822200000000001E-9</c:v>
                </c:pt>
                <c:pt idx="156">
                  <c:v>-1.8097000000000007E-9</c:v>
                </c:pt>
                <c:pt idx="157">
                  <c:v>-1.7972000000000008E-9</c:v>
                </c:pt>
                <c:pt idx="158">
                  <c:v>-1.7847000000000009E-9</c:v>
                </c:pt>
                <c:pt idx="159">
                  <c:v>-1.7722000000000006E-9</c:v>
                </c:pt>
                <c:pt idx="160">
                  <c:v>-1.7597000000000007E-9</c:v>
                </c:pt>
                <c:pt idx="161">
                  <c:v>-1.7472000000000005E-9</c:v>
                </c:pt>
                <c:pt idx="162">
                  <c:v>-1.7347000000000008E-9</c:v>
                </c:pt>
                <c:pt idx="163">
                  <c:v>-1.7222000000000005E-9</c:v>
                </c:pt>
                <c:pt idx="164">
                  <c:v>-1.7097000000000006E-9</c:v>
                </c:pt>
                <c:pt idx="165">
                  <c:v>-1.6972000000000009E-9</c:v>
                </c:pt>
                <c:pt idx="166">
                  <c:v>-1.684700000000001E-9</c:v>
                </c:pt>
                <c:pt idx="167">
                  <c:v>-1.6722000000000009E-9</c:v>
                </c:pt>
                <c:pt idx="168">
                  <c:v>-1.6597000000000008E-9</c:v>
                </c:pt>
                <c:pt idx="169">
                  <c:v>-1.6472000000000009E-9</c:v>
                </c:pt>
                <c:pt idx="170">
                  <c:v>-1.6347000000000006E-9</c:v>
                </c:pt>
                <c:pt idx="171">
                  <c:v>-1.6222000000000009E-9</c:v>
                </c:pt>
                <c:pt idx="172">
                  <c:v>-1.6097000000000006E-9</c:v>
                </c:pt>
                <c:pt idx="173">
                  <c:v>-1.5972000000000009E-9</c:v>
                </c:pt>
                <c:pt idx="174">
                  <c:v>-1.5847000000000005E-9</c:v>
                </c:pt>
                <c:pt idx="175">
                  <c:v>-1.5722000000000008E-9</c:v>
                </c:pt>
                <c:pt idx="176">
                  <c:v>-1.5597000000000005E-9</c:v>
                </c:pt>
                <c:pt idx="177">
                  <c:v>-1.5472000000000006E-9</c:v>
                </c:pt>
                <c:pt idx="178">
                  <c:v>-1.5347000000000007E-9</c:v>
                </c:pt>
                <c:pt idx="179">
                  <c:v>-1.5222000000000008E-9</c:v>
                </c:pt>
                <c:pt idx="180">
                  <c:v>-1.5097000000000005E-9</c:v>
                </c:pt>
                <c:pt idx="181">
                  <c:v>-1.4972000000000006E-9</c:v>
                </c:pt>
                <c:pt idx="182">
                  <c:v>-1.4847000000000007E-9</c:v>
                </c:pt>
                <c:pt idx="183">
                  <c:v>-1.4722000000000006E-9</c:v>
                </c:pt>
                <c:pt idx="184">
                  <c:v>-1.4597000000000004E-9</c:v>
                </c:pt>
                <c:pt idx="185">
                  <c:v>-1.4472000000000003E-9</c:v>
                </c:pt>
                <c:pt idx="186">
                  <c:v>-1.4347000000000006E-9</c:v>
                </c:pt>
                <c:pt idx="187">
                  <c:v>-1.4222000000000003E-9</c:v>
                </c:pt>
                <c:pt idx="188">
                  <c:v>-1.4097000000000004E-9</c:v>
                </c:pt>
                <c:pt idx="189">
                  <c:v>-1.3972000000000007E-9</c:v>
                </c:pt>
                <c:pt idx="190">
                  <c:v>-1.3847000000000008E-9</c:v>
                </c:pt>
                <c:pt idx="191">
                  <c:v>-1.3722000000000007E-9</c:v>
                </c:pt>
                <c:pt idx="192">
                  <c:v>-1.3597000000000006E-9</c:v>
                </c:pt>
                <c:pt idx="193">
                  <c:v>-1.3472000000000007E-9</c:v>
                </c:pt>
                <c:pt idx="194">
                  <c:v>-1.3347000000000006E-9</c:v>
                </c:pt>
                <c:pt idx="195">
                  <c:v>-1.3222000000000007E-9</c:v>
                </c:pt>
                <c:pt idx="196">
                  <c:v>-1.3097000000000003E-9</c:v>
                </c:pt>
                <c:pt idx="197">
                  <c:v>-1.2972000000000006E-9</c:v>
                </c:pt>
                <c:pt idx="198">
                  <c:v>-1.2847000000000003E-9</c:v>
                </c:pt>
                <c:pt idx="199">
                  <c:v>-1.2722000000000006E-9</c:v>
                </c:pt>
                <c:pt idx="200">
                  <c:v>-1.2597000000000003E-9</c:v>
                </c:pt>
                <c:pt idx="201">
                  <c:v>-1.2472000000000004E-9</c:v>
                </c:pt>
                <c:pt idx="202">
                  <c:v>-1.2347000000000005E-9</c:v>
                </c:pt>
                <c:pt idx="203">
                  <c:v>-1.2222000000000006E-9</c:v>
                </c:pt>
                <c:pt idx="204">
                  <c:v>-1.2097000000000003E-9</c:v>
                </c:pt>
                <c:pt idx="205">
                  <c:v>-1.1972000000000006E-9</c:v>
                </c:pt>
                <c:pt idx="206">
                  <c:v>-1.1847000000000007E-9</c:v>
                </c:pt>
                <c:pt idx="207">
                  <c:v>-1.1722000000000006E-9</c:v>
                </c:pt>
                <c:pt idx="208">
                  <c:v>-1.1597000000000005E-9</c:v>
                </c:pt>
                <c:pt idx="209">
                  <c:v>-1.1472000000000003E-9</c:v>
                </c:pt>
                <c:pt idx="210">
                  <c:v>-1.1347000000000006E-9</c:v>
                </c:pt>
                <c:pt idx="211">
                  <c:v>-1.1222000000000003E-9</c:v>
                </c:pt>
                <c:pt idx="212">
                  <c:v>-1.1097000000000004E-9</c:v>
                </c:pt>
                <c:pt idx="213">
                  <c:v>-1.0972000000000005E-9</c:v>
                </c:pt>
                <c:pt idx="214">
                  <c:v>-1.0847000000000006E-9</c:v>
                </c:pt>
                <c:pt idx="215">
                  <c:v>-1.0722000000000005E-9</c:v>
                </c:pt>
                <c:pt idx="216">
                  <c:v>-1.0597000000000004E-9</c:v>
                </c:pt>
                <c:pt idx="217">
                  <c:v>-1.0472000000000005E-9</c:v>
                </c:pt>
                <c:pt idx="218">
                  <c:v>-1.0347000000000006E-9</c:v>
                </c:pt>
                <c:pt idx="219">
                  <c:v>-1.0222000000000005E-9</c:v>
                </c:pt>
                <c:pt idx="220">
                  <c:v>-1.0097000000000001E-9</c:v>
                </c:pt>
                <c:pt idx="221">
                  <c:v>-9.9720000000000065E-10</c:v>
                </c:pt>
                <c:pt idx="222">
                  <c:v>-9.8470000000000075E-10</c:v>
                </c:pt>
                <c:pt idx="223">
                  <c:v>-9.7220000000000043E-10</c:v>
                </c:pt>
                <c:pt idx="224">
                  <c:v>-9.5970000000000073E-10</c:v>
                </c:pt>
                <c:pt idx="225">
                  <c:v>-9.4720000000000062E-10</c:v>
                </c:pt>
                <c:pt idx="226">
                  <c:v>-9.3470000000000071E-10</c:v>
                </c:pt>
                <c:pt idx="227">
                  <c:v>-9.222000000000005E-10</c:v>
                </c:pt>
                <c:pt idx="228">
                  <c:v>-9.0970000000000059E-10</c:v>
                </c:pt>
                <c:pt idx="229">
                  <c:v>-8.9720000000000058E-10</c:v>
                </c:pt>
                <c:pt idx="230">
                  <c:v>-8.8470000000000057E-10</c:v>
                </c:pt>
                <c:pt idx="231">
                  <c:v>-8.7220000000000046E-10</c:v>
                </c:pt>
                <c:pt idx="232">
                  <c:v>-8.5970000000000045E-10</c:v>
                </c:pt>
                <c:pt idx="233">
                  <c:v>-8.4720000000000065E-10</c:v>
                </c:pt>
                <c:pt idx="234">
                  <c:v>-8.3470000000000044E-10</c:v>
                </c:pt>
                <c:pt idx="235">
                  <c:v>-8.2220000000000043E-10</c:v>
                </c:pt>
                <c:pt idx="236">
                  <c:v>-8.0970000000000042E-10</c:v>
                </c:pt>
                <c:pt idx="237">
                  <c:v>-7.9720000000000051E-10</c:v>
                </c:pt>
                <c:pt idx="238">
                  <c:v>-7.847000000000004E-10</c:v>
                </c:pt>
                <c:pt idx="239">
                  <c:v>-7.7220000000000039E-10</c:v>
                </c:pt>
                <c:pt idx="240">
                  <c:v>-7.5970000000000039E-10</c:v>
                </c:pt>
                <c:pt idx="241">
                  <c:v>-7.4720000000000048E-10</c:v>
                </c:pt>
                <c:pt idx="242">
                  <c:v>-7.3470000000000037E-10</c:v>
                </c:pt>
                <c:pt idx="243">
                  <c:v>-7.2220000000000046E-10</c:v>
                </c:pt>
                <c:pt idx="244">
                  <c:v>-7.0970000000000035E-10</c:v>
                </c:pt>
                <c:pt idx="245">
                  <c:v>-6.9720000000000045E-10</c:v>
                </c:pt>
                <c:pt idx="246">
                  <c:v>-6.8470000000000033E-10</c:v>
                </c:pt>
                <c:pt idx="247">
                  <c:v>-6.7220000000000033E-10</c:v>
                </c:pt>
                <c:pt idx="248">
                  <c:v>-6.5970000000000032E-10</c:v>
                </c:pt>
                <c:pt idx="249">
                  <c:v>-6.4720000000000041E-10</c:v>
                </c:pt>
                <c:pt idx="250">
                  <c:v>-6.347000000000003E-10</c:v>
                </c:pt>
                <c:pt idx="251">
                  <c:v>-6.2220000000000029E-10</c:v>
                </c:pt>
                <c:pt idx="252">
                  <c:v>-6.0970000000000028E-10</c:v>
                </c:pt>
                <c:pt idx="253">
                  <c:v>-5.9720000000000038E-10</c:v>
                </c:pt>
                <c:pt idx="254">
                  <c:v>-5.8470000000000027E-10</c:v>
                </c:pt>
                <c:pt idx="255">
                  <c:v>-5.7220000000000036E-10</c:v>
                </c:pt>
                <c:pt idx="256">
                  <c:v>-5.5970000000000025E-10</c:v>
                </c:pt>
                <c:pt idx="257">
                  <c:v>-5.4720000000000034E-10</c:v>
                </c:pt>
                <c:pt idx="258">
                  <c:v>-5.3470000000000023E-10</c:v>
                </c:pt>
                <c:pt idx="259">
                  <c:v>-5.2220000000000022E-10</c:v>
                </c:pt>
                <c:pt idx="260">
                  <c:v>-5.0970000000000021E-10</c:v>
                </c:pt>
                <c:pt idx="261">
                  <c:v>-4.9720000000000031E-10</c:v>
                </c:pt>
                <c:pt idx="262">
                  <c:v>-4.847000000000002E-10</c:v>
                </c:pt>
                <c:pt idx="263">
                  <c:v>-4.7220000000000019E-10</c:v>
                </c:pt>
                <c:pt idx="264">
                  <c:v>-4.5970000000000023E-10</c:v>
                </c:pt>
                <c:pt idx="265">
                  <c:v>-4.4720000000000028E-10</c:v>
                </c:pt>
                <c:pt idx="266">
                  <c:v>-4.3470000000000022E-10</c:v>
                </c:pt>
                <c:pt idx="267">
                  <c:v>-4.2220000000000021E-10</c:v>
                </c:pt>
                <c:pt idx="268">
                  <c:v>-4.097000000000002E-10</c:v>
                </c:pt>
                <c:pt idx="269">
                  <c:v>-3.9720000000000019E-10</c:v>
                </c:pt>
                <c:pt idx="270">
                  <c:v>-3.8470000000000018E-10</c:v>
                </c:pt>
                <c:pt idx="271">
                  <c:v>-3.7220000000000022E-10</c:v>
                </c:pt>
                <c:pt idx="272">
                  <c:v>-3.5970000000000022E-10</c:v>
                </c:pt>
                <c:pt idx="273">
                  <c:v>-3.4720000000000016E-10</c:v>
                </c:pt>
                <c:pt idx="274">
                  <c:v>-3.3470000000000015E-10</c:v>
                </c:pt>
                <c:pt idx="275">
                  <c:v>-3.2220000000000019E-10</c:v>
                </c:pt>
                <c:pt idx="276">
                  <c:v>-3.0970000000000013E-10</c:v>
                </c:pt>
                <c:pt idx="277">
                  <c:v>-2.9720000000000012E-10</c:v>
                </c:pt>
                <c:pt idx="278">
                  <c:v>-2.8470000000000016E-10</c:v>
                </c:pt>
                <c:pt idx="279">
                  <c:v>-2.7220000000000016E-10</c:v>
                </c:pt>
                <c:pt idx="280">
                  <c:v>-2.597000000000001E-10</c:v>
                </c:pt>
                <c:pt idx="281">
                  <c:v>-2.4720000000000009E-10</c:v>
                </c:pt>
                <c:pt idx="282">
                  <c:v>-2.3470000000000008E-10</c:v>
                </c:pt>
                <c:pt idx="283">
                  <c:v>-2.2220000000000012E-10</c:v>
                </c:pt>
                <c:pt idx="284">
                  <c:v>-2.0970000000000011E-10</c:v>
                </c:pt>
                <c:pt idx="285">
                  <c:v>-1.9720000000000013E-10</c:v>
                </c:pt>
                <c:pt idx="286">
                  <c:v>-1.8470000000000007E-10</c:v>
                </c:pt>
                <c:pt idx="287">
                  <c:v>-1.7220000000000009E-10</c:v>
                </c:pt>
                <c:pt idx="288">
                  <c:v>-1.5970000000000008E-10</c:v>
                </c:pt>
                <c:pt idx="289">
                  <c:v>-1.4720000000000004E-10</c:v>
                </c:pt>
                <c:pt idx="290">
                  <c:v>-1.3470000000000006E-10</c:v>
                </c:pt>
                <c:pt idx="291">
                  <c:v>-1.2220000000000005E-10</c:v>
                </c:pt>
                <c:pt idx="292">
                  <c:v>-1.0970000000000006E-10</c:v>
                </c:pt>
                <c:pt idx="293">
                  <c:v>-9.7200000000000062E-11</c:v>
                </c:pt>
                <c:pt idx="294">
                  <c:v>-8.4700000000000054E-11</c:v>
                </c:pt>
                <c:pt idx="295">
                  <c:v>-7.2200000000000032E-11</c:v>
                </c:pt>
                <c:pt idx="296">
                  <c:v>-5.9700000000000037E-11</c:v>
                </c:pt>
                <c:pt idx="297">
                  <c:v>-4.7200000000000028E-11</c:v>
                </c:pt>
                <c:pt idx="298">
                  <c:v>-3.470000000000002E-11</c:v>
                </c:pt>
                <c:pt idx="299">
                  <c:v>-2.2200000000000014E-11</c:v>
                </c:pt>
                <c:pt idx="300">
                  <c:v>-9.7000000000000075E-12</c:v>
                </c:pt>
                <c:pt idx="301">
                  <c:v>2.8000000000000018E-12</c:v>
                </c:pt>
                <c:pt idx="302">
                  <c:v>1.5300000000000011E-11</c:v>
                </c:pt>
                <c:pt idx="303">
                  <c:v>2.780000000000002E-11</c:v>
                </c:pt>
                <c:pt idx="304">
                  <c:v>4.0300000000000019E-11</c:v>
                </c:pt>
                <c:pt idx="305">
                  <c:v>5.2800000000000034E-11</c:v>
                </c:pt>
                <c:pt idx="306">
                  <c:v>6.5300000000000036E-11</c:v>
                </c:pt>
                <c:pt idx="307">
                  <c:v>7.7800000000000057E-11</c:v>
                </c:pt>
                <c:pt idx="308">
                  <c:v>9.0300000000000053E-11</c:v>
                </c:pt>
                <c:pt idx="309">
                  <c:v>1.0280000000000006E-10</c:v>
                </c:pt>
                <c:pt idx="310">
                  <c:v>1.1530000000000007E-10</c:v>
                </c:pt>
                <c:pt idx="311">
                  <c:v>1.2780000000000004E-10</c:v>
                </c:pt>
                <c:pt idx="312">
                  <c:v>1.4030000000000005E-10</c:v>
                </c:pt>
                <c:pt idx="313">
                  <c:v>1.5280000000000008E-10</c:v>
                </c:pt>
                <c:pt idx="314">
                  <c:v>1.6530000000000007E-10</c:v>
                </c:pt>
                <c:pt idx="315">
                  <c:v>1.778000000000001E-10</c:v>
                </c:pt>
                <c:pt idx="316">
                  <c:v>1.9030000000000011E-10</c:v>
                </c:pt>
                <c:pt idx="317">
                  <c:v>2.0280000000000012E-10</c:v>
                </c:pt>
                <c:pt idx="318">
                  <c:v>2.1530000000000013E-10</c:v>
                </c:pt>
                <c:pt idx="319">
                  <c:v>2.2780000000000013E-10</c:v>
                </c:pt>
                <c:pt idx="320">
                  <c:v>2.4030000000000009E-10</c:v>
                </c:pt>
                <c:pt idx="321">
                  <c:v>2.5280000000000015E-10</c:v>
                </c:pt>
                <c:pt idx="322">
                  <c:v>2.6530000000000016E-10</c:v>
                </c:pt>
                <c:pt idx="323">
                  <c:v>2.7780000000000017E-10</c:v>
                </c:pt>
                <c:pt idx="324">
                  <c:v>2.9030000000000018E-10</c:v>
                </c:pt>
                <c:pt idx="325">
                  <c:v>3.0280000000000018E-10</c:v>
                </c:pt>
                <c:pt idx="326">
                  <c:v>3.1530000000000014E-10</c:v>
                </c:pt>
                <c:pt idx="327">
                  <c:v>3.278000000000002E-10</c:v>
                </c:pt>
                <c:pt idx="328">
                  <c:v>3.4030000000000021E-10</c:v>
                </c:pt>
                <c:pt idx="329">
                  <c:v>3.5280000000000022E-10</c:v>
                </c:pt>
                <c:pt idx="330">
                  <c:v>3.6530000000000023E-10</c:v>
                </c:pt>
                <c:pt idx="331">
                  <c:v>3.7780000000000024E-10</c:v>
                </c:pt>
                <c:pt idx="332">
                  <c:v>3.9030000000000019E-10</c:v>
                </c:pt>
                <c:pt idx="333">
                  <c:v>4.028000000000001E-10</c:v>
                </c:pt>
                <c:pt idx="334">
                  <c:v>4.1530000000000021E-10</c:v>
                </c:pt>
                <c:pt idx="335">
                  <c:v>4.2780000000000027E-10</c:v>
                </c:pt>
                <c:pt idx="336">
                  <c:v>4.4030000000000028E-10</c:v>
                </c:pt>
                <c:pt idx="337">
                  <c:v>4.5280000000000013E-10</c:v>
                </c:pt>
                <c:pt idx="338">
                  <c:v>4.6530000000000014E-10</c:v>
                </c:pt>
                <c:pt idx="339">
                  <c:v>4.7780000000000036E-10</c:v>
                </c:pt>
                <c:pt idx="340">
                  <c:v>4.9030000000000026E-10</c:v>
                </c:pt>
                <c:pt idx="341">
                  <c:v>5.0280000000000017E-10</c:v>
                </c:pt>
                <c:pt idx="342">
                  <c:v>5.1530000000000017E-10</c:v>
                </c:pt>
                <c:pt idx="343">
                  <c:v>5.2780000000000029E-10</c:v>
                </c:pt>
                <c:pt idx="344">
                  <c:v>5.403000000000003E-10</c:v>
                </c:pt>
                <c:pt idx="345">
                  <c:v>5.528000000000002E-10</c:v>
                </c:pt>
                <c:pt idx="346">
                  <c:v>5.6530000000000031E-10</c:v>
                </c:pt>
                <c:pt idx="347">
                  <c:v>5.7780000000000032E-10</c:v>
                </c:pt>
                <c:pt idx="348">
                  <c:v>5.9030000000000033E-10</c:v>
                </c:pt>
                <c:pt idx="349">
                  <c:v>6.0280000000000034E-10</c:v>
                </c:pt>
                <c:pt idx="350">
                  <c:v>6.1530000000000035E-10</c:v>
                </c:pt>
                <c:pt idx="351">
                  <c:v>6.2780000000000035E-10</c:v>
                </c:pt>
                <c:pt idx="352">
                  <c:v>6.4030000000000036E-10</c:v>
                </c:pt>
                <c:pt idx="353">
                  <c:v>6.5280000000000027E-10</c:v>
                </c:pt>
                <c:pt idx="354">
                  <c:v>6.6530000000000028E-10</c:v>
                </c:pt>
                <c:pt idx="355">
                  <c:v>6.7780000000000029E-10</c:v>
                </c:pt>
                <c:pt idx="356">
                  <c:v>6.9030000000000029E-10</c:v>
                </c:pt>
                <c:pt idx="357">
                  <c:v>7.028000000000003E-10</c:v>
                </c:pt>
                <c:pt idx="358">
                  <c:v>7.1530000000000031E-10</c:v>
                </c:pt>
                <c:pt idx="359">
                  <c:v>7.2780000000000042E-10</c:v>
                </c:pt>
                <c:pt idx="360">
                  <c:v>7.4030000000000043E-10</c:v>
                </c:pt>
                <c:pt idx="361">
                  <c:v>7.5280000000000034E-10</c:v>
                </c:pt>
                <c:pt idx="362">
                  <c:v>7.6530000000000035E-10</c:v>
                </c:pt>
                <c:pt idx="363">
                  <c:v>7.7780000000000046E-10</c:v>
                </c:pt>
                <c:pt idx="364">
                  <c:v>7.9030000000000036E-10</c:v>
                </c:pt>
                <c:pt idx="365">
                  <c:v>8.0280000000000047E-10</c:v>
                </c:pt>
                <c:pt idx="366">
                  <c:v>8.1530000000000069E-10</c:v>
                </c:pt>
                <c:pt idx="367">
                  <c:v>8.2780000000000049E-10</c:v>
                </c:pt>
                <c:pt idx="368">
                  <c:v>8.4030000000000071E-10</c:v>
                </c:pt>
                <c:pt idx="369">
                  <c:v>8.5280000000000072E-10</c:v>
                </c:pt>
                <c:pt idx="370">
                  <c:v>8.6530000000000052E-10</c:v>
                </c:pt>
                <c:pt idx="371">
                  <c:v>8.7780000000000032E-10</c:v>
                </c:pt>
                <c:pt idx="372">
                  <c:v>8.9030000000000053E-10</c:v>
                </c:pt>
                <c:pt idx="373">
                  <c:v>9.0280000000000034E-10</c:v>
                </c:pt>
                <c:pt idx="374">
                  <c:v>9.1530000000000055E-10</c:v>
                </c:pt>
                <c:pt idx="375">
                  <c:v>9.2780000000000035E-10</c:v>
                </c:pt>
                <c:pt idx="376">
                  <c:v>9.4030000000000078E-10</c:v>
                </c:pt>
                <c:pt idx="377">
                  <c:v>9.5280000000000047E-10</c:v>
                </c:pt>
                <c:pt idx="378">
                  <c:v>9.6530000000000079E-10</c:v>
                </c:pt>
                <c:pt idx="379">
                  <c:v>9.7780000000000049E-10</c:v>
                </c:pt>
                <c:pt idx="380">
                  <c:v>9.9030000000000081E-10</c:v>
                </c:pt>
                <c:pt idx="381">
                  <c:v>1.0028000000000005E-9</c:v>
                </c:pt>
                <c:pt idx="382">
                  <c:v>1.0153000000000004E-9</c:v>
                </c:pt>
                <c:pt idx="383">
                  <c:v>1.0278000000000001E-9</c:v>
                </c:pt>
                <c:pt idx="384">
                  <c:v>1.0403000000000004E-9</c:v>
                </c:pt>
                <c:pt idx="385">
                  <c:v>1.0528000000000003E-9</c:v>
                </c:pt>
                <c:pt idx="386">
                  <c:v>1.0653000000000004E-9</c:v>
                </c:pt>
                <c:pt idx="387">
                  <c:v>1.0778000000000001E-9</c:v>
                </c:pt>
                <c:pt idx="388">
                  <c:v>1.0903000000000007E-9</c:v>
                </c:pt>
                <c:pt idx="389">
                  <c:v>1.1028000000000006E-9</c:v>
                </c:pt>
                <c:pt idx="390">
                  <c:v>1.1153000000000005E-9</c:v>
                </c:pt>
                <c:pt idx="391">
                  <c:v>1.1278000000000004E-9</c:v>
                </c:pt>
                <c:pt idx="392">
                  <c:v>1.1403000000000007E-9</c:v>
                </c:pt>
                <c:pt idx="393">
                  <c:v>1.1528000000000006E-9</c:v>
                </c:pt>
                <c:pt idx="394">
                  <c:v>1.1653000000000005E-9</c:v>
                </c:pt>
                <c:pt idx="395">
                  <c:v>1.1778000000000006E-9</c:v>
                </c:pt>
                <c:pt idx="396">
                  <c:v>1.1903000000000005E-9</c:v>
                </c:pt>
                <c:pt idx="397">
                  <c:v>1.2028000000000004E-9</c:v>
                </c:pt>
                <c:pt idx="398">
                  <c:v>1.2153000000000001E-9</c:v>
                </c:pt>
                <c:pt idx="399">
                  <c:v>1.2278000000000005E-9</c:v>
                </c:pt>
                <c:pt idx="400">
                  <c:v>1.2403000000000004E-9</c:v>
                </c:pt>
              </c:numCache>
            </c:numRef>
          </c:xVal>
          <c:yVal>
            <c:numRef>
              <c:f>'C:\Users\LU\Fast Timing\07202012\64mm^2\ZVA&amp;AM\1750V\[T75.csv]T75'!$C$100:$C$500</c:f>
              <c:numCache>
                <c:formatCode>General</c:formatCode>
                <c:ptCount val="401"/>
                <c:pt idx="0">
                  <c:v>-1.2999999999999999E-4</c:v>
                </c:pt>
                <c:pt idx="1">
                  <c:v>-5.0000000000000016E-5</c:v>
                </c:pt>
                <c:pt idx="2">
                  <c:v>1.0000000000000003E-5</c:v>
                </c:pt>
                <c:pt idx="3">
                  <c:v>8.000000000000002E-5</c:v>
                </c:pt>
                <c:pt idx="4">
                  <c:v>2.2000000000000006E-4</c:v>
                </c:pt>
                <c:pt idx="5">
                  <c:v>3.7000000000000005E-4</c:v>
                </c:pt>
                <c:pt idx="6">
                  <c:v>4.8000000000000007E-4</c:v>
                </c:pt>
                <c:pt idx="7">
                  <c:v>6.1000000000000008E-4</c:v>
                </c:pt>
                <c:pt idx="8">
                  <c:v>7.7000000000000007E-4</c:v>
                </c:pt>
                <c:pt idx="9">
                  <c:v>9.3000000000000027E-4</c:v>
                </c:pt>
                <c:pt idx="10">
                  <c:v>1.0900000000000003E-3</c:v>
                </c:pt>
                <c:pt idx="11">
                  <c:v>1.2199999999999997E-3</c:v>
                </c:pt>
                <c:pt idx="12">
                  <c:v>1.3799999999999999E-3</c:v>
                </c:pt>
                <c:pt idx="13">
                  <c:v>1.4800000000000002E-3</c:v>
                </c:pt>
                <c:pt idx="14">
                  <c:v>1.6100000000000003E-3</c:v>
                </c:pt>
                <c:pt idx="15">
                  <c:v>1.7200000000000002E-3</c:v>
                </c:pt>
                <c:pt idx="16">
                  <c:v>1.8000000000000004E-3</c:v>
                </c:pt>
                <c:pt idx="17">
                  <c:v>1.8500000000000003E-3</c:v>
                </c:pt>
                <c:pt idx="18">
                  <c:v>1.9000000000000004E-3</c:v>
                </c:pt>
                <c:pt idx="19">
                  <c:v>1.9599999999999999E-3</c:v>
                </c:pt>
                <c:pt idx="20">
                  <c:v>1.9300000000000005E-3</c:v>
                </c:pt>
                <c:pt idx="21">
                  <c:v>1.9000000000000004E-3</c:v>
                </c:pt>
                <c:pt idx="22">
                  <c:v>1.8799999999999999E-3</c:v>
                </c:pt>
                <c:pt idx="23">
                  <c:v>1.7700000000000003E-3</c:v>
                </c:pt>
                <c:pt idx="24">
                  <c:v>1.6900000000000005E-3</c:v>
                </c:pt>
                <c:pt idx="25">
                  <c:v>1.5100000000000003E-3</c:v>
                </c:pt>
                <c:pt idx="26">
                  <c:v>1.3799999999999999E-3</c:v>
                </c:pt>
                <c:pt idx="27">
                  <c:v>1.2199999999999997E-3</c:v>
                </c:pt>
                <c:pt idx="28">
                  <c:v>1.0300000000000001E-3</c:v>
                </c:pt>
                <c:pt idx="29">
                  <c:v>8.0000000000000015E-4</c:v>
                </c:pt>
                <c:pt idx="30">
                  <c:v>6.1000000000000008E-4</c:v>
                </c:pt>
                <c:pt idx="31">
                  <c:v>4.0000000000000007E-4</c:v>
                </c:pt>
                <c:pt idx="32">
                  <c:v>1.9000000000000006E-4</c:v>
                </c:pt>
                <c:pt idx="33">
                  <c:v>-5.0000000000000016E-5</c:v>
                </c:pt>
                <c:pt idx="34">
                  <c:v>-1.8000000000000004E-4</c:v>
                </c:pt>
                <c:pt idx="35">
                  <c:v>-3.9000000000000005E-4</c:v>
                </c:pt>
                <c:pt idx="36">
                  <c:v>-6.3000000000000013E-4</c:v>
                </c:pt>
                <c:pt idx="37">
                  <c:v>-8.1000000000000028E-4</c:v>
                </c:pt>
                <c:pt idx="38">
                  <c:v>-9.4000000000000041E-4</c:v>
                </c:pt>
                <c:pt idx="39">
                  <c:v>-1.1299999999999999E-3</c:v>
                </c:pt>
                <c:pt idx="40">
                  <c:v>-1.2300000000000002E-3</c:v>
                </c:pt>
                <c:pt idx="41">
                  <c:v>-1.3400000000000003E-3</c:v>
                </c:pt>
                <c:pt idx="42">
                  <c:v>-1.3900000000000004E-3</c:v>
                </c:pt>
                <c:pt idx="43">
                  <c:v>-1.4700000000000002E-3</c:v>
                </c:pt>
                <c:pt idx="44">
                  <c:v>-1.4700000000000002E-3</c:v>
                </c:pt>
                <c:pt idx="45">
                  <c:v>-1.4400000000000001E-3</c:v>
                </c:pt>
                <c:pt idx="46">
                  <c:v>-1.4200000000000003E-3</c:v>
                </c:pt>
                <c:pt idx="47">
                  <c:v>-1.4200000000000003E-3</c:v>
                </c:pt>
                <c:pt idx="48">
                  <c:v>-1.2899999999999999E-3</c:v>
                </c:pt>
                <c:pt idx="49">
                  <c:v>-1.1800000000000003E-3</c:v>
                </c:pt>
                <c:pt idx="50">
                  <c:v>-1.1000000000000003E-3</c:v>
                </c:pt>
                <c:pt idx="51">
                  <c:v>-1.0000000000000002E-3</c:v>
                </c:pt>
                <c:pt idx="52">
                  <c:v>-8.4000000000000025E-4</c:v>
                </c:pt>
                <c:pt idx="53">
                  <c:v>-6.5000000000000019E-4</c:v>
                </c:pt>
                <c:pt idx="54">
                  <c:v>-4.7000000000000004E-4</c:v>
                </c:pt>
                <c:pt idx="55">
                  <c:v>-2.8000000000000003E-4</c:v>
                </c:pt>
                <c:pt idx="56">
                  <c:v>-1.4999999999999999E-4</c:v>
                </c:pt>
                <c:pt idx="57">
                  <c:v>8.000000000000002E-5</c:v>
                </c:pt>
                <c:pt idx="58">
                  <c:v>2.2000000000000006E-4</c:v>
                </c:pt>
                <c:pt idx="59">
                  <c:v>3.7000000000000005E-4</c:v>
                </c:pt>
                <c:pt idx="60">
                  <c:v>6.1000000000000008E-4</c:v>
                </c:pt>
                <c:pt idx="61">
                  <c:v>7.7000000000000007E-4</c:v>
                </c:pt>
                <c:pt idx="62">
                  <c:v>8.8000000000000025E-4</c:v>
                </c:pt>
                <c:pt idx="63">
                  <c:v>1.0100000000000003E-3</c:v>
                </c:pt>
                <c:pt idx="64">
                  <c:v>1.1600000000000004E-3</c:v>
                </c:pt>
                <c:pt idx="65">
                  <c:v>1.2400000000000002E-3</c:v>
                </c:pt>
                <c:pt idx="66">
                  <c:v>1.3200000000000002E-3</c:v>
                </c:pt>
                <c:pt idx="67">
                  <c:v>1.4000000000000002E-3</c:v>
                </c:pt>
                <c:pt idx="68">
                  <c:v>1.5100000000000003E-3</c:v>
                </c:pt>
                <c:pt idx="69">
                  <c:v>1.5600000000000004E-3</c:v>
                </c:pt>
                <c:pt idx="70">
                  <c:v>1.6900000000000005E-3</c:v>
                </c:pt>
                <c:pt idx="71">
                  <c:v>1.7200000000000002E-3</c:v>
                </c:pt>
                <c:pt idx="72">
                  <c:v>1.8000000000000004E-3</c:v>
                </c:pt>
                <c:pt idx="73">
                  <c:v>1.8500000000000003E-3</c:v>
                </c:pt>
                <c:pt idx="74">
                  <c:v>1.8799999999999999E-3</c:v>
                </c:pt>
                <c:pt idx="75">
                  <c:v>1.9599999999999999E-3</c:v>
                </c:pt>
                <c:pt idx="76">
                  <c:v>2.0300000000000001E-3</c:v>
                </c:pt>
                <c:pt idx="77">
                  <c:v>2.0900000000000003E-3</c:v>
                </c:pt>
                <c:pt idx="78">
                  <c:v>2.2200000000000006E-3</c:v>
                </c:pt>
                <c:pt idx="79">
                  <c:v>2.2700000000000003E-3</c:v>
                </c:pt>
                <c:pt idx="80">
                  <c:v>2.3800000000000002E-3</c:v>
                </c:pt>
                <c:pt idx="81">
                  <c:v>2.4800000000000004E-3</c:v>
                </c:pt>
                <c:pt idx="82">
                  <c:v>2.5900000000000003E-3</c:v>
                </c:pt>
                <c:pt idx="83">
                  <c:v>2.7500000000000003E-3</c:v>
                </c:pt>
                <c:pt idx="84">
                  <c:v>2.9300000000000003E-3</c:v>
                </c:pt>
                <c:pt idx="85">
                  <c:v>3.0900000000000003E-3</c:v>
                </c:pt>
                <c:pt idx="86">
                  <c:v>3.3000000000000004E-3</c:v>
                </c:pt>
                <c:pt idx="87">
                  <c:v>3.5100000000000005E-3</c:v>
                </c:pt>
                <c:pt idx="88">
                  <c:v>3.6900000000000006E-3</c:v>
                </c:pt>
                <c:pt idx="89">
                  <c:v>3.9000000000000003E-3</c:v>
                </c:pt>
                <c:pt idx="90">
                  <c:v>4.0600000000000002E-3</c:v>
                </c:pt>
                <c:pt idx="91">
                  <c:v>4.2500000000000003E-3</c:v>
                </c:pt>
                <c:pt idx="92">
                  <c:v>4.4300000000000008E-3</c:v>
                </c:pt>
                <c:pt idx="93">
                  <c:v>4.5400000000000006E-3</c:v>
                </c:pt>
                <c:pt idx="94">
                  <c:v>4.6699999999999997E-3</c:v>
                </c:pt>
                <c:pt idx="95">
                  <c:v>4.8000000000000004E-3</c:v>
                </c:pt>
                <c:pt idx="96">
                  <c:v>4.8800000000000007E-3</c:v>
                </c:pt>
                <c:pt idx="97">
                  <c:v>4.9600000000000009E-3</c:v>
                </c:pt>
                <c:pt idx="98">
                  <c:v>5.0100000000000006E-3</c:v>
                </c:pt>
                <c:pt idx="99">
                  <c:v>4.9900000000000014E-3</c:v>
                </c:pt>
                <c:pt idx="100">
                  <c:v>4.9900000000000014E-3</c:v>
                </c:pt>
                <c:pt idx="101">
                  <c:v>4.9300000000000012E-3</c:v>
                </c:pt>
                <c:pt idx="102">
                  <c:v>4.8500000000000001E-3</c:v>
                </c:pt>
                <c:pt idx="103">
                  <c:v>4.830000000000001E-3</c:v>
                </c:pt>
                <c:pt idx="104">
                  <c:v>4.64E-3</c:v>
                </c:pt>
                <c:pt idx="105">
                  <c:v>4.4800000000000013E-3</c:v>
                </c:pt>
                <c:pt idx="106">
                  <c:v>4.2700000000000012E-3</c:v>
                </c:pt>
                <c:pt idx="107">
                  <c:v>3.9800000000000009E-3</c:v>
                </c:pt>
                <c:pt idx="108">
                  <c:v>3.6900000000000006E-3</c:v>
                </c:pt>
                <c:pt idx="109">
                  <c:v>3.3800000000000006E-3</c:v>
                </c:pt>
                <c:pt idx="110">
                  <c:v>3.0100000000000001E-3</c:v>
                </c:pt>
                <c:pt idx="111">
                  <c:v>2.6900000000000006E-3</c:v>
                </c:pt>
                <c:pt idx="112">
                  <c:v>2.3500000000000001E-3</c:v>
                </c:pt>
                <c:pt idx="113">
                  <c:v>1.9800000000000004E-3</c:v>
                </c:pt>
                <c:pt idx="114">
                  <c:v>1.6400000000000004E-3</c:v>
                </c:pt>
                <c:pt idx="115">
                  <c:v>1.3500000000000003E-3</c:v>
                </c:pt>
                <c:pt idx="116">
                  <c:v>1.0300000000000001E-3</c:v>
                </c:pt>
                <c:pt idx="117">
                  <c:v>6.9000000000000008E-4</c:v>
                </c:pt>
                <c:pt idx="118">
                  <c:v>4.500000000000001E-4</c:v>
                </c:pt>
                <c:pt idx="119">
                  <c:v>2.7000000000000006E-4</c:v>
                </c:pt>
                <c:pt idx="120">
                  <c:v>6.0000000000000015E-5</c:v>
                </c:pt>
                <c:pt idx="121">
                  <c:v>-1.0000000000000002E-4</c:v>
                </c:pt>
                <c:pt idx="122">
                  <c:v>-2.1000000000000006E-4</c:v>
                </c:pt>
                <c:pt idx="123">
                  <c:v>-3.1000000000000005E-4</c:v>
                </c:pt>
                <c:pt idx="124">
                  <c:v>-4.4000000000000012E-4</c:v>
                </c:pt>
                <c:pt idx="125">
                  <c:v>-4.9000000000000009E-4</c:v>
                </c:pt>
                <c:pt idx="126">
                  <c:v>-5.2000000000000006E-4</c:v>
                </c:pt>
                <c:pt idx="127">
                  <c:v>-5.2000000000000006E-4</c:v>
                </c:pt>
                <c:pt idx="128">
                  <c:v>-4.7000000000000004E-4</c:v>
                </c:pt>
                <c:pt idx="129">
                  <c:v>-3.9000000000000005E-4</c:v>
                </c:pt>
                <c:pt idx="130">
                  <c:v>-2.6000000000000003E-4</c:v>
                </c:pt>
                <c:pt idx="131">
                  <c:v>-7.0000000000000007E-5</c:v>
                </c:pt>
                <c:pt idx="132">
                  <c:v>1.1000000000000003E-4</c:v>
                </c:pt>
                <c:pt idx="133">
                  <c:v>2.7000000000000006E-4</c:v>
                </c:pt>
                <c:pt idx="134">
                  <c:v>4.500000000000001E-4</c:v>
                </c:pt>
                <c:pt idx="135">
                  <c:v>6.600000000000001E-4</c:v>
                </c:pt>
                <c:pt idx="136">
                  <c:v>9.0000000000000041E-4</c:v>
                </c:pt>
                <c:pt idx="137">
                  <c:v>1.0900000000000003E-3</c:v>
                </c:pt>
                <c:pt idx="138">
                  <c:v>1.2999999999999997E-3</c:v>
                </c:pt>
                <c:pt idx="139">
                  <c:v>1.4800000000000002E-3</c:v>
                </c:pt>
                <c:pt idx="140">
                  <c:v>1.6700000000000005E-3</c:v>
                </c:pt>
                <c:pt idx="141">
                  <c:v>1.8000000000000004E-3</c:v>
                </c:pt>
                <c:pt idx="142">
                  <c:v>1.9800000000000004E-3</c:v>
                </c:pt>
                <c:pt idx="143">
                  <c:v>2.0600000000000002E-3</c:v>
                </c:pt>
                <c:pt idx="144">
                  <c:v>2.1700000000000005E-3</c:v>
                </c:pt>
                <c:pt idx="145">
                  <c:v>2.2500000000000003E-3</c:v>
                </c:pt>
                <c:pt idx="146">
                  <c:v>2.3000000000000004E-3</c:v>
                </c:pt>
                <c:pt idx="147">
                  <c:v>2.3000000000000004E-3</c:v>
                </c:pt>
                <c:pt idx="148">
                  <c:v>2.2700000000000003E-3</c:v>
                </c:pt>
                <c:pt idx="149">
                  <c:v>2.1900000000000001E-3</c:v>
                </c:pt>
                <c:pt idx="150">
                  <c:v>2.1100000000000003E-3</c:v>
                </c:pt>
                <c:pt idx="151">
                  <c:v>2.0300000000000001E-3</c:v>
                </c:pt>
                <c:pt idx="152">
                  <c:v>1.9000000000000004E-3</c:v>
                </c:pt>
                <c:pt idx="153">
                  <c:v>1.7200000000000002E-3</c:v>
                </c:pt>
                <c:pt idx="154">
                  <c:v>1.5600000000000004E-3</c:v>
                </c:pt>
                <c:pt idx="155">
                  <c:v>1.4499999999999997E-3</c:v>
                </c:pt>
                <c:pt idx="156">
                  <c:v>1.3799999999999999E-3</c:v>
                </c:pt>
                <c:pt idx="157">
                  <c:v>1.2199999999999997E-3</c:v>
                </c:pt>
                <c:pt idx="158">
                  <c:v>1.1600000000000004E-3</c:v>
                </c:pt>
                <c:pt idx="159">
                  <c:v>1.0300000000000001E-3</c:v>
                </c:pt>
                <c:pt idx="160">
                  <c:v>8.8000000000000025E-4</c:v>
                </c:pt>
                <c:pt idx="161">
                  <c:v>8.0000000000000015E-4</c:v>
                </c:pt>
                <c:pt idx="162">
                  <c:v>6.4000000000000027E-4</c:v>
                </c:pt>
                <c:pt idx="163">
                  <c:v>5.6000000000000006E-4</c:v>
                </c:pt>
                <c:pt idx="164">
                  <c:v>4.500000000000001E-4</c:v>
                </c:pt>
                <c:pt idx="165">
                  <c:v>3.2000000000000013E-4</c:v>
                </c:pt>
                <c:pt idx="166">
                  <c:v>2.2000000000000006E-4</c:v>
                </c:pt>
                <c:pt idx="167">
                  <c:v>6.0000000000000015E-5</c:v>
                </c:pt>
                <c:pt idx="168">
                  <c:v>-5.0000000000000016E-5</c:v>
                </c:pt>
                <c:pt idx="169">
                  <c:v>-1.8000000000000004E-4</c:v>
                </c:pt>
                <c:pt idx="170">
                  <c:v>-2.3000000000000003E-4</c:v>
                </c:pt>
                <c:pt idx="171">
                  <c:v>-2.3000000000000003E-4</c:v>
                </c:pt>
                <c:pt idx="172">
                  <c:v>-2.6000000000000003E-4</c:v>
                </c:pt>
                <c:pt idx="173">
                  <c:v>-2.6000000000000003E-4</c:v>
                </c:pt>
                <c:pt idx="174">
                  <c:v>-2.8000000000000003E-4</c:v>
                </c:pt>
                <c:pt idx="175">
                  <c:v>-3.1000000000000005E-4</c:v>
                </c:pt>
                <c:pt idx="176">
                  <c:v>-3.1000000000000005E-4</c:v>
                </c:pt>
                <c:pt idx="177">
                  <c:v>-4.2000000000000013E-4</c:v>
                </c:pt>
                <c:pt idx="178">
                  <c:v>-5.5000000000000014E-4</c:v>
                </c:pt>
                <c:pt idx="179">
                  <c:v>-6.8000000000000027E-4</c:v>
                </c:pt>
                <c:pt idx="180">
                  <c:v>-8.9000000000000038E-4</c:v>
                </c:pt>
                <c:pt idx="181">
                  <c:v>-1.1000000000000003E-3</c:v>
                </c:pt>
                <c:pt idx="182">
                  <c:v>-1.3900000000000004E-3</c:v>
                </c:pt>
                <c:pt idx="183">
                  <c:v>-1.7099999999999997E-3</c:v>
                </c:pt>
                <c:pt idx="184">
                  <c:v>-2.0799999999999998E-3</c:v>
                </c:pt>
                <c:pt idx="185">
                  <c:v>-2.5000000000000005E-3</c:v>
                </c:pt>
                <c:pt idx="186">
                  <c:v>-2.9500000000000004E-3</c:v>
                </c:pt>
                <c:pt idx="187">
                  <c:v>-3.4199999999999999E-3</c:v>
                </c:pt>
                <c:pt idx="188">
                  <c:v>-3.8700000000000002E-3</c:v>
                </c:pt>
                <c:pt idx="189">
                  <c:v>-4.340000000000001E-3</c:v>
                </c:pt>
                <c:pt idx="190">
                  <c:v>-4.9500000000000013E-3</c:v>
                </c:pt>
                <c:pt idx="191">
                  <c:v>-5.5800000000000008E-3</c:v>
                </c:pt>
                <c:pt idx="192">
                  <c:v>-6.2400000000000016E-3</c:v>
                </c:pt>
                <c:pt idx="193">
                  <c:v>-7.000000000000001E-3</c:v>
                </c:pt>
                <c:pt idx="194">
                  <c:v>-7.8499999999999993E-3</c:v>
                </c:pt>
                <c:pt idx="195">
                  <c:v>-8.6900000000000033E-3</c:v>
                </c:pt>
                <c:pt idx="196">
                  <c:v>-9.6600000000000019E-3</c:v>
                </c:pt>
                <c:pt idx="197">
                  <c:v>-1.0640000000000002E-2</c:v>
                </c:pt>
                <c:pt idx="198">
                  <c:v>-1.1690000000000002E-2</c:v>
                </c:pt>
                <c:pt idx="199">
                  <c:v>-1.285E-2</c:v>
                </c:pt>
                <c:pt idx="200">
                  <c:v>-1.409E-2</c:v>
                </c:pt>
                <c:pt idx="201">
                  <c:v>-1.5299999999999998E-2</c:v>
                </c:pt>
                <c:pt idx="202">
                  <c:v>-1.6619999999999999E-2</c:v>
                </c:pt>
                <c:pt idx="203">
                  <c:v>-1.7909999999999999E-2</c:v>
                </c:pt>
                <c:pt idx="204">
                  <c:v>-1.9250000000000003E-2</c:v>
                </c:pt>
                <c:pt idx="205">
                  <c:v>-2.0650000000000002E-2</c:v>
                </c:pt>
                <c:pt idx="206">
                  <c:v>-2.2100000000000002E-2</c:v>
                </c:pt>
                <c:pt idx="207">
                  <c:v>-2.3599999999999996E-2</c:v>
                </c:pt>
                <c:pt idx="208">
                  <c:v>-2.5100000000000001E-2</c:v>
                </c:pt>
                <c:pt idx="209">
                  <c:v>-2.6710000000000001E-2</c:v>
                </c:pt>
                <c:pt idx="210">
                  <c:v>-2.8420000000000001E-2</c:v>
                </c:pt>
                <c:pt idx="211">
                  <c:v>-3.0080000000000003E-2</c:v>
                </c:pt>
                <c:pt idx="212">
                  <c:v>-3.1820000000000001E-2</c:v>
                </c:pt>
                <c:pt idx="213">
                  <c:v>-3.3610000000000001E-2</c:v>
                </c:pt>
                <c:pt idx="214">
                  <c:v>-3.5460000000000005E-2</c:v>
                </c:pt>
                <c:pt idx="215">
                  <c:v>-3.7270000000000005E-2</c:v>
                </c:pt>
                <c:pt idx="216">
                  <c:v>-3.9120000000000002E-2</c:v>
                </c:pt>
                <c:pt idx="217">
                  <c:v>-4.1039999999999993E-2</c:v>
                </c:pt>
                <c:pt idx="218">
                  <c:v>-4.2860000000000009E-2</c:v>
                </c:pt>
                <c:pt idx="219">
                  <c:v>-4.4730000000000006E-2</c:v>
                </c:pt>
                <c:pt idx="220">
                  <c:v>-4.6439999999999995E-2</c:v>
                </c:pt>
                <c:pt idx="221">
                  <c:v>-4.8210000000000003E-2</c:v>
                </c:pt>
                <c:pt idx="222">
                  <c:v>-0.05</c:v>
                </c:pt>
                <c:pt idx="223">
                  <c:v>-5.169E-2</c:v>
                </c:pt>
                <c:pt idx="224">
                  <c:v>-5.3320000000000006E-2</c:v>
                </c:pt>
                <c:pt idx="225">
                  <c:v>-5.4900000000000011E-2</c:v>
                </c:pt>
                <c:pt idx="226">
                  <c:v>-5.6400000000000006E-2</c:v>
                </c:pt>
                <c:pt idx="227">
                  <c:v>-5.7849999999999999E-2</c:v>
                </c:pt>
                <c:pt idx="228">
                  <c:v>-5.9140000000000005E-2</c:v>
                </c:pt>
                <c:pt idx="229">
                  <c:v>-6.038000000000001E-2</c:v>
                </c:pt>
                <c:pt idx="230">
                  <c:v>-6.149000000000001E-2</c:v>
                </c:pt>
                <c:pt idx="231">
                  <c:v>-6.2440000000000002E-2</c:v>
                </c:pt>
                <c:pt idx="232">
                  <c:v>-6.3280000000000003E-2</c:v>
                </c:pt>
                <c:pt idx="233">
                  <c:v>-6.3939999999999997E-2</c:v>
                </c:pt>
                <c:pt idx="234">
                  <c:v>-6.4440000000000011E-2</c:v>
                </c:pt>
                <c:pt idx="235">
                  <c:v>-6.4750000000000016E-2</c:v>
                </c:pt>
                <c:pt idx="236">
                  <c:v>-6.4890000000000017E-2</c:v>
                </c:pt>
                <c:pt idx="237">
                  <c:v>-6.4860000000000015E-2</c:v>
                </c:pt>
                <c:pt idx="238">
                  <c:v>-6.4670000000000019E-2</c:v>
                </c:pt>
                <c:pt idx="239">
                  <c:v>-6.4229999999999995E-2</c:v>
                </c:pt>
                <c:pt idx="240">
                  <c:v>-6.3619999999999996E-2</c:v>
                </c:pt>
                <c:pt idx="241">
                  <c:v>-6.2800000000000009E-2</c:v>
                </c:pt>
                <c:pt idx="242">
                  <c:v>-6.1749999999999999E-2</c:v>
                </c:pt>
                <c:pt idx="243">
                  <c:v>-6.0490000000000009E-2</c:v>
                </c:pt>
                <c:pt idx="244">
                  <c:v>-5.9090000000000004E-2</c:v>
                </c:pt>
                <c:pt idx="245">
                  <c:v>-5.7400000000000007E-2</c:v>
                </c:pt>
                <c:pt idx="246">
                  <c:v>-5.5509999999999997E-2</c:v>
                </c:pt>
                <c:pt idx="247">
                  <c:v>-5.3420000000000002E-2</c:v>
                </c:pt>
                <c:pt idx="248">
                  <c:v>-5.115999999999999E-2</c:v>
                </c:pt>
                <c:pt idx="249">
                  <c:v>-4.871000000000001E-2</c:v>
                </c:pt>
                <c:pt idx="250">
                  <c:v>-4.607E-2</c:v>
                </c:pt>
                <c:pt idx="251">
                  <c:v>-4.3279999999999992E-2</c:v>
                </c:pt>
                <c:pt idx="252">
                  <c:v>-4.0300000000000009E-2</c:v>
                </c:pt>
                <c:pt idx="253">
                  <c:v>-3.7200000000000004E-2</c:v>
                </c:pt>
                <c:pt idx="254">
                  <c:v>-3.39E-2</c:v>
                </c:pt>
                <c:pt idx="255">
                  <c:v>-3.0480000000000004E-2</c:v>
                </c:pt>
                <c:pt idx="256">
                  <c:v>-2.6919999999999999E-2</c:v>
                </c:pt>
                <c:pt idx="257">
                  <c:v>-2.3230000000000001E-2</c:v>
                </c:pt>
                <c:pt idx="258">
                  <c:v>-1.9439999999999999E-2</c:v>
                </c:pt>
                <c:pt idx="259">
                  <c:v>-1.549E-2</c:v>
                </c:pt>
                <c:pt idx="260">
                  <c:v>-1.1509999999999999E-2</c:v>
                </c:pt>
                <c:pt idx="261">
                  <c:v>-7.4500000000000018E-3</c:v>
                </c:pt>
                <c:pt idx="262">
                  <c:v>-3.31E-3</c:v>
                </c:pt>
                <c:pt idx="263">
                  <c:v>9.5000000000000021E-4</c:v>
                </c:pt>
                <c:pt idx="264">
                  <c:v>5.2200000000000007E-3</c:v>
                </c:pt>
                <c:pt idx="265">
                  <c:v>9.5200000000000007E-3</c:v>
                </c:pt>
                <c:pt idx="266">
                  <c:v>1.3840000000000003E-2</c:v>
                </c:pt>
                <c:pt idx="267">
                  <c:v>1.8079999999999999E-2</c:v>
                </c:pt>
                <c:pt idx="268">
                  <c:v>2.232E-2</c:v>
                </c:pt>
                <c:pt idx="269">
                  <c:v>2.6510000000000002E-2</c:v>
                </c:pt>
                <c:pt idx="270">
                  <c:v>3.0730000000000004E-2</c:v>
                </c:pt>
                <c:pt idx="271">
                  <c:v>3.4860000000000002E-2</c:v>
                </c:pt>
                <c:pt idx="272">
                  <c:v>3.9000000000000007E-2</c:v>
                </c:pt>
                <c:pt idx="273">
                  <c:v>4.3060000000000008E-2</c:v>
                </c:pt>
                <c:pt idx="274">
                  <c:v>4.7140000000000001E-2</c:v>
                </c:pt>
                <c:pt idx="275">
                  <c:v>5.1060000000000001E-2</c:v>
                </c:pt>
                <c:pt idx="276">
                  <c:v>5.4960000000000009E-2</c:v>
                </c:pt>
                <c:pt idx="277">
                  <c:v>5.8779999999999999E-2</c:v>
                </c:pt>
                <c:pt idx="278">
                  <c:v>6.2470000000000005E-2</c:v>
                </c:pt>
                <c:pt idx="279">
                  <c:v>6.6110000000000002E-2</c:v>
                </c:pt>
                <c:pt idx="280">
                  <c:v>6.967000000000001E-2</c:v>
                </c:pt>
                <c:pt idx="281">
                  <c:v>7.3120000000000004E-2</c:v>
                </c:pt>
                <c:pt idx="282">
                  <c:v>7.6280000000000001E-2</c:v>
                </c:pt>
                <c:pt idx="283">
                  <c:v>7.9360000000000014E-2</c:v>
                </c:pt>
                <c:pt idx="284">
                  <c:v>8.226E-2</c:v>
                </c:pt>
                <c:pt idx="285">
                  <c:v>8.4970000000000004E-2</c:v>
                </c:pt>
                <c:pt idx="286">
                  <c:v>8.7610000000000021E-2</c:v>
                </c:pt>
                <c:pt idx="287">
                  <c:v>9.0060000000000015E-2</c:v>
                </c:pt>
                <c:pt idx="288">
                  <c:v>9.240000000000001E-2</c:v>
                </c:pt>
                <c:pt idx="289">
                  <c:v>9.4560000000000019E-2</c:v>
                </c:pt>
                <c:pt idx="290">
                  <c:v>9.6590000000000023E-2</c:v>
                </c:pt>
                <c:pt idx="291">
                  <c:v>9.8490000000000008E-2</c:v>
                </c:pt>
                <c:pt idx="292">
                  <c:v>0.10023000000000001</c:v>
                </c:pt>
                <c:pt idx="293">
                  <c:v>0.10181</c:v>
                </c:pt>
                <c:pt idx="294">
                  <c:v>0.10328000000000001</c:v>
                </c:pt>
                <c:pt idx="295">
                  <c:v>0.10465000000000002</c:v>
                </c:pt>
                <c:pt idx="296">
                  <c:v>0.10576000000000003</c:v>
                </c:pt>
                <c:pt idx="297">
                  <c:v>0.10679000000000002</c:v>
                </c:pt>
                <c:pt idx="298">
                  <c:v>0.10760000000000002</c:v>
                </c:pt>
                <c:pt idx="299">
                  <c:v>0.10829000000000003</c:v>
                </c:pt>
                <c:pt idx="300">
                  <c:v>0.10871000000000001</c:v>
                </c:pt>
                <c:pt idx="301">
                  <c:v>0.10908000000000001</c:v>
                </c:pt>
                <c:pt idx="302">
                  <c:v>0.10921000000000002</c:v>
                </c:pt>
                <c:pt idx="303">
                  <c:v>0.10932000000000001</c:v>
                </c:pt>
                <c:pt idx="304">
                  <c:v>0.10929000000000003</c:v>
                </c:pt>
                <c:pt idx="305">
                  <c:v>0.10919000000000002</c:v>
                </c:pt>
                <c:pt idx="306">
                  <c:v>0.10895000000000002</c:v>
                </c:pt>
                <c:pt idx="307">
                  <c:v>0.10863000000000002</c:v>
                </c:pt>
                <c:pt idx="308">
                  <c:v>0.10818000000000001</c:v>
                </c:pt>
                <c:pt idx="309">
                  <c:v>0.10771000000000001</c:v>
                </c:pt>
                <c:pt idx="310">
                  <c:v>0.10716000000000003</c:v>
                </c:pt>
                <c:pt idx="311">
                  <c:v>0.10655000000000002</c:v>
                </c:pt>
                <c:pt idx="312">
                  <c:v>0.10587000000000002</c:v>
                </c:pt>
                <c:pt idx="313">
                  <c:v>0.10514999999999998</c:v>
                </c:pt>
                <c:pt idx="314">
                  <c:v>0.10434</c:v>
                </c:pt>
                <c:pt idx="315">
                  <c:v>0.10342000000000001</c:v>
                </c:pt>
                <c:pt idx="316">
                  <c:v>0.10241</c:v>
                </c:pt>
                <c:pt idx="317">
                  <c:v>0.10141</c:v>
                </c:pt>
                <c:pt idx="318">
                  <c:v>0.10036</c:v>
                </c:pt>
                <c:pt idx="319">
                  <c:v>9.9250000000000019E-2</c:v>
                </c:pt>
                <c:pt idx="320">
                  <c:v>9.8170000000000035E-2</c:v>
                </c:pt>
                <c:pt idx="321">
                  <c:v>9.7040000000000001E-2</c:v>
                </c:pt>
                <c:pt idx="322">
                  <c:v>9.5880000000000007E-2</c:v>
                </c:pt>
                <c:pt idx="323">
                  <c:v>9.4770000000000035E-2</c:v>
                </c:pt>
                <c:pt idx="324">
                  <c:v>9.3590000000000034E-2</c:v>
                </c:pt>
                <c:pt idx="325">
                  <c:v>9.240000000000001E-2</c:v>
                </c:pt>
                <c:pt idx="326">
                  <c:v>9.1220000000000009E-2</c:v>
                </c:pt>
                <c:pt idx="327">
                  <c:v>9.0030000000000041E-2</c:v>
                </c:pt>
                <c:pt idx="328">
                  <c:v>8.8820000000000024E-2</c:v>
                </c:pt>
                <c:pt idx="329">
                  <c:v>8.7630000000000013E-2</c:v>
                </c:pt>
                <c:pt idx="330">
                  <c:v>8.6370000000000002E-2</c:v>
                </c:pt>
                <c:pt idx="331">
                  <c:v>8.5080000000000003E-2</c:v>
                </c:pt>
                <c:pt idx="332">
                  <c:v>8.3790000000000017E-2</c:v>
                </c:pt>
                <c:pt idx="333">
                  <c:v>8.2419999999999993E-2</c:v>
                </c:pt>
                <c:pt idx="334">
                  <c:v>8.1070000000000003E-2</c:v>
                </c:pt>
                <c:pt idx="335">
                  <c:v>7.9699999999999993E-2</c:v>
                </c:pt>
                <c:pt idx="336">
                  <c:v>7.8280000000000002E-2</c:v>
                </c:pt>
                <c:pt idx="337">
                  <c:v>7.6810000000000003E-2</c:v>
                </c:pt>
                <c:pt idx="338">
                  <c:v>7.528E-2</c:v>
                </c:pt>
                <c:pt idx="339">
                  <c:v>7.3779999999999998E-2</c:v>
                </c:pt>
                <c:pt idx="340">
                  <c:v>7.214000000000001E-2</c:v>
                </c:pt>
                <c:pt idx="341">
                  <c:v>7.0529999999999995E-2</c:v>
                </c:pt>
                <c:pt idx="342">
                  <c:v>6.8849999999999995E-2</c:v>
                </c:pt>
                <c:pt idx="343">
                  <c:v>6.7159999999999997E-2</c:v>
                </c:pt>
                <c:pt idx="344">
                  <c:v>6.5400000000000014E-2</c:v>
                </c:pt>
                <c:pt idx="345">
                  <c:v>6.365999999999998E-2</c:v>
                </c:pt>
                <c:pt idx="346">
                  <c:v>6.1809999999999997E-2</c:v>
                </c:pt>
                <c:pt idx="347">
                  <c:v>5.9920000000000008E-2</c:v>
                </c:pt>
                <c:pt idx="348">
                  <c:v>5.7990000000000007E-2</c:v>
                </c:pt>
                <c:pt idx="349">
                  <c:v>5.6070000000000002E-2</c:v>
                </c:pt>
                <c:pt idx="350">
                  <c:v>5.4070000000000007E-2</c:v>
                </c:pt>
                <c:pt idx="351">
                  <c:v>5.1959999999999992E-2</c:v>
                </c:pt>
                <c:pt idx="352">
                  <c:v>4.9880000000000008E-2</c:v>
                </c:pt>
                <c:pt idx="353">
                  <c:v>4.7640000000000002E-2</c:v>
                </c:pt>
                <c:pt idx="354">
                  <c:v>4.5350000000000008E-2</c:v>
                </c:pt>
                <c:pt idx="355">
                  <c:v>4.3000000000000003E-2</c:v>
                </c:pt>
                <c:pt idx="356">
                  <c:v>4.0579999999999991E-2</c:v>
                </c:pt>
                <c:pt idx="357">
                  <c:v>3.8179999999999999E-2</c:v>
                </c:pt>
                <c:pt idx="358">
                  <c:v>3.5729999999999998E-2</c:v>
                </c:pt>
                <c:pt idx="359">
                  <c:v>3.3280000000000004E-2</c:v>
                </c:pt>
                <c:pt idx="360">
                  <c:v>3.0669999999999999E-2</c:v>
                </c:pt>
                <c:pt idx="361">
                  <c:v>2.8139999999999998E-2</c:v>
                </c:pt>
                <c:pt idx="362">
                  <c:v>2.5559999999999999E-2</c:v>
                </c:pt>
                <c:pt idx="363">
                  <c:v>2.2870000000000005E-2</c:v>
                </c:pt>
                <c:pt idx="364">
                  <c:v>2.0290000000000002E-2</c:v>
                </c:pt>
                <c:pt idx="365">
                  <c:v>1.7610000000000001E-2</c:v>
                </c:pt>
                <c:pt idx="366">
                  <c:v>1.4860000000000002E-2</c:v>
                </c:pt>
                <c:pt idx="367">
                  <c:v>1.2200000000000001E-2</c:v>
                </c:pt>
                <c:pt idx="368">
                  <c:v>9.360000000000002E-3</c:v>
                </c:pt>
                <c:pt idx="369">
                  <c:v>6.4600000000000013E-3</c:v>
                </c:pt>
                <c:pt idx="370">
                  <c:v>3.5400000000000006E-3</c:v>
                </c:pt>
                <c:pt idx="371">
                  <c:v>5.6000000000000006E-4</c:v>
                </c:pt>
                <c:pt idx="372">
                  <c:v>-2.47E-3</c:v>
                </c:pt>
                <c:pt idx="373">
                  <c:v>-5.5000000000000005E-3</c:v>
                </c:pt>
                <c:pt idx="374">
                  <c:v>-8.5600000000000051E-3</c:v>
                </c:pt>
                <c:pt idx="375">
                  <c:v>-1.1720000000000003E-2</c:v>
                </c:pt>
                <c:pt idx="376">
                  <c:v>-1.4829999999999998E-2</c:v>
                </c:pt>
                <c:pt idx="377">
                  <c:v>-1.7960000000000004E-2</c:v>
                </c:pt>
                <c:pt idx="378">
                  <c:v>-2.1100000000000001E-2</c:v>
                </c:pt>
                <c:pt idx="379">
                  <c:v>-2.426E-2</c:v>
                </c:pt>
                <c:pt idx="380">
                  <c:v>-2.7420000000000003E-2</c:v>
                </c:pt>
                <c:pt idx="381">
                  <c:v>-3.0610000000000002E-2</c:v>
                </c:pt>
                <c:pt idx="382">
                  <c:v>-3.3799999999999997E-2</c:v>
                </c:pt>
                <c:pt idx="383">
                  <c:v>-3.696E-2</c:v>
                </c:pt>
                <c:pt idx="384">
                  <c:v>-4.02E-2</c:v>
                </c:pt>
                <c:pt idx="385">
                  <c:v>-4.3409999999999997E-2</c:v>
                </c:pt>
                <c:pt idx="386">
                  <c:v>-4.6629999999999991E-2</c:v>
                </c:pt>
                <c:pt idx="387">
                  <c:v>-4.9890000000000004E-2</c:v>
                </c:pt>
                <c:pt idx="388">
                  <c:v>-5.3080000000000002E-2</c:v>
                </c:pt>
                <c:pt idx="389">
                  <c:v>-5.6300000000000003E-2</c:v>
                </c:pt>
                <c:pt idx="390">
                  <c:v>-5.9430000000000004E-2</c:v>
                </c:pt>
                <c:pt idx="391">
                  <c:v>-6.2570000000000001E-2</c:v>
                </c:pt>
                <c:pt idx="392">
                  <c:v>-6.565E-2</c:v>
                </c:pt>
                <c:pt idx="393">
                  <c:v>-6.8709999999999993E-2</c:v>
                </c:pt>
                <c:pt idx="394">
                  <c:v>-7.167999999999998E-2</c:v>
                </c:pt>
                <c:pt idx="395">
                  <c:v>-7.4579999999999994E-2</c:v>
                </c:pt>
                <c:pt idx="396">
                  <c:v>-7.7479999999999993E-2</c:v>
                </c:pt>
                <c:pt idx="397">
                  <c:v>-8.0190000000000011E-2</c:v>
                </c:pt>
                <c:pt idx="398">
                  <c:v>-8.2880000000000009E-2</c:v>
                </c:pt>
                <c:pt idx="399">
                  <c:v>-8.549000000000001E-2</c:v>
                </c:pt>
                <c:pt idx="400">
                  <c:v>-8.7990000000000027E-2</c:v>
                </c:pt>
              </c:numCache>
            </c:numRef>
          </c:yVal>
          <c:smooth val="1"/>
        </c:ser>
        <c:ser>
          <c:idx val="2"/>
          <c:order val="2"/>
          <c:marker>
            <c:symbol val="none"/>
          </c:marker>
          <c:xVal>
            <c:numRef>
              <c:f>'C:\Users\LU\Fast Timing\07202012\64mm^2\ZVA&amp;AM\1750V\[T75.csv]T75'!$A$100:$A$500</c:f>
              <c:numCache>
                <c:formatCode>General</c:formatCode>
                <c:ptCount val="401"/>
                <c:pt idx="0">
                  <c:v>-3.7597000000000014E-9</c:v>
                </c:pt>
                <c:pt idx="1">
                  <c:v>-3.7472000000000021E-9</c:v>
                </c:pt>
                <c:pt idx="2">
                  <c:v>-3.7347000000000028E-9</c:v>
                </c:pt>
                <c:pt idx="3">
                  <c:v>-3.7222000000000019E-9</c:v>
                </c:pt>
                <c:pt idx="4">
                  <c:v>-3.7097000000000022E-9</c:v>
                </c:pt>
                <c:pt idx="5">
                  <c:v>-3.6972000000000021E-9</c:v>
                </c:pt>
                <c:pt idx="6">
                  <c:v>-3.6847000000000016E-9</c:v>
                </c:pt>
                <c:pt idx="7">
                  <c:v>-3.6722000000000014E-9</c:v>
                </c:pt>
                <c:pt idx="8">
                  <c:v>-3.6597000000000017E-9</c:v>
                </c:pt>
                <c:pt idx="9">
                  <c:v>-3.647200000000002E-9</c:v>
                </c:pt>
                <c:pt idx="10">
                  <c:v>-3.6347000000000015E-9</c:v>
                </c:pt>
                <c:pt idx="11">
                  <c:v>-3.6222000000000018E-9</c:v>
                </c:pt>
                <c:pt idx="12">
                  <c:v>-3.6097000000000021E-9</c:v>
                </c:pt>
                <c:pt idx="13">
                  <c:v>-3.5972000000000016E-9</c:v>
                </c:pt>
                <c:pt idx="14">
                  <c:v>-3.5847000000000015E-9</c:v>
                </c:pt>
                <c:pt idx="15">
                  <c:v>-3.5722000000000014E-9</c:v>
                </c:pt>
                <c:pt idx="16">
                  <c:v>-3.5597000000000017E-9</c:v>
                </c:pt>
                <c:pt idx="17">
                  <c:v>-3.547200000000002E-9</c:v>
                </c:pt>
                <c:pt idx="18">
                  <c:v>-3.5347000000000015E-9</c:v>
                </c:pt>
                <c:pt idx="19">
                  <c:v>-3.5222000000000013E-9</c:v>
                </c:pt>
                <c:pt idx="20">
                  <c:v>-3.5097000000000016E-9</c:v>
                </c:pt>
                <c:pt idx="21">
                  <c:v>-3.4972000000000015E-9</c:v>
                </c:pt>
                <c:pt idx="22">
                  <c:v>-3.4847000000000018E-9</c:v>
                </c:pt>
                <c:pt idx="23">
                  <c:v>-3.4722000000000013E-9</c:v>
                </c:pt>
                <c:pt idx="24">
                  <c:v>-3.4597000000000016E-9</c:v>
                </c:pt>
                <c:pt idx="25">
                  <c:v>-3.4472000000000019E-9</c:v>
                </c:pt>
                <c:pt idx="26">
                  <c:v>-3.4347000000000014E-9</c:v>
                </c:pt>
                <c:pt idx="27">
                  <c:v>-3.4222000000000013E-9</c:v>
                </c:pt>
                <c:pt idx="28">
                  <c:v>-3.4097000000000012E-9</c:v>
                </c:pt>
                <c:pt idx="29">
                  <c:v>-3.3972000000000015E-9</c:v>
                </c:pt>
                <c:pt idx="30">
                  <c:v>-3.3847000000000018E-9</c:v>
                </c:pt>
                <c:pt idx="31">
                  <c:v>-3.3722000000000012E-9</c:v>
                </c:pt>
                <c:pt idx="32">
                  <c:v>-3.3597000000000011E-9</c:v>
                </c:pt>
                <c:pt idx="33">
                  <c:v>-3.3472000000000014E-9</c:v>
                </c:pt>
                <c:pt idx="34">
                  <c:v>-3.3347000000000013E-9</c:v>
                </c:pt>
                <c:pt idx="35">
                  <c:v>-3.3222000000000012E-9</c:v>
                </c:pt>
                <c:pt idx="36">
                  <c:v>-3.3097000000000011E-9</c:v>
                </c:pt>
                <c:pt idx="37">
                  <c:v>-3.2972000000000018E-9</c:v>
                </c:pt>
                <c:pt idx="38">
                  <c:v>-3.2847000000000021E-9</c:v>
                </c:pt>
                <c:pt idx="39">
                  <c:v>-3.2722000000000016E-9</c:v>
                </c:pt>
                <c:pt idx="40">
                  <c:v>-3.2597000000000011E-9</c:v>
                </c:pt>
                <c:pt idx="41">
                  <c:v>-3.2472000000000018E-9</c:v>
                </c:pt>
                <c:pt idx="42">
                  <c:v>-3.2347000000000017E-9</c:v>
                </c:pt>
                <c:pt idx="43">
                  <c:v>-3.2222000000000015E-9</c:v>
                </c:pt>
                <c:pt idx="44">
                  <c:v>-3.2097000000000019E-9</c:v>
                </c:pt>
                <c:pt idx="45">
                  <c:v>-3.1972000000000017E-9</c:v>
                </c:pt>
                <c:pt idx="46">
                  <c:v>-3.184700000000002E-9</c:v>
                </c:pt>
                <c:pt idx="47">
                  <c:v>-3.1722000000000011E-9</c:v>
                </c:pt>
                <c:pt idx="48">
                  <c:v>-3.1597000000000014E-9</c:v>
                </c:pt>
                <c:pt idx="49">
                  <c:v>-3.1472000000000017E-9</c:v>
                </c:pt>
                <c:pt idx="50">
                  <c:v>-3.1347000000000012E-9</c:v>
                </c:pt>
                <c:pt idx="51">
                  <c:v>-3.1222000000000015E-9</c:v>
                </c:pt>
                <c:pt idx="52">
                  <c:v>-3.1097000000000018E-9</c:v>
                </c:pt>
                <c:pt idx="53">
                  <c:v>-3.0972000000000017E-9</c:v>
                </c:pt>
                <c:pt idx="54">
                  <c:v>-3.0847000000000011E-9</c:v>
                </c:pt>
                <c:pt idx="55">
                  <c:v>-3.072200000000001E-9</c:v>
                </c:pt>
                <c:pt idx="56">
                  <c:v>-3.0597000000000013E-9</c:v>
                </c:pt>
                <c:pt idx="57">
                  <c:v>-3.0472000000000016E-9</c:v>
                </c:pt>
                <c:pt idx="58">
                  <c:v>-3.0347000000000011E-9</c:v>
                </c:pt>
                <c:pt idx="59">
                  <c:v>-3.0222000000000014E-9</c:v>
                </c:pt>
                <c:pt idx="60">
                  <c:v>-3.0097000000000017E-9</c:v>
                </c:pt>
                <c:pt idx="61">
                  <c:v>-2.9972000000000012E-9</c:v>
                </c:pt>
                <c:pt idx="62">
                  <c:v>-2.9847000000000011E-9</c:v>
                </c:pt>
                <c:pt idx="63">
                  <c:v>-2.972200000000001E-9</c:v>
                </c:pt>
                <c:pt idx="64">
                  <c:v>-2.9597000000000013E-9</c:v>
                </c:pt>
                <c:pt idx="65">
                  <c:v>-2.9472000000000016E-9</c:v>
                </c:pt>
                <c:pt idx="66">
                  <c:v>-2.934700000000001E-9</c:v>
                </c:pt>
                <c:pt idx="67">
                  <c:v>-2.9222000000000013E-9</c:v>
                </c:pt>
                <c:pt idx="68">
                  <c:v>-2.9097000000000012E-9</c:v>
                </c:pt>
                <c:pt idx="69">
                  <c:v>-2.8972000000000011E-9</c:v>
                </c:pt>
                <c:pt idx="70">
                  <c:v>-2.8847000000000014E-9</c:v>
                </c:pt>
                <c:pt idx="71">
                  <c:v>-2.8722000000000009E-9</c:v>
                </c:pt>
                <c:pt idx="72">
                  <c:v>-2.8597000000000012E-9</c:v>
                </c:pt>
                <c:pt idx="73">
                  <c:v>-2.8472000000000015E-9</c:v>
                </c:pt>
                <c:pt idx="74">
                  <c:v>-2.8347000000000014E-9</c:v>
                </c:pt>
                <c:pt idx="75">
                  <c:v>-2.8222000000000009E-9</c:v>
                </c:pt>
                <c:pt idx="76">
                  <c:v>-2.8097000000000008E-9</c:v>
                </c:pt>
                <c:pt idx="77">
                  <c:v>-2.7972000000000015E-9</c:v>
                </c:pt>
                <c:pt idx="78">
                  <c:v>-2.7847000000000018E-9</c:v>
                </c:pt>
                <c:pt idx="79">
                  <c:v>-2.7722000000000012E-9</c:v>
                </c:pt>
                <c:pt idx="80">
                  <c:v>-2.7597000000000011E-9</c:v>
                </c:pt>
                <c:pt idx="81">
                  <c:v>-2.7472000000000018E-9</c:v>
                </c:pt>
                <c:pt idx="82">
                  <c:v>-2.7347000000000013E-9</c:v>
                </c:pt>
                <c:pt idx="83">
                  <c:v>-2.7222000000000012E-9</c:v>
                </c:pt>
                <c:pt idx="84">
                  <c:v>-2.7097000000000011E-9</c:v>
                </c:pt>
                <c:pt idx="85">
                  <c:v>-2.6972000000000014E-9</c:v>
                </c:pt>
                <c:pt idx="86">
                  <c:v>-2.6847000000000017E-9</c:v>
                </c:pt>
                <c:pt idx="87">
                  <c:v>-2.6722000000000012E-9</c:v>
                </c:pt>
                <c:pt idx="88">
                  <c:v>-2.6597000000000006E-9</c:v>
                </c:pt>
                <c:pt idx="89">
                  <c:v>-2.6472000000000014E-9</c:v>
                </c:pt>
                <c:pt idx="90">
                  <c:v>-2.6347000000000013E-9</c:v>
                </c:pt>
                <c:pt idx="91">
                  <c:v>-2.6222000000000011E-9</c:v>
                </c:pt>
                <c:pt idx="92">
                  <c:v>-2.6097000000000014E-9</c:v>
                </c:pt>
                <c:pt idx="93">
                  <c:v>-2.5972000000000013E-9</c:v>
                </c:pt>
                <c:pt idx="94">
                  <c:v>-2.5847000000000016E-9</c:v>
                </c:pt>
                <c:pt idx="95">
                  <c:v>-2.5722000000000007E-9</c:v>
                </c:pt>
                <c:pt idx="96">
                  <c:v>-2.559700000000001E-9</c:v>
                </c:pt>
                <c:pt idx="97">
                  <c:v>-2.5472000000000013E-9</c:v>
                </c:pt>
                <c:pt idx="98">
                  <c:v>-2.5347000000000008E-9</c:v>
                </c:pt>
                <c:pt idx="99">
                  <c:v>-2.5222000000000011E-9</c:v>
                </c:pt>
                <c:pt idx="100">
                  <c:v>-2.5097000000000014E-9</c:v>
                </c:pt>
                <c:pt idx="101">
                  <c:v>-2.4972000000000013E-9</c:v>
                </c:pt>
                <c:pt idx="102">
                  <c:v>-2.4847000000000007E-9</c:v>
                </c:pt>
                <c:pt idx="103">
                  <c:v>-2.4722000000000006E-9</c:v>
                </c:pt>
                <c:pt idx="104">
                  <c:v>-2.4597000000000009E-9</c:v>
                </c:pt>
                <c:pt idx="105">
                  <c:v>-2.4472000000000012E-9</c:v>
                </c:pt>
                <c:pt idx="106">
                  <c:v>-2.4347000000000007E-9</c:v>
                </c:pt>
                <c:pt idx="107">
                  <c:v>-2.422200000000001E-9</c:v>
                </c:pt>
                <c:pt idx="108">
                  <c:v>-2.4097000000000013E-9</c:v>
                </c:pt>
                <c:pt idx="109">
                  <c:v>-2.3972000000000008E-9</c:v>
                </c:pt>
                <c:pt idx="110">
                  <c:v>-2.3847000000000007E-9</c:v>
                </c:pt>
                <c:pt idx="111">
                  <c:v>-2.3722000000000006E-9</c:v>
                </c:pt>
                <c:pt idx="112">
                  <c:v>-2.3597000000000009E-9</c:v>
                </c:pt>
                <c:pt idx="113">
                  <c:v>-2.3472000000000012E-9</c:v>
                </c:pt>
                <c:pt idx="114">
                  <c:v>-2.3347000000000006E-9</c:v>
                </c:pt>
                <c:pt idx="115">
                  <c:v>-2.3222000000000009E-9</c:v>
                </c:pt>
                <c:pt idx="116">
                  <c:v>-2.3097000000000008E-9</c:v>
                </c:pt>
                <c:pt idx="117">
                  <c:v>-2.2972000000000011E-9</c:v>
                </c:pt>
                <c:pt idx="118">
                  <c:v>-2.2847000000000014E-9</c:v>
                </c:pt>
                <c:pt idx="119">
                  <c:v>-2.2722000000000009E-9</c:v>
                </c:pt>
                <c:pt idx="120">
                  <c:v>-2.2597000000000012E-9</c:v>
                </c:pt>
                <c:pt idx="121">
                  <c:v>-2.2472000000000015E-9</c:v>
                </c:pt>
                <c:pt idx="122">
                  <c:v>-2.2347000000000014E-9</c:v>
                </c:pt>
                <c:pt idx="123">
                  <c:v>-2.2222000000000009E-9</c:v>
                </c:pt>
                <c:pt idx="124">
                  <c:v>-2.2097000000000008E-9</c:v>
                </c:pt>
                <c:pt idx="125">
                  <c:v>-2.1972000000000011E-9</c:v>
                </c:pt>
                <c:pt idx="126">
                  <c:v>-2.1847000000000014E-9</c:v>
                </c:pt>
                <c:pt idx="127">
                  <c:v>-2.1722000000000008E-9</c:v>
                </c:pt>
                <c:pt idx="128">
                  <c:v>-2.1597000000000007E-9</c:v>
                </c:pt>
                <c:pt idx="129">
                  <c:v>-2.1472000000000014E-9</c:v>
                </c:pt>
                <c:pt idx="130">
                  <c:v>-2.1347000000000009E-9</c:v>
                </c:pt>
                <c:pt idx="131">
                  <c:v>-2.1222000000000008E-9</c:v>
                </c:pt>
                <c:pt idx="132">
                  <c:v>-2.1097000000000007E-9</c:v>
                </c:pt>
                <c:pt idx="133">
                  <c:v>-2.097200000000001E-9</c:v>
                </c:pt>
                <c:pt idx="134">
                  <c:v>-2.0847000000000013E-9</c:v>
                </c:pt>
                <c:pt idx="135">
                  <c:v>-2.0722000000000008E-9</c:v>
                </c:pt>
                <c:pt idx="136">
                  <c:v>-2.0597000000000007E-9</c:v>
                </c:pt>
                <c:pt idx="137">
                  <c:v>-2.047200000000001E-9</c:v>
                </c:pt>
                <c:pt idx="138">
                  <c:v>-2.0347000000000008E-9</c:v>
                </c:pt>
                <c:pt idx="139">
                  <c:v>-2.0222000000000007E-9</c:v>
                </c:pt>
                <c:pt idx="140">
                  <c:v>-2.009700000000001E-9</c:v>
                </c:pt>
                <c:pt idx="141">
                  <c:v>-1.9972000000000009E-9</c:v>
                </c:pt>
                <c:pt idx="142">
                  <c:v>-1.9847000000000012E-9</c:v>
                </c:pt>
                <c:pt idx="143">
                  <c:v>-1.9722000000000011E-9</c:v>
                </c:pt>
                <c:pt idx="144">
                  <c:v>-1.959700000000001E-9</c:v>
                </c:pt>
                <c:pt idx="145">
                  <c:v>-1.9472000000000009E-9</c:v>
                </c:pt>
                <c:pt idx="146">
                  <c:v>-1.9347000000000008E-9</c:v>
                </c:pt>
                <c:pt idx="147">
                  <c:v>-1.9222000000000011E-9</c:v>
                </c:pt>
                <c:pt idx="148">
                  <c:v>-1.909700000000001E-9</c:v>
                </c:pt>
                <c:pt idx="149">
                  <c:v>-1.8972000000000009E-9</c:v>
                </c:pt>
                <c:pt idx="150">
                  <c:v>-1.8847000000000007E-9</c:v>
                </c:pt>
                <c:pt idx="151">
                  <c:v>-1.8722000000000006E-9</c:v>
                </c:pt>
                <c:pt idx="152">
                  <c:v>-1.8597000000000009E-9</c:v>
                </c:pt>
                <c:pt idx="153">
                  <c:v>-1.8472000000000008E-9</c:v>
                </c:pt>
                <c:pt idx="154">
                  <c:v>-1.8347000000000009E-9</c:v>
                </c:pt>
                <c:pt idx="155">
                  <c:v>-1.822200000000001E-9</c:v>
                </c:pt>
                <c:pt idx="156">
                  <c:v>-1.8097000000000007E-9</c:v>
                </c:pt>
                <c:pt idx="157">
                  <c:v>-1.7972000000000008E-9</c:v>
                </c:pt>
                <c:pt idx="158">
                  <c:v>-1.7847000000000009E-9</c:v>
                </c:pt>
                <c:pt idx="159">
                  <c:v>-1.7722000000000006E-9</c:v>
                </c:pt>
                <c:pt idx="160">
                  <c:v>-1.7597000000000007E-9</c:v>
                </c:pt>
                <c:pt idx="161">
                  <c:v>-1.7472000000000005E-9</c:v>
                </c:pt>
                <c:pt idx="162">
                  <c:v>-1.7347000000000008E-9</c:v>
                </c:pt>
                <c:pt idx="163">
                  <c:v>-1.7222000000000005E-9</c:v>
                </c:pt>
                <c:pt idx="164">
                  <c:v>-1.7097000000000006E-9</c:v>
                </c:pt>
                <c:pt idx="165">
                  <c:v>-1.6972000000000009E-9</c:v>
                </c:pt>
                <c:pt idx="166">
                  <c:v>-1.684700000000001E-9</c:v>
                </c:pt>
                <c:pt idx="167">
                  <c:v>-1.6722000000000009E-9</c:v>
                </c:pt>
                <c:pt idx="168">
                  <c:v>-1.6597000000000008E-9</c:v>
                </c:pt>
                <c:pt idx="169">
                  <c:v>-1.6472000000000009E-9</c:v>
                </c:pt>
                <c:pt idx="170">
                  <c:v>-1.6347000000000006E-9</c:v>
                </c:pt>
                <c:pt idx="171">
                  <c:v>-1.6222000000000009E-9</c:v>
                </c:pt>
                <c:pt idx="172">
                  <c:v>-1.6097000000000006E-9</c:v>
                </c:pt>
                <c:pt idx="173">
                  <c:v>-1.5972000000000009E-9</c:v>
                </c:pt>
                <c:pt idx="174">
                  <c:v>-1.5847000000000005E-9</c:v>
                </c:pt>
                <c:pt idx="175">
                  <c:v>-1.5722000000000008E-9</c:v>
                </c:pt>
                <c:pt idx="176">
                  <c:v>-1.5597000000000005E-9</c:v>
                </c:pt>
                <c:pt idx="177">
                  <c:v>-1.5472000000000006E-9</c:v>
                </c:pt>
                <c:pt idx="178">
                  <c:v>-1.5347000000000007E-9</c:v>
                </c:pt>
                <c:pt idx="179">
                  <c:v>-1.5222000000000008E-9</c:v>
                </c:pt>
                <c:pt idx="180">
                  <c:v>-1.5097000000000005E-9</c:v>
                </c:pt>
                <c:pt idx="181">
                  <c:v>-1.4972000000000006E-9</c:v>
                </c:pt>
                <c:pt idx="182">
                  <c:v>-1.4847000000000007E-9</c:v>
                </c:pt>
                <c:pt idx="183">
                  <c:v>-1.4722000000000006E-9</c:v>
                </c:pt>
                <c:pt idx="184">
                  <c:v>-1.4597000000000004E-9</c:v>
                </c:pt>
                <c:pt idx="185">
                  <c:v>-1.4472000000000003E-9</c:v>
                </c:pt>
                <c:pt idx="186">
                  <c:v>-1.4347000000000006E-9</c:v>
                </c:pt>
                <c:pt idx="187">
                  <c:v>-1.4222000000000003E-9</c:v>
                </c:pt>
                <c:pt idx="188">
                  <c:v>-1.4097000000000004E-9</c:v>
                </c:pt>
                <c:pt idx="189">
                  <c:v>-1.3972000000000007E-9</c:v>
                </c:pt>
                <c:pt idx="190">
                  <c:v>-1.3847000000000008E-9</c:v>
                </c:pt>
                <c:pt idx="191">
                  <c:v>-1.3722000000000007E-9</c:v>
                </c:pt>
                <c:pt idx="192">
                  <c:v>-1.3597000000000006E-9</c:v>
                </c:pt>
                <c:pt idx="193">
                  <c:v>-1.3472000000000007E-9</c:v>
                </c:pt>
                <c:pt idx="194">
                  <c:v>-1.3347000000000006E-9</c:v>
                </c:pt>
                <c:pt idx="195">
                  <c:v>-1.3222000000000007E-9</c:v>
                </c:pt>
                <c:pt idx="196">
                  <c:v>-1.3097000000000003E-9</c:v>
                </c:pt>
                <c:pt idx="197">
                  <c:v>-1.2972000000000006E-9</c:v>
                </c:pt>
                <c:pt idx="198">
                  <c:v>-1.2847000000000003E-9</c:v>
                </c:pt>
                <c:pt idx="199">
                  <c:v>-1.2722000000000006E-9</c:v>
                </c:pt>
                <c:pt idx="200">
                  <c:v>-1.2597000000000003E-9</c:v>
                </c:pt>
                <c:pt idx="201">
                  <c:v>-1.2472000000000004E-9</c:v>
                </c:pt>
                <c:pt idx="202">
                  <c:v>-1.2347000000000005E-9</c:v>
                </c:pt>
                <c:pt idx="203">
                  <c:v>-1.2222000000000006E-9</c:v>
                </c:pt>
                <c:pt idx="204">
                  <c:v>-1.2097000000000003E-9</c:v>
                </c:pt>
                <c:pt idx="205">
                  <c:v>-1.1972000000000006E-9</c:v>
                </c:pt>
                <c:pt idx="206">
                  <c:v>-1.1847000000000007E-9</c:v>
                </c:pt>
                <c:pt idx="207">
                  <c:v>-1.1722000000000006E-9</c:v>
                </c:pt>
                <c:pt idx="208">
                  <c:v>-1.1597000000000005E-9</c:v>
                </c:pt>
                <c:pt idx="209">
                  <c:v>-1.1472000000000003E-9</c:v>
                </c:pt>
                <c:pt idx="210">
                  <c:v>-1.1347000000000006E-9</c:v>
                </c:pt>
                <c:pt idx="211">
                  <c:v>-1.1222000000000003E-9</c:v>
                </c:pt>
                <c:pt idx="212">
                  <c:v>-1.1097000000000004E-9</c:v>
                </c:pt>
                <c:pt idx="213">
                  <c:v>-1.0972000000000005E-9</c:v>
                </c:pt>
                <c:pt idx="214">
                  <c:v>-1.0847000000000006E-9</c:v>
                </c:pt>
                <c:pt idx="215">
                  <c:v>-1.0722000000000005E-9</c:v>
                </c:pt>
                <c:pt idx="216">
                  <c:v>-1.0597000000000004E-9</c:v>
                </c:pt>
                <c:pt idx="217">
                  <c:v>-1.0472000000000005E-9</c:v>
                </c:pt>
                <c:pt idx="218">
                  <c:v>-1.0347000000000006E-9</c:v>
                </c:pt>
                <c:pt idx="219">
                  <c:v>-1.0222000000000005E-9</c:v>
                </c:pt>
                <c:pt idx="220">
                  <c:v>-1.0097000000000001E-9</c:v>
                </c:pt>
                <c:pt idx="221">
                  <c:v>-9.9720000000000065E-10</c:v>
                </c:pt>
                <c:pt idx="222">
                  <c:v>-9.8470000000000075E-10</c:v>
                </c:pt>
                <c:pt idx="223">
                  <c:v>-9.7220000000000043E-10</c:v>
                </c:pt>
                <c:pt idx="224">
                  <c:v>-9.5970000000000073E-10</c:v>
                </c:pt>
                <c:pt idx="225">
                  <c:v>-9.4720000000000062E-10</c:v>
                </c:pt>
                <c:pt idx="226">
                  <c:v>-9.3470000000000071E-10</c:v>
                </c:pt>
                <c:pt idx="227">
                  <c:v>-9.222000000000005E-10</c:v>
                </c:pt>
                <c:pt idx="228">
                  <c:v>-9.0970000000000059E-10</c:v>
                </c:pt>
                <c:pt idx="229">
                  <c:v>-8.9720000000000058E-10</c:v>
                </c:pt>
                <c:pt idx="230">
                  <c:v>-8.8470000000000057E-10</c:v>
                </c:pt>
                <c:pt idx="231">
                  <c:v>-8.7220000000000046E-10</c:v>
                </c:pt>
                <c:pt idx="232">
                  <c:v>-8.5970000000000045E-10</c:v>
                </c:pt>
                <c:pt idx="233">
                  <c:v>-8.4720000000000065E-10</c:v>
                </c:pt>
                <c:pt idx="234">
                  <c:v>-8.3470000000000044E-10</c:v>
                </c:pt>
                <c:pt idx="235">
                  <c:v>-8.2220000000000043E-10</c:v>
                </c:pt>
                <c:pt idx="236">
                  <c:v>-8.0970000000000042E-10</c:v>
                </c:pt>
                <c:pt idx="237">
                  <c:v>-7.9720000000000051E-10</c:v>
                </c:pt>
                <c:pt idx="238">
                  <c:v>-7.847000000000004E-10</c:v>
                </c:pt>
                <c:pt idx="239">
                  <c:v>-7.7220000000000039E-10</c:v>
                </c:pt>
                <c:pt idx="240">
                  <c:v>-7.5970000000000039E-10</c:v>
                </c:pt>
                <c:pt idx="241">
                  <c:v>-7.4720000000000048E-10</c:v>
                </c:pt>
                <c:pt idx="242">
                  <c:v>-7.3470000000000037E-10</c:v>
                </c:pt>
                <c:pt idx="243">
                  <c:v>-7.2220000000000046E-10</c:v>
                </c:pt>
                <c:pt idx="244">
                  <c:v>-7.0970000000000035E-10</c:v>
                </c:pt>
                <c:pt idx="245">
                  <c:v>-6.9720000000000045E-10</c:v>
                </c:pt>
                <c:pt idx="246">
                  <c:v>-6.8470000000000033E-10</c:v>
                </c:pt>
                <c:pt idx="247">
                  <c:v>-6.7220000000000033E-10</c:v>
                </c:pt>
                <c:pt idx="248">
                  <c:v>-6.5970000000000032E-10</c:v>
                </c:pt>
                <c:pt idx="249">
                  <c:v>-6.4720000000000041E-10</c:v>
                </c:pt>
                <c:pt idx="250">
                  <c:v>-6.347000000000003E-10</c:v>
                </c:pt>
                <c:pt idx="251">
                  <c:v>-6.2220000000000029E-10</c:v>
                </c:pt>
                <c:pt idx="252">
                  <c:v>-6.0970000000000028E-10</c:v>
                </c:pt>
                <c:pt idx="253">
                  <c:v>-5.9720000000000038E-10</c:v>
                </c:pt>
                <c:pt idx="254">
                  <c:v>-5.8470000000000027E-10</c:v>
                </c:pt>
                <c:pt idx="255">
                  <c:v>-5.7220000000000036E-10</c:v>
                </c:pt>
                <c:pt idx="256">
                  <c:v>-5.5970000000000025E-10</c:v>
                </c:pt>
                <c:pt idx="257">
                  <c:v>-5.4720000000000034E-10</c:v>
                </c:pt>
                <c:pt idx="258">
                  <c:v>-5.3470000000000023E-10</c:v>
                </c:pt>
                <c:pt idx="259">
                  <c:v>-5.2220000000000022E-10</c:v>
                </c:pt>
                <c:pt idx="260">
                  <c:v>-5.0970000000000021E-10</c:v>
                </c:pt>
                <c:pt idx="261">
                  <c:v>-4.9720000000000031E-10</c:v>
                </c:pt>
                <c:pt idx="262">
                  <c:v>-4.847000000000002E-10</c:v>
                </c:pt>
                <c:pt idx="263">
                  <c:v>-4.7220000000000019E-10</c:v>
                </c:pt>
                <c:pt idx="264">
                  <c:v>-4.5970000000000023E-10</c:v>
                </c:pt>
                <c:pt idx="265">
                  <c:v>-4.4720000000000028E-10</c:v>
                </c:pt>
                <c:pt idx="266">
                  <c:v>-4.3470000000000022E-10</c:v>
                </c:pt>
                <c:pt idx="267">
                  <c:v>-4.2220000000000021E-10</c:v>
                </c:pt>
                <c:pt idx="268">
                  <c:v>-4.097000000000002E-10</c:v>
                </c:pt>
                <c:pt idx="269">
                  <c:v>-3.9720000000000019E-10</c:v>
                </c:pt>
                <c:pt idx="270">
                  <c:v>-3.8470000000000018E-10</c:v>
                </c:pt>
                <c:pt idx="271">
                  <c:v>-3.7220000000000022E-10</c:v>
                </c:pt>
                <c:pt idx="272">
                  <c:v>-3.5970000000000022E-10</c:v>
                </c:pt>
                <c:pt idx="273">
                  <c:v>-3.4720000000000016E-10</c:v>
                </c:pt>
                <c:pt idx="274">
                  <c:v>-3.3470000000000015E-10</c:v>
                </c:pt>
                <c:pt idx="275">
                  <c:v>-3.2220000000000019E-10</c:v>
                </c:pt>
                <c:pt idx="276">
                  <c:v>-3.0970000000000013E-10</c:v>
                </c:pt>
                <c:pt idx="277">
                  <c:v>-2.9720000000000012E-10</c:v>
                </c:pt>
                <c:pt idx="278">
                  <c:v>-2.8470000000000016E-10</c:v>
                </c:pt>
                <c:pt idx="279">
                  <c:v>-2.7220000000000016E-10</c:v>
                </c:pt>
                <c:pt idx="280">
                  <c:v>-2.597000000000001E-10</c:v>
                </c:pt>
                <c:pt idx="281">
                  <c:v>-2.4720000000000009E-10</c:v>
                </c:pt>
                <c:pt idx="282">
                  <c:v>-2.3470000000000008E-10</c:v>
                </c:pt>
                <c:pt idx="283">
                  <c:v>-2.2220000000000012E-10</c:v>
                </c:pt>
                <c:pt idx="284">
                  <c:v>-2.0970000000000011E-10</c:v>
                </c:pt>
                <c:pt idx="285">
                  <c:v>-1.9720000000000013E-10</c:v>
                </c:pt>
                <c:pt idx="286">
                  <c:v>-1.8470000000000007E-10</c:v>
                </c:pt>
                <c:pt idx="287">
                  <c:v>-1.7220000000000009E-10</c:v>
                </c:pt>
                <c:pt idx="288">
                  <c:v>-1.5970000000000008E-10</c:v>
                </c:pt>
                <c:pt idx="289">
                  <c:v>-1.4720000000000004E-10</c:v>
                </c:pt>
                <c:pt idx="290">
                  <c:v>-1.3470000000000006E-10</c:v>
                </c:pt>
                <c:pt idx="291">
                  <c:v>-1.2220000000000005E-10</c:v>
                </c:pt>
                <c:pt idx="292">
                  <c:v>-1.0970000000000006E-10</c:v>
                </c:pt>
                <c:pt idx="293">
                  <c:v>-9.7200000000000062E-11</c:v>
                </c:pt>
                <c:pt idx="294">
                  <c:v>-8.4700000000000054E-11</c:v>
                </c:pt>
                <c:pt idx="295">
                  <c:v>-7.2200000000000032E-11</c:v>
                </c:pt>
                <c:pt idx="296">
                  <c:v>-5.9700000000000037E-11</c:v>
                </c:pt>
                <c:pt idx="297">
                  <c:v>-4.7200000000000028E-11</c:v>
                </c:pt>
                <c:pt idx="298">
                  <c:v>-3.470000000000002E-11</c:v>
                </c:pt>
                <c:pt idx="299">
                  <c:v>-2.2200000000000014E-11</c:v>
                </c:pt>
                <c:pt idx="300">
                  <c:v>-9.7000000000000075E-12</c:v>
                </c:pt>
                <c:pt idx="301">
                  <c:v>2.8000000000000018E-12</c:v>
                </c:pt>
                <c:pt idx="302">
                  <c:v>1.5300000000000011E-11</c:v>
                </c:pt>
                <c:pt idx="303">
                  <c:v>2.780000000000002E-11</c:v>
                </c:pt>
                <c:pt idx="304">
                  <c:v>4.0300000000000019E-11</c:v>
                </c:pt>
                <c:pt idx="305">
                  <c:v>5.2800000000000034E-11</c:v>
                </c:pt>
                <c:pt idx="306">
                  <c:v>6.5300000000000036E-11</c:v>
                </c:pt>
                <c:pt idx="307">
                  <c:v>7.7800000000000057E-11</c:v>
                </c:pt>
                <c:pt idx="308">
                  <c:v>9.0300000000000053E-11</c:v>
                </c:pt>
                <c:pt idx="309">
                  <c:v>1.0280000000000006E-10</c:v>
                </c:pt>
                <c:pt idx="310">
                  <c:v>1.1530000000000007E-10</c:v>
                </c:pt>
                <c:pt idx="311">
                  <c:v>1.2780000000000004E-10</c:v>
                </c:pt>
                <c:pt idx="312">
                  <c:v>1.4030000000000005E-10</c:v>
                </c:pt>
                <c:pt idx="313">
                  <c:v>1.5280000000000008E-10</c:v>
                </c:pt>
                <c:pt idx="314">
                  <c:v>1.6530000000000007E-10</c:v>
                </c:pt>
                <c:pt idx="315">
                  <c:v>1.778000000000001E-10</c:v>
                </c:pt>
                <c:pt idx="316">
                  <c:v>1.9030000000000011E-10</c:v>
                </c:pt>
                <c:pt idx="317">
                  <c:v>2.0280000000000012E-10</c:v>
                </c:pt>
                <c:pt idx="318">
                  <c:v>2.1530000000000013E-10</c:v>
                </c:pt>
                <c:pt idx="319">
                  <c:v>2.2780000000000013E-10</c:v>
                </c:pt>
                <c:pt idx="320">
                  <c:v>2.4030000000000009E-10</c:v>
                </c:pt>
                <c:pt idx="321">
                  <c:v>2.5280000000000015E-10</c:v>
                </c:pt>
                <c:pt idx="322">
                  <c:v>2.6530000000000016E-10</c:v>
                </c:pt>
                <c:pt idx="323">
                  <c:v>2.7780000000000017E-10</c:v>
                </c:pt>
                <c:pt idx="324">
                  <c:v>2.9030000000000018E-10</c:v>
                </c:pt>
                <c:pt idx="325">
                  <c:v>3.0280000000000018E-10</c:v>
                </c:pt>
                <c:pt idx="326">
                  <c:v>3.1530000000000014E-10</c:v>
                </c:pt>
                <c:pt idx="327">
                  <c:v>3.278000000000002E-10</c:v>
                </c:pt>
                <c:pt idx="328">
                  <c:v>3.4030000000000021E-10</c:v>
                </c:pt>
                <c:pt idx="329">
                  <c:v>3.5280000000000022E-10</c:v>
                </c:pt>
                <c:pt idx="330">
                  <c:v>3.6530000000000023E-10</c:v>
                </c:pt>
                <c:pt idx="331">
                  <c:v>3.7780000000000024E-10</c:v>
                </c:pt>
                <c:pt idx="332">
                  <c:v>3.9030000000000019E-10</c:v>
                </c:pt>
                <c:pt idx="333">
                  <c:v>4.028000000000001E-10</c:v>
                </c:pt>
                <c:pt idx="334">
                  <c:v>4.1530000000000021E-10</c:v>
                </c:pt>
                <c:pt idx="335">
                  <c:v>4.2780000000000027E-10</c:v>
                </c:pt>
                <c:pt idx="336">
                  <c:v>4.4030000000000028E-10</c:v>
                </c:pt>
                <c:pt idx="337">
                  <c:v>4.5280000000000013E-10</c:v>
                </c:pt>
                <c:pt idx="338">
                  <c:v>4.6530000000000014E-10</c:v>
                </c:pt>
                <c:pt idx="339">
                  <c:v>4.7780000000000036E-10</c:v>
                </c:pt>
                <c:pt idx="340">
                  <c:v>4.9030000000000026E-10</c:v>
                </c:pt>
                <c:pt idx="341">
                  <c:v>5.0280000000000017E-10</c:v>
                </c:pt>
                <c:pt idx="342">
                  <c:v>5.1530000000000017E-10</c:v>
                </c:pt>
                <c:pt idx="343">
                  <c:v>5.2780000000000029E-10</c:v>
                </c:pt>
                <c:pt idx="344">
                  <c:v>5.403000000000003E-10</c:v>
                </c:pt>
                <c:pt idx="345">
                  <c:v>5.528000000000002E-10</c:v>
                </c:pt>
                <c:pt idx="346">
                  <c:v>5.6530000000000031E-10</c:v>
                </c:pt>
                <c:pt idx="347">
                  <c:v>5.7780000000000032E-10</c:v>
                </c:pt>
                <c:pt idx="348">
                  <c:v>5.9030000000000033E-10</c:v>
                </c:pt>
                <c:pt idx="349">
                  <c:v>6.0280000000000034E-10</c:v>
                </c:pt>
                <c:pt idx="350">
                  <c:v>6.1530000000000035E-10</c:v>
                </c:pt>
                <c:pt idx="351">
                  <c:v>6.2780000000000035E-10</c:v>
                </c:pt>
                <c:pt idx="352">
                  <c:v>6.4030000000000036E-10</c:v>
                </c:pt>
                <c:pt idx="353">
                  <c:v>6.5280000000000027E-10</c:v>
                </c:pt>
                <c:pt idx="354">
                  <c:v>6.6530000000000028E-10</c:v>
                </c:pt>
                <c:pt idx="355">
                  <c:v>6.7780000000000029E-10</c:v>
                </c:pt>
                <c:pt idx="356">
                  <c:v>6.9030000000000029E-10</c:v>
                </c:pt>
                <c:pt idx="357">
                  <c:v>7.028000000000003E-10</c:v>
                </c:pt>
                <c:pt idx="358">
                  <c:v>7.1530000000000031E-10</c:v>
                </c:pt>
                <c:pt idx="359">
                  <c:v>7.2780000000000042E-10</c:v>
                </c:pt>
                <c:pt idx="360">
                  <c:v>7.4030000000000043E-10</c:v>
                </c:pt>
                <c:pt idx="361">
                  <c:v>7.5280000000000034E-10</c:v>
                </c:pt>
                <c:pt idx="362">
                  <c:v>7.6530000000000035E-10</c:v>
                </c:pt>
                <c:pt idx="363">
                  <c:v>7.7780000000000046E-10</c:v>
                </c:pt>
                <c:pt idx="364">
                  <c:v>7.9030000000000036E-10</c:v>
                </c:pt>
                <c:pt idx="365">
                  <c:v>8.0280000000000047E-10</c:v>
                </c:pt>
                <c:pt idx="366">
                  <c:v>8.1530000000000069E-10</c:v>
                </c:pt>
                <c:pt idx="367">
                  <c:v>8.2780000000000049E-10</c:v>
                </c:pt>
                <c:pt idx="368">
                  <c:v>8.4030000000000071E-10</c:v>
                </c:pt>
                <c:pt idx="369">
                  <c:v>8.5280000000000072E-10</c:v>
                </c:pt>
                <c:pt idx="370">
                  <c:v>8.6530000000000052E-10</c:v>
                </c:pt>
                <c:pt idx="371">
                  <c:v>8.7780000000000032E-10</c:v>
                </c:pt>
                <c:pt idx="372">
                  <c:v>8.9030000000000053E-10</c:v>
                </c:pt>
                <c:pt idx="373">
                  <c:v>9.0280000000000034E-10</c:v>
                </c:pt>
                <c:pt idx="374">
                  <c:v>9.1530000000000055E-10</c:v>
                </c:pt>
                <c:pt idx="375">
                  <c:v>9.2780000000000035E-10</c:v>
                </c:pt>
                <c:pt idx="376">
                  <c:v>9.4030000000000078E-10</c:v>
                </c:pt>
                <c:pt idx="377">
                  <c:v>9.5280000000000047E-10</c:v>
                </c:pt>
                <c:pt idx="378">
                  <c:v>9.6530000000000079E-10</c:v>
                </c:pt>
                <c:pt idx="379">
                  <c:v>9.7780000000000049E-10</c:v>
                </c:pt>
                <c:pt idx="380">
                  <c:v>9.9030000000000081E-10</c:v>
                </c:pt>
                <c:pt idx="381">
                  <c:v>1.0028000000000005E-9</c:v>
                </c:pt>
                <c:pt idx="382">
                  <c:v>1.0153000000000004E-9</c:v>
                </c:pt>
                <c:pt idx="383">
                  <c:v>1.0278000000000001E-9</c:v>
                </c:pt>
                <c:pt idx="384">
                  <c:v>1.0403000000000004E-9</c:v>
                </c:pt>
                <c:pt idx="385">
                  <c:v>1.0528000000000003E-9</c:v>
                </c:pt>
                <c:pt idx="386">
                  <c:v>1.0653000000000004E-9</c:v>
                </c:pt>
                <c:pt idx="387">
                  <c:v>1.0778000000000001E-9</c:v>
                </c:pt>
                <c:pt idx="388">
                  <c:v>1.0903000000000007E-9</c:v>
                </c:pt>
                <c:pt idx="389">
                  <c:v>1.1028000000000006E-9</c:v>
                </c:pt>
                <c:pt idx="390">
                  <c:v>1.1153000000000005E-9</c:v>
                </c:pt>
                <c:pt idx="391">
                  <c:v>1.1278000000000004E-9</c:v>
                </c:pt>
                <c:pt idx="392">
                  <c:v>1.1403000000000007E-9</c:v>
                </c:pt>
                <c:pt idx="393">
                  <c:v>1.1528000000000006E-9</c:v>
                </c:pt>
                <c:pt idx="394">
                  <c:v>1.1653000000000005E-9</c:v>
                </c:pt>
                <c:pt idx="395">
                  <c:v>1.1778000000000006E-9</c:v>
                </c:pt>
                <c:pt idx="396">
                  <c:v>1.1903000000000005E-9</c:v>
                </c:pt>
                <c:pt idx="397">
                  <c:v>1.2028000000000004E-9</c:v>
                </c:pt>
                <c:pt idx="398">
                  <c:v>1.2153000000000001E-9</c:v>
                </c:pt>
                <c:pt idx="399">
                  <c:v>1.2278000000000005E-9</c:v>
                </c:pt>
                <c:pt idx="400">
                  <c:v>1.2403000000000004E-9</c:v>
                </c:pt>
              </c:numCache>
            </c:numRef>
          </c:xVal>
          <c:yVal>
            <c:numRef>
              <c:f>'C:\Users\LU\Fast Timing\07202012\64mm^2\ZVA&amp;AM\1750V\[T75.csv]T75'!$I$100:$I$500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0.13072</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Timing\07202012\64mm^2\ZVA&amp;AM\1750V\[T75.csv]T75'!$A$100:$A$500</c:f>
              <c:numCache>
                <c:formatCode>General</c:formatCode>
                <c:ptCount val="401"/>
                <c:pt idx="0">
                  <c:v>-3.7597000000000014E-9</c:v>
                </c:pt>
                <c:pt idx="1">
                  <c:v>-3.7472000000000021E-9</c:v>
                </c:pt>
                <c:pt idx="2">
                  <c:v>-3.7347000000000028E-9</c:v>
                </c:pt>
                <c:pt idx="3">
                  <c:v>-3.7222000000000019E-9</c:v>
                </c:pt>
                <c:pt idx="4">
                  <c:v>-3.7097000000000022E-9</c:v>
                </c:pt>
                <c:pt idx="5">
                  <c:v>-3.6972000000000021E-9</c:v>
                </c:pt>
                <c:pt idx="6">
                  <c:v>-3.6847000000000016E-9</c:v>
                </c:pt>
                <c:pt idx="7">
                  <c:v>-3.6722000000000014E-9</c:v>
                </c:pt>
                <c:pt idx="8">
                  <c:v>-3.6597000000000017E-9</c:v>
                </c:pt>
                <c:pt idx="9">
                  <c:v>-3.647200000000002E-9</c:v>
                </c:pt>
                <c:pt idx="10">
                  <c:v>-3.6347000000000015E-9</c:v>
                </c:pt>
                <c:pt idx="11">
                  <c:v>-3.6222000000000018E-9</c:v>
                </c:pt>
                <c:pt idx="12">
                  <c:v>-3.6097000000000021E-9</c:v>
                </c:pt>
                <c:pt idx="13">
                  <c:v>-3.5972000000000016E-9</c:v>
                </c:pt>
                <c:pt idx="14">
                  <c:v>-3.5847000000000015E-9</c:v>
                </c:pt>
                <c:pt idx="15">
                  <c:v>-3.5722000000000014E-9</c:v>
                </c:pt>
                <c:pt idx="16">
                  <c:v>-3.5597000000000017E-9</c:v>
                </c:pt>
                <c:pt idx="17">
                  <c:v>-3.547200000000002E-9</c:v>
                </c:pt>
                <c:pt idx="18">
                  <c:v>-3.5347000000000015E-9</c:v>
                </c:pt>
                <c:pt idx="19">
                  <c:v>-3.5222000000000013E-9</c:v>
                </c:pt>
                <c:pt idx="20">
                  <c:v>-3.5097000000000016E-9</c:v>
                </c:pt>
                <c:pt idx="21">
                  <c:v>-3.4972000000000015E-9</c:v>
                </c:pt>
                <c:pt idx="22">
                  <c:v>-3.4847000000000018E-9</c:v>
                </c:pt>
                <c:pt idx="23">
                  <c:v>-3.4722000000000013E-9</c:v>
                </c:pt>
                <c:pt idx="24">
                  <c:v>-3.4597000000000016E-9</c:v>
                </c:pt>
                <c:pt idx="25">
                  <c:v>-3.4472000000000019E-9</c:v>
                </c:pt>
                <c:pt idx="26">
                  <c:v>-3.4347000000000014E-9</c:v>
                </c:pt>
                <c:pt idx="27">
                  <c:v>-3.4222000000000013E-9</c:v>
                </c:pt>
                <c:pt idx="28">
                  <c:v>-3.4097000000000012E-9</c:v>
                </c:pt>
                <c:pt idx="29">
                  <c:v>-3.3972000000000015E-9</c:v>
                </c:pt>
                <c:pt idx="30">
                  <c:v>-3.3847000000000018E-9</c:v>
                </c:pt>
                <c:pt idx="31">
                  <c:v>-3.3722000000000012E-9</c:v>
                </c:pt>
                <c:pt idx="32">
                  <c:v>-3.3597000000000011E-9</c:v>
                </c:pt>
                <c:pt idx="33">
                  <c:v>-3.3472000000000014E-9</c:v>
                </c:pt>
                <c:pt idx="34">
                  <c:v>-3.3347000000000013E-9</c:v>
                </c:pt>
                <c:pt idx="35">
                  <c:v>-3.3222000000000012E-9</c:v>
                </c:pt>
                <c:pt idx="36">
                  <c:v>-3.3097000000000011E-9</c:v>
                </c:pt>
                <c:pt idx="37">
                  <c:v>-3.2972000000000018E-9</c:v>
                </c:pt>
                <c:pt idx="38">
                  <c:v>-3.2847000000000021E-9</c:v>
                </c:pt>
                <c:pt idx="39">
                  <c:v>-3.2722000000000016E-9</c:v>
                </c:pt>
                <c:pt idx="40">
                  <c:v>-3.2597000000000011E-9</c:v>
                </c:pt>
                <c:pt idx="41">
                  <c:v>-3.2472000000000018E-9</c:v>
                </c:pt>
                <c:pt idx="42">
                  <c:v>-3.2347000000000017E-9</c:v>
                </c:pt>
                <c:pt idx="43">
                  <c:v>-3.2222000000000015E-9</c:v>
                </c:pt>
                <c:pt idx="44">
                  <c:v>-3.2097000000000019E-9</c:v>
                </c:pt>
                <c:pt idx="45">
                  <c:v>-3.1972000000000017E-9</c:v>
                </c:pt>
                <c:pt idx="46">
                  <c:v>-3.184700000000002E-9</c:v>
                </c:pt>
                <c:pt idx="47">
                  <c:v>-3.1722000000000011E-9</c:v>
                </c:pt>
                <c:pt idx="48">
                  <c:v>-3.1597000000000014E-9</c:v>
                </c:pt>
                <c:pt idx="49">
                  <c:v>-3.1472000000000017E-9</c:v>
                </c:pt>
                <c:pt idx="50">
                  <c:v>-3.1347000000000012E-9</c:v>
                </c:pt>
                <c:pt idx="51">
                  <c:v>-3.1222000000000015E-9</c:v>
                </c:pt>
                <c:pt idx="52">
                  <c:v>-3.1097000000000018E-9</c:v>
                </c:pt>
                <c:pt idx="53">
                  <c:v>-3.0972000000000017E-9</c:v>
                </c:pt>
                <c:pt idx="54">
                  <c:v>-3.0847000000000011E-9</c:v>
                </c:pt>
                <c:pt idx="55">
                  <c:v>-3.072200000000001E-9</c:v>
                </c:pt>
                <c:pt idx="56">
                  <c:v>-3.0597000000000013E-9</c:v>
                </c:pt>
                <c:pt idx="57">
                  <c:v>-3.0472000000000016E-9</c:v>
                </c:pt>
                <c:pt idx="58">
                  <c:v>-3.0347000000000011E-9</c:v>
                </c:pt>
                <c:pt idx="59">
                  <c:v>-3.0222000000000014E-9</c:v>
                </c:pt>
                <c:pt idx="60">
                  <c:v>-3.0097000000000017E-9</c:v>
                </c:pt>
                <c:pt idx="61">
                  <c:v>-2.9972000000000012E-9</c:v>
                </c:pt>
                <c:pt idx="62">
                  <c:v>-2.9847000000000011E-9</c:v>
                </c:pt>
                <c:pt idx="63">
                  <c:v>-2.972200000000001E-9</c:v>
                </c:pt>
                <c:pt idx="64">
                  <c:v>-2.9597000000000013E-9</c:v>
                </c:pt>
                <c:pt idx="65">
                  <c:v>-2.9472000000000016E-9</c:v>
                </c:pt>
                <c:pt idx="66">
                  <c:v>-2.934700000000001E-9</c:v>
                </c:pt>
                <c:pt idx="67">
                  <c:v>-2.9222000000000013E-9</c:v>
                </c:pt>
                <c:pt idx="68">
                  <c:v>-2.9097000000000012E-9</c:v>
                </c:pt>
                <c:pt idx="69">
                  <c:v>-2.8972000000000011E-9</c:v>
                </c:pt>
                <c:pt idx="70">
                  <c:v>-2.8847000000000014E-9</c:v>
                </c:pt>
                <c:pt idx="71">
                  <c:v>-2.8722000000000009E-9</c:v>
                </c:pt>
                <c:pt idx="72">
                  <c:v>-2.8597000000000012E-9</c:v>
                </c:pt>
                <c:pt idx="73">
                  <c:v>-2.8472000000000015E-9</c:v>
                </c:pt>
                <c:pt idx="74">
                  <c:v>-2.8347000000000014E-9</c:v>
                </c:pt>
                <c:pt idx="75">
                  <c:v>-2.8222000000000009E-9</c:v>
                </c:pt>
                <c:pt idx="76">
                  <c:v>-2.8097000000000008E-9</c:v>
                </c:pt>
                <c:pt idx="77">
                  <c:v>-2.7972000000000015E-9</c:v>
                </c:pt>
                <c:pt idx="78">
                  <c:v>-2.7847000000000018E-9</c:v>
                </c:pt>
                <c:pt idx="79">
                  <c:v>-2.7722000000000012E-9</c:v>
                </c:pt>
                <c:pt idx="80">
                  <c:v>-2.7597000000000011E-9</c:v>
                </c:pt>
                <c:pt idx="81">
                  <c:v>-2.7472000000000018E-9</c:v>
                </c:pt>
                <c:pt idx="82">
                  <c:v>-2.7347000000000013E-9</c:v>
                </c:pt>
                <c:pt idx="83">
                  <c:v>-2.7222000000000012E-9</c:v>
                </c:pt>
                <c:pt idx="84">
                  <c:v>-2.7097000000000011E-9</c:v>
                </c:pt>
                <c:pt idx="85">
                  <c:v>-2.6972000000000014E-9</c:v>
                </c:pt>
                <c:pt idx="86">
                  <c:v>-2.6847000000000017E-9</c:v>
                </c:pt>
                <c:pt idx="87">
                  <c:v>-2.6722000000000012E-9</c:v>
                </c:pt>
                <c:pt idx="88">
                  <c:v>-2.6597000000000006E-9</c:v>
                </c:pt>
                <c:pt idx="89">
                  <c:v>-2.6472000000000014E-9</c:v>
                </c:pt>
                <c:pt idx="90">
                  <c:v>-2.6347000000000013E-9</c:v>
                </c:pt>
                <c:pt idx="91">
                  <c:v>-2.6222000000000011E-9</c:v>
                </c:pt>
                <c:pt idx="92">
                  <c:v>-2.6097000000000014E-9</c:v>
                </c:pt>
                <c:pt idx="93">
                  <c:v>-2.5972000000000013E-9</c:v>
                </c:pt>
                <c:pt idx="94">
                  <c:v>-2.5847000000000016E-9</c:v>
                </c:pt>
                <c:pt idx="95">
                  <c:v>-2.5722000000000007E-9</c:v>
                </c:pt>
                <c:pt idx="96">
                  <c:v>-2.559700000000001E-9</c:v>
                </c:pt>
                <c:pt idx="97">
                  <c:v>-2.5472000000000013E-9</c:v>
                </c:pt>
                <c:pt idx="98">
                  <c:v>-2.5347000000000008E-9</c:v>
                </c:pt>
                <c:pt idx="99">
                  <c:v>-2.5222000000000011E-9</c:v>
                </c:pt>
                <c:pt idx="100">
                  <c:v>-2.5097000000000014E-9</c:v>
                </c:pt>
                <c:pt idx="101">
                  <c:v>-2.4972000000000013E-9</c:v>
                </c:pt>
                <c:pt idx="102">
                  <c:v>-2.4847000000000007E-9</c:v>
                </c:pt>
                <c:pt idx="103">
                  <c:v>-2.4722000000000006E-9</c:v>
                </c:pt>
                <c:pt idx="104">
                  <c:v>-2.4597000000000009E-9</c:v>
                </c:pt>
                <c:pt idx="105">
                  <c:v>-2.4472000000000012E-9</c:v>
                </c:pt>
                <c:pt idx="106">
                  <c:v>-2.4347000000000007E-9</c:v>
                </c:pt>
                <c:pt idx="107">
                  <c:v>-2.422200000000001E-9</c:v>
                </c:pt>
                <c:pt idx="108">
                  <c:v>-2.4097000000000013E-9</c:v>
                </c:pt>
                <c:pt idx="109">
                  <c:v>-2.3972000000000008E-9</c:v>
                </c:pt>
                <c:pt idx="110">
                  <c:v>-2.3847000000000007E-9</c:v>
                </c:pt>
                <c:pt idx="111">
                  <c:v>-2.3722000000000006E-9</c:v>
                </c:pt>
                <c:pt idx="112">
                  <c:v>-2.3597000000000009E-9</c:v>
                </c:pt>
                <c:pt idx="113">
                  <c:v>-2.3472000000000012E-9</c:v>
                </c:pt>
                <c:pt idx="114">
                  <c:v>-2.3347000000000006E-9</c:v>
                </c:pt>
                <c:pt idx="115">
                  <c:v>-2.3222000000000009E-9</c:v>
                </c:pt>
                <c:pt idx="116">
                  <c:v>-2.3097000000000008E-9</c:v>
                </c:pt>
                <c:pt idx="117">
                  <c:v>-2.2972000000000011E-9</c:v>
                </c:pt>
                <c:pt idx="118">
                  <c:v>-2.2847000000000014E-9</c:v>
                </c:pt>
                <c:pt idx="119">
                  <c:v>-2.2722000000000009E-9</c:v>
                </c:pt>
                <c:pt idx="120">
                  <c:v>-2.2597000000000012E-9</c:v>
                </c:pt>
                <c:pt idx="121">
                  <c:v>-2.2472000000000015E-9</c:v>
                </c:pt>
                <c:pt idx="122">
                  <c:v>-2.2347000000000014E-9</c:v>
                </c:pt>
                <c:pt idx="123">
                  <c:v>-2.2222000000000009E-9</c:v>
                </c:pt>
                <c:pt idx="124">
                  <c:v>-2.2097000000000008E-9</c:v>
                </c:pt>
                <c:pt idx="125">
                  <c:v>-2.1972000000000011E-9</c:v>
                </c:pt>
                <c:pt idx="126">
                  <c:v>-2.1847000000000014E-9</c:v>
                </c:pt>
                <c:pt idx="127">
                  <c:v>-2.1722000000000008E-9</c:v>
                </c:pt>
                <c:pt idx="128">
                  <c:v>-2.1597000000000007E-9</c:v>
                </c:pt>
                <c:pt idx="129">
                  <c:v>-2.1472000000000014E-9</c:v>
                </c:pt>
                <c:pt idx="130">
                  <c:v>-2.1347000000000009E-9</c:v>
                </c:pt>
                <c:pt idx="131">
                  <c:v>-2.1222000000000008E-9</c:v>
                </c:pt>
                <c:pt idx="132">
                  <c:v>-2.1097000000000007E-9</c:v>
                </c:pt>
                <c:pt idx="133">
                  <c:v>-2.097200000000001E-9</c:v>
                </c:pt>
                <c:pt idx="134">
                  <c:v>-2.0847000000000013E-9</c:v>
                </c:pt>
                <c:pt idx="135">
                  <c:v>-2.0722000000000008E-9</c:v>
                </c:pt>
                <c:pt idx="136">
                  <c:v>-2.0597000000000007E-9</c:v>
                </c:pt>
                <c:pt idx="137">
                  <c:v>-2.047200000000001E-9</c:v>
                </c:pt>
                <c:pt idx="138">
                  <c:v>-2.0347000000000008E-9</c:v>
                </c:pt>
                <c:pt idx="139">
                  <c:v>-2.0222000000000007E-9</c:v>
                </c:pt>
                <c:pt idx="140">
                  <c:v>-2.009700000000001E-9</c:v>
                </c:pt>
                <c:pt idx="141">
                  <c:v>-1.9972000000000009E-9</c:v>
                </c:pt>
                <c:pt idx="142">
                  <c:v>-1.9847000000000012E-9</c:v>
                </c:pt>
                <c:pt idx="143">
                  <c:v>-1.9722000000000011E-9</c:v>
                </c:pt>
                <c:pt idx="144">
                  <c:v>-1.959700000000001E-9</c:v>
                </c:pt>
                <c:pt idx="145">
                  <c:v>-1.9472000000000009E-9</c:v>
                </c:pt>
                <c:pt idx="146">
                  <c:v>-1.9347000000000008E-9</c:v>
                </c:pt>
                <c:pt idx="147">
                  <c:v>-1.9222000000000011E-9</c:v>
                </c:pt>
                <c:pt idx="148">
                  <c:v>-1.909700000000001E-9</c:v>
                </c:pt>
                <c:pt idx="149">
                  <c:v>-1.8972000000000009E-9</c:v>
                </c:pt>
                <c:pt idx="150">
                  <c:v>-1.8847000000000007E-9</c:v>
                </c:pt>
                <c:pt idx="151">
                  <c:v>-1.8722000000000006E-9</c:v>
                </c:pt>
                <c:pt idx="152">
                  <c:v>-1.8597000000000009E-9</c:v>
                </c:pt>
                <c:pt idx="153">
                  <c:v>-1.8472000000000008E-9</c:v>
                </c:pt>
                <c:pt idx="154">
                  <c:v>-1.8347000000000009E-9</c:v>
                </c:pt>
                <c:pt idx="155">
                  <c:v>-1.822200000000001E-9</c:v>
                </c:pt>
                <c:pt idx="156">
                  <c:v>-1.8097000000000007E-9</c:v>
                </c:pt>
                <c:pt idx="157">
                  <c:v>-1.7972000000000008E-9</c:v>
                </c:pt>
                <c:pt idx="158">
                  <c:v>-1.7847000000000009E-9</c:v>
                </c:pt>
                <c:pt idx="159">
                  <c:v>-1.7722000000000006E-9</c:v>
                </c:pt>
                <c:pt idx="160">
                  <c:v>-1.7597000000000007E-9</c:v>
                </c:pt>
                <c:pt idx="161">
                  <c:v>-1.7472000000000005E-9</c:v>
                </c:pt>
                <c:pt idx="162">
                  <c:v>-1.7347000000000008E-9</c:v>
                </c:pt>
                <c:pt idx="163">
                  <c:v>-1.7222000000000005E-9</c:v>
                </c:pt>
                <c:pt idx="164">
                  <c:v>-1.7097000000000006E-9</c:v>
                </c:pt>
                <c:pt idx="165">
                  <c:v>-1.6972000000000009E-9</c:v>
                </c:pt>
                <c:pt idx="166">
                  <c:v>-1.684700000000001E-9</c:v>
                </c:pt>
                <c:pt idx="167">
                  <c:v>-1.6722000000000009E-9</c:v>
                </c:pt>
                <c:pt idx="168">
                  <c:v>-1.6597000000000008E-9</c:v>
                </c:pt>
                <c:pt idx="169">
                  <c:v>-1.6472000000000009E-9</c:v>
                </c:pt>
                <c:pt idx="170">
                  <c:v>-1.6347000000000006E-9</c:v>
                </c:pt>
                <c:pt idx="171">
                  <c:v>-1.6222000000000009E-9</c:v>
                </c:pt>
                <c:pt idx="172">
                  <c:v>-1.6097000000000006E-9</c:v>
                </c:pt>
                <c:pt idx="173">
                  <c:v>-1.5972000000000009E-9</c:v>
                </c:pt>
                <c:pt idx="174">
                  <c:v>-1.5847000000000005E-9</c:v>
                </c:pt>
                <c:pt idx="175">
                  <c:v>-1.5722000000000008E-9</c:v>
                </c:pt>
                <c:pt idx="176">
                  <c:v>-1.5597000000000005E-9</c:v>
                </c:pt>
                <c:pt idx="177">
                  <c:v>-1.5472000000000006E-9</c:v>
                </c:pt>
                <c:pt idx="178">
                  <c:v>-1.5347000000000007E-9</c:v>
                </c:pt>
                <c:pt idx="179">
                  <c:v>-1.5222000000000008E-9</c:v>
                </c:pt>
                <c:pt idx="180">
                  <c:v>-1.5097000000000005E-9</c:v>
                </c:pt>
                <c:pt idx="181">
                  <c:v>-1.4972000000000006E-9</c:v>
                </c:pt>
                <c:pt idx="182">
                  <c:v>-1.4847000000000007E-9</c:v>
                </c:pt>
                <c:pt idx="183">
                  <c:v>-1.4722000000000006E-9</c:v>
                </c:pt>
                <c:pt idx="184">
                  <c:v>-1.4597000000000004E-9</c:v>
                </c:pt>
                <c:pt idx="185">
                  <c:v>-1.4472000000000003E-9</c:v>
                </c:pt>
                <c:pt idx="186">
                  <c:v>-1.4347000000000006E-9</c:v>
                </c:pt>
                <c:pt idx="187">
                  <c:v>-1.4222000000000003E-9</c:v>
                </c:pt>
                <c:pt idx="188">
                  <c:v>-1.4097000000000004E-9</c:v>
                </c:pt>
                <c:pt idx="189">
                  <c:v>-1.3972000000000007E-9</c:v>
                </c:pt>
                <c:pt idx="190">
                  <c:v>-1.3847000000000008E-9</c:v>
                </c:pt>
                <c:pt idx="191">
                  <c:v>-1.3722000000000007E-9</c:v>
                </c:pt>
                <c:pt idx="192">
                  <c:v>-1.3597000000000006E-9</c:v>
                </c:pt>
                <c:pt idx="193">
                  <c:v>-1.3472000000000007E-9</c:v>
                </c:pt>
                <c:pt idx="194">
                  <c:v>-1.3347000000000006E-9</c:v>
                </c:pt>
                <c:pt idx="195">
                  <c:v>-1.3222000000000007E-9</c:v>
                </c:pt>
                <c:pt idx="196">
                  <c:v>-1.3097000000000003E-9</c:v>
                </c:pt>
                <c:pt idx="197">
                  <c:v>-1.2972000000000006E-9</c:v>
                </c:pt>
                <c:pt idx="198">
                  <c:v>-1.2847000000000003E-9</c:v>
                </c:pt>
                <c:pt idx="199">
                  <c:v>-1.2722000000000006E-9</c:v>
                </c:pt>
                <c:pt idx="200">
                  <c:v>-1.2597000000000003E-9</c:v>
                </c:pt>
                <c:pt idx="201">
                  <c:v>-1.2472000000000004E-9</c:v>
                </c:pt>
                <c:pt idx="202">
                  <c:v>-1.2347000000000005E-9</c:v>
                </c:pt>
                <c:pt idx="203">
                  <c:v>-1.2222000000000006E-9</c:v>
                </c:pt>
                <c:pt idx="204">
                  <c:v>-1.2097000000000003E-9</c:v>
                </c:pt>
                <c:pt idx="205">
                  <c:v>-1.1972000000000006E-9</c:v>
                </c:pt>
                <c:pt idx="206">
                  <c:v>-1.1847000000000007E-9</c:v>
                </c:pt>
                <c:pt idx="207">
                  <c:v>-1.1722000000000006E-9</c:v>
                </c:pt>
                <c:pt idx="208">
                  <c:v>-1.1597000000000005E-9</c:v>
                </c:pt>
                <c:pt idx="209">
                  <c:v>-1.1472000000000003E-9</c:v>
                </c:pt>
                <c:pt idx="210">
                  <c:v>-1.1347000000000006E-9</c:v>
                </c:pt>
                <c:pt idx="211">
                  <c:v>-1.1222000000000003E-9</c:v>
                </c:pt>
                <c:pt idx="212">
                  <c:v>-1.1097000000000004E-9</c:v>
                </c:pt>
                <c:pt idx="213">
                  <c:v>-1.0972000000000005E-9</c:v>
                </c:pt>
                <c:pt idx="214">
                  <c:v>-1.0847000000000006E-9</c:v>
                </c:pt>
                <c:pt idx="215">
                  <c:v>-1.0722000000000005E-9</c:v>
                </c:pt>
                <c:pt idx="216">
                  <c:v>-1.0597000000000004E-9</c:v>
                </c:pt>
                <c:pt idx="217">
                  <c:v>-1.0472000000000005E-9</c:v>
                </c:pt>
                <c:pt idx="218">
                  <c:v>-1.0347000000000006E-9</c:v>
                </c:pt>
                <c:pt idx="219">
                  <c:v>-1.0222000000000005E-9</c:v>
                </c:pt>
                <c:pt idx="220">
                  <c:v>-1.0097000000000001E-9</c:v>
                </c:pt>
                <c:pt idx="221">
                  <c:v>-9.9720000000000065E-10</c:v>
                </c:pt>
                <c:pt idx="222">
                  <c:v>-9.8470000000000075E-10</c:v>
                </c:pt>
                <c:pt idx="223">
                  <c:v>-9.7220000000000043E-10</c:v>
                </c:pt>
                <c:pt idx="224">
                  <c:v>-9.5970000000000073E-10</c:v>
                </c:pt>
                <c:pt idx="225">
                  <c:v>-9.4720000000000062E-10</c:v>
                </c:pt>
                <c:pt idx="226">
                  <c:v>-9.3470000000000071E-10</c:v>
                </c:pt>
                <c:pt idx="227">
                  <c:v>-9.222000000000005E-10</c:v>
                </c:pt>
                <c:pt idx="228">
                  <c:v>-9.0970000000000059E-10</c:v>
                </c:pt>
                <c:pt idx="229">
                  <c:v>-8.9720000000000058E-10</c:v>
                </c:pt>
                <c:pt idx="230">
                  <c:v>-8.8470000000000057E-10</c:v>
                </c:pt>
                <c:pt idx="231">
                  <c:v>-8.7220000000000046E-10</c:v>
                </c:pt>
                <c:pt idx="232">
                  <c:v>-8.5970000000000045E-10</c:v>
                </c:pt>
                <c:pt idx="233">
                  <c:v>-8.4720000000000065E-10</c:v>
                </c:pt>
                <c:pt idx="234">
                  <c:v>-8.3470000000000044E-10</c:v>
                </c:pt>
                <c:pt idx="235">
                  <c:v>-8.2220000000000043E-10</c:v>
                </c:pt>
                <c:pt idx="236">
                  <c:v>-8.0970000000000042E-10</c:v>
                </c:pt>
                <c:pt idx="237">
                  <c:v>-7.9720000000000051E-10</c:v>
                </c:pt>
                <c:pt idx="238">
                  <c:v>-7.847000000000004E-10</c:v>
                </c:pt>
                <c:pt idx="239">
                  <c:v>-7.7220000000000039E-10</c:v>
                </c:pt>
                <c:pt idx="240">
                  <c:v>-7.5970000000000039E-10</c:v>
                </c:pt>
                <c:pt idx="241">
                  <c:v>-7.4720000000000048E-10</c:v>
                </c:pt>
                <c:pt idx="242">
                  <c:v>-7.3470000000000037E-10</c:v>
                </c:pt>
                <c:pt idx="243">
                  <c:v>-7.2220000000000046E-10</c:v>
                </c:pt>
                <c:pt idx="244">
                  <c:v>-7.0970000000000035E-10</c:v>
                </c:pt>
                <c:pt idx="245">
                  <c:v>-6.9720000000000045E-10</c:v>
                </c:pt>
                <c:pt idx="246">
                  <c:v>-6.8470000000000033E-10</c:v>
                </c:pt>
                <c:pt idx="247">
                  <c:v>-6.7220000000000033E-10</c:v>
                </c:pt>
                <c:pt idx="248">
                  <c:v>-6.5970000000000032E-10</c:v>
                </c:pt>
                <c:pt idx="249">
                  <c:v>-6.4720000000000041E-10</c:v>
                </c:pt>
                <c:pt idx="250">
                  <c:v>-6.347000000000003E-10</c:v>
                </c:pt>
                <c:pt idx="251">
                  <c:v>-6.2220000000000029E-10</c:v>
                </c:pt>
                <c:pt idx="252">
                  <c:v>-6.0970000000000028E-10</c:v>
                </c:pt>
                <c:pt idx="253">
                  <c:v>-5.9720000000000038E-10</c:v>
                </c:pt>
                <c:pt idx="254">
                  <c:v>-5.8470000000000027E-10</c:v>
                </c:pt>
                <c:pt idx="255">
                  <c:v>-5.7220000000000036E-10</c:v>
                </c:pt>
                <c:pt idx="256">
                  <c:v>-5.5970000000000025E-10</c:v>
                </c:pt>
                <c:pt idx="257">
                  <c:v>-5.4720000000000034E-10</c:v>
                </c:pt>
                <c:pt idx="258">
                  <c:v>-5.3470000000000023E-10</c:v>
                </c:pt>
                <c:pt idx="259">
                  <c:v>-5.2220000000000022E-10</c:v>
                </c:pt>
                <c:pt idx="260">
                  <c:v>-5.0970000000000021E-10</c:v>
                </c:pt>
                <c:pt idx="261">
                  <c:v>-4.9720000000000031E-10</c:v>
                </c:pt>
                <c:pt idx="262">
                  <c:v>-4.847000000000002E-10</c:v>
                </c:pt>
                <c:pt idx="263">
                  <c:v>-4.7220000000000019E-10</c:v>
                </c:pt>
                <c:pt idx="264">
                  <c:v>-4.5970000000000023E-10</c:v>
                </c:pt>
                <c:pt idx="265">
                  <c:v>-4.4720000000000028E-10</c:v>
                </c:pt>
                <c:pt idx="266">
                  <c:v>-4.3470000000000022E-10</c:v>
                </c:pt>
                <c:pt idx="267">
                  <c:v>-4.2220000000000021E-10</c:v>
                </c:pt>
                <c:pt idx="268">
                  <c:v>-4.097000000000002E-10</c:v>
                </c:pt>
                <c:pt idx="269">
                  <c:v>-3.9720000000000019E-10</c:v>
                </c:pt>
                <c:pt idx="270">
                  <c:v>-3.8470000000000018E-10</c:v>
                </c:pt>
                <c:pt idx="271">
                  <c:v>-3.7220000000000022E-10</c:v>
                </c:pt>
                <c:pt idx="272">
                  <c:v>-3.5970000000000022E-10</c:v>
                </c:pt>
                <c:pt idx="273">
                  <c:v>-3.4720000000000016E-10</c:v>
                </c:pt>
                <c:pt idx="274">
                  <c:v>-3.3470000000000015E-10</c:v>
                </c:pt>
                <c:pt idx="275">
                  <c:v>-3.2220000000000019E-10</c:v>
                </c:pt>
                <c:pt idx="276">
                  <c:v>-3.0970000000000013E-10</c:v>
                </c:pt>
                <c:pt idx="277">
                  <c:v>-2.9720000000000012E-10</c:v>
                </c:pt>
                <c:pt idx="278">
                  <c:v>-2.8470000000000016E-10</c:v>
                </c:pt>
                <c:pt idx="279">
                  <c:v>-2.7220000000000016E-10</c:v>
                </c:pt>
                <c:pt idx="280">
                  <c:v>-2.597000000000001E-10</c:v>
                </c:pt>
                <c:pt idx="281">
                  <c:v>-2.4720000000000009E-10</c:v>
                </c:pt>
                <c:pt idx="282">
                  <c:v>-2.3470000000000008E-10</c:v>
                </c:pt>
                <c:pt idx="283">
                  <c:v>-2.2220000000000012E-10</c:v>
                </c:pt>
                <c:pt idx="284">
                  <c:v>-2.0970000000000011E-10</c:v>
                </c:pt>
                <c:pt idx="285">
                  <c:v>-1.9720000000000013E-10</c:v>
                </c:pt>
                <c:pt idx="286">
                  <c:v>-1.8470000000000007E-10</c:v>
                </c:pt>
                <c:pt idx="287">
                  <c:v>-1.7220000000000009E-10</c:v>
                </c:pt>
                <c:pt idx="288">
                  <c:v>-1.5970000000000008E-10</c:v>
                </c:pt>
                <c:pt idx="289">
                  <c:v>-1.4720000000000004E-10</c:v>
                </c:pt>
                <c:pt idx="290">
                  <c:v>-1.3470000000000006E-10</c:v>
                </c:pt>
                <c:pt idx="291">
                  <c:v>-1.2220000000000005E-10</c:v>
                </c:pt>
                <c:pt idx="292">
                  <c:v>-1.0970000000000006E-10</c:v>
                </c:pt>
                <c:pt idx="293">
                  <c:v>-9.7200000000000062E-11</c:v>
                </c:pt>
                <c:pt idx="294">
                  <c:v>-8.4700000000000054E-11</c:v>
                </c:pt>
                <c:pt idx="295">
                  <c:v>-7.2200000000000032E-11</c:v>
                </c:pt>
                <c:pt idx="296">
                  <c:v>-5.9700000000000037E-11</c:v>
                </c:pt>
                <c:pt idx="297">
                  <c:v>-4.7200000000000028E-11</c:v>
                </c:pt>
                <c:pt idx="298">
                  <c:v>-3.470000000000002E-11</c:v>
                </c:pt>
                <c:pt idx="299">
                  <c:v>-2.2200000000000014E-11</c:v>
                </c:pt>
                <c:pt idx="300">
                  <c:v>-9.7000000000000075E-12</c:v>
                </c:pt>
                <c:pt idx="301">
                  <c:v>2.8000000000000018E-12</c:v>
                </c:pt>
                <c:pt idx="302">
                  <c:v>1.5300000000000011E-11</c:v>
                </c:pt>
                <c:pt idx="303">
                  <c:v>2.780000000000002E-11</c:v>
                </c:pt>
                <c:pt idx="304">
                  <c:v>4.0300000000000019E-11</c:v>
                </c:pt>
                <c:pt idx="305">
                  <c:v>5.2800000000000034E-11</c:v>
                </c:pt>
                <c:pt idx="306">
                  <c:v>6.5300000000000036E-11</c:v>
                </c:pt>
                <c:pt idx="307">
                  <c:v>7.7800000000000057E-11</c:v>
                </c:pt>
                <c:pt idx="308">
                  <c:v>9.0300000000000053E-11</c:v>
                </c:pt>
                <c:pt idx="309">
                  <c:v>1.0280000000000006E-10</c:v>
                </c:pt>
                <c:pt idx="310">
                  <c:v>1.1530000000000007E-10</c:v>
                </c:pt>
                <c:pt idx="311">
                  <c:v>1.2780000000000004E-10</c:v>
                </c:pt>
                <c:pt idx="312">
                  <c:v>1.4030000000000005E-10</c:v>
                </c:pt>
                <c:pt idx="313">
                  <c:v>1.5280000000000008E-10</c:v>
                </c:pt>
                <c:pt idx="314">
                  <c:v>1.6530000000000007E-10</c:v>
                </c:pt>
                <c:pt idx="315">
                  <c:v>1.778000000000001E-10</c:v>
                </c:pt>
                <c:pt idx="316">
                  <c:v>1.9030000000000011E-10</c:v>
                </c:pt>
                <c:pt idx="317">
                  <c:v>2.0280000000000012E-10</c:v>
                </c:pt>
                <c:pt idx="318">
                  <c:v>2.1530000000000013E-10</c:v>
                </c:pt>
                <c:pt idx="319">
                  <c:v>2.2780000000000013E-10</c:v>
                </c:pt>
                <c:pt idx="320">
                  <c:v>2.4030000000000009E-10</c:v>
                </c:pt>
                <c:pt idx="321">
                  <c:v>2.5280000000000015E-10</c:v>
                </c:pt>
                <c:pt idx="322">
                  <c:v>2.6530000000000016E-10</c:v>
                </c:pt>
                <c:pt idx="323">
                  <c:v>2.7780000000000017E-10</c:v>
                </c:pt>
                <c:pt idx="324">
                  <c:v>2.9030000000000018E-10</c:v>
                </c:pt>
                <c:pt idx="325">
                  <c:v>3.0280000000000018E-10</c:v>
                </c:pt>
                <c:pt idx="326">
                  <c:v>3.1530000000000014E-10</c:v>
                </c:pt>
                <c:pt idx="327">
                  <c:v>3.278000000000002E-10</c:v>
                </c:pt>
                <c:pt idx="328">
                  <c:v>3.4030000000000021E-10</c:v>
                </c:pt>
                <c:pt idx="329">
                  <c:v>3.5280000000000022E-10</c:v>
                </c:pt>
                <c:pt idx="330">
                  <c:v>3.6530000000000023E-10</c:v>
                </c:pt>
                <c:pt idx="331">
                  <c:v>3.7780000000000024E-10</c:v>
                </c:pt>
                <c:pt idx="332">
                  <c:v>3.9030000000000019E-10</c:v>
                </c:pt>
                <c:pt idx="333">
                  <c:v>4.028000000000001E-10</c:v>
                </c:pt>
                <c:pt idx="334">
                  <c:v>4.1530000000000021E-10</c:v>
                </c:pt>
                <c:pt idx="335">
                  <c:v>4.2780000000000027E-10</c:v>
                </c:pt>
                <c:pt idx="336">
                  <c:v>4.4030000000000028E-10</c:v>
                </c:pt>
                <c:pt idx="337">
                  <c:v>4.5280000000000013E-10</c:v>
                </c:pt>
                <c:pt idx="338">
                  <c:v>4.6530000000000014E-10</c:v>
                </c:pt>
                <c:pt idx="339">
                  <c:v>4.7780000000000036E-10</c:v>
                </c:pt>
                <c:pt idx="340">
                  <c:v>4.9030000000000026E-10</c:v>
                </c:pt>
                <c:pt idx="341">
                  <c:v>5.0280000000000017E-10</c:v>
                </c:pt>
                <c:pt idx="342">
                  <c:v>5.1530000000000017E-10</c:v>
                </c:pt>
                <c:pt idx="343">
                  <c:v>5.2780000000000029E-10</c:v>
                </c:pt>
                <c:pt idx="344">
                  <c:v>5.403000000000003E-10</c:v>
                </c:pt>
                <c:pt idx="345">
                  <c:v>5.528000000000002E-10</c:v>
                </c:pt>
                <c:pt idx="346">
                  <c:v>5.6530000000000031E-10</c:v>
                </c:pt>
                <c:pt idx="347">
                  <c:v>5.7780000000000032E-10</c:v>
                </c:pt>
                <c:pt idx="348">
                  <c:v>5.9030000000000033E-10</c:v>
                </c:pt>
                <c:pt idx="349">
                  <c:v>6.0280000000000034E-10</c:v>
                </c:pt>
                <c:pt idx="350">
                  <c:v>6.1530000000000035E-10</c:v>
                </c:pt>
                <c:pt idx="351">
                  <c:v>6.2780000000000035E-10</c:v>
                </c:pt>
                <c:pt idx="352">
                  <c:v>6.4030000000000036E-10</c:v>
                </c:pt>
                <c:pt idx="353">
                  <c:v>6.5280000000000027E-10</c:v>
                </c:pt>
                <c:pt idx="354">
                  <c:v>6.6530000000000028E-10</c:v>
                </c:pt>
                <c:pt idx="355">
                  <c:v>6.7780000000000029E-10</c:v>
                </c:pt>
                <c:pt idx="356">
                  <c:v>6.9030000000000029E-10</c:v>
                </c:pt>
                <c:pt idx="357">
                  <c:v>7.028000000000003E-10</c:v>
                </c:pt>
                <c:pt idx="358">
                  <c:v>7.1530000000000031E-10</c:v>
                </c:pt>
                <c:pt idx="359">
                  <c:v>7.2780000000000042E-10</c:v>
                </c:pt>
                <c:pt idx="360">
                  <c:v>7.4030000000000043E-10</c:v>
                </c:pt>
                <c:pt idx="361">
                  <c:v>7.5280000000000034E-10</c:v>
                </c:pt>
                <c:pt idx="362">
                  <c:v>7.6530000000000035E-10</c:v>
                </c:pt>
                <c:pt idx="363">
                  <c:v>7.7780000000000046E-10</c:v>
                </c:pt>
                <c:pt idx="364">
                  <c:v>7.9030000000000036E-10</c:v>
                </c:pt>
                <c:pt idx="365">
                  <c:v>8.0280000000000047E-10</c:v>
                </c:pt>
                <c:pt idx="366">
                  <c:v>8.1530000000000069E-10</c:v>
                </c:pt>
                <c:pt idx="367">
                  <c:v>8.2780000000000049E-10</c:v>
                </c:pt>
                <c:pt idx="368">
                  <c:v>8.4030000000000071E-10</c:v>
                </c:pt>
                <c:pt idx="369">
                  <c:v>8.5280000000000072E-10</c:v>
                </c:pt>
                <c:pt idx="370">
                  <c:v>8.6530000000000052E-10</c:v>
                </c:pt>
                <c:pt idx="371">
                  <c:v>8.7780000000000032E-10</c:v>
                </c:pt>
                <c:pt idx="372">
                  <c:v>8.9030000000000053E-10</c:v>
                </c:pt>
                <c:pt idx="373">
                  <c:v>9.0280000000000034E-10</c:v>
                </c:pt>
                <c:pt idx="374">
                  <c:v>9.1530000000000055E-10</c:v>
                </c:pt>
                <c:pt idx="375">
                  <c:v>9.2780000000000035E-10</c:v>
                </c:pt>
                <c:pt idx="376">
                  <c:v>9.4030000000000078E-10</c:v>
                </c:pt>
                <c:pt idx="377">
                  <c:v>9.5280000000000047E-10</c:v>
                </c:pt>
                <c:pt idx="378">
                  <c:v>9.6530000000000079E-10</c:v>
                </c:pt>
                <c:pt idx="379">
                  <c:v>9.7780000000000049E-10</c:v>
                </c:pt>
                <c:pt idx="380">
                  <c:v>9.9030000000000081E-10</c:v>
                </c:pt>
                <c:pt idx="381">
                  <c:v>1.0028000000000005E-9</c:v>
                </c:pt>
                <c:pt idx="382">
                  <c:v>1.0153000000000004E-9</c:v>
                </c:pt>
                <c:pt idx="383">
                  <c:v>1.0278000000000001E-9</c:v>
                </c:pt>
                <c:pt idx="384">
                  <c:v>1.0403000000000004E-9</c:v>
                </c:pt>
                <c:pt idx="385">
                  <c:v>1.0528000000000003E-9</c:v>
                </c:pt>
                <c:pt idx="386">
                  <c:v>1.0653000000000004E-9</c:v>
                </c:pt>
                <c:pt idx="387">
                  <c:v>1.0778000000000001E-9</c:v>
                </c:pt>
                <c:pt idx="388">
                  <c:v>1.0903000000000007E-9</c:v>
                </c:pt>
                <c:pt idx="389">
                  <c:v>1.1028000000000006E-9</c:v>
                </c:pt>
                <c:pt idx="390">
                  <c:v>1.1153000000000005E-9</c:v>
                </c:pt>
                <c:pt idx="391">
                  <c:v>1.1278000000000004E-9</c:v>
                </c:pt>
                <c:pt idx="392">
                  <c:v>1.1403000000000007E-9</c:v>
                </c:pt>
                <c:pt idx="393">
                  <c:v>1.1528000000000006E-9</c:v>
                </c:pt>
                <c:pt idx="394">
                  <c:v>1.1653000000000005E-9</c:v>
                </c:pt>
                <c:pt idx="395">
                  <c:v>1.1778000000000006E-9</c:v>
                </c:pt>
                <c:pt idx="396">
                  <c:v>1.1903000000000005E-9</c:v>
                </c:pt>
                <c:pt idx="397">
                  <c:v>1.2028000000000004E-9</c:v>
                </c:pt>
                <c:pt idx="398">
                  <c:v>1.2153000000000001E-9</c:v>
                </c:pt>
                <c:pt idx="399">
                  <c:v>1.2278000000000005E-9</c:v>
                </c:pt>
                <c:pt idx="400">
                  <c:v>1.2403000000000004E-9</c:v>
                </c:pt>
              </c:numCache>
            </c:numRef>
          </c:xVal>
          <c:yVal>
            <c:numRef>
              <c:f>'C:\Users\LU\Fast Timing\07202012\64mm^2\ZVA&amp;AM\1750V\[T75.csv]T75'!$J$100:$J$500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0.10921000000000002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3561984"/>
        <c:axId val="93563520"/>
      </c:scatterChart>
      <c:valAx>
        <c:axId val="93561984"/>
        <c:scaling>
          <c:orientation val="minMax"/>
        </c:scaling>
        <c:axPos val="b"/>
        <c:numFmt formatCode="General" sourceLinked="1"/>
        <c:tickLblPos val="nextTo"/>
        <c:crossAx val="93563520"/>
        <c:crosses val="autoZero"/>
        <c:crossBetween val="midCat"/>
      </c:valAx>
      <c:valAx>
        <c:axId val="93563520"/>
        <c:scaling>
          <c:orientation val="minMax"/>
        </c:scaling>
        <c:axPos val="l"/>
        <c:majorGridlines/>
        <c:numFmt formatCode="General" sourceLinked="1"/>
        <c:tickLblPos val="nextTo"/>
        <c:crossAx val="93561984"/>
        <c:crosses val="autoZero"/>
        <c:crossBetween val="midCat"/>
      </c:valAx>
    </c:plotArea>
    <c:plotVisOnly val="1"/>
    <c:dispBlanksAs val="gap"/>
  </c:chart>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Timing\07202012\64mm^2\ZVA&amp;AM\1750V\[T76.csv]T76'!$A$100:$A$500</c:f>
              <c:numCache>
                <c:formatCode>General</c:formatCode>
                <c:ptCount val="401"/>
                <c:pt idx="0">
                  <c:v>-3.7628000000000019E-9</c:v>
                </c:pt>
                <c:pt idx="1">
                  <c:v>-3.7503000000000018E-9</c:v>
                </c:pt>
                <c:pt idx="2">
                  <c:v>-3.7378000000000017E-9</c:v>
                </c:pt>
                <c:pt idx="3">
                  <c:v>-3.7253000000000016E-9</c:v>
                </c:pt>
                <c:pt idx="4">
                  <c:v>-3.7128000000000015E-9</c:v>
                </c:pt>
                <c:pt idx="5">
                  <c:v>-3.7003000000000022E-9</c:v>
                </c:pt>
                <c:pt idx="6">
                  <c:v>-3.6878000000000021E-9</c:v>
                </c:pt>
                <c:pt idx="7">
                  <c:v>-3.6753000000000016E-9</c:v>
                </c:pt>
                <c:pt idx="8">
                  <c:v>-3.6628000000000019E-9</c:v>
                </c:pt>
                <c:pt idx="9">
                  <c:v>-3.6503000000000018E-9</c:v>
                </c:pt>
                <c:pt idx="10">
                  <c:v>-3.6378000000000016E-9</c:v>
                </c:pt>
                <c:pt idx="11">
                  <c:v>-3.6253000000000015E-9</c:v>
                </c:pt>
                <c:pt idx="12">
                  <c:v>-3.6128000000000014E-9</c:v>
                </c:pt>
                <c:pt idx="13">
                  <c:v>-3.6003000000000021E-9</c:v>
                </c:pt>
                <c:pt idx="14">
                  <c:v>-3.587800000000002E-9</c:v>
                </c:pt>
                <c:pt idx="15">
                  <c:v>-3.5753000000000011E-9</c:v>
                </c:pt>
                <c:pt idx="16">
                  <c:v>-3.5628000000000014E-9</c:v>
                </c:pt>
                <c:pt idx="17">
                  <c:v>-3.5503000000000017E-9</c:v>
                </c:pt>
                <c:pt idx="18">
                  <c:v>-3.5378000000000016E-9</c:v>
                </c:pt>
                <c:pt idx="19">
                  <c:v>-3.5253000000000015E-9</c:v>
                </c:pt>
                <c:pt idx="20">
                  <c:v>-3.5128000000000014E-9</c:v>
                </c:pt>
                <c:pt idx="21">
                  <c:v>-3.5003000000000021E-9</c:v>
                </c:pt>
                <c:pt idx="22">
                  <c:v>-3.487800000000002E-9</c:v>
                </c:pt>
                <c:pt idx="23">
                  <c:v>-3.4753000000000014E-9</c:v>
                </c:pt>
                <c:pt idx="24">
                  <c:v>-3.4628000000000013E-9</c:v>
                </c:pt>
                <c:pt idx="25">
                  <c:v>-3.4503000000000016E-9</c:v>
                </c:pt>
                <c:pt idx="26">
                  <c:v>-3.4378000000000015E-9</c:v>
                </c:pt>
                <c:pt idx="27">
                  <c:v>-3.4253000000000018E-9</c:v>
                </c:pt>
                <c:pt idx="28">
                  <c:v>-3.4128000000000013E-9</c:v>
                </c:pt>
                <c:pt idx="29">
                  <c:v>-3.4003000000000012E-9</c:v>
                </c:pt>
                <c:pt idx="30">
                  <c:v>-3.3878000000000015E-9</c:v>
                </c:pt>
                <c:pt idx="31">
                  <c:v>-3.3753000000000014E-9</c:v>
                </c:pt>
                <c:pt idx="32">
                  <c:v>-3.3628000000000013E-9</c:v>
                </c:pt>
                <c:pt idx="33">
                  <c:v>-3.3503000000000011E-9</c:v>
                </c:pt>
                <c:pt idx="34">
                  <c:v>-3.3378000000000014E-9</c:v>
                </c:pt>
                <c:pt idx="35">
                  <c:v>-3.3253000000000017E-9</c:v>
                </c:pt>
                <c:pt idx="36">
                  <c:v>-3.3128000000000008E-9</c:v>
                </c:pt>
                <c:pt idx="37">
                  <c:v>-3.3003000000000011E-9</c:v>
                </c:pt>
                <c:pt idx="38">
                  <c:v>-3.2878000000000018E-9</c:v>
                </c:pt>
                <c:pt idx="39">
                  <c:v>-3.2753000000000017E-9</c:v>
                </c:pt>
                <c:pt idx="40">
                  <c:v>-3.2628000000000016E-9</c:v>
                </c:pt>
                <c:pt idx="41">
                  <c:v>-3.2503000000000015E-9</c:v>
                </c:pt>
                <c:pt idx="42">
                  <c:v>-3.2378000000000018E-9</c:v>
                </c:pt>
                <c:pt idx="43">
                  <c:v>-3.2253000000000021E-9</c:v>
                </c:pt>
                <c:pt idx="44">
                  <c:v>-3.2128000000000011E-9</c:v>
                </c:pt>
                <c:pt idx="45">
                  <c:v>-3.2003000000000014E-9</c:v>
                </c:pt>
                <c:pt idx="46">
                  <c:v>-3.1878000000000018E-9</c:v>
                </c:pt>
                <c:pt idx="47">
                  <c:v>-3.1753000000000016E-9</c:v>
                </c:pt>
                <c:pt idx="48">
                  <c:v>-3.1628000000000015E-9</c:v>
                </c:pt>
                <c:pt idx="49">
                  <c:v>-3.1503000000000018E-9</c:v>
                </c:pt>
                <c:pt idx="50">
                  <c:v>-3.1378000000000013E-9</c:v>
                </c:pt>
                <c:pt idx="51">
                  <c:v>-3.1253000000000016E-9</c:v>
                </c:pt>
                <c:pt idx="52">
                  <c:v>-3.1128000000000011E-9</c:v>
                </c:pt>
                <c:pt idx="53">
                  <c:v>-3.1003000000000018E-9</c:v>
                </c:pt>
                <c:pt idx="54">
                  <c:v>-3.0878000000000017E-9</c:v>
                </c:pt>
                <c:pt idx="55">
                  <c:v>-3.0753000000000012E-9</c:v>
                </c:pt>
                <c:pt idx="56">
                  <c:v>-3.0628000000000015E-9</c:v>
                </c:pt>
                <c:pt idx="57">
                  <c:v>-3.0503000000000013E-9</c:v>
                </c:pt>
                <c:pt idx="58">
                  <c:v>-3.0378000000000012E-9</c:v>
                </c:pt>
                <c:pt idx="59">
                  <c:v>-3.0253000000000011E-9</c:v>
                </c:pt>
                <c:pt idx="60">
                  <c:v>-3.012800000000001E-9</c:v>
                </c:pt>
                <c:pt idx="61">
                  <c:v>-3.0003000000000017E-9</c:v>
                </c:pt>
                <c:pt idx="62">
                  <c:v>-2.9878000000000016E-9</c:v>
                </c:pt>
                <c:pt idx="63">
                  <c:v>-2.9753000000000007E-9</c:v>
                </c:pt>
                <c:pt idx="64">
                  <c:v>-2.962800000000001E-9</c:v>
                </c:pt>
                <c:pt idx="65">
                  <c:v>-2.9503000000000013E-9</c:v>
                </c:pt>
                <c:pt idx="66">
                  <c:v>-2.9378000000000012E-9</c:v>
                </c:pt>
                <c:pt idx="67">
                  <c:v>-2.9253000000000011E-9</c:v>
                </c:pt>
                <c:pt idx="68">
                  <c:v>-2.9128000000000009E-9</c:v>
                </c:pt>
                <c:pt idx="69">
                  <c:v>-2.9003000000000017E-9</c:v>
                </c:pt>
                <c:pt idx="70">
                  <c:v>-2.8878000000000015E-9</c:v>
                </c:pt>
                <c:pt idx="71">
                  <c:v>-2.875300000000001E-9</c:v>
                </c:pt>
                <c:pt idx="72">
                  <c:v>-2.8628000000000009E-9</c:v>
                </c:pt>
                <c:pt idx="73">
                  <c:v>-2.8503000000000012E-9</c:v>
                </c:pt>
                <c:pt idx="74">
                  <c:v>-2.8378000000000011E-9</c:v>
                </c:pt>
                <c:pt idx="75">
                  <c:v>-2.8253000000000014E-9</c:v>
                </c:pt>
                <c:pt idx="76">
                  <c:v>-2.8128000000000009E-9</c:v>
                </c:pt>
                <c:pt idx="77">
                  <c:v>-2.8003000000000008E-9</c:v>
                </c:pt>
                <c:pt idx="78">
                  <c:v>-2.7878000000000015E-9</c:v>
                </c:pt>
                <c:pt idx="79">
                  <c:v>-2.7753000000000014E-9</c:v>
                </c:pt>
                <c:pt idx="80">
                  <c:v>-2.7628000000000013E-9</c:v>
                </c:pt>
                <c:pt idx="81">
                  <c:v>-2.7503000000000011E-9</c:v>
                </c:pt>
                <c:pt idx="82">
                  <c:v>-2.7378000000000014E-9</c:v>
                </c:pt>
                <c:pt idx="83">
                  <c:v>-2.7253000000000017E-9</c:v>
                </c:pt>
                <c:pt idx="84">
                  <c:v>-2.7128000000000008E-9</c:v>
                </c:pt>
                <c:pt idx="85">
                  <c:v>-2.7003000000000011E-9</c:v>
                </c:pt>
                <c:pt idx="86">
                  <c:v>-2.6878000000000014E-9</c:v>
                </c:pt>
                <c:pt idx="87">
                  <c:v>-2.6753000000000013E-9</c:v>
                </c:pt>
                <c:pt idx="88">
                  <c:v>-2.6628000000000012E-9</c:v>
                </c:pt>
                <c:pt idx="89">
                  <c:v>-2.6503000000000011E-9</c:v>
                </c:pt>
                <c:pt idx="90">
                  <c:v>-2.6378000000000014E-9</c:v>
                </c:pt>
                <c:pt idx="91">
                  <c:v>-2.6253000000000017E-9</c:v>
                </c:pt>
                <c:pt idx="92">
                  <c:v>-2.6128000000000007E-9</c:v>
                </c:pt>
                <c:pt idx="93">
                  <c:v>-2.600300000000001E-9</c:v>
                </c:pt>
                <c:pt idx="94">
                  <c:v>-2.5878000000000013E-9</c:v>
                </c:pt>
                <c:pt idx="95">
                  <c:v>-2.5753000000000012E-9</c:v>
                </c:pt>
                <c:pt idx="96">
                  <c:v>-2.5628000000000011E-9</c:v>
                </c:pt>
                <c:pt idx="97">
                  <c:v>-2.5503000000000014E-9</c:v>
                </c:pt>
                <c:pt idx="98">
                  <c:v>-2.5378000000000013E-9</c:v>
                </c:pt>
                <c:pt idx="99">
                  <c:v>-2.5253000000000012E-9</c:v>
                </c:pt>
                <c:pt idx="100">
                  <c:v>-2.5128000000000007E-9</c:v>
                </c:pt>
                <c:pt idx="101">
                  <c:v>-2.5003000000000014E-9</c:v>
                </c:pt>
                <c:pt idx="102">
                  <c:v>-2.4878000000000013E-9</c:v>
                </c:pt>
                <c:pt idx="103">
                  <c:v>-2.4753000000000007E-9</c:v>
                </c:pt>
                <c:pt idx="104">
                  <c:v>-2.462800000000001E-9</c:v>
                </c:pt>
                <c:pt idx="105">
                  <c:v>-2.4503000000000014E-9</c:v>
                </c:pt>
                <c:pt idx="106">
                  <c:v>-2.4378000000000008E-9</c:v>
                </c:pt>
                <c:pt idx="107">
                  <c:v>-2.4253000000000007E-9</c:v>
                </c:pt>
                <c:pt idx="108">
                  <c:v>-2.4128000000000006E-9</c:v>
                </c:pt>
                <c:pt idx="109">
                  <c:v>-2.4003000000000013E-9</c:v>
                </c:pt>
                <c:pt idx="110">
                  <c:v>-2.3878000000000012E-9</c:v>
                </c:pt>
                <c:pt idx="111">
                  <c:v>-2.3753000000000007E-9</c:v>
                </c:pt>
                <c:pt idx="112">
                  <c:v>-2.3628000000000006E-9</c:v>
                </c:pt>
                <c:pt idx="113">
                  <c:v>-2.3503000000000009E-9</c:v>
                </c:pt>
                <c:pt idx="114">
                  <c:v>-2.3378000000000008E-9</c:v>
                </c:pt>
                <c:pt idx="115">
                  <c:v>-2.3253000000000006E-9</c:v>
                </c:pt>
                <c:pt idx="116">
                  <c:v>-2.3128000000000005E-9</c:v>
                </c:pt>
                <c:pt idx="117">
                  <c:v>-2.3003000000000012E-9</c:v>
                </c:pt>
                <c:pt idx="118">
                  <c:v>-2.2878000000000016E-9</c:v>
                </c:pt>
                <c:pt idx="119">
                  <c:v>-2.2753000000000014E-9</c:v>
                </c:pt>
                <c:pt idx="120">
                  <c:v>-2.2628000000000009E-9</c:v>
                </c:pt>
                <c:pt idx="121">
                  <c:v>-2.2503000000000012E-9</c:v>
                </c:pt>
                <c:pt idx="122">
                  <c:v>-2.2378000000000011E-9</c:v>
                </c:pt>
                <c:pt idx="123">
                  <c:v>-2.2253000000000014E-9</c:v>
                </c:pt>
                <c:pt idx="124">
                  <c:v>-2.2128000000000009E-9</c:v>
                </c:pt>
                <c:pt idx="125">
                  <c:v>-2.2003000000000012E-9</c:v>
                </c:pt>
                <c:pt idx="126">
                  <c:v>-2.1878000000000015E-9</c:v>
                </c:pt>
                <c:pt idx="127">
                  <c:v>-2.175300000000001E-9</c:v>
                </c:pt>
                <c:pt idx="128">
                  <c:v>-2.1628000000000008E-9</c:v>
                </c:pt>
                <c:pt idx="129">
                  <c:v>-2.1503000000000007E-9</c:v>
                </c:pt>
                <c:pt idx="130">
                  <c:v>-2.137800000000001E-9</c:v>
                </c:pt>
                <c:pt idx="131">
                  <c:v>-2.1253000000000013E-9</c:v>
                </c:pt>
                <c:pt idx="132">
                  <c:v>-2.1128000000000008E-9</c:v>
                </c:pt>
                <c:pt idx="133">
                  <c:v>-2.1003000000000007E-9</c:v>
                </c:pt>
                <c:pt idx="134">
                  <c:v>-2.087800000000001E-9</c:v>
                </c:pt>
                <c:pt idx="135">
                  <c:v>-2.0753000000000009E-9</c:v>
                </c:pt>
                <c:pt idx="136">
                  <c:v>-2.0628000000000008E-9</c:v>
                </c:pt>
                <c:pt idx="137">
                  <c:v>-2.0503000000000007E-9</c:v>
                </c:pt>
                <c:pt idx="138">
                  <c:v>-2.037800000000001E-9</c:v>
                </c:pt>
                <c:pt idx="139">
                  <c:v>-2.0253000000000013E-9</c:v>
                </c:pt>
                <c:pt idx="140">
                  <c:v>-2.0128000000000003E-9</c:v>
                </c:pt>
                <c:pt idx="141">
                  <c:v>-2.0003000000000006E-9</c:v>
                </c:pt>
                <c:pt idx="142">
                  <c:v>-1.9878000000000009E-9</c:v>
                </c:pt>
                <c:pt idx="143">
                  <c:v>-1.9753000000000012E-9</c:v>
                </c:pt>
                <c:pt idx="144">
                  <c:v>-1.9628000000000007E-9</c:v>
                </c:pt>
                <c:pt idx="145">
                  <c:v>-1.9503000000000014E-9</c:v>
                </c:pt>
                <c:pt idx="146">
                  <c:v>-1.9378000000000009E-9</c:v>
                </c:pt>
                <c:pt idx="147">
                  <c:v>-1.9253000000000008E-9</c:v>
                </c:pt>
                <c:pt idx="148">
                  <c:v>-1.9128000000000007E-9</c:v>
                </c:pt>
                <c:pt idx="149">
                  <c:v>-1.900300000000001E-9</c:v>
                </c:pt>
                <c:pt idx="150">
                  <c:v>-1.8878000000000009E-9</c:v>
                </c:pt>
                <c:pt idx="151">
                  <c:v>-1.8753000000000008E-9</c:v>
                </c:pt>
                <c:pt idx="152">
                  <c:v>-1.8628000000000006E-9</c:v>
                </c:pt>
                <c:pt idx="153">
                  <c:v>-1.8503000000000007E-9</c:v>
                </c:pt>
                <c:pt idx="154">
                  <c:v>-1.8378000000000008E-9</c:v>
                </c:pt>
                <c:pt idx="155">
                  <c:v>-1.8253000000000009E-9</c:v>
                </c:pt>
                <c:pt idx="156">
                  <c:v>-1.8128000000000008E-9</c:v>
                </c:pt>
                <c:pt idx="157">
                  <c:v>-1.8003000000000009E-9</c:v>
                </c:pt>
                <c:pt idx="158">
                  <c:v>-1.7878000000000008E-9</c:v>
                </c:pt>
                <c:pt idx="159">
                  <c:v>-1.7753000000000007E-9</c:v>
                </c:pt>
                <c:pt idx="160">
                  <c:v>-1.7628000000000008E-9</c:v>
                </c:pt>
                <c:pt idx="161">
                  <c:v>-1.7503000000000009E-9</c:v>
                </c:pt>
                <c:pt idx="162">
                  <c:v>-1.7378000000000003E-9</c:v>
                </c:pt>
                <c:pt idx="163">
                  <c:v>-1.7253000000000006E-9</c:v>
                </c:pt>
                <c:pt idx="164">
                  <c:v>-1.7128000000000005E-9</c:v>
                </c:pt>
                <c:pt idx="165">
                  <c:v>-1.7003000000000008E-9</c:v>
                </c:pt>
                <c:pt idx="166">
                  <c:v>-1.6878000000000005E-9</c:v>
                </c:pt>
                <c:pt idx="167">
                  <c:v>-1.6753000000000008E-9</c:v>
                </c:pt>
                <c:pt idx="168">
                  <c:v>-1.6628000000000009E-9</c:v>
                </c:pt>
                <c:pt idx="169">
                  <c:v>-1.650300000000001E-9</c:v>
                </c:pt>
                <c:pt idx="170">
                  <c:v>-1.6378000000000007E-9</c:v>
                </c:pt>
                <c:pt idx="171">
                  <c:v>-1.6253000000000008E-9</c:v>
                </c:pt>
                <c:pt idx="172">
                  <c:v>-1.6128000000000009E-9</c:v>
                </c:pt>
                <c:pt idx="173">
                  <c:v>-1.6003000000000006E-9</c:v>
                </c:pt>
                <c:pt idx="174">
                  <c:v>-1.5878000000000007E-9</c:v>
                </c:pt>
                <c:pt idx="175">
                  <c:v>-1.5753000000000005E-9</c:v>
                </c:pt>
                <c:pt idx="176">
                  <c:v>-1.5628000000000008E-9</c:v>
                </c:pt>
                <c:pt idx="177">
                  <c:v>-1.5503000000000005E-9</c:v>
                </c:pt>
                <c:pt idx="178">
                  <c:v>-1.5378000000000006E-9</c:v>
                </c:pt>
                <c:pt idx="179">
                  <c:v>-1.5253000000000007E-9</c:v>
                </c:pt>
                <c:pt idx="180">
                  <c:v>-1.5128000000000006E-9</c:v>
                </c:pt>
                <c:pt idx="181">
                  <c:v>-1.5003000000000007E-9</c:v>
                </c:pt>
                <c:pt idx="182">
                  <c:v>-1.4878000000000006E-9</c:v>
                </c:pt>
                <c:pt idx="183">
                  <c:v>-1.4753000000000005E-9</c:v>
                </c:pt>
                <c:pt idx="184">
                  <c:v>-1.4628000000000006E-9</c:v>
                </c:pt>
                <c:pt idx="185">
                  <c:v>-1.4503000000000007E-9</c:v>
                </c:pt>
                <c:pt idx="186">
                  <c:v>-1.4378000000000001E-9</c:v>
                </c:pt>
                <c:pt idx="187">
                  <c:v>-1.4253000000000004E-9</c:v>
                </c:pt>
                <c:pt idx="188">
                  <c:v>-1.4128000000000003E-9</c:v>
                </c:pt>
                <c:pt idx="189">
                  <c:v>-1.4003000000000006E-9</c:v>
                </c:pt>
                <c:pt idx="190">
                  <c:v>-1.3878000000000003E-9</c:v>
                </c:pt>
                <c:pt idx="191">
                  <c:v>-1.3753000000000006E-9</c:v>
                </c:pt>
                <c:pt idx="192">
                  <c:v>-1.3628000000000007E-9</c:v>
                </c:pt>
                <c:pt idx="193">
                  <c:v>-1.3503000000000008E-9</c:v>
                </c:pt>
                <c:pt idx="194">
                  <c:v>-1.3378000000000005E-9</c:v>
                </c:pt>
                <c:pt idx="195">
                  <c:v>-1.3253000000000006E-9</c:v>
                </c:pt>
                <c:pt idx="196">
                  <c:v>-1.3128000000000007E-9</c:v>
                </c:pt>
                <c:pt idx="197">
                  <c:v>-1.3003000000000004E-9</c:v>
                </c:pt>
                <c:pt idx="198">
                  <c:v>-1.2878000000000005E-9</c:v>
                </c:pt>
                <c:pt idx="199">
                  <c:v>-1.2753000000000003E-9</c:v>
                </c:pt>
                <c:pt idx="200">
                  <c:v>-1.2628000000000006E-9</c:v>
                </c:pt>
                <c:pt idx="201">
                  <c:v>-1.2503000000000003E-9</c:v>
                </c:pt>
                <c:pt idx="202">
                  <c:v>-1.2378000000000004E-9</c:v>
                </c:pt>
                <c:pt idx="203">
                  <c:v>-1.2253000000000005E-9</c:v>
                </c:pt>
                <c:pt idx="204">
                  <c:v>-1.2128000000000004E-9</c:v>
                </c:pt>
                <c:pt idx="205">
                  <c:v>-1.2003000000000005E-9</c:v>
                </c:pt>
                <c:pt idx="206">
                  <c:v>-1.1878000000000006E-9</c:v>
                </c:pt>
                <c:pt idx="207">
                  <c:v>-1.1753000000000007E-9</c:v>
                </c:pt>
                <c:pt idx="208">
                  <c:v>-1.1628000000000006E-9</c:v>
                </c:pt>
                <c:pt idx="209">
                  <c:v>-1.1503000000000007E-9</c:v>
                </c:pt>
                <c:pt idx="210">
                  <c:v>-1.1378000000000004E-9</c:v>
                </c:pt>
                <c:pt idx="211">
                  <c:v>-1.1253000000000004E-9</c:v>
                </c:pt>
                <c:pt idx="212">
                  <c:v>-1.1128000000000003E-9</c:v>
                </c:pt>
                <c:pt idx="213">
                  <c:v>-1.1003000000000006E-9</c:v>
                </c:pt>
                <c:pt idx="214">
                  <c:v>-1.0878000000000001E-9</c:v>
                </c:pt>
                <c:pt idx="215">
                  <c:v>-1.0753000000000004E-9</c:v>
                </c:pt>
                <c:pt idx="216">
                  <c:v>-1.0628000000000005E-9</c:v>
                </c:pt>
                <c:pt idx="217">
                  <c:v>-1.0503000000000006E-9</c:v>
                </c:pt>
                <c:pt idx="218">
                  <c:v>-1.0378000000000003E-9</c:v>
                </c:pt>
                <c:pt idx="219">
                  <c:v>-1.0253000000000004E-9</c:v>
                </c:pt>
                <c:pt idx="220">
                  <c:v>-1.0128000000000005E-9</c:v>
                </c:pt>
                <c:pt idx="221">
                  <c:v>-1.0003000000000002E-9</c:v>
                </c:pt>
                <c:pt idx="222">
                  <c:v>-9.8780000000000066E-10</c:v>
                </c:pt>
                <c:pt idx="223">
                  <c:v>-9.7530000000000076E-10</c:v>
                </c:pt>
                <c:pt idx="224">
                  <c:v>-9.6280000000000044E-10</c:v>
                </c:pt>
                <c:pt idx="225">
                  <c:v>-9.5030000000000074E-10</c:v>
                </c:pt>
                <c:pt idx="226">
                  <c:v>-9.3780000000000063E-10</c:v>
                </c:pt>
                <c:pt idx="227">
                  <c:v>-9.2530000000000052E-10</c:v>
                </c:pt>
                <c:pt idx="228">
                  <c:v>-9.1280000000000071E-10</c:v>
                </c:pt>
                <c:pt idx="229">
                  <c:v>-9.0030000000000071E-10</c:v>
                </c:pt>
                <c:pt idx="230">
                  <c:v>-8.878000000000007E-10</c:v>
                </c:pt>
                <c:pt idx="231">
                  <c:v>-8.7530000000000069E-10</c:v>
                </c:pt>
                <c:pt idx="232">
                  <c:v>-8.6280000000000047E-10</c:v>
                </c:pt>
                <c:pt idx="233">
                  <c:v>-8.5030000000000067E-10</c:v>
                </c:pt>
                <c:pt idx="234">
                  <c:v>-8.3780000000000046E-10</c:v>
                </c:pt>
                <c:pt idx="235">
                  <c:v>-8.2530000000000045E-10</c:v>
                </c:pt>
                <c:pt idx="236">
                  <c:v>-8.1280000000000034E-10</c:v>
                </c:pt>
                <c:pt idx="237">
                  <c:v>-8.0030000000000043E-10</c:v>
                </c:pt>
                <c:pt idx="238">
                  <c:v>-7.8780000000000042E-10</c:v>
                </c:pt>
                <c:pt idx="239">
                  <c:v>-7.7530000000000041E-10</c:v>
                </c:pt>
                <c:pt idx="240">
                  <c:v>-7.628000000000003E-10</c:v>
                </c:pt>
                <c:pt idx="241">
                  <c:v>-7.5030000000000029E-10</c:v>
                </c:pt>
                <c:pt idx="242">
                  <c:v>-7.3780000000000029E-10</c:v>
                </c:pt>
                <c:pt idx="243">
                  <c:v>-7.2530000000000028E-10</c:v>
                </c:pt>
                <c:pt idx="244">
                  <c:v>-7.1280000000000027E-10</c:v>
                </c:pt>
                <c:pt idx="245">
                  <c:v>-7.0030000000000026E-10</c:v>
                </c:pt>
                <c:pt idx="246">
                  <c:v>-6.8780000000000035E-10</c:v>
                </c:pt>
                <c:pt idx="247">
                  <c:v>-6.7530000000000035E-10</c:v>
                </c:pt>
                <c:pt idx="248">
                  <c:v>-6.6280000000000034E-10</c:v>
                </c:pt>
                <c:pt idx="249">
                  <c:v>-6.5030000000000033E-10</c:v>
                </c:pt>
                <c:pt idx="250">
                  <c:v>-6.3780000000000032E-10</c:v>
                </c:pt>
                <c:pt idx="251">
                  <c:v>-6.2530000000000031E-10</c:v>
                </c:pt>
                <c:pt idx="252">
                  <c:v>-6.128000000000002E-10</c:v>
                </c:pt>
                <c:pt idx="253">
                  <c:v>-6.0030000000000029E-10</c:v>
                </c:pt>
                <c:pt idx="254">
                  <c:v>-5.8780000000000029E-10</c:v>
                </c:pt>
                <c:pt idx="255">
                  <c:v>-5.7530000000000028E-10</c:v>
                </c:pt>
                <c:pt idx="256">
                  <c:v>-5.6280000000000017E-10</c:v>
                </c:pt>
                <c:pt idx="257">
                  <c:v>-5.5030000000000026E-10</c:v>
                </c:pt>
                <c:pt idx="258">
                  <c:v>-5.3780000000000036E-10</c:v>
                </c:pt>
                <c:pt idx="259">
                  <c:v>-5.2530000000000035E-10</c:v>
                </c:pt>
                <c:pt idx="260">
                  <c:v>-5.1280000000000024E-10</c:v>
                </c:pt>
                <c:pt idx="261">
                  <c:v>-5.0030000000000033E-10</c:v>
                </c:pt>
                <c:pt idx="262">
                  <c:v>-4.8780000000000032E-10</c:v>
                </c:pt>
                <c:pt idx="263">
                  <c:v>-4.7530000000000031E-10</c:v>
                </c:pt>
                <c:pt idx="264">
                  <c:v>-4.628000000000001E-10</c:v>
                </c:pt>
                <c:pt idx="265">
                  <c:v>-4.5030000000000019E-10</c:v>
                </c:pt>
                <c:pt idx="266">
                  <c:v>-4.3780000000000018E-10</c:v>
                </c:pt>
                <c:pt idx="267">
                  <c:v>-4.2530000000000023E-10</c:v>
                </c:pt>
                <c:pt idx="268">
                  <c:v>-4.1280000000000017E-10</c:v>
                </c:pt>
                <c:pt idx="269">
                  <c:v>-4.0030000000000021E-10</c:v>
                </c:pt>
                <c:pt idx="270">
                  <c:v>-3.878000000000002E-10</c:v>
                </c:pt>
                <c:pt idx="271">
                  <c:v>-3.7530000000000019E-10</c:v>
                </c:pt>
                <c:pt idx="272">
                  <c:v>-3.6280000000000024E-10</c:v>
                </c:pt>
                <c:pt idx="273">
                  <c:v>-3.5030000000000023E-10</c:v>
                </c:pt>
                <c:pt idx="274">
                  <c:v>-3.3780000000000017E-10</c:v>
                </c:pt>
                <c:pt idx="275">
                  <c:v>-3.2530000000000021E-10</c:v>
                </c:pt>
                <c:pt idx="276">
                  <c:v>-3.128000000000002E-10</c:v>
                </c:pt>
                <c:pt idx="277">
                  <c:v>-3.0030000000000014E-10</c:v>
                </c:pt>
                <c:pt idx="278">
                  <c:v>-2.8780000000000013E-10</c:v>
                </c:pt>
                <c:pt idx="279">
                  <c:v>-2.7530000000000018E-10</c:v>
                </c:pt>
                <c:pt idx="280">
                  <c:v>-2.6280000000000017E-10</c:v>
                </c:pt>
                <c:pt idx="281">
                  <c:v>-2.5030000000000016E-10</c:v>
                </c:pt>
                <c:pt idx="282">
                  <c:v>-2.378000000000001E-10</c:v>
                </c:pt>
                <c:pt idx="283">
                  <c:v>-2.2530000000000009E-10</c:v>
                </c:pt>
                <c:pt idx="284">
                  <c:v>-2.1280000000000013E-10</c:v>
                </c:pt>
                <c:pt idx="285">
                  <c:v>-2.0030000000000013E-10</c:v>
                </c:pt>
                <c:pt idx="286">
                  <c:v>-1.8780000000000006E-10</c:v>
                </c:pt>
                <c:pt idx="287">
                  <c:v>-1.7530000000000008E-10</c:v>
                </c:pt>
                <c:pt idx="288">
                  <c:v>-1.628000000000001E-10</c:v>
                </c:pt>
                <c:pt idx="289">
                  <c:v>-1.5030000000000004E-10</c:v>
                </c:pt>
                <c:pt idx="290">
                  <c:v>-1.3780000000000008E-10</c:v>
                </c:pt>
                <c:pt idx="291">
                  <c:v>-1.2530000000000005E-10</c:v>
                </c:pt>
                <c:pt idx="292">
                  <c:v>-1.1280000000000008E-10</c:v>
                </c:pt>
                <c:pt idx="293">
                  <c:v>-1.0030000000000004E-10</c:v>
                </c:pt>
                <c:pt idx="294">
                  <c:v>-8.7800000000000061E-11</c:v>
                </c:pt>
                <c:pt idx="295">
                  <c:v>-7.5300000000000053E-11</c:v>
                </c:pt>
                <c:pt idx="296">
                  <c:v>-6.2800000000000044E-11</c:v>
                </c:pt>
                <c:pt idx="297">
                  <c:v>-5.0300000000000023E-11</c:v>
                </c:pt>
                <c:pt idx="298">
                  <c:v>-3.7800000000000027E-11</c:v>
                </c:pt>
                <c:pt idx="299">
                  <c:v>-2.5300000000000012E-11</c:v>
                </c:pt>
                <c:pt idx="300">
                  <c:v>-1.2800000000000008E-11</c:v>
                </c:pt>
                <c:pt idx="301">
                  <c:v>-3.0000000000000019E-13</c:v>
                </c:pt>
                <c:pt idx="302">
                  <c:v>1.2200000000000007E-11</c:v>
                </c:pt>
                <c:pt idx="303">
                  <c:v>2.4700000000000012E-11</c:v>
                </c:pt>
                <c:pt idx="304">
                  <c:v>3.7200000000000018E-11</c:v>
                </c:pt>
                <c:pt idx="305">
                  <c:v>4.9700000000000039E-11</c:v>
                </c:pt>
                <c:pt idx="306">
                  <c:v>6.2200000000000041E-11</c:v>
                </c:pt>
                <c:pt idx="307">
                  <c:v>7.4700000000000037E-11</c:v>
                </c:pt>
                <c:pt idx="308">
                  <c:v>8.7200000000000058E-11</c:v>
                </c:pt>
                <c:pt idx="309">
                  <c:v>9.9700000000000067E-11</c:v>
                </c:pt>
                <c:pt idx="310">
                  <c:v>1.1220000000000008E-10</c:v>
                </c:pt>
                <c:pt idx="311">
                  <c:v>1.2470000000000005E-10</c:v>
                </c:pt>
                <c:pt idx="312">
                  <c:v>1.3720000000000008E-10</c:v>
                </c:pt>
                <c:pt idx="313">
                  <c:v>1.4970000000000006E-10</c:v>
                </c:pt>
                <c:pt idx="314">
                  <c:v>1.6220000000000004E-10</c:v>
                </c:pt>
                <c:pt idx="315">
                  <c:v>1.7470000000000008E-10</c:v>
                </c:pt>
                <c:pt idx="316">
                  <c:v>1.8720000000000011E-10</c:v>
                </c:pt>
                <c:pt idx="317">
                  <c:v>1.997000000000001E-10</c:v>
                </c:pt>
                <c:pt idx="318">
                  <c:v>2.122000000000001E-10</c:v>
                </c:pt>
                <c:pt idx="319">
                  <c:v>2.2470000000000016E-10</c:v>
                </c:pt>
                <c:pt idx="320">
                  <c:v>2.3720000000000007E-10</c:v>
                </c:pt>
                <c:pt idx="321">
                  <c:v>2.4970000000000008E-10</c:v>
                </c:pt>
                <c:pt idx="322">
                  <c:v>2.6220000000000014E-10</c:v>
                </c:pt>
                <c:pt idx="323">
                  <c:v>2.7470000000000015E-10</c:v>
                </c:pt>
                <c:pt idx="324">
                  <c:v>2.872000000000001E-10</c:v>
                </c:pt>
                <c:pt idx="325">
                  <c:v>2.9970000000000016E-10</c:v>
                </c:pt>
                <c:pt idx="326">
                  <c:v>3.1220000000000017E-10</c:v>
                </c:pt>
                <c:pt idx="327">
                  <c:v>3.2470000000000018E-10</c:v>
                </c:pt>
                <c:pt idx="328">
                  <c:v>3.3720000000000014E-10</c:v>
                </c:pt>
                <c:pt idx="329">
                  <c:v>3.4970000000000015E-10</c:v>
                </c:pt>
                <c:pt idx="330">
                  <c:v>3.6220000000000021E-10</c:v>
                </c:pt>
                <c:pt idx="331">
                  <c:v>3.7470000000000022E-10</c:v>
                </c:pt>
                <c:pt idx="332">
                  <c:v>3.8720000000000017E-10</c:v>
                </c:pt>
                <c:pt idx="333">
                  <c:v>3.9970000000000018E-10</c:v>
                </c:pt>
                <c:pt idx="334">
                  <c:v>4.1220000000000014E-10</c:v>
                </c:pt>
                <c:pt idx="335">
                  <c:v>4.2470000000000025E-10</c:v>
                </c:pt>
                <c:pt idx="336">
                  <c:v>4.3720000000000021E-10</c:v>
                </c:pt>
                <c:pt idx="337">
                  <c:v>4.4970000000000022E-10</c:v>
                </c:pt>
                <c:pt idx="338">
                  <c:v>4.6220000000000017E-10</c:v>
                </c:pt>
                <c:pt idx="339">
                  <c:v>4.7470000000000023E-10</c:v>
                </c:pt>
                <c:pt idx="340">
                  <c:v>4.8720000000000024E-10</c:v>
                </c:pt>
                <c:pt idx="341">
                  <c:v>4.9970000000000025E-10</c:v>
                </c:pt>
                <c:pt idx="342">
                  <c:v>5.1220000000000026E-10</c:v>
                </c:pt>
                <c:pt idx="343">
                  <c:v>5.2470000000000027E-10</c:v>
                </c:pt>
                <c:pt idx="344">
                  <c:v>5.3720000000000027E-10</c:v>
                </c:pt>
                <c:pt idx="345">
                  <c:v>5.4970000000000028E-10</c:v>
                </c:pt>
                <c:pt idx="346">
                  <c:v>5.6220000000000019E-10</c:v>
                </c:pt>
                <c:pt idx="347">
                  <c:v>5.747000000000003E-10</c:v>
                </c:pt>
                <c:pt idx="348">
                  <c:v>5.8720000000000031E-10</c:v>
                </c:pt>
                <c:pt idx="349">
                  <c:v>5.9970000000000032E-10</c:v>
                </c:pt>
                <c:pt idx="350">
                  <c:v>6.1220000000000022E-10</c:v>
                </c:pt>
                <c:pt idx="351">
                  <c:v>6.2470000000000033E-10</c:v>
                </c:pt>
                <c:pt idx="352">
                  <c:v>6.3720000000000034E-10</c:v>
                </c:pt>
                <c:pt idx="353">
                  <c:v>6.4970000000000035E-10</c:v>
                </c:pt>
                <c:pt idx="354">
                  <c:v>6.6220000000000036E-10</c:v>
                </c:pt>
                <c:pt idx="355">
                  <c:v>6.7470000000000037E-10</c:v>
                </c:pt>
                <c:pt idx="356">
                  <c:v>6.8720000000000038E-10</c:v>
                </c:pt>
                <c:pt idx="357">
                  <c:v>6.9970000000000039E-10</c:v>
                </c:pt>
                <c:pt idx="358">
                  <c:v>7.1220000000000029E-10</c:v>
                </c:pt>
                <c:pt idx="359">
                  <c:v>7.247000000000004E-10</c:v>
                </c:pt>
                <c:pt idx="360">
                  <c:v>7.3720000000000041E-10</c:v>
                </c:pt>
                <c:pt idx="361">
                  <c:v>7.4970000000000042E-10</c:v>
                </c:pt>
                <c:pt idx="362">
                  <c:v>7.6220000000000033E-10</c:v>
                </c:pt>
                <c:pt idx="363">
                  <c:v>7.7470000000000044E-10</c:v>
                </c:pt>
                <c:pt idx="364">
                  <c:v>7.8720000000000045E-10</c:v>
                </c:pt>
                <c:pt idx="365">
                  <c:v>7.9970000000000045E-10</c:v>
                </c:pt>
                <c:pt idx="366">
                  <c:v>8.1220000000000046E-10</c:v>
                </c:pt>
                <c:pt idx="367">
                  <c:v>8.2470000000000047E-10</c:v>
                </c:pt>
                <c:pt idx="368">
                  <c:v>8.3720000000000058E-10</c:v>
                </c:pt>
                <c:pt idx="369">
                  <c:v>8.4970000000000059E-10</c:v>
                </c:pt>
                <c:pt idx="370">
                  <c:v>8.622000000000005E-10</c:v>
                </c:pt>
                <c:pt idx="371">
                  <c:v>8.7470000000000061E-10</c:v>
                </c:pt>
                <c:pt idx="372">
                  <c:v>8.8720000000000062E-10</c:v>
                </c:pt>
                <c:pt idx="373">
                  <c:v>8.9970000000000052E-10</c:v>
                </c:pt>
                <c:pt idx="374">
                  <c:v>9.1220000000000053E-10</c:v>
                </c:pt>
                <c:pt idx="375">
                  <c:v>9.2470000000000033E-10</c:v>
                </c:pt>
                <c:pt idx="376">
                  <c:v>9.3720000000000065E-10</c:v>
                </c:pt>
                <c:pt idx="377">
                  <c:v>9.4970000000000076E-10</c:v>
                </c:pt>
                <c:pt idx="378">
                  <c:v>9.6220000000000046E-10</c:v>
                </c:pt>
                <c:pt idx="379">
                  <c:v>9.7470000000000057E-10</c:v>
                </c:pt>
                <c:pt idx="380">
                  <c:v>9.8720000000000069E-10</c:v>
                </c:pt>
                <c:pt idx="381">
                  <c:v>9.997000000000008E-10</c:v>
                </c:pt>
                <c:pt idx="382">
                  <c:v>1.0122000000000005E-9</c:v>
                </c:pt>
                <c:pt idx="383">
                  <c:v>1.0247000000000004E-9</c:v>
                </c:pt>
                <c:pt idx="384">
                  <c:v>1.0372000000000005E-9</c:v>
                </c:pt>
                <c:pt idx="385">
                  <c:v>1.0497000000000004E-9</c:v>
                </c:pt>
                <c:pt idx="386">
                  <c:v>1.0622000000000003E-9</c:v>
                </c:pt>
                <c:pt idx="387">
                  <c:v>1.0747000000000004E-9</c:v>
                </c:pt>
                <c:pt idx="388">
                  <c:v>1.0872000000000003E-9</c:v>
                </c:pt>
                <c:pt idx="389">
                  <c:v>1.0997000000000005E-9</c:v>
                </c:pt>
                <c:pt idx="390">
                  <c:v>1.1122000000000004E-9</c:v>
                </c:pt>
                <c:pt idx="391">
                  <c:v>1.1247000000000007E-9</c:v>
                </c:pt>
                <c:pt idx="392">
                  <c:v>1.1372000000000006E-9</c:v>
                </c:pt>
                <c:pt idx="393">
                  <c:v>1.1497000000000005E-9</c:v>
                </c:pt>
                <c:pt idx="394">
                  <c:v>1.1622000000000008E-9</c:v>
                </c:pt>
                <c:pt idx="395">
                  <c:v>1.1747000000000007E-9</c:v>
                </c:pt>
                <c:pt idx="396">
                  <c:v>1.1872000000000006E-9</c:v>
                </c:pt>
                <c:pt idx="397">
                  <c:v>1.1997000000000003E-9</c:v>
                </c:pt>
                <c:pt idx="398">
                  <c:v>1.2122000000000006E-9</c:v>
                </c:pt>
                <c:pt idx="399">
                  <c:v>1.2247000000000003E-9</c:v>
                </c:pt>
                <c:pt idx="400">
                  <c:v>1.2372000000000004E-9</c:v>
                </c:pt>
              </c:numCache>
            </c:numRef>
          </c:xVal>
          <c:yVal>
            <c:numRef>
              <c:f>'C:\Users\LU\Fast Timing\07202012\64mm^2\ZVA&amp;AM\1750V\[T76.csv]T76'!$B$100:$B$500</c:f>
              <c:numCache>
                <c:formatCode>General</c:formatCode>
                <c:ptCount val="401"/>
                <c:pt idx="0">
                  <c:v>1.6199999999999999E-3</c:v>
                </c:pt>
                <c:pt idx="1">
                  <c:v>1.6800000000000005E-3</c:v>
                </c:pt>
                <c:pt idx="2">
                  <c:v>1.7600000000000003E-3</c:v>
                </c:pt>
                <c:pt idx="3">
                  <c:v>1.7600000000000003E-3</c:v>
                </c:pt>
                <c:pt idx="4">
                  <c:v>1.8100000000000004E-3</c:v>
                </c:pt>
                <c:pt idx="5">
                  <c:v>1.8600000000000003E-3</c:v>
                </c:pt>
                <c:pt idx="6">
                  <c:v>1.9100000000000005E-3</c:v>
                </c:pt>
                <c:pt idx="7">
                  <c:v>1.9400000000000005E-3</c:v>
                </c:pt>
                <c:pt idx="8">
                  <c:v>1.9700000000000004E-3</c:v>
                </c:pt>
                <c:pt idx="9">
                  <c:v>1.9900000000000004E-3</c:v>
                </c:pt>
                <c:pt idx="10">
                  <c:v>2.0200000000000005E-3</c:v>
                </c:pt>
                <c:pt idx="11">
                  <c:v>2.0200000000000005E-3</c:v>
                </c:pt>
                <c:pt idx="12">
                  <c:v>1.9900000000000004E-3</c:v>
                </c:pt>
                <c:pt idx="13">
                  <c:v>1.9900000000000004E-3</c:v>
                </c:pt>
                <c:pt idx="14">
                  <c:v>1.9900000000000004E-3</c:v>
                </c:pt>
                <c:pt idx="15">
                  <c:v>1.9700000000000004E-3</c:v>
                </c:pt>
                <c:pt idx="16">
                  <c:v>1.8900000000000004E-3</c:v>
                </c:pt>
                <c:pt idx="17">
                  <c:v>1.8100000000000004E-3</c:v>
                </c:pt>
                <c:pt idx="18">
                  <c:v>1.7300000000000002E-3</c:v>
                </c:pt>
                <c:pt idx="19">
                  <c:v>1.6800000000000005E-3</c:v>
                </c:pt>
                <c:pt idx="20">
                  <c:v>1.6000000000000003E-3</c:v>
                </c:pt>
                <c:pt idx="21">
                  <c:v>1.4900000000000002E-3</c:v>
                </c:pt>
                <c:pt idx="22">
                  <c:v>1.3600000000000003E-3</c:v>
                </c:pt>
                <c:pt idx="23">
                  <c:v>1.2600000000000003E-3</c:v>
                </c:pt>
                <c:pt idx="24">
                  <c:v>1.1199999999999999E-3</c:v>
                </c:pt>
                <c:pt idx="25">
                  <c:v>9.9000000000000065E-4</c:v>
                </c:pt>
                <c:pt idx="26">
                  <c:v>8.600000000000003E-4</c:v>
                </c:pt>
                <c:pt idx="27">
                  <c:v>7.800000000000002E-4</c:v>
                </c:pt>
                <c:pt idx="28">
                  <c:v>6.0000000000000016E-4</c:v>
                </c:pt>
                <c:pt idx="29">
                  <c:v>4.9000000000000009E-4</c:v>
                </c:pt>
                <c:pt idx="30">
                  <c:v>3.3000000000000005E-4</c:v>
                </c:pt>
                <c:pt idx="31">
                  <c:v>2.8000000000000003E-4</c:v>
                </c:pt>
                <c:pt idx="32">
                  <c:v>1.4999999999999999E-4</c:v>
                </c:pt>
                <c:pt idx="33">
                  <c:v>4.000000000000001E-5</c:v>
                </c:pt>
                <c:pt idx="34">
                  <c:v>-6.0000000000000015E-5</c:v>
                </c:pt>
                <c:pt idx="35">
                  <c:v>-1.3999999999999999E-4</c:v>
                </c:pt>
                <c:pt idx="36">
                  <c:v>-2.7000000000000006E-4</c:v>
                </c:pt>
                <c:pt idx="37">
                  <c:v>-3.2000000000000013E-4</c:v>
                </c:pt>
                <c:pt idx="38">
                  <c:v>-3.8000000000000008E-4</c:v>
                </c:pt>
                <c:pt idx="39">
                  <c:v>-4.300000000000001E-4</c:v>
                </c:pt>
                <c:pt idx="40">
                  <c:v>-4.300000000000001E-4</c:v>
                </c:pt>
                <c:pt idx="41">
                  <c:v>-4.6000000000000007E-4</c:v>
                </c:pt>
                <c:pt idx="42">
                  <c:v>-4.8000000000000007E-4</c:v>
                </c:pt>
                <c:pt idx="43">
                  <c:v>-4.6000000000000007E-4</c:v>
                </c:pt>
                <c:pt idx="44">
                  <c:v>-4.6000000000000007E-4</c:v>
                </c:pt>
                <c:pt idx="45">
                  <c:v>-3.8000000000000008E-4</c:v>
                </c:pt>
                <c:pt idx="46">
                  <c:v>-3.2000000000000013E-4</c:v>
                </c:pt>
                <c:pt idx="47">
                  <c:v>-3.0000000000000003E-4</c:v>
                </c:pt>
                <c:pt idx="48">
                  <c:v>-2.5000000000000006E-4</c:v>
                </c:pt>
                <c:pt idx="49">
                  <c:v>-1.9000000000000006E-4</c:v>
                </c:pt>
                <c:pt idx="50">
                  <c:v>-1.1000000000000003E-4</c:v>
                </c:pt>
                <c:pt idx="51">
                  <c:v>-1.0000000000000003E-5</c:v>
                </c:pt>
                <c:pt idx="52">
                  <c:v>1.0000000000000002E-4</c:v>
                </c:pt>
                <c:pt idx="53">
                  <c:v>1.8000000000000004E-4</c:v>
                </c:pt>
                <c:pt idx="54">
                  <c:v>2.0000000000000004E-4</c:v>
                </c:pt>
                <c:pt idx="55">
                  <c:v>3.3000000000000005E-4</c:v>
                </c:pt>
                <c:pt idx="56">
                  <c:v>4.1000000000000005E-4</c:v>
                </c:pt>
                <c:pt idx="57">
                  <c:v>4.9000000000000009E-4</c:v>
                </c:pt>
                <c:pt idx="58">
                  <c:v>4.9000000000000009E-4</c:v>
                </c:pt>
                <c:pt idx="59">
                  <c:v>6.0000000000000016E-4</c:v>
                </c:pt>
                <c:pt idx="60">
                  <c:v>6.8000000000000027E-4</c:v>
                </c:pt>
                <c:pt idx="61">
                  <c:v>7.3000000000000018E-4</c:v>
                </c:pt>
                <c:pt idx="62">
                  <c:v>8.1000000000000028E-4</c:v>
                </c:pt>
                <c:pt idx="63">
                  <c:v>8.600000000000003E-4</c:v>
                </c:pt>
                <c:pt idx="64">
                  <c:v>8.9000000000000038E-4</c:v>
                </c:pt>
                <c:pt idx="65">
                  <c:v>9.7000000000000016E-4</c:v>
                </c:pt>
                <c:pt idx="66">
                  <c:v>9.7000000000000016E-4</c:v>
                </c:pt>
                <c:pt idx="67">
                  <c:v>9.9000000000000065E-4</c:v>
                </c:pt>
                <c:pt idx="68">
                  <c:v>1.0200000000000003E-3</c:v>
                </c:pt>
                <c:pt idx="69">
                  <c:v>1.0200000000000003E-3</c:v>
                </c:pt>
                <c:pt idx="70">
                  <c:v>9.9000000000000065E-4</c:v>
                </c:pt>
                <c:pt idx="71">
                  <c:v>9.7000000000000016E-4</c:v>
                </c:pt>
                <c:pt idx="72">
                  <c:v>9.4000000000000041E-4</c:v>
                </c:pt>
                <c:pt idx="73">
                  <c:v>9.7000000000000016E-4</c:v>
                </c:pt>
                <c:pt idx="74">
                  <c:v>8.600000000000003E-4</c:v>
                </c:pt>
                <c:pt idx="75">
                  <c:v>8.9000000000000038E-4</c:v>
                </c:pt>
                <c:pt idx="76">
                  <c:v>8.3000000000000023E-4</c:v>
                </c:pt>
                <c:pt idx="77">
                  <c:v>7.800000000000002E-4</c:v>
                </c:pt>
                <c:pt idx="78">
                  <c:v>7.6000000000000015E-4</c:v>
                </c:pt>
                <c:pt idx="79">
                  <c:v>7.3000000000000018E-4</c:v>
                </c:pt>
                <c:pt idx="80">
                  <c:v>6.8000000000000027E-4</c:v>
                </c:pt>
                <c:pt idx="81">
                  <c:v>6.5000000000000019E-4</c:v>
                </c:pt>
                <c:pt idx="82">
                  <c:v>6.5000000000000019E-4</c:v>
                </c:pt>
                <c:pt idx="83">
                  <c:v>6.8000000000000027E-4</c:v>
                </c:pt>
                <c:pt idx="84">
                  <c:v>6.2000000000000011E-4</c:v>
                </c:pt>
                <c:pt idx="85">
                  <c:v>6.5000000000000019E-4</c:v>
                </c:pt>
                <c:pt idx="86">
                  <c:v>5.4000000000000012E-4</c:v>
                </c:pt>
                <c:pt idx="87">
                  <c:v>4.4000000000000012E-4</c:v>
                </c:pt>
                <c:pt idx="88">
                  <c:v>3.6000000000000008E-4</c:v>
                </c:pt>
                <c:pt idx="89">
                  <c:v>3.3000000000000005E-4</c:v>
                </c:pt>
                <c:pt idx="90">
                  <c:v>3.1000000000000005E-4</c:v>
                </c:pt>
                <c:pt idx="91">
                  <c:v>2.5000000000000006E-4</c:v>
                </c:pt>
                <c:pt idx="92">
                  <c:v>1.8000000000000004E-4</c:v>
                </c:pt>
                <c:pt idx="93">
                  <c:v>2.0000000000000004E-4</c:v>
                </c:pt>
                <c:pt idx="94">
                  <c:v>1.2000000000000002E-4</c:v>
                </c:pt>
                <c:pt idx="95">
                  <c:v>7.0000000000000007E-5</c:v>
                </c:pt>
                <c:pt idx="96">
                  <c:v>4.000000000000001E-5</c:v>
                </c:pt>
                <c:pt idx="97">
                  <c:v>2.0000000000000005E-5</c:v>
                </c:pt>
                <c:pt idx="98">
                  <c:v>2.0000000000000005E-5</c:v>
                </c:pt>
                <c:pt idx="99">
                  <c:v>4.000000000000001E-5</c:v>
                </c:pt>
                <c:pt idx="100">
                  <c:v>-1.0000000000000003E-5</c:v>
                </c:pt>
                <c:pt idx="101">
                  <c:v>-1.0000000000000003E-5</c:v>
                </c:pt>
                <c:pt idx="102">
                  <c:v>-1.1000000000000003E-4</c:v>
                </c:pt>
                <c:pt idx="103">
                  <c:v>-1.7000000000000004E-4</c:v>
                </c:pt>
                <c:pt idx="104">
                  <c:v>-2.7000000000000006E-4</c:v>
                </c:pt>
                <c:pt idx="105">
                  <c:v>-3.8000000000000008E-4</c:v>
                </c:pt>
                <c:pt idx="106">
                  <c:v>-4.0000000000000007E-4</c:v>
                </c:pt>
                <c:pt idx="107">
                  <c:v>-5.1000000000000004E-4</c:v>
                </c:pt>
                <c:pt idx="108">
                  <c:v>-5.6000000000000006E-4</c:v>
                </c:pt>
                <c:pt idx="109">
                  <c:v>-5.9000000000000014E-4</c:v>
                </c:pt>
                <c:pt idx="110">
                  <c:v>-6.9000000000000008E-4</c:v>
                </c:pt>
                <c:pt idx="111">
                  <c:v>-6.4000000000000027E-4</c:v>
                </c:pt>
                <c:pt idx="112">
                  <c:v>-6.9000000000000008E-4</c:v>
                </c:pt>
                <c:pt idx="113">
                  <c:v>-6.9000000000000008E-4</c:v>
                </c:pt>
                <c:pt idx="114">
                  <c:v>-7.5000000000000012E-4</c:v>
                </c:pt>
                <c:pt idx="115">
                  <c:v>-7.7000000000000007E-4</c:v>
                </c:pt>
                <c:pt idx="116">
                  <c:v>-7.5000000000000012E-4</c:v>
                </c:pt>
                <c:pt idx="117">
                  <c:v>-7.2000000000000026E-4</c:v>
                </c:pt>
                <c:pt idx="118">
                  <c:v>-7.2000000000000026E-4</c:v>
                </c:pt>
                <c:pt idx="119">
                  <c:v>-6.9000000000000008E-4</c:v>
                </c:pt>
                <c:pt idx="120">
                  <c:v>-6.1000000000000008E-4</c:v>
                </c:pt>
                <c:pt idx="121">
                  <c:v>-6.1000000000000008E-4</c:v>
                </c:pt>
                <c:pt idx="122">
                  <c:v>-5.4000000000000012E-4</c:v>
                </c:pt>
                <c:pt idx="123">
                  <c:v>-4.6000000000000007E-4</c:v>
                </c:pt>
                <c:pt idx="124">
                  <c:v>-4.0000000000000007E-4</c:v>
                </c:pt>
                <c:pt idx="125">
                  <c:v>-2.7000000000000006E-4</c:v>
                </c:pt>
                <c:pt idx="126">
                  <c:v>-1.3999999999999999E-4</c:v>
                </c:pt>
                <c:pt idx="127">
                  <c:v>-1.0000000000000003E-5</c:v>
                </c:pt>
                <c:pt idx="128">
                  <c:v>1.0000000000000002E-4</c:v>
                </c:pt>
                <c:pt idx="129">
                  <c:v>3.1000000000000005E-4</c:v>
                </c:pt>
                <c:pt idx="130">
                  <c:v>4.1000000000000005E-4</c:v>
                </c:pt>
                <c:pt idx="131">
                  <c:v>6.0000000000000016E-4</c:v>
                </c:pt>
                <c:pt idx="132">
                  <c:v>7.3000000000000018E-4</c:v>
                </c:pt>
                <c:pt idx="133">
                  <c:v>9.1000000000000022E-4</c:v>
                </c:pt>
                <c:pt idx="134">
                  <c:v>1.1199999999999999E-3</c:v>
                </c:pt>
                <c:pt idx="135">
                  <c:v>1.3100000000000002E-3</c:v>
                </c:pt>
                <c:pt idx="136">
                  <c:v>1.5499999999999999E-3</c:v>
                </c:pt>
                <c:pt idx="137">
                  <c:v>1.7000000000000001E-3</c:v>
                </c:pt>
                <c:pt idx="138">
                  <c:v>1.9100000000000005E-3</c:v>
                </c:pt>
                <c:pt idx="139">
                  <c:v>2.0999999999999999E-3</c:v>
                </c:pt>
                <c:pt idx="140">
                  <c:v>2.2000000000000006E-3</c:v>
                </c:pt>
                <c:pt idx="141">
                  <c:v>2.3900000000000002E-3</c:v>
                </c:pt>
                <c:pt idx="142">
                  <c:v>2.5700000000000002E-3</c:v>
                </c:pt>
                <c:pt idx="143">
                  <c:v>2.7000000000000006E-3</c:v>
                </c:pt>
                <c:pt idx="144">
                  <c:v>2.7600000000000003E-3</c:v>
                </c:pt>
                <c:pt idx="145">
                  <c:v>2.8400000000000005E-3</c:v>
                </c:pt>
                <c:pt idx="146">
                  <c:v>2.8600000000000006E-3</c:v>
                </c:pt>
                <c:pt idx="147">
                  <c:v>2.8600000000000006E-3</c:v>
                </c:pt>
                <c:pt idx="148">
                  <c:v>2.8600000000000006E-3</c:v>
                </c:pt>
                <c:pt idx="149">
                  <c:v>2.8600000000000006E-3</c:v>
                </c:pt>
                <c:pt idx="150">
                  <c:v>2.9399999999999999E-3</c:v>
                </c:pt>
                <c:pt idx="151">
                  <c:v>2.9399999999999999E-3</c:v>
                </c:pt>
                <c:pt idx="152">
                  <c:v>2.9700000000000004E-3</c:v>
                </c:pt>
                <c:pt idx="153">
                  <c:v>3.0200000000000005E-3</c:v>
                </c:pt>
                <c:pt idx="154">
                  <c:v>2.9399999999999999E-3</c:v>
                </c:pt>
                <c:pt idx="155">
                  <c:v>2.9199999999999999E-3</c:v>
                </c:pt>
                <c:pt idx="156">
                  <c:v>2.8400000000000005E-3</c:v>
                </c:pt>
                <c:pt idx="157">
                  <c:v>2.7600000000000003E-3</c:v>
                </c:pt>
                <c:pt idx="158">
                  <c:v>2.5700000000000002E-3</c:v>
                </c:pt>
                <c:pt idx="159">
                  <c:v>2.4399999999999999E-3</c:v>
                </c:pt>
                <c:pt idx="160">
                  <c:v>2.2300000000000002E-3</c:v>
                </c:pt>
                <c:pt idx="161">
                  <c:v>1.9900000000000004E-3</c:v>
                </c:pt>
                <c:pt idx="162">
                  <c:v>1.7000000000000001E-3</c:v>
                </c:pt>
                <c:pt idx="163">
                  <c:v>1.3300000000000002E-3</c:v>
                </c:pt>
                <c:pt idx="164">
                  <c:v>1.0499999999999997E-3</c:v>
                </c:pt>
                <c:pt idx="165">
                  <c:v>7.6000000000000015E-4</c:v>
                </c:pt>
                <c:pt idx="166">
                  <c:v>4.4000000000000012E-4</c:v>
                </c:pt>
                <c:pt idx="167">
                  <c:v>1.0000000000000002E-4</c:v>
                </c:pt>
                <c:pt idx="168">
                  <c:v>-2.2000000000000006E-4</c:v>
                </c:pt>
                <c:pt idx="169">
                  <c:v>-5.6000000000000006E-4</c:v>
                </c:pt>
                <c:pt idx="170">
                  <c:v>-9.8000000000000019E-4</c:v>
                </c:pt>
                <c:pt idx="171">
                  <c:v>-1.4300000000000003E-3</c:v>
                </c:pt>
                <c:pt idx="172">
                  <c:v>-2.0100000000000001E-3</c:v>
                </c:pt>
                <c:pt idx="173">
                  <c:v>-2.5900000000000003E-3</c:v>
                </c:pt>
                <c:pt idx="174">
                  <c:v>-3.2200000000000006E-3</c:v>
                </c:pt>
                <c:pt idx="175">
                  <c:v>-3.9899999999999996E-3</c:v>
                </c:pt>
                <c:pt idx="176">
                  <c:v>-4.7500000000000007E-3</c:v>
                </c:pt>
                <c:pt idx="177">
                  <c:v>-5.6500000000000005E-3</c:v>
                </c:pt>
                <c:pt idx="178">
                  <c:v>-6.62E-3</c:v>
                </c:pt>
                <c:pt idx="179">
                  <c:v>-7.6500000000000005E-3</c:v>
                </c:pt>
                <c:pt idx="180">
                  <c:v>-8.7000000000000029E-3</c:v>
                </c:pt>
                <c:pt idx="181">
                  <c:v>-9.8900000000000047E-3</c:v>
                </c:pt>
                <c:pt idx="182">
                  <c:v>-1.0970000000000001E-2</c:v>
                </c:pt>
                <c:pt idx="183">
                  <c:v>-1.221E-2</c:v>
                </c:pt>
                <c:pt idx="184">
                  <c:v>-1.3500000000000002E-2</c:v>
                </c:pt>
                <c:pt idx="185">
                  <c:v>-1.4840000000000001E-2</c:v>
                </c:pt>
                <c:pt idx="186">
                  <c:v>-1.6240000000000004E-2</c:v>
                </c:pt>
                <c:pt idx="187">
                  <c:v>-1.7739999999999999E-2</c:v>
                </c:pt>
                <c:pt idx="188">
                  <c:v>-1.9269999999999999E-2</c:v>
                </c:pt>
                <c:pt idx="189">
                  <c:v>-2.0930000000000001E-2</c:v>
                </c:pt>
                <c:pt idx="190">
                  <c:v>-2.2690000000000005E-2</c:v>
                </c:pt>
                <c:pt idx="191">
                  <c:v>-2.4430000000000004E-2</c:v>
                </c:pt>
                <c:pt idx="192">
                  <c:v>-2.6250000000000002E-2</c:v>
                </c:pt>
                <c:pt idx="193">
                  <c:v>-2.8070000000000001E-2</c:v>
                </c:pt>
                <c:pt idx="194">
                  <c:v>-2.9989999999999999E-2</c:v>
                </c:pt>
                <c:pt idx="195">
                  <c:v>-3.194000000000001E-2</c:v>
                </c:pt>
                <c:pt idx="196">
                  <c:v>-3.3860000000000001E-2</c:v>
                </c:pt>
                <c:pt idx="197">
                  <c:v>-3.5790000000000002E-2</c:v>
                </c:pt>
                <c:pt idx="198">
                  <c:v>-3.7660000000000006E-2</c:v>
                </c:pt>
                <c:pt idx="199">
                  <c:v>-3.953000000000001E-2</c:v>
                </c:pt>
                <c:pt idx="200">
                  <c:v>-4.1349999999999991E-2</c:v>
                </c:pt>
                <c:pt idx="201">
                  <c:v>-4.3139999999999998E-2</c:v>
                </c:pt>
                <c:pt idx="202">
                  <c:v>-4.4929999999999998E-2</c:v>
                </c:pt>
                <c:pt idx="203">
                  <c:v>-4.6669999999999996E-2</c:v>
                </c:pt>
                <c:pt idx="204">
                  <c:v>-4.8329999999999998E-2</c:v>
                </c:pt>
                <c:pt idx="205">
                  <c:v>-4.991000000000001E-2</c:v>
                </c:pt>
                <c:pt idx="206">
                  <c:v>-5.1409999999999997E-2</c:v>
                </c:pt>
                <c:pt idx="207">
                  <c:v>-5.2860000000000004E-2</c:v>
                </c:pt>
                <c:pt idx="208">
                  <c:v>-5.4120000000000008E-2</c:v>
                </c:pt>
                <c:pt idx="209">
                  <c:v>-5.5359999999999999E-2</c:v>
                </c:pt>
                <c:pt idx="210">
                  <c:v>-5.6500000000000002E-2</c:v>
                </c:pt>
                <c:pt idx="211">
                  <c:v>-5.7470000000000007E-2</c:v>
                </c:pt>
                <c:pt idx="212">
                  <c:v>-5.8340000000000003E-2</c:v>
                </c:pt>
                <c:pt idx="213">
                  <c:v>-5.9080000000000008E-2</c:v>
                </c:pt>
                <c:pt idx="214">
                  <c:v>-5.9659999999999998E-2</c:v>
                </c:pt>
                <c:pt idx="215">
                  <c:v>-6.0100000000000008E-2</c:v>
                </c:pt>
                <c:pt idx="216">
                  <c:v>-6.0420000000000001E-2</c:v>
                </c:pt>
                <c:pt idx="217">
                  <c:v>-6.0609999999999997E-2</c:v>
                </c:pt>
                <c:pt idx="218">
                  <c:v>-6.0659999999999999E-2</c:v>
                </c:pt>
                <c:pt idx="219">
                  <c:v>-6.0550000000000007E-2</c:v>
                </c:pt>
                <c:pt idx="220">
                  <c:v>-6.0260000000000008E-2</c:v>
                </c:pt>
                <c:pt idx="221">
                  <c:v>-5.9870000000000007E-2</c:v>
                </c:pt>
                <c:pt idx="222">
                  <c:v>-5.9260000000000007E-2</c:v>
                </c:pt>
                <c:pt idx="223">
                  <c:v>-5.8599999999999999E-2</c:v>
                </c:pt>
                <c:pt idx="224">
                  <c:v>-5.7710000000000004E-2</c:v>
                </c:pt>
                <c:pt idx="225">
                  <c:v>-5.673000000000001E-2</c:v>
                </c:pt>
                <c:pt idx="226">
                  <c:v>-5.5550000000000002E-2</c:v>
                </c:pt>
                <c:pt idx="227">
                  <c:v>-5.4280000000000009E-2</c:v>
                </c:pt>
                <c:pt idx="228">
                  <c:v>-5.2890000000000013E-2</c:v>
                </c:pt>
                <c:pt idx="229">
                  <c:v>-5.1330000000000008E-2</c:v>
                </c:pt>
                <c:pt idx="230">
                  <c:v>-4.9720000000000007E-2</c:v>
                </c:pt>
                <c:pt idx="231">
                  <c:v>-4.7989999999999998E-2</c:v>
                </c:pt>
                <c:pt idx="232">
                  <c:v>-4.6139999999999994E-2</c:v>
                </c:pt>
                <c:pt idx="233">
                  <c:v>-4.4170000000000001E-2</c:v>
                </c:pt>
                <c:pt idx="234">
                  <c:v>-4.2079999999999999E-2</c:v>
                </c:pt>
                <c:pt idx="235">
                  <c:v>-3.9900000000000005E-2</c:v>
                </c:pt>
                <c:pt idx="236">
                  <c:v>-3.755E-2</c:v>
                </c:pt>
                <c:pt idx="237">
                  <c:v>-3.5150000000000001E-2</c:v>
                </c:pt>
                <c:pt idx="238">
                  <c:v>-3.2629999999999999E-2</c:v>
                </c:pt>
                <c:pt idx="239">
                  <c:v>-2.9989999999999999E-2</c:v>
                </c:pt>
                <c:pt idx="240">
                  <c:v>-2.7300000000000001E-2</c:v>
                </c:pt>
                <c:pt idx="241">
                  <c:v>-2.4480000000000002E-2</c:v>
                </c:pt>
                <c:pt idx="242">
                  <c:v>-2.1530000000000004E-2</c:v>
                </c:pt>
                <c:pt idx="243">
                  <c:v>-1.8530000000000001E-2</c:v>
                </c:pt>
                <c:pt idx="244">
                  <c:v>-1.545E-2</c:v>
                </c:pt>
                <c:pt idx="245">
                  <c:v>-1.2370000000000001E-2</c:v>
                </c:pt>
                <c:pt idx="246">
                  <c:v>-9.2000000000000033E-3</c:v>
                </c:pt>
                <c:pt idx="247">
                  <c:v>-5.9900000000000014E-3</c:v>
                </c:pt>
                <c:pt idx="248">
                  <c:v>-2.7800000000000004E-3</c:v>
                </c:pt>
                <c:pt idx="249">
                  <c:v>5.7000000000000009E-4</c:v>
                </c:pt>
                <c:pt idx="250">
                  <c:v>3.9399999999999999E-3</c:v>
                </c:pt>
                <c:pt idx="251">
                  <c:v>7.3700000000000007E-3</c:v>
                </c:pt>
                <c:pt idx="252">
                  <c:v>1.0869999999999999E-2</c:v>
                </c:pt>
                <c:pt idx="253">
                  <c:v>1.4400000000000001E-2</c:v>
                </c:pt>
                <c:pt idx="254">
                  <c:v>1.7989999999999999E-2</c:v>
                </c:pt>
                <c:pt idx="255">
                  <c:v>2.1600000000000005E-2</c:v>
                </c:pt>
                <c:pt idx="256">
                  <c:v>2.5260000000000001E-2</c:v>
                </c:pt>
                <c:pt idx="257">
                  <c:v>2.8969999999999996E-2</c:v>
                </c:pt>
                <c:pt idx="258">
                  <c:v>3.2660000000000002E-2</c:v>
                </c:pt>
                <c:pt idx="259">
                  <c:v>3.645000000000001E-2</c:v>
                </c:pt>
                <c:pt idx="260">
                  <c:v>4.0139999999999995E-2</c:v>
                </c:pt>
                <c:pt idx="261">
                  <c:v>4.3860000000000003E-2</c:v>
                </c:pt>
                <c:pt idx="262">
                  <c:v>4.7470000000000005E-2</c:v>
                </c:pt>
                <c:pt idx="263">
                  <c:v>5.1049999999999991E-2</c:v>
                </c:pt>
                <c:pt idx="264">
                  <c:v>5.4579999999999997E-2</c:v>
                </c:pt>
                <c:pt idx="265">
                  <c:v>5.8139999999999997E-2</c:v>
                </c:pt>
                <c:pt idx="266">
                  <c:v>6.1619999999999994E-2</c:v>
                </c:pt>
                <c:pt idx="267">
                  <c:v>6.5089999999999995E-2</c:v>
                </c:pt>
                <c:pt idx="268">
                  <c:v>6.8470000000000003E-2</c:v>
                </c:pt>
                <c:pt idx="269">
                  <c:v>7.1809999999999999E-2</c:v>
                </c:pt>
                <c:pt idx="270">
                  <c:v>7.5130000000000002E-2</c:v>
                </c:pt>
                <c:pt idx="271">
                  <c:v>7.8370000000000009E-2</c:v>
                </c:pt>
                <c:pt idx="272">
                  <c:v>8.1560000000000035E-2</c:v>
                </c:pt>
                <c:pt idx="273">
                  <c:v>8.4640000000000007E-2</c:v>
                </c:pt>
                <c:pt idx="274">
                  <c:v>8.765000000000002E-2</c:v>
                </c:pt>
                <c:pt idx="275">
                  <c:v>9.0600000000000014E-2</c:v>
                </c:pt>
                <c:pt idx="276">
                  <c:v>9.3420000000000017E-2</c:v>
                </c:pt>
                <c:pt idx="277">
                  <c:v>9.6100000000000005E-2</c:v>
                </c:pt>
                <c:pt idx="278">
                  <c:v>9.8660000000000039E-2</c:v>
                </c:pt>
                <c:pt idx="279">
                  <c:v>0.10108</c:v>
                </c:pt>
                <c:pt idx="280">
                  <c:v>0.10337</c:v>
                </c:pt>
                <c:pt idx="281">
                  <c:v>0.10553000000000001</c:v>
                </c:pt>
                <c:pt idx="282">
                  <c:v>0.10748000000000002</c:v>
                </c:pt>
                <c:pt idx="283">
                  <c:v>0.10946000000000002</c:v>
                </c:pt>
                <c:pt idx="284">
                  <c:v>0.11123000000000001</c:v>
                </c:pt>
                <c:pt idx="285">
                  <c:v>0.11289</c:v>
                </c:pt>
                <c:pt idx="286">
                  <c:v>0.11439000000000002</c:v>
                </c:pt>
                <c:pt idx="287">
                  <c:v>0.11570000000000001</c:v>
                </c:pt>
                <c:pt idx="288">
                  <c:v>0.11702000000000001</c:v>
                </c:pt>
                <c:pt idx="289">
                  <c:v>0.11808</c:v>
                </c:pt>
                <c:pt idx="290">
                  <c:v>0.11905</c:v>
                </c:pt>
                <c:pt idx="291">
                  <c:v>0.11987</c:v>
                </c:pt>
                <c:pt idx="292">
                  <c:v>0.12050000000000001</c:v>
                </c:pt>
                <c:pt idx="293">
                  <c:v>0.12095</c:v>
                </c:pt>
                <c:pt idx="294">
                  <c:v>0.12118000000000001</c:v>
                </c:pt>
                <c:pt idx="295">
                  <c:v>0.12134</c:v>
                </c:pt>
                <c:pt idx="296">
                  <c:v>0.12129000000000002</c:v>
                </c:pt>
                <c:pt idx="297">
                  <c:v>0.12107999999999998</c:v>
                </c:pt>
                <c:pt idx="298">
                  <c:v>0.12074000000000001</c:v>
                </c:pt>
                <c:pt idx="299">
                  <c:v>0.12018000000000001</c:v>
                </c:pt>
                <c:pt idx="300">
                  <c:v>0.11952000000000002</c:v>
                </c:pt>
                <c:pt idx="301">
                  <c:v>0.11871000000000001</c:v>
                </c:pt>
                <c:pt idx="302">
                  <c:v>0.11773000000000002</c:v>
                </c:pt>
                <c:pt idx="303">
                  <c:v>0.11663000000000001</c:v>
                </c:pt>
                <c:pt idx="304">
                  <c:v>0.11539000000000002</c:v>
                </c:pt>
                <c:pt idx="305">
                  <c:v>0.11391</c:v>
                </c:pt>
                <c:pt idx="306">
                  <c:v>0.11237999999999997</c:v>
                </c:pt>
                <c:pt idx="307">
                  <c:v>0.11073000000000001</c:v>
                </c:pt>
                <c:pt idx="308">
                  <c:v>0.10893000000000001</c:v>
                </c:pt>
                <c:pt idx="309">
                  <c:v>0.10693000000000001</c:v>
                </c:pt>
                <c:pt idx="310">
                  <c:v>0.10482000000000001</c:v>
                </c:pt>
                <c:pt idx="311">
                  <c:v>0.10264000000000001</c:v>
                </c:pt>
                <c:pt idx="312">
                  <c:v>0.10029000000000002</c:v>
                </c:pt>
                <c:pt idx="313">
                  <c:v>9.7890000000000005E-2</c:v>
                </c:pt>
                <c:pt idx="314">
                  <c:v>9.5340000000000022E-2</c:v>
                </c:pt>
                <c:pt idx="315">
                  <c:v>9.265000000000001E-2</c:v>
                </c:pt>
                <c:pt idx="316">
                  <c:v>8.9940000000000006E-2</c:v>
                </c:pt>
                <c:pt idx="317">
                  <c:v>8.7070000000000022E-2</c:v>
                </c:pt>
                <c:pt idx="318">
                  <c:v>8.4190000000000015E-2</c:v>
                </c:pt>
                <c:pt idx="319">
                  <c:v>8.1140000000000004E-2</c:v>
                </c:pt>
                <c:pt idx="320">
                  <c:v>7.8109999999999999E-2</c:v>
                </c:pt>
                <c:pt idx="321">
                  <c:v>7.4970000000000009E-2</c:v>
                </c:pt>
                <c:pt idx="322">
                  <c:v>7.1809999999999999E-2</c:v>
                </c:pt>
                <c:pt idx="323">
                  <c:v>6.862E-2</c:v>
                </c:pt>
                <c:pt idx="324">
                  <c:v>6.5329999999999999E-2</c:v>
                </c:pt>
                <c:pt idx="325">
                  <c:v>6.2090000000000006E-2</c:v>
                </c:pt>
                <c:pt idx="326">
                  <c:v>5.8770000000000003E-2</c:v>
                </c:pt>
                <c:pt idx="327">
                  <c:v>5.5420000000000004E-2</c:v>
                </c:pt>
                <c:pt idx="328">
                  <c:v>5.2100000000000007E-2</c:v>
                </c:pt>
                <c:pt idx="329">
                  <c:v>4.8759999999999998E-2</c:v>
                </c:pt>
                <c:pt idx="330">
                  <c:v>4.5390000000000014E-2</c:v>
                </c:pt>
                <c:pt idx="331">
                  <c:v>4.2009999999999999E-2</c:v>
                </c:pt>
                <c:pt idx="332">
                  <c:v>3.8539999999999998E-2</c:v>
                </c:pt>
                <c:pt idx="333">
                  <c:v>3.5080000000000007E-2</c:v>
                </c:pt>
                <c:pt idx="334">
                  <c:v>3.1610000000000006E-2</c:v>
                </c:pt>
                <c:pt idx="335">
                  <c:v>2.8209999999999999E-2</c:v>
                </c:pt>
                <c:pt idx="336">
                  <c:v>2.478E-2</c:v>
                </c:pt>
                <c:pt idx="337">
                  <c:v>2.138E-2</c:v>
                </c:pt>
                <c:pt idx="338">
                  <c:v>1.7930000000000001E-2</c:v>
                </c:pt>
                <c:pt idx="339">
                  <c:v>1.461E-2</c:v>
                </c:pt>
                <c:pt idx="340">
                  <c:v>1.1270000000000001E-2</c:v>
                </c:pt>
                <c:pt idx="341">
                  <c:v>7.9500000000000022E-3</c:v>
                </c:pt>
                <c:pt idx="342">
                  <c:v>4.6500000000000005E-3</c:v>
                </c:pt>
                <c:pt idx="343">
                  <c:v>1.4700000000000002E-3</c:v>
                </c:pt>
                <c:pt idx="344">
                  <c:v>-1.8000000000000004E-3</c:v>
                </c:pt>
                <c:pt idx="345">
                  <c:v>-4.9400000000000008E-3</c:v>
                </c:pt>
                <c:pt idx="346">
                  <c:v>-8.0700000000000008E-3</c:v>
                </c:pt>
                <c:pt idx="347">
                  <c:v>-1.1209999999999999E-2</c:v>
                </c:pt>
                <c:pt idx="348">
                  <c:v>-1.4369999999999999E-2</c:v>
                </c:pt>
                <c:pt idx="349">
                  <c:v>-1.7399999999999999E-2</c:v>
                </c:pt>
                <c:pt idx="350">
                  <c:v>-2.0559999999999998E-2</c:v>
                </c:pt>
                <c:pt idx="351">
                  <c:v>-2.3589999999999996E-2</c:v>
                </c:pt>
                <c:pt idx="352">
                  <c:v>-2.6510000000000002E-2</c:v>
                </c:pt>
                <c:pt idx="353">
                  <c:v>-2.9410000000000002E-2</c:v>
                </c:pt>
                <c:pt idx="354">
                  <c:v>-3.2310000000000005E-2</c:v>
                </c:pt>
                <c:pt idx="355">
                  <c:v>-3.5099999999999999E-2</c:v>
                </c:pt>
                <c:pt idx="356">
                  <c:v>-3.7840000000000006E-2</c:v>
                </c:pt>
                <c:pt idx="357">
                  <c:v>-4.0480000000000002E-2</c:v>
                </c:pt>
                <c:pt idx="358">
                  <c:v>-4.3110000000000002E-2</c:v>
                </c:pt>
                <c:pt idx="359">
                  <c:v>-4.5609999999999998E-2</c:v>
                </c:pt>
                <c:pt idx="360">
                  <c:v>-4.7989999999999998E-2</c:v>
                </c:pt>
                <c:pt idx="361">
                  <c:v>-5.0380000000000008E-2</c:v>
                </c:pt>
                <c:pt idx="362">
                  <c:v>-5.2679999999999998E-2</c:v>
                </c:pt>
                <c:pt idx="363">
                  <c:v>-5.4910000000000014E-2</c:v>
                </c:pt>
                <c:pt idx="364">
                  <c:v>-5.7079999999999999E-2</c:v>
                </c:pt>
                <c:pt idx="365">
                  <c:v>-5.9100000000000007E-2</c:v>
                </c:pt>
                <c:pt idx="366">
                  <c:v>-6.1159999999999992E-2</c:v>
                </c:pt>
                <c:pt idx="367">
                  <c:v>-6.3030000000000003E-2</c:v>
                </c:pt>
                <c:pt idx="368">
                  <c:v>-6.4949999999999994E-2</c:v>
                </c:pt>
                <c:pt idx="369">
                  <c:v>-6.6640000000000005E-2</c:v>
                </c:pt>
                <c:pt idx="370">
                  <c:v>-6.8250000000000005E-2</c:v>
                </c:pt>
                <c:pt idx="371">
                  <c:v>-6.9830000000000017E-2</c:v>
                </c:pt>
                <c:pt idx="372">
                  <c:v>-7.1279999999999996E-2</c:v>
                </c:pt>
                <c:pt idx="373">
                  <c:v>-7.2590000000000016E-2</c:v>
                </c:pt>
                <c:pt idx="374">
                  <c:v>-7.3830000000000021E-2</c:v>
                </c:pt>
                <c:pt idx="375">
                  <c:v>-7.4910000000000018E-2</c:v>
                </c:pt>
                <c:pt idx="376">
                  <c:v>-7.5910000000000019E-2</c:v>
                </c:pt>
                <c:pt idx="377">
                  <c:v>-7.6810000000000003E-2</c:v>
                </c:pt>
                <c:pt idx="378">
                  <c:v>-7.7630000000000018E-2</c:v>
                </c:pt>
                <c:pt idx="379">
                  <c:v>-7.8390000000000015E-2</c:v>
                </c:pt>
                <c:pt idx="380">
                  <c:v>-7.8939999999999996E-2</c:v>
                </c:pt>
                <c:pt idx="381">
                  <c:v>-7.9519999999999993E-2</c:v>
                </c:pt>
                <c:pt idx="382">
                  <c:v>-7.9920000000000019E-2</c:v>
                </c:pt>
                <c:pt idx="383">
                  <c:v>-8.0210000000000004E-2</c:v>
                </c:pt>
                <c:pt idx="384">
                  <c:v>-8.047E-2</c:v>
                </c:pt>
                <c:pt idx="385">
                  <c:v>-8.058000000000004E-2</c:v>
                </c:pt>
                <c:pt idx="386">
                  <c:v>-8.0630000000000035E-2</c:v>
                </c:pt>
                <c:pt idx="387">
                  <c:v>-8.058000000000004E-2</c:v>
                </c:pt>
                <c:pt idx="388">
                  <c:v>-8.047E-2</c:v>
                </c:pt>
                <c:pt idx="389">
                  <c:v>-8.0260000000000026E-2</c:v>
                </c:pt>
                <c:pt idx="390">
                  <c:v>-7.9940000000000011E-2</c:v>
                </c:pt>
                <c:pt idx="391">
                  <c:v>-7.9570000000000002E-2</c:v>
                </c:pt>
                <c:pt idx="392">
                  <c:v>-7.9070000000000015E-2</c:v>
                </c:pt>
                <c:pt idx="393">
                  <c:v>-7.8520000000000006E-2</c:v>
                </c:pt>
                <c:pt idx="394">
                  <c:v>-7.7890000000000015E-2</c:v>
                </c:pt>
                <c:pt idx="395">
                  <c:v>-7.7149999999999996E-2</c:v>
                </c:pt>
                <c:pt idx="396">
                  <c:v>-7.6310000000000017E-2</c:v>
                </c:pt>
                <c:pt idx="397">
                  <c:v>-7.5439999999999993E-2</c:v>
                </c:pt>
                <c:pt idx="398">
                  <c:v>-7.4490000000000015E-2</c:v>
                </c:pt>
                <c:pt idx="399">
                  <c:v>-7.3459999999999998E-2</c:v>
                </c:pt>
                <c:pt idx="400">
                  <c:v>-7.2380000000000014E-2</c:v>
                </c:pt>
              </c:numCache>
            </c:numRef>
          </c:yVal>
          <c:smooth val="1"/>
        </c:ser>
        <c:ser>
          <c:idx val="1"/>
          <c:order val="1"/>
          <c:marker>
            <c:symbol val="none"/>
          </c:marker>
          <c:xVal>
            <c:numRef>
              <c:f>'C:\Users\LU\Fast Timing\07202012\64mm^2\ZVA&amp;AM\1750V\[T76.csv]T76'!$A$100:$A$500</c:f>
              <c:numCache>
                <c:formatCode>General</c:formatCode>
                <c:ptCount val="401"/>
                <c:pt idx="0">
                  <c:v>-3.7628000000000019E-9</c:v>
                </c:pt>
                <c:pt idx="1">
                  <c:v>-3.7503000000000018E-9</c:v>
                </c:pt>
                <c:pt idx="2">
                  <c:v>-3.7378000000000017E-9</c:v>
                </c:pt>
                <c:pt idx="3">
                  <c:v>-3.7253000000000016E-9</c:v>
                </c:pt>
                <c:pt idx="4">
                  <c:v>-3.7128000000000015E-9</c:v>
                </c:pt>
                <c:pt idx="5">
                  <c:v>-3.7003000000000022E-9</c:v>
                </c:pt>
                <c:pt idx="6">
                  <c:v>-3.6878000000000021E-9</c:v>
                </c:pt>
                <c:pt idx="7">
                  <c:v>-3.6753000000000016E-9</c:v>
                </c:pt>
                <c:pt idx="8">
                  <c:v>-3.6628000000000019E-9</c:v>
                </c:pt>
                <c:pt idx="9">
                  <c:v>-3.6503000000000018E-9</c:v>
                </c:pt>
                <c:pt idx="10">
                  <c:v>-3.6378000000000016E-9</c:v>
                </c:pt>
                <c:pt idx="11">
                  <c:v>-3.6253000000000015E-9</c:v>
                </c:pt>
                <c:pt idx="12">
                  <c:v>-3.6128000000000014E-9</c:v>
                </c:pt>
                <c:pt idx="13">
                  <c:v>-3.6003000000000021E-9</c:v>
                </c:pt>
                <c:pt idx="14">
                  <c:v>-3.587800000000002E-9</c:v>
                </c:pt>
                <c:pt idx="15">
                  <c:v>-3.5753000000000011E-9</c:v>
                </c:pt>
                <c:pt idx="16">
                  <c:v>-3.5628000000000014E-9</c:v>
                </c:pt>
                <c:pt idx="17">
                  <c:v>-3.5503000000000017E-9</c:v>
                </c:pt>
                <c:pt idx="18">
                  <c:v>-3.5378000000000016E-9</c:v>
                </c:pt>
                <c:pt idx="19">
                  <c:v>-3.5253000000000015E-9</c:v>
                </c:pt>
                <c:pt idx="20">
                  <c:v>-3.5128000000000014E-9</c:v>
                </c:pt>
                <c:pt idx="21">
                  <c:v>-3.5003000000000021E-9</c:v>
                </c:pt>
                <c:pt idx="22">
                  <c:v>-3.487800000000002E-9</c:v>
                </c:pt>
                <c:pt idx="23">
                  <c:v>-3.4753000000000014E-9</c:v>
                </c:pt>
                <c:pt idx="24">
                  <c:v>-3.4628000000000013E-9</c:v>
                </c:pt>
                <c:pt idx="25">
                  <c:v>-3.4503000000000016E-9</c:v>
                </c:pt>
                <c:pt idx="26">
                  <c:v>-3.4378000000000015E-9</c:v>
                </c:pt>
                <c:pt idx="27">
                  <c:v>-3.4253000000000018E-9</c:v>
                </c:pt>
                <c:pt idx="28">
                  <c:v>-3.4128000000000013E-9</c:v>
                </c:pt>
                <c:pt idx="29">
                  <c:v>-3.4003000000000012E-9</c:v>
                </c:pt>
                <c:pt idx="30">
                  <c:v>-3.3878000000000015E-9</c:v>
                </c:pt>
                <c:pt idx="31">
                  <c:v>-3.3753000000000014E-9</c:v>
                </c:pt>
                <c:pt idx="32">
                  <c:v>-3.3628000000000013E-9</c:v>
                </c:pt>
                <c:pt idx="33">
                  <c:v>-3.3503000000000011E-9</c:v>
                </c:pt>
                <c:pt idx="34">
                  <c:v>-3.3378000000000014E-9</c:v>
                </c:pt>
                <c:pt idx="35">
                  <c:v>-3.3253000000000017E-9</c:v>
                </c:pt>
                <c:pt idx="36">
                  <c:v>-3.3128000000000008E-9</c:v>
                </c:pt>
                <c:pt idx="37">
                  <c:v>-3.3003000000000011E-9</c:v>
                </c:pt>
                <c:pt idx="38">
                  <c:v>-3.2878000000000018E-9</c:v>
                </c:pt>
                <c:pt idx="39">
                  <c:v>-3.2753000000000017E-9</c:v>
                </c:pt>
                <c:pt idx="40">
                  <c:v>-3.2628000000000016E-9</c:v>
                </c:pt>
                <c:pt idx="41">
                  <c:v>-3.2503000000000015E-9</c:v>
                </c:pt>
                <c:pt idx="42">
                  <c:v>-3.2378000000000018E-9</c:v>
                </c:pt>
                <c:pt idx="43">
                  <c:v>-3.2253000000000021E-9</c:v>
                </c:pt>
                <c:pt idx="44">
                  <c:v>-3.2128000000000011E-9</c:v>
                </c:pt>
                <c:pt idx="45">
                  <c:v>-3.2003000000000014E-9</c:v>
                </c:pt>
                <c:pt idx="46">
                  <c:v>-3.1878000000000018E-9</c:v>
                </c:pt>
                <c:pt idx="47">
                  <c:v>-3.1753000000000016E-9</c:v>
                </c:pt>
                <c:pt idx="48">
                  <c:v>-3.1628000000000015E-9</c:v>
                </c:pt>
                <c:pt idx="49">
                  <c:v>-3.1503000000000018E-9</c:v>
                </c:pt>
                <c:pt idx="50">
                  <c:v>-3.1378000000000013E-9</c:v>
                </c:pt>
                <c:pt idx="51">
                  <c:v>-3.1253000000000016E-9</c:v>
                </c:pt>
                <c:pt idx="52">
                  <c:v>-3.1128000000000011E-9</c:v>
                </c:pt>
                <c:pt idx="53">
                  <c:v>-3.1003000000000018E-9</c:v>
                </c:pt>
                <c:pt idx="54">
                  <c:v>-3.0878000000000017E-9</c:v>
                </c:pt>
                <c:pt idx="55">
                  <c:v>-3.0753000000000012E-9</c:v>
                </c:pt>
                <c:pt idx="56">
                  <c:v>-3.0628000000000015E-9</c:v>
                </c:pt>
                <c:pt idx="57">
                  <c:v>-3.0503000000000013E-9</c:v>
                </c:pt>
                <c:pt idx="58">
                  <c:v>-3.0378000000000012E-9</c:v>
                </c:pt>
                <c:pt idx="59">
                  <c:v>-3.0253000000000011E-9</c:v>
                </c:pt>
                <c:pt idx="60">
                  <c:v>-3.012800000000001E-9</c:v>
                </c:pt>
                <c:pt idx="61">
                  <c:v>-3.0003000000000017E-9</c:v>
                </c:pt>
                <c:pt idx="62">
                  <c:v>-2.9878000000000016E-9</c:v>
                </c:pt>
                <c:pt idx="63">
                  <c:v>-2.9753000000000007E-9</c:v>
                </c:pt>
                <c:pt idx="64">
                  <c:v>-2.962800000000001E-9</c:v>
                </c:pt>
                <c:pt idx="65">
                  <c:v>-2.9503000000000013E-9</c:v>
                </c:pt>
                <c:pt idx="66">
                  <c:v>-2.9378000000000012E-9</c:v>
                </c:pt>
                <c:pt idx="67">
                  <c:v>-2.9253000000000011E-9</c:v>
                </c:pt>
                <c:pt idx="68">
                  <c:v>-2.9128000000000009E-9</c:v>
                </c:pt>
                <c:pt idx="69">
                  <c:v>-2.9003000000000017E-9</c:v>
                </c:pt>
                <c:pt idx="70">
                  <c:v>-2.8878000000000015E-9</c:v>
                </c:pt>
                <c:pt idx="71">
                  <c:v>-2.875300000000001E-9</c:v>
                </c:pt>
                <c:pt idx="72">
                  <c:v>-2.8628000000000009E-9</c:v>
                </c:pt>
                <c:pt idx="73">
                  <c:v>-2.8503000000000012E-9</c:v>
                </c:pt>
                <c:pt idx="74">
                  <c:v>-2.8378000000000011E-9</c:v>
                </c:pt>
                <c:pt idx="75">
                  <c:v>-2.8253000000000014E-9</c:v>
                </c:pt>
                <c:pt idx="76">
                  <c:v>-2.8128000000000009E-9</c:v>
                </c:pt>
                <c:pt idx="77">
                  <c:v>-2.8003000000000008E-9</c:v>
                </c:pt>
                <c:pt idx="78">
                  <c:v>-2.7878000000000015E-9</c:v>
                </c:pt>
                <c:pt idx="79">
                  <c:v>-2.7753000000000014E-9</c:v>
                </c:pt>
                <c:pt idx="80">
                  <c:v>-2.7628000000000013E-9</c:v>
                </c:pt>
                <c:pt idx="81">
                  <c:v>-2.7503000000000011E-9</c:v>
                </c:pt>
                <c:pt idx="82">
                  <c:v>-2.7378000000000014E-9</c:v>
                </c:pt>
                <c:pt idx="83">
                  <c:v>-2.7253000000000017E-9</c:v>
                </c:pt>
                <c:pt idx="84">
                  <c:v>-2.7128000000000008E-9</c:v>
                </c:pt>
                <c:pt idx="85">
                  <c:v>-2.7003000000000011E-9</c:v>
                </c:pt>
                <c:pt idx="86">
                  <c:v>-2.6878000000000014E-9</c:v>
                </c:pt>
                <c:pt idx="87">
                  <c:v>-2.6753000000000013E-9</c:v>
                </c:pt>
                <c:pt idx="88">
                  <c:v>-2.6628000000000012E-9</c:v>
                </c:pt>
                <c:pt idx="89">
                  <c:v>-2.6503000000000011E-9</c:v>
                </c:pt>
                <c:pt idx="90">
                  <c:v>-2.6378000000000014E-9</c:v>
                </c:pt>
                <c:pt idx="91">
                  <c:v>-2.6253000000000017E-9</c:v>
                </c:pt>
                <c:pt idx="92">
                  <c:v>-2.6128000000000007E-9</c:v>
                </c:pt>
                <c:pt idx="93">
                  <c:v>-2.600300000000001E-9</c:v>
                </c:pt>
                <c:pt idx="94">
                  <c:v>-2.5878000000000013E-9</c:v>
                </c:pt>
                <c:pt idx="95">
                  <c:v>-2.5753000000000012E-9</c:v>
                </c:pt>
                <c:pt idx="96">
                  <c:v>-2.5628000000000011E-9</c:v>
                </c:pt>
                <c:pt idx="97">
                  <c:v>-2.5503000000000014E-9</c:v>
                </c:pt>
                <c:pt idx="98">
                  <c:v>-2.5378000000000013E-9</c:v>
                </c:pt>
                <c:pt idx="99">
                  <c:v>-2.5253000000000012E-9</c:v>
                </c:pt>
                <c:pt idx="100">
                  <c:v>-2.5128000000000007E-9</c:v>
                </c:pt>
                <c:pt idx="101">
                  <c:v>-2.5003000000000014E-9</c:v>
                </c:pt>
                <c:pt idx="102">
                  <c:v>-2.4878000000000013E-9</c:v>
                </c:pt>
                <c:pt idx="103">
                  <c:v>-2.4753000000000007E-9</c:v>
                </c:pt>
                <c:pt idx="104">
                  <c:v>-2.462800000000001E-9</c:v>
                </c:pt>
                <c:pt idx="105">
                  <c:v>-2.4503000000000014E-9</c:v>
                </c:pt>
                <c:pt idx="106">
                  <c:v>-2.4378000000000008E-9</c:v>
                </c:pt>
                <c:pt idx="107">
                  <c:v>-2.4253000000000007E-9</c:v>
                </c:pt>
                <c:pt idx="108">
                  <c:v>-2.4128000000000006E-9</c:v>
                </c:pt>
                <c:pt idx="109">
                  <c:v>-2.4003000000000013E-9</c:v>
                </c:pt>
                <c:pt idx="110">
                  <c:v>-2.3878000000000012E-9</c:v>
                </c:pt>
                <c:pt idx="111">
                  <c:v>-2.3753000000000007E-9</c:v>
                </c:pt>
                <c:pt idx="112">
                  <c:v>-2.3628000000000006E-9</c:v>
                </c:pt>
                <c:pt idx="113">
                  <c:v>-2.3503000000000009E-9</c:v>
                </c:pt>
                <c:pt idx="114">
                  <c:v>-2.3378000000000008E-9</c:v>
                </c:pt>
                <c:pt idx="115">
                  <c:v>-2.3253000000000006E-9</c:v>
                </c:pt>
                <c:pt idx="116">
                  <c:v>-2.3128000000000005E-9</c:v>
                </c:pt>
                <c:pt idx="117">
                  <c:v>-2.3003000000000012E-9</c:v>
                </c:pt>
                <c:pt idx="118">
                  <c:v>-2.2878000000000016E-9</c:v>
                </c:pt>
                <c:pt idx="119">
                  <c:v>-2.2753000000000014E-9</c:v>
                </c:pt>
                <c:pt idx="120">
                  <c:v>-2.2628000000000009E-9</c:v>
                </c:pt>
                <c:pt idx="121">
                  <c:v>-2.2503000000000012E-9</c:v>
                </c:pt>
                <c:pt idx="122">
                  <c:v>-2.2378000000000011E-9</c:v>
                </c:pt>
                <c:pt idx="123">
                  <c:v>-2.2253000000000014E-9</c:v>
                </c:pt>
                <c:pt idx="124">
                  <c:v>-2.2128000000000009E-9</c:v>
                </c:pt>
                <c:pt idx="125">
                  <c:v>-2.2003000000000012E-9</c:v>
                </c:pt>
                <c:pt idx="126">
                  <c:v>-2.1878000000000015E-9</c:v>
                </c:pt>
                <c:pt idx="127">
                  <c:v>-2.175300000000001E-9</c:v>
                </c:pt>
                <c:pt idx="128">
                  <c:v>-2.1628000000000008E-9</c:v>
                </c:pt>
                <c:pt idx="129">
                  <c:v>-2.1503000000000007E-9</c:v>
                </c:pt>
                <c:pt idx="130">
                  <c:v>-2.137800000000001E-9</c:v>
                </c:pt>
                <c:pt idx="131">
                  <c:v>-2.1253000000000013E-9</c:v>
                </c:pt>
                <c:pt idx="132">
                  <c:v>-2.1128000000000008E-9</c:v>
                </c:pt>
                <c:pt idx="133">
                  <c:v>-2.1003000000000007E-9</c:v>
                </c:pt>
                <c:pt idx="134">
                  <c:v>-2.087800000000001E-9</c:v>
                </c:pt>
                <c:pt idx="135">
                  <c:v>-2.0753000000000009E-9</c:v>
                </c:pt>
                <c:pt idx="136">
                  <c:v>-2.0628000000000008E-9</c:v>
                </c:pt>
                <c:pt idx="137">
                  <c:v>-2.0503000000000007E-9</c:v>
                </c:pt>
                <c:pt idx="138">
                  <c:v>-2.037800000000001E-9</c:v>
                </c:pt>
                <c:pt idx="139">
                  <c:v>-2.0253000000000013E-9</c:v>
                </c:pt>
                <c:pt idx="140">
                  <c:v>-2.0128000000000003E-9</c:v>
                </c:pt>
                <c:pt idx="141">
                  <c:v>-2.0003000000000006E-9</c:v>
                </c:pt>
                <c:pt idx="142">
                  <c:v>-1.9878000000000009E-9</c:v>
                </c:pt>
                <c:pt idx="143">
                  <c:v>-1.9753000000000012E-9</c:v>
                </c:pt>
                <c:pt idx="144">
                  <c:v>-1.9628000000000007E-9</c:v>
                </c:pt>
                <c:pt idx="145">
                  <c:v>-1.9503000000000014E-9</c:v>
                </c:pt>
                <c:pt idx="146">
                  <c:v>-1.9378000000000009E-9</c:v>
                </c:pt>
                <c:pt idx="147">
                  <c:v>-1.9253000000000008E-9</c:v>
                </c:pt>
                <c:pt idx="148">
                  <c:v>-1.9128000000000007E-9</c:v>
                </c:pt>
                <c:pt idx="149">
                  <c:v>-1.900300000000001E-9</c:v>
                </c:pt>
                <c:pt idx="150">
                  <c:v>-1.8878000000000009E-9</c:v>
                </c:pt>
                <c:pt idx="151">
                  <c:v>-1.8753000000000008E-9</c:v>
                </c:pt>
                <c:pt idx="152">
                  <c:v>-1.8628000000000006E-9</c:v>
                </c:pt>
                <c:pt idx="153">
                  <c:v>-1.8503000000000007E-9</c:v>
                </c:pt>
                <c:pt idx="154">
                  <c:v>-1.8378000000000008E-9</c:v>
                </c:pt>
                <c:pt idx="155">
                  <c:v>-1.8253000000000009E-9</c:v>
                </c:pt>
                <c:pt idx="156">
                  <c:v>-1.8128000000000008E-9</c:v>
                </c:pt>
                <c:pt idx="157">
                  <c:v>-1.8003000000000009E-9</c:v>
                </c:pt>
                <c:pt idx="158">
                  <c:v>-1.7878000000000008E-9</c:v>
                </c:pt>
                <c:pt idx="159">
                  <c:v>-1.7753000000000007E-9</c:v>
                </c:pt>
                <c:pt idx="160">
                  <c:v>-1.7628000000000008E-9</c:v>
                </c:pt>
                <c:pt idx="161">
                  <c:v>-1.7503000000000009E-9</c:v>
                </c:pt>
                <c:pt idx="162">
                  <c:v>-1.7378000000000003E-9</c:v>
                </c:pt>
                <c:pt idx="163">
                  <c:v>-1.7253000000000006E-9</c:v>
                </c:pt>
                <c:pt idx="164">
                  <c:v>-1.7128000000000005E-9</c:v>
                </c:pt>
                <c:pt idx="165">
                  <c:v>-1.7003000000000008E-9</c:v>
                </c:pt>
                <c:pt idx="166">
                  <c:v>-1.6878000000000005E-9</c:v>
                </c:pt>
                <c:pt idx="167">
                  <c:v>-1.6753000000000008E-9</c:v>
                </c:pt>
                <c:pt idx="168">
                  <c:v>-1.6628000000000009E-9</c:v>
                </c:pt>
                <c:pt idx="169">
                  <c:v>-1.650300000000001E-9</c:v>
                </c:pt>
                <c:pt idx="170">
                  <c:v>-1.6378000000000007E-9</c:v>
                </c:pt>
                <c:pt idx="171">
                  <c:v>-1.6253000000000008E-9</c:v>
                </c:pt>
                <c:pt idx="172">
                  <c:v>-1.6128000000000009E-9</c:v>
                </c:pt>
                <c:pt idx="173">
                  <c:v>-1.6003000000000006E-9</c:v>
                </c:pt>
                <c:pt idx="174">
                  <c:v>-1.5878000000000007E-9</c:v>
                </c:pt>
                <c:pt idx="175">
                  <c:v>-1.5753000000000005E-9</c:v>
                </c:pt>
                <c:pt idx="176">
                  <c:v>-1.5628000000000008E-9</c:v>
                </c:pt>
                <c:pt idx="177">
                  <c:v>-1.5503000000000005E-9</c:v>
                </c:pt>
                <c:pt idx="178">
                  <c:v>-1.5378000000000006E-9</c:v>
                </c:pt>
                <c:pt idx="179">
                  <c:v>-1.5253000000000007E-9</c:v>
                </c:pt>
                <c:pt idx="180">
                  <c:v>-1.5128000000000006E-9</c:v>
                </c:pt>
                <c:pt idx="181">
                  <c:v>-1.5003000000000007E-9</c:v>
                </c:pt>
                <c:pt idx="182">
                  <c:v>-1.4878000000000006E-9</c:v>
                </c:pt>
                <c:pt idx="183">
                  <c:v>-1.4753000000000005E-9</c:v>
                </c:pt>
                <c:pt idx="184">
                  <c:v>-1.4628000000000006E-9</c:v>
                </c:pt>
                <c:pt idx="185">
                  <c:v>-1.4503000000000007E-9</c:v>
                </c:pt>
                <c:pt idx="186">
                  <c:v>-1.4378000000000001E-9</c:v>
                </c:pt>
                <c:pt idx="187">
                  <c:v>-1.4253000000000004E-9</c:v>
                </c:pt>
                <c:pt idx="188">
                  <c:v>-1.4128000000000003E-9</c:v>
                </c:pt>
                <c:pt idx="189">
                  <c:v>-1.4003000000000006E-9</c:v>
                </c:pt>
                <c:pt idx="190">
                  <c:v>-1.3878000000000003E-9</c:v>
                </c:pt>
                <c:pt idx="191">
                  <c:v>-1.3753000000000006E-9</c:v>
                </c:pt>
                <c:pt idx="192">
                  <c:v>-1.3628000000000007E-9</c:v>
                </c:pt>
                <c:pt idx="193">
                  <c:v>-1.3503000000000008E-9</c:v>
                </c:pt>
                <c:pt idx="194">
                  <c:v>-1.3378000000000005E-9</c:v>
                </c:pt>
                <c:pt idx="195">
                  <c:v>-1.3253000000000006E-9</c:v>
                </c:pt>
                <c:pt idx="196">
                  <c:v>-1.3128000000000007E-9</c:v>
                </c:pt>
                <c:pt idx="197">
                  <c:v>-1.3003000000000004E-9</c:v>
                </c:pt>
                <c:pt idx="198">
                  <c:v>-1.2878000000000005E-9</c:v>
                </c:pt>
                <c:pt idx="199">
                  <c:v>-1.2753000000000003E-9</c:v>
                </c:pt>
                <c:pt idx="200">
                  <c:v>-1.2628000000000006E-9</c:v>
                </c:pt>
                <c:pt idx="201">
                  <c:v>-1.2503000000000003E-9</c:v>
                </c:pt>
                <c:pt idx="202">
                  <c:v>-1.2378000000000004E-9</c:v>
                </c:pt>
                <c:pt idx="203">
                  <c:v>-1.2253000000000005E-9</c:v>
                </c:pt>
                <c:pt idx="204">
                  <c:v>-1.2128000000000004E-9</c:v>
                </c:pt>
                <c:pt idx="205">
                  <c:v>-1.2003000000000005E-9</c:v>
                </c:pt>
                <c:pt idx="206">
                  <c:v>-1.1878000000000006E-9</c:v>
                </c:pt>
                <c:pt idx="207">
                  <c:v>-1.1753000000000007E-9</c:v>
                </c:pt>
                <c:pt idx="208">
                  <c:v>-1.1628000000000006E-9</c:v>
                </c:pt>
                <c:pt idx="209">
                  <c:v>-1.1503000000000007E-9</c:v>
                </c:pt>
                <c:pt idx="210">
                  <c:v>-1.1378000000000004E-9</c:v>
                </c:pt>
                <c:pt idx="211">
                  <c:v>-1.1253000000000004E-9</c:v>
                </c:pt>
                <c:pt idx="212">
                  <c:v>-1.1128000000000003E-9</c:v>
                </c:pt>
                <c:pt idx="213">
                  <c:v>-1.1003000000000006E-9</c:v>
                </c:pt>
                <c:pt idx="214">
                  <c:v>-1.0878000000000001E-9</c:v>
                </c:pt>
                <c:pt idx="215">
                  <c:v>-1.0753000000000004E-9</c:v>
                </c:pt>
                <c:pt idx="216">
                  <c:v>-1.0628000000000005E-9</c:v>
                </c:pt>
                <c:pt idx="217">
                  <c:v>-1.0503000000000006E-9</c:v>
                </c:pt>
                <c:pt idx="218">
                  <c:v>-1.0378000000000003E-9</c:v>
                </c:pt>
                <c:pt idx="219">
                  <c:v>-1.0253000000000004E-9</c:v>
                </c:pt>
                <c:pt idx="220">
                  <c:v>-1.0128000000000005E-9</c:v>
                </c:pt>
                <c:pt idx="221">
                  <c:v>-1.0003000000000002E-9</c:v>
                </c:pt>
                <c:pt idx="222">
                  <c:v>-9.8780000000000066E-10</c:v>
                </c:pt>
                <c:pt idx="223">
                  <c:v>-9.7530000000000076E-10</c:v>
                </c:pt>
                <c:pt idx="224">
                  <c:v>-9.6280000000000044E-10</c:v>
                </c:pt>
                <c:pt idx="225">
                  <c:v>-9.5030000000000074E-10</c:v>
                </c:pt>
                <c:pt idx="226">
                  <c:v>-9.3780000000000063E-10</c:v>
                </c:pt>
                <c:pt idx="227">
                  <c:v>-9.2530000000000052E-10</c:v>
                </c:pt>
                <c:pt idx="228">
                  <c:v>-9.1280000000000071E-10</c:v>
                </c:pt>
                <c:pt idx="229">
                  <c:v>-9.0030000000000071E-10</c:v>
                </c:pt>
                <c:pt idx="230">
                  <c:v>-8.878000000000007E-10</c:v>
                </c:pt>
                <c:pt idx="231">
                  <c:v>-8.7530000000000069E-10</c:v>
                </c:pt>
                <c:pt idx="232">
                  <c:v>-8.6280000000000047E-10</c:v>
                </c:pt>
                <c:pt idx="233">
                  <c:v>-8.5030000000000067E-10</c:v>
                </c:pt>
                <c:pt idx="234">
                  <c:v>-8.3780000000000046E-10</c:v>
                </c:pt>
                <c:pt idx="235">
                  <c:v>-8.2530000000000045E-10</c:v>
                </c:pt>
                <c:pt idx="236">
                  <c:v>-8.1280000000000034E-10</c:v>
                </c:pt>
                <c:pt idx="237">
                  <c:v>-8.0030000000000043E-10</c:v>
                </c:pt>
                <c:pt idx="238">
                  <c:v>-7.8780000000000042E-10</c:v>
                </c:pt>
                <c:pt idx="239">
                  <c:v>-7.7530000000000041E-10</c:v>
                </c:pt>
                <c:pt idx="240">
                  <c:v>-7.628000000000003E-10</c:v>
                </c:pt>
                <c:pt idx="241">
                  <c:v>-7.5030000000000029E-10</c:v>
                </c:pt>
                <c:pt idx="242">
                  <c:v>-7.3780000000000029E-10</c:v>
                </c:pt>
                <c:pt idx="243">
                  <c:v>-7.2530000000000028E-10</c:v>
                </c:pt>
                <c:pt idx="244">
                  <c:v>-7.1280000000000027E-10</c:v>
                </c:pt>
                <c:pt idx="245">
                  <c:v>-7.0030000000000026E-10</c:v>
                </c:pt>
                <c:pt idx="246">
                  <c:v>-6.8780000000000035E-10</c:v>
                </c:pt>
                <c:pt idx="247">
                  <c:v>-6.7530000000000035E-10</c:v>
                </c:pt>
                <c:pt idx="248">
                  <c:v>-6.6280000000000034E-10</c:v>
                </c:pt>
                <c:pt idx="249">
                  <c:v>-6.5030000000000033E-10</c:v>
                </c:pt>
                <c:pt idx="250">
                  <c:v>-6.3780000000000032E-10</c:v>
                </c:pt>
                <c:pt idx="251">
                  <c:v>-6.2530000000000031E-10</c:v>
                </c:pt>
                <c:pt idx="252">
                  <c:v>-6.128000000000002E-10</c:v>
                </c:pt>
                <c:pt idx="253">
                  <c:v>-6.0030000000000029E-10</c:v>
                </c:pt>
                <c:pt idx="254">
                  <c:v>-5.8780000000000029E-10</c:v>
                </c:pt>
                <c:pt idx="255">
                  <c:v>-5.7530000000000028E-10</c:v>
                </c:pt>
                <c:pt idx="256">
                  <c:v>-5.6280000000000017E-10</c:v>
                </c:pt>
                <c:pt idx="257">
                  <c:v>-5.5030000000000026E-10</c:v>
                </c:pt>
                <c:pt idx="258">
                  <c:v>-5.3780000000000036E-10</c:v>
                </c:pt>
                <c:pt idx="259">
                  <c:v>-5.2530000000000035E-10</c:v>
                </c:pt>
                <c:pt idx="260">
                  <c:v>-5.1280000000000024E-10</c:v>
                </c:pt>
                <c:pt idx="261">
                  <c:v>-5.0030000000000033E-10</c:v>
                </c:pt>
                <c:pt idx="262">
                  <c:v>-4.8780000000000032E-10</c:v>
                </c:pt>
                <c:pt idx="263">
                  <c:v>-4.7530000000000031E-10</c:v>
                </c:pt>
                <c:pt idx="264">
                  <c:v>-4.628000000000001E-10</c:v>
                </c:pt>
                <c:pt idx="265">
                  <c:v>-4.5030000000000019E-10</c:v>
                </c:pt>
                <c:pt idx="266">
                  <c:v>-4.3780000000000018E-10</c:v>
                </c:pt>
                <c:pt idx="267">
                  <c:v>-4.2530000000000023E-10</c:v>
                </c:pt>
                <c:pt idx="268">
                  <c:v>-4.1280000000000017E-10</c:v>
                </c:pt>
                <c:pt idx="269">
                  <c:v>-4.0030000000000021E-10</c:v>
                </c:pt>
                <c:pt idx="270">
                  <c:v>-3.878000000000002E-10</c:v>
                </c:pt>
                <c:pt idx="271">
                  <c:v>-3.7530000000000019E-10</c:v>
                </c:pt>
                <c:pt idx="272">
                  <c:v>-3.6280000000000024E-10</c:v>
                </c:pt>
                <c:pt idx="273">
                  <c:v>-3.5030000000000023E-10</c:v>
                </c:pt>
                <c:pt idx="274">
                  <c:v>-3.3780000000000017E-10</c:v>
                </c:pt>
                <c:pt idx="275">
                  <c:v>-3.2530000000000021E-10</c:v>
                </c:pt>
                <c:pt idx="276">
                  <c:v>-3.128000000000002E-10</c:v>
                </c:pt>
                <c:pt idx="277">
                  <c:v>-3.0030000000000014E-10</c:v>
                </c:pt>
                <c:pt idx="278">
                  <c:v>-2.8780000000000013E-10</c:v>
                </c:pt>
                <c:pt idx="279">
                  <c:v>-2.7530000000000018E-10</c:v>
                </c:pt>
                <c:pt idx="280">
                  <c:v>-2.6280000000000017E-10</c:v>
                </c:pt>
                <c:pt idx="281">
                  <c:v>-2.5030000000000016E-10</c:v>
                </c:pt>
                <c:pt idx="282">
                  <c:v>-2.378000000000001E-10</c:v>
                </c:pt>
                <c:pt idx="283">
                  <c:v>-2.2530000000000009E-10</c:v>
                </c:pt>
                <c:pt idx="284">
                  <c:v>-2.1280000000000013E-10</c:v>
                </c:pt>
                <c:pt idx="285">
                  <c:v>-2.0030000000000013E-10</c:v>
                </c:pt>
                <c:pt idx="286">
                  <c:v>-1.8780000000000006E-10</c:v>
                </c:pt>
                <c:pt idx="287">
                  <c:v>-1.7530000000000008E-10</c:v>
                </c:pt>
                <c:pt idx="288">
                  <c:v>-1.628000000000001E-10</c:v>
                </c:pt>
                <c:pt idx="289">
                  <c:v>-1.5030000000000004E-10</c:v>
                </c:pt>
                <c:pt idx="290">
                  <c:v>-1.3780000000000008E-10</c:v>
                </c:pt>
                <c:pt idx="291">
                  <c:v>-1.2530000000000005E-10</c:v>
                </c:pt>
                <c:pt idx="292">
                  <c:v>-1.1280000000000008E-10</c:v>
                </c:pt>
                <c:pt idx="293">
                  <c:v>-1.0030000000000004E-10</c:v>
                </c:pt>
                <c:pt idx="294">
                  <c:v>-8.7800000000000061E-11</c:v>
                </c:pt>
                <c:pt idx="295">
                  <c:v>-7.5300000000000053E-11</c:v>
                </c:pt>
                <c:pt idx="296">
                  <c:v>-6.2800000000000044E-11</c:v>
                </c:pt>
                <c:pt idx="297">
                  <c:v>-5.0300000000000023E-11</c:v>
                </c:pt>
                <c:pt idx="298">
                  <c:v>-3.7800000000000027E-11</c:v>
                </c:pt>
                <c:pt idx="299">
                  <c:v>-2.5300000000000012E-11</c:v>
                </c:pt>
                <c:pt idx="300">
                  <c:v>-1.2800000000000008E-11</c:v>
                </c:pt>
                <c:pt idx="301">
                  <c:v>-3.0000000000000019E-13</c:v>
                </c:pt>
                <c:pt idx="302">
                  <c:v>1.2200000000000007E-11</c:v>
                </c:pt>
                <c:pt idx="303">
                  <c:v>2.4700000000000012E-11</c:v>
                </c:pt>
                <c:pt idx="304">
                  <c:v>3.7200000000000018E-11</c:v>
                </c:pt>
                <c:pt idx="305">
                  <c:v>4.9700000000000039E-11</c:v>
                </c:pt>
                <c:pt idx="306">
                  <c:v>6.2200000000000041E-11</c:v>
                </c:pt>
                <c:pt idx="307">
                  <c:v>7.4700000000000037E-11</c:v>
                </c:pt>
                <c:pt idx="308">
                  <c:v>8.7200000000000058E-11</c:v>
                </c:pt>
                <c:pt idx="309">
                  <c:v>9.9700000000000067E-11</c:v>
                </c:pt>
                <c:pt idx="310">
                  <c:v>1.1220000000000008E-10</c:v>
                </c:pt>
                <c:pt idx="311">
                  <c:v>1.2470000000000005E-10</c:v>
                </c:pt>
                <c:pt idx="312">
                  <c:v>1.3720000000000008E-10</c:v>
                </c:pt>
                <c:pt idx="313">
                  <c:v>1.4970000000000006E-10</c:v>
                </c:pt>
                <c:pt idx="314">
                  <c:v>1.6220000000000004E-10</c:v>
                </c:pt>
                <c:pt idx="315">
                  <c:v>1.7470000000000008E-10</c:v>
                </c:pt>
                <c:pt idx="316">
                  <c:v>1.8720000000000011E-10</c:v>
                </c:pt>
                <c:pt idx="317">
                  <c:v>1.997000000000001E-10</c:v>
                </c:pt>
                <c:pt idx="318">
                  <c:v>2.122000000000001E-10</c:v>
                </c:pt>
                <c:pt idx="319">
                  <c:v>2.2470000000000016E-10</c:v>
                </c:pt>
                <c:pt idx="320">
                  <c:v>2.3720000000000007E-10</c:v>
                </c:pt>
                <c:pt idx="321">
                  <c:v>2.4970000000000008E-10</c:v>
                </c:pt>
                <c:pt idx="322">
                  <c:v>2.6220000000000014E-10</c:v>
                </c:pt>
                <c:pt idx="323">
                  <c:v>2.7470000000000015E-10</c:v>
                </c:pt>
                <c:pt idx="324">
                  <c:v>2.872000000000001E-10</c:v>
                </c:pt>
                <c:pt idx="325">
                  <c:v>2.9970000000000016E-10</c:v>
                </c:pt>
                <c:pt idx="326">
                  <c:v>3.1220000000000017E-10</c:v>
                </c:pt>
                <c:pt idx="327">
                  <c:v>3.2470000000000018E-10</c:v>
                </c:pt>
                <c:pt idx="328">
                  <c:v>3.3720000000000014E-10</c:v>
                </c:pt>
                <c:pt idx="329">
                  <c:v>3.4970000000000015E-10</c:v>
                </c:pt>
                <c:pt idx="330">
                  <c:v>3.6220000000000021E-10</c:v>
                </c:pt>
                <c:pt idx="331">
                  <c:v>3.7470000000000022E-10</c:v>
                </c:pt>
                <c:pt idx="332">
                  <c:v>3.8720000000000017E-10</c:v>
                </c:pt>
                <c:pt idx="333">
                  <c:v>3.9970000000000018E-10</c:v>
                </c:pt>
                <c:pt idx="334">
                  <c:v>4.1220000000000014E-10</c:v>
                </c:pt>
                <c:pt idx="335">
                  <c:v>4.2470000000000025E-10</c:v>
                </c:pt>
                <c:pt idx="336">
                  <c:v>4.3720000000000021E-10</c:v>
                </c:pt>
                <c:pt idx="337">
                  <c:v>4.4970000000000022E-10</c:v>
                </c:pt>
                <c:pt idx="338">
                  <c:v>4.6220000000000017E-10</c:v>
                </c:pt>
                <c:pt idx="339">
                  <c:v>4.7470000000000023E-10</c:v>
                </c:pt>
                <c:pt idx="340">
                  <c:v>4.8720000000000024E-10</c:v>
                </c:pt>
                <c:pt idx="341">
                  <c:v>4.9970000000000025E-10</c:v>
                </c:pt>
                <c:pt idx="342">
                  <c:v>5.1220000000000026E-10</c:v>
                </c:pt>
                <c:pt idx="343">
                  <c:v>5.2470000000000027E-10</c:v>
                </c:pt>
                <c:pt idx="344">
                  <c:v>5.3720000000000027E-10</c:v>
                </c:pt>
                <c:pt idx="345">
                  <c:v>5.4970000000000028E-10</c:v>
                </c:pt>
                <c:pt idx="346">
                  <c:v>5.6220000000000019E-10</c:v>
                </c:pt>
                <c:pt idx="347">
                  <c:v>5.747000000000003E-10</c:v>
                </c:pt>
                <c:pt idx="348">
                  <c:v>5.8720000000000031E-10</c:v>
                </c:pt>
                <c:pt idx="349">
                  <c:v>5.9970000000000032E-10</c:v>
                </c:pt>
                <c:pt idx="350">
                  <c:v>6.1220000000000022E-10</c:v>
                </c:pt>
                <c:pt idx="351">
                  <c:v>6.2470000000000033E-10</c:v>
                </c:pt>
                <c:pt idx="352">
                  <c:v>6.3720000000000034E-10</c:v>
                </c:pt>
                <c:pt idx="353">
                  <c:v>6.4970000000000035E-10</c:v>
                </c:pt>
                <c:pt idx="354">
                  <c:v>6.6220000000000036E-10</c:v>
                </c:pt>
                <c:pt idx="355">
                  <c:v>6.7470000000000037E-10</c:v>
                </c:pt>
                <c:pt idx="356">
                  <c:v>6.8720000000000038E-10</c:v>
                </c:pt>
                <c:pt idx="357">
                  <c:v>6.9970000000000039E-10</c:v>
                </c:pt>
                <c:pt idx="358">
                  <c:v>7.1220000000000029E-10</c:v>
                </c:pt>
                <c:pt idx="359">
                  <c:v>7.247000000000004E-10</c:v>
                </c:pt>
                <c:pt idx="360">
                  <c:v>7.3720000000000041E-10</c:v>
                </c:pt>
                <c:pt idx="361">
                  <c:v>7.4970000000000042E-10</c:v>
                </c:pt>
                <c:pt idx="362">
                  <c:v>7.6220000000000033E-10</c:v>
                </c:pt>
                <c:pt idx="363">
                  <c:v>7.7470000000000044E-10</c:v>
                </c:pt>
                <c:pt idx="364">
                  <c:v>7.8720000000000045E-10</c:v>
                </c:pt>
                <c:pt idx="365">
                  <c:v>7.9970000000000045E-10</c:v>
                </c:pt>
                <c:pt idx="366">
                  <c:v>8.1220000000000046E-10</c:v>
                </c:pt>
                <c:pt idx="367">
                  <c:v>8.2470000000000047E-10</c:v>
                </c:pt>
                <c:pt idx="368">
                  <c:v>8.3720000000000058E-10</c:v>
                </c:pt>
                <c:pt idx="369">
                  <c:v>8.4970000000000059E-10</c:v>
                </c:pt>
                <c:pt idx="370">
                  <c:v>8.622000000000005E-10</c:v>
                </c:pt>
                <c:pt idx="371">
                  <c:v>8.7470000000000061E-10</c:v>
                </c:pt>
                <c:pt idx="372">
                  <c:v>8.8720000000000062E-10</c:v>
                </c:pt>
                <c:pt idx="373">
                  <c:v>8.9970000000000052E-10</c:v>
                </c:pt>
                <c:pt idx="374">
                  <c:v>9.1220000000000053E-10</c:v>
                </c:pt>
                <c:pt idx="375">
                  <c:v>9.2470000000000033E-10</c:v>
                </c:pt>
                <c:pt idx="376">
                  <c:v>9.3720000000000065E-10</c:v>
                </c:pt>
                <c:pt idx="377">
                  <c:v>9.4970000000000076E-10</c:v>
                </c:pt>
                <c:pt idx="378">
                  <c:v>9.6220000000000046E-10</c:v>
                </c:pt>
                <c:pt idx="379">
                  <c:v>9.7470000000000057E-10</c:v>
                </c:pt>
                <c:pt idx="380">
                  <c:v>9.8720000000000069E-10</c:v>
                </c:pt>
                <c:pt idx="381">
                  <c:v>9.997000000000008E-10</c:v>
                </c:pt>
                <c:pt idx="382">
                  <c:v>1.0122000000000005E-9</c:v>
                </c:pt>
                <c:pt idx="383">
                  <c:v>1.0247000000000004E-9</c:v>
                </c:pt>
                <c:pt idx="384">
                  <c:v>1.0372000000000005E-9</c:v>
                </c:pt>
                <c:pt idx="385">
                  <c:v>1.0497000000000004E-9</c:v>
                </c:pt>
                <c:pt idx="386">
                  <c:v>1.0622000000000003E-9</c:v>
                </c:pt>
                <c:pt idx="387">
                  <c:v>1.0747000000000004E-9</c:v>
                </c:pt>
                <c:pt idx="388">
                  <c:v>1.0872000000000003E-9</c:v>
                </c:pt>
                <c:pt idx="389">
                  <c:v>1.0997000000000005E-9</c:v>
                </c:pt>
                <c:pt idx="390">
                  <c:v>1.1122000000000004E-9</c:v>
                </c:pt>
                <c:pt idx="391">
                  <c:v>1.1247000000000007E-9</c:v>
                </c:pt>
                <c:pt idx="392">
                  <c:v>1.1372000000000006E-9</c:v>
                </c:pt>
                <c:pt idx="393">
                  <c:v>1.1497000000000005E-9</c:v>
                </c:pt>
                <c:pt idx="394">
                  <c:v>1.1622000000000008E-9</c:v>
                </c:pt>
                <c:pt idx="395">
                  <c:v>1.1747000000000007E-9</c:v>
                </c:pt>
                <c:pt idx="396">
                  <c:v>1.1872000000000006E-9</c:v>
                </c:pt>
                <c:pt idx="397">
                  <c:v>1.1997000000000003E-9</c:v>
                </c:pt>
                <c:pt idx="398">
                  <c:v>1.2122000000000006E-9</c:v>
                </c:pt>
                <c:pt idx="399">
                  <c:v>1.2247000000000003E-9</c:v>
                </c:pt>
                <c:pt idx="400">
                  <c:v>1.2372000000000004E-9</c:v>
                </c:pt>
              </c:numCache>
            </c:numRef>
          </c:xVal>
          <c:yVal>
            <c:numRef>
              <c:f>'C:\Users\LU\Fast Timing\07202012\64mm^2\ZVA&amp;AM\1750V\[T76.csv]T76'!$C$100:$C$500</c:f>
              <c:numCache>
                <c:formatCode>General</c:formatCode>
                <c:ptCount val="401"/>
                <c:pt idx="0">
                  <c:v>3.0100000000000001E-3</c:v>
                </c:pt>
                <c:pt idx="1">
                  <c:v>3.0400000000000006E-3</c:v>
                </c:pt>
                <c:pt idx="2">
                  <c:v>3.0600000000000002E-3</c:v>
                </c:pt>
                <c:pt idx="3">
                  <c:v>3.1700000000000005E-3</c:v>
                </c:pt>
                <c:pt idx="4">
                  <c:v>3.2200000000000006E-3</c:v>
                </c:pt>
                <c:pt idx="5">
                  <c:v>3.2700000000000008E-3</c:v>
                </c:pt>
                <c:pt idx="6">
                  <c:v>3.2700000000000008E-3</c:v>
                </c:pt>
                <c:pt idx="7">
                  <c:v>3.3300000000000001E-3</c:v>
                </c:pt>
                <c:pt idx="8">
                  <c:v>3.4000000000000002E-3</c:v>
                </c:pt>
                <c:pt idx="9">
                  <c:v>3.4800000000000005E-3</c:v>
                </c:pt>
                <c:pt idx="10">
                  <c:v>3.5400000000000006E-3</c:v>
                </c:pt>
                <c:pt idx="11">
                  <c:v>3.5900000000000003E-3</c:v>
                </c:pt>
                <c:pt idx="12">
                  <c:v>3.6200000000000008E-3</c:v>
                </c:pt>
                <c:pt idx="13">
                  <c:v>3.7200000000000006E-3</c:v>
                </c:pt>
                <c:pt idx="14">
                  <c:v>3.7500000000000007E-3</c:v>
                </c:pt>
                <c:pt idx="15">
                  <c:v>3.8300000000000001E-3</c:v>
                </c:pt>
                <c:pt idx="16">
                  <c:v>3.8800000000000006E-3</c:v>
                </c:pt>
                <c:pt idx="17">
                  <c:v>3.9600000000000008E-3</c:v>
                </c:pt>
                <c:pt idx="18">
                  <c:v>4.0100000000000005E-3</c:v>
                </c:pt>
                <c:pt idx="19">
                  <c:v>4.0400000000000011E-3</c:v>
                </c:pt>
                <c:pt idx="20">
                  <c:v>4.1199999999999995E-3</c:v>
                </c:pt>
                <c:pt idx="21">
                  <c:v>4.1900000000000001E-3</c:v>
                </c:pt>
                <c:pt idx="22">
                  <c:v>4.2500000000000003E-3</c:v>
                </c:pt>
                <c:pt idx="23">
                  <c:v>4.2500000000000003E-3</c:v>
                </c:pt>
                <c:pt idx="24">
                  <c:v>4.3000000000000009E-3</c:v>
                </c:pt>
                <c:pt idx="25">
                  <c:v>4.3800000000000002E-3</c:v>
                </c:pt>
                <c:pt idx="26">
                  <c:v>4.4100000000000007E-3</c:v>
                </c:pt>
                <c:pt idx="27">
                  <c:v>4.4600000000000004E-3</c:v>
                </c:pt>
                <c:pt idx="28">
                  <c:v>4.4600000000000004E-3</c:v>
                </c:pt>
                <c:pt idx="29">
                  <c:v>4.5100000000000001E-3</c:v>
                </c:pt>
                <c:pt idx="30">
                  <c:v>4.4800000000000013E-3</c:v>
                </c:pt>
                <c:pt idx="31">
                  <c:v>4.4300000000000008E-3</c:v>
                </c:pt>
                <c:pt idx="32">
                  <c:v>4.4300000000000008E-3</c:v>
                </c:pt>
                <c:pt idx="33">
                  <c:v>4.4300000000000008E-3</c:v>
                </c:pt>
                <c:pt idx="34">
                  <c:v>4.4100000000000007E-3</c:v>
                </c:pt>
                <c:pt idx="35">
                  <c:v>4.3800000000000002E-3</c:v>
                </c:pt>
                <c:pt idx="36">
                  <c:v>4.3000000000000009E-3</c:v>
                </c:pt>
                <c:pt idx="37">
                  <c:v>4.1900000000000001E-3</c:v>
                </c:pt>
                <c:pt idx="38">
                  <c:v>4.170000000000001E-3</c:v>
                </c:pt>
                <c:pt idx="39">
                  <c:v>4.0400000000000011E-3</c:v>
                </c:pt>
                <c:pt idx="40">
                  <c:v>3.9300000000000012E-3</c:v>
                </c:pt>
                <c:pt idx="41">
                  <c:v>3.7700000000000008E-3</c:v>
                </c:pt>
                <c:pt idx="42">
                  <c:v>3.6700000000000005E-3</c:v>
                </c:pt>
                <c:pt idx="43">
                  <c:v>3.5100000000000005E-3</c:v>
                </c:pt>
                <c:pt idx="44">
                  <c:v>3.3500000000000001E-3</c:v>
                </c:pt>
                <c:pt idx="45">
                  <c:v>3.1900000000000006E-3</c:v>
                </c:pt>
                <c:pt idx="46">
                  <c:v>3.0400000000000006E-3</c:v>
                </c:pt>
                <c:pt idx="47">
                  <c:v>2.8500000000000001E-3</c:v>
                </c:pt>
                <c:pt idx="48">
                  <c:v>2.6400000000000004E-3</c:v>
                </c:pt>
                <c:pt idx="49">
                  <c:v>2.4300000000000003E-3</c:v>
                </c:pt>
                <c:pt idx="50">
                  <c:v>2.1900000000000001E-3</c:v>
                </c:pt>
                <c:pt idx="51">
                  <c:v>1.9300000000000005E-3</c:v>
                </c:pt>
                <c:pt idx="52">
                  <c:v>1.6700000000000005E-3</c:v>
                </c:pt>
                <c:pt idx="53">
                  <c:v>1.4800000000000002E-3</c:v>
                </c:pt>
                <c:pt idx="54">
                  <c:v>1.2400000000000002E-3</c:v>
                </c:pt>
                <c:pt idx="55">
                  <c:v>1.0100000000000003E-3</c:v>
                </c:pt>
                <c:pt idx="56">
                  <c:v>7.7000000000000007E-4</c:v>
                </c:pt>
                <c:pt idx="57">
                  <c:v>5.3000000000000009E-4</c:v>
                </c:pt>
                <c:pt idx="58">
                  <c:v>2.7000000000000006E-4</c:v>
                </c:pt>
                <c:pt idx="59">
                  <c:v>8.000000000000002E-5</c:v>
                </c:pt>
                <c:pt idx="60">
                  <c:v>-1.4999999999999999E-4</c:v>
                </c:pt>
                <c:pt idx="61">
                  <c:v>-3.6000000000000008E-4</c:v>
                </c:pt>
                <c:pt idx="62">
                  <c:v>-4.9000000000000009E-4</c:v>
                </c:pt>
                <c:pt idx="63">
                  <c:v>-7.1000000000000013E-4</c:v>
                </c:pt>
                <c:pt idx="64">
                  <c:v>-8.600000000000003E-4</c:v>
                </c:pt>
                <c:pt idx="65">
                  <c:v>-1.0200000000000003E-3</c:v>
                </c:pt>
                <c:pt idx="66">
                  <c:v>-1.1299999999999999E-3</c:v>
                </c:pt>
                <c:pt idx="67">
                  <c:v>-1.2899999999999999E-3</c:v>
                </c:pt>
                <c:pt idx="68">
                  <c:v>-1.4200000000000003E-3</c:v>
                </c:pt>
                <c:pt idx="69">
                  <c:v>-1.5000000000000002E-3</c:v>
                </c:pt>
                <c:pt idx="70">
                  <c:v>-1.5200000000000003E-3</c:v>
                </c:pt>
                <c:pt idx="71">
                  <c:v>-1.6000000000000003E-3</c:v>
                </c:pt>
                <c:pt idx="72">
                  <c:v>-1.6500000000000004E-3</c:v>
                </c:pt>
                <c:pt idx="73">
                  <c:v>-1.6500000000000004E-3</c:v>
                </c:pt>
                <c:pt idx="74">
                  <c:v>-1.6800000000000005E-3</c:v>
                </c:pt>
                <c:pt idx="75">
                  <c:v>-1.6500000000000004E-3</c:v>
                </c:pt>
                <c:pt idx="76">
                  <c:v>-1.6299999999999999E-3</c:v>
                </c:pt>
                <c:pt idx="77">
                  <c:v>-1.6500000000000004E-3</c:v>
                </c:pt>
                <c:pt idx="78">
                  <c:v>-1.6299999999999999E-3</c:v>
                </c:pt>
                <c:pt idx="79">
                  <c:v>-1.5800000000000002E-3</c:v>
                </c:pt>
                <c:pt idx="80">
                  <c:v>-1.5200000000000003E-3</c:v>
                </c:pt>
                <c:pt idx="81">
                  <c:v>-1.4700000000000002E-3</c:v>
                </c:pt>
                <c:pt idx="82">
                  <c:v>-1.4200000000000003E-3</c:v>
                </c:pt>
                <c:pt idx="83">
                  <c:v>-1.3100000000000002E-3</c:v>
                </c:pt>
                <c:pt idx="84">
                  <c:v>-1.2899999999999999E-3</c:v>
                </c:pt>
                <c:pt idx="85">
                  <c:v>-1.2300000000000002E-3</c:v>
                </c:pt>
                <c:pt idx="86">
                  <c:v>-1.1800000000000003E-3</c:v>
                </c:pt>
                <c:pt idx="87">
                  <c:v>-1.1299999999999999E-3</c:v>
                </c:pt>
                <c:pt idx="88">
                  <c:v>-1.0700000000000002E-3</c:v>
                </c:pt>
                <c:pt idx="89">
                  <c:v>-1.0200000000000003E-3</c:v>
                </c:pt>
                <c:pt idx="90">
                  <c:v>-9.4000000000000041E-4</c:v>
                </c:pt>
                <c:pt idx="91">
                  <c:v>-9.2000000000000014E-4</c:v>
                </c:pt>
                <c:pt idx="92">
                  <c:v>-8.9000000000000038E-4</c:v>
                </c:pt>
                <c:pt idx="93">
                  <c:v>-8.1000000000000028E-4</c:v>
                </c:pt>
                <c:pt idx="94">
                  <c:v>-7.3000000000000018E-4</c:v>
                </c:pt>
                <c:pt idx="95">
                  <c:v>-6.5000000000000019E-4</c:v>
                </c:pt>
                <c:pt idx="96">
                  <c:v>-6.0000000000000016E-4</c:v>
                </c:pt>
                <c:pt idx="97">
                  <c:v>-5.5000000000000014E-4</c:v>
                </c:pt>
                <c:pt idx="98">
                  <c:v>-4.4000000000000012E-4</c:v>
                </c:pt>
                <c:pt idx="99">
                  <c:v>-3.1000000000000005E-4</c:v>
                </c:pt>
                <c:pt idx="100">
                  <c:v>-2.3000000000000003E-4</c:v>
                </c:pt>
                <c:pt idx="101">
                  <c:v>-5.0000000000000016E-5</c:v>
                </c:pt>
                <c:pt idx="102">
                  <c:v>6.0000000000000015E-5</c:v>
                </c:pt>
                <c:pt idx="103">
                  <c:v>1.1000000000000003E-4</c:v>
                </c:pt>
                <c:pt idx="104">
                  <c:v>2.2000000000000006E-4</c:v>
                </c:pt>
                <c:pt idx="105">
                  <c:v>3.2000000000000013E-4</c:v>
                </c:pt>
                <c:pt idx="106">
                  <c:v>4.500000000000001E-4</c:v>
                </c:pt>
                <c:pt idx="107">
                  <c:v>5.9000000000000014E-4</c:v>
                </c:pt>
                <c:pt idx="108">
                  <c:v>6.600000000000001E-4</c:v>
                </c:pt>
                <c:pt idx="109">
                  <c:v>8.2000000000000031E-4</c:v>
                </c:pt>
                <c:pt idx="110">
                  <c:v>9.8000000000000019E-4</c:v>
                </c:pt>
                <c:pt idx="111">
                  <c:v>1.1400000000000004E-3</c:v>
                </c:pt>
                <c:pt idx="112">
                  <c:v>1.2999999999999997E-3</c:v>
                </c:pt>
                <c:pt idx="113">
                  <c:v>1.4800000000000002E-3</c:v>
                </c:pt>
                <c:pt idx="114">
                  <c:v>1.6400000000000004E-3</c:v>
                </c:pt>
                <c:pt idx="115">
                  <c:v>1.8500000000000003E-3</c:v>
                </c:pt>
                <c:pt idx="116">
                  <c:v>2.0100000000000001E-3</c:v>
                </c:pt>
                <c:pt idx="117">
                  <c:v>2.1900000000000001E-3</c:v>
                </c:pt>
                <c:pt idx="118">
                  <c:v>2.32E-3</c:v>
                </c:pt>
                <c:pt idx="119">
                  <c:v>2.4300000000000003E-3</c:v>
                </c:pt>
                <c:pt idx="120">
                  <c:v>2.4599999999999999E-3</c:v>
                </c:pt>
                <c:pt idx="121">
                  <c:v>2.3999999999999998E-3</c:v>
                </c:pt>
                <c:pt idx="122">
                  <c:v>2.4300000000000003E-3</c:v>
                </c:pt>
                <c:pt idx="123">
                  <c:v>2.3800000000000002E-3</c:v>
                </c:pt>
                <c:pt idx="124">
                  <c:v>2.3800000000000002E-3</c:v>
                </c:pt>
                <c:pt idx="125">
                  <c:v>2.32E-3</c:v>
                </c:pt>
                <c:pt idx="126">
                  <c:v>2.3000000000000004E-3</c:v>
                </c:pt>
                <c:pt idx="127">
                  <c:v>2.2500000000000003E-3</c:v>
                </c:pt>
                <c:pt idx="128">
                  <c:v>2.1700000000000005E-3</c:v>
                </c:pt>
                <c:pt idx="129">
                  <c:v>2.0600000000000002E-3</c:v>
                </c:pt>
                <c:pt idx="130">
                  <c:v>2.0300000000000001E-3</c:v>
                </c:pt>
                <c:pt idx="131">
                  <c:v>1.9300000000000005E-3</c:v>
                </c:pt>
                <c:pt idx="132">
                  <c:v>1.8200000000000004E-3</c:v>
                </c:pt>
                <c:pt idx="133">
                  <c:v>1.7400000000000002E-3</c:v>
                </c:pt>
                <c:pt idx="134">
                  <c:v>1.5900000000000003E-3</c:v>
                </c:pt>
                <c:pt idx="135">
                  <c:v>1.3500000000000003E-3</c:v>
                </c:pt>
                <c:pt idx="136">
                  <c:v>1.1600000000000004E-3</c:v>
                </c:pt>
                <c:pt idx="137">
                  <c:v>9.5000000000000021E-4</c:v>
                </c:pt>
                <c:pt idx="138">
                  <c:v>7.2000000000000026E-4</c:v>
                </c:pt>
                <c:pt idx="139">
                  <c:v>5.1000000000000004E-4</c:v>
                </c:pt>
                <c:pt idx="140">
                  <c:v>3.2000000000000013E-4</c:v>
                </c:pt>
                <c:pt idx="141">
                  <c:v>1.9000000000000006E-4</c:v>
                </c:pt>
                <c:pt idx="142">
                  <c:v>8.000000000000002E-5</c:v>
                </c:pt>
                <c:pt idx="143">
                  <c:v>-5.0000000000000016E-5</c:v>
                </c:pt>
                <c:pt idx="144">
                  <c:v>-1.2999999999999999E-4</c:v>
                </c:pt>
                <c:pt idx="145">
                  <c:v>-2.1000000000000006E-4</c:v>
                </c:pt>
                <c:pt idx="146">
                  <c:v>-2.3000000000000003E-4</c:v>
                </c:pt>
                <c:pt idx="147">
                  <c:v>-2.6000000000000003E-4</c:v>
                </c:pt>
                <c:pt idx="148">
                  <c:v>-2.3000000000000003E-4</c:v>
                </c:pt>
                <c:pt idx="149">
                  <c:v>-2.3000000000000003E-4</c:v>
                </c:pt>
                <c:pt idx="150">
                  <c:v>-1.8000000000000004E-4</c:v>
                </c:pt>
                <c:pt idx="151">
                  <c:v>-1.0000000000000002E-4</c:v>
                </c:pt>
                <c:pt idx="152">
                  <c:v>1.0000000000000003E-5</c:v>
                </c:pt>
                <c:pt idx="153">
                  <c:v>1.1000000000000003E-4</c:v>
                </c:pt>
                <c:pt idx="154">
                  <c:v>1.9000000000000006E-4</c:v>
                </c:pt>
                <c:pt idx="155">
                  <c:v>3.5000000000000005E-4</c:v>
                </c:pt>
                <c:pt idx="156">
                  <c:v>5.3000000000000009E-4</c:v>
                </c:pt>
                <c:pt idx="157">
                  <c:v>7.2000000000000026E-4</c:v>
                </c:pt>
                <c:pt idx="158">
                  <c:v>9.0000000000000041E-4</c:v>
                </c:pt>
                <c:pt idx="159">
                  <c:v>1.1400000000000004E-3</c:v>
                </c:pt>
                <c:pt idx="160">
                  <c:v>1.3200000000000002E-3</c:v>
                </c:pt>
                <c:pt idx="161">
                  <c:v>1.5600000000000004E-3</c:v>
                </c:pt>
                <c:pt idx="162">
                  <c:v>1.7700000000000003E-3</c:v>
                </c:pt>
                <c:pt idx="163">
                  <c:v>1.9000000000000004E-3</c:v>
                </c:pt>
                <c:pt idx="164">
                  <c:v>2.0600000000000002E-3</c:v>
                </c:pt>
                <c:pt idx="165">
                  <c:v>2.1900000000000001E-3</c:v>
                </c:pt>
                <c:pt idx="166">
                  <c:v>2.32E-3</c:v>
                </c:pt>
                <c:pt idx="167">
                  <c:v>2.5300000000000001E-3</c:v>
                </c:pt>
                <c:pt idx="168">
                  <c:v>2.8000000000000004E-3</c:v>
                </c:pt>
                <c:pt idx="169">
                  <c:v>2.9600000000000004E-3</c:v>
                </c:pt>
                <c:pt idx="170">
                  <c:v>3.1700000000000005E-3</c:v>
                </c:pt>
                <c:pt idx="171">
                  <c:v>3.3300000000000001E-3</c:v>
                </c:pt>
                <c:pt idx="172">
                  <c:v>3.4000000000000002E-3</c:v>
                </c:pt>
                <c:pt idx="173">
                  <c:v>3.5100000000000005E-3</c:v>
                </c:pt>
                <c:pt idx="174">
                  <c:v>3.5900000000000003E-3</c:v>
                </c:pt>
                <c:pt idx="175">
                  <c:v>3.5900000000000003E-3</c:v>
                </c:pt>
                <c:pt idx="176">
                  <c:v>3.6200000000000008E-3</c:v>
                </c:pt>
                <c:pt idx="177">
                  <c:v>3.5900000000000003E-3</c:v>
                </c:pt>
                <c:pt idx="178">
                  <c:v>3.5100000000000005E-3</c:v>
                </c:pt>
                <c:pt idx="179">
                  <c:v>3.3500000000000001E-3</c:v>
                </c:pt>
                <c:pt idx="180">
                  <c:v>3.1700000000000005E-3</c:v>
                </c:pt>
                <c:pt idx="181">
                  <c:v>3.0400000000000006E-3</c:v>
                </c:pt>
                <c:pt idx="182">
                  <c:v>2.9300000000000003E-3</c:v>
                </c:pt>
                <c:pt idx="183">
                  <c:v>2.8200000000000005E-3</c:v>
                </c:pt>
                <c:pt idx="184">
                  <c:v>2.7700000000000003E-3</c:v>
                </c:pt>
                <c:pt idx="185">
                  <c:v>2.6900000000000006E-3</c:v>
                </c:pt>
                <c:pt idx="186">
                  <c:v>2.5600000000000006E-3</c:v>
                </c:pt>
                <c:pt idx="187">
                  <c:v>2.4800000000000004E-3</c:v>
                </c:pt>
                <c:pt idx="188">
                  <c:v>2.2500000000000003E-3</c:v>
                </c:pt>
                <c:pt idx="189">
                  <c:v>2.1400000000000004E-3</c:v>
                </c:pt>
                <c:pt idx="190">
                  <c:v>1.9000000000000004E-3</c:v>
                </c:pt>
                <c:pt idx="191">
                  <c:v>1.5900000000000003E-3</c:v>
                </c:pt>
                <c:pt idx="192">
                  <c:v>1.2999999999999997E-3</c:v>
                </c:pt>
                <c:pt idx="193">
                  <c:v>8.5000000000000039E-4</c:v>
                </c:pt>
                <c:pt idx="194">
                  <c:v>4.500000000000001E-4</c:v>
                </c:pt>
                <c:pt idx="195">
                  <c:v>-7.0000000000000007E-5</c:v>
                </c:pt>
                <c:pt idx="196">
                  <c:v>-6.3000000000000013E-4</c:v>
                </c:pt>
                <c:pt idx="197">
                  <c:v>-1.2300000000000002E-3</c:v>
                </c:pt>
                <c:pt idx="198">
                  <c:v>-1.8100000000000004E-3</c:v>
                </c:pt>
                <c:pt idx="199">
                  <c:v>-2.3400000000000001E-3</c:v>
                </c:pt>
                <c:pt idx="200">
                  <c:v>-2.8900000000000002E-3</c:v>
                </c:pt>
                <c:pt idx="201">
                  <c:v>-3.5000000000000005E-3</c:v>
                </c:pt>
                <c:pt idx="202">
                  <c:v>-4.1800000000000006E-3</c:v>
                </c:pt>
                <c:pt idx="203">
                  <c:v>-4.9200000000000008E-3</c:v>
                </c:pt>
                <c:pt idx="204">
                  <c:v>-5.7900000000000009E-3</c:v>
                </c:pt>
                <c:pt idx="205">
                  <c:v>-6.7700000000000017E-3</c:v>
                </c:pt>
                <c:pt idx="206">
                  <c:v>-7.8200000000000023E-3</c:v>
                </c:pt>
                <c:pt idx="207">
                  <c:v>-8.9800000000000019E-3</c:v>
                </c:pt>
                <c:pt idx="208">
                  <c:v>-1.0300000000000002E-2</c:v>
                </c:pt>
                <c:pt idx="209">
                  <c:v>-1.1610000000000002E-2</c:v>
                </c:pt>
                <c:pt idx="210">
                  <c:v>-1.3169999999999999E-2</c:v>
                </c:pt>
                <c:pt idx="211">
                  <c:v>-1.4800000000000001E-2</c:v>
                </c:pt>
                <c:pt idx="212">
                  <c:v>-1.6570000000000001E-2</c:v>
                </c:pt>
                <c:pt idx="213">
                  <c:v>-1.8380000000000004E-2</c:v>
                </c:pt>
                <c:pt idx="214">
                  <c:v>-2.0330000000000001E-2</c:v>
                </c:pt>
                <c:pt idx="215">
                  <c:v>-2.2260000000000002E-2</c:v>
                </c:pt>
                <c:pt idx="216">
                  <c:v>-2.4290000000000003E-2</c:v>
                </c:pt>
                <c:pt idx="217">
                  <c:v>-2.639E-2</c:v>
                </c:pt>
                <c:pt idx="218">
                  <c:v>-2.861E-2</c:v>
                </c:pt>
                <c:pt idx="219">
                  <c:v>-3.0980000000000001E-2</c:v>
                </c:pt>
                <c:pt idx="220">
                  <c:v>-3.348000000000001E-2</c:v>
                </c:pt>
                <c:pt idx="221">
                  <c:v>-3.6090000000000004E-2</c:v>
                </c:pt>
                <c:pt idx="222">
                  <c:v>-3.875E-2</c:v>
                </c:pt>
                <c:pt idx="223">
                  <c:v>-4.1569999999999996E-2</c:v>
                </c:pt>
                <c:pt idx="224">
                  <c:v>-4.4410000000000005E-2</c:v>
                </c:pt>
                <c:pt idx="225">
                  <c:v>-4.7370000000000009E-2</c:v>
                </c:pt>
                <c:pt idx="226">
                  <c:v>-5.0400000000000007E-2</c:v>
                </c:pt>
                <c:pt idx="227">
                  <c:v>-5.3480000000000007E-2</c:v>
                </c:pt>
                <c:pt idx="228">
                  <c:v>-5.6639999999999996E-2</c:v>
                </c:pt>
                <c:pt idx="229">
                  <c:v>-5.9830000000000015E-2</c:v>
                </c:pt>
                <c:pt idx="230">
                  <c:v>-6.2960000000000016E-2</c:v>
                </c:pt>
                <c:pt idx="231">
                  <c:v>-6.6019999999999995E-2</c:v>
                </c:pt>
                <c:pt idx="232">
                  <c:v>-6.9100000000000009E-2</c:v>
                </c:pt>
                <c:pt idx="233">
                  <c:v>-7.2100000000000011E-2</c:v>
                </c:pt>
                <c:pt idx="234">
                  <c:v>-7.5079999999999994E-2</c:v>
                </c:pt>
                <c:pt idx="235">
                  <c:v>-7.8009999999999996E-2</c:v>
                </c:pt>
                <c:pt idx="236">
                  <c:v>-8.0850000000000019E-2</c:v>
                </c:pt>
                <c:pt idx="237">
                  <c:v>-8.3590000000000025E-2</c:v>
                </c:pt>
                <c:pt idx="238">
                  <c:v>-8.6230000000000001E-2</c:v>
                </c:pt>
                <c:pt idx="239">
                  <c:v>-8.8780000000000026E-2</c:v>
                </c:pt>
                <c:pt idx="240">
                  <c:v>-9.1150000000000009E-2</c:v>
                </c:pt>
                <c:pt idx="241">
                  <c:v>-9.3390000000000015E-2</c:v>
                </c:pt>
                <c:pt idx="242">
                  <c:v>-9.5470000000000041E-2</c:v>
                </c:pt>
                <c:pt idx="243">
                  <c:v>-9.734000000000001E-2</c:v>
                </c:pt>
                <c:pt idx="244">
                  <c:v>-9.8950000000000024E-2</c:v>
                </c:pt>
                <c:pt idx="245">
                  <c:v>-0.1004</c:v>
                </c:pt>
                <c:pt idx="246">
                  <c:v>-0.10161000000000002</c:v>
                </c:pt>
                <c:pt idx="247">
                  <c:v>-0.10251</c:v>
                </c:pt>
                <c:pt idx="248">
                  <c:v>-0.10314000000000001</c:v>
                </c:pt>
                <c:pt idx="249">
                  <c:v>-0.10348</c:v>
                </c:pt>
                <c:pt idx="250">
                  <c:v>-0.10356000000000001</c:v>
                </c:pt>
                <c:pt idx="251">
                  <c:v>-0.1033</c:v>
                </c:pt>
                <c:pt idx="252">
                  <c:v>-0.10281999999999997</c:v>
                </c:pt>
                <c:pt idx="253">
                  <c:v>-0.10201</c:v>
                </c:pt>
                <c:pt idx="254">
                  <c:v>-0.10085</c:v>
                </c:pt>
                <c:pt idx="255">
                  <c:v>-9.9430000000000004E-2</c:v>
                </c:pt>
                <c:pt idx="256">
                  <c:v>-9.7660000000000025E-2</c:v>
                </c:pt>
                <c:pt idx="257">
                  <c:v>-9.5630000000000021E-2</c:v>
                </c:pt>
                <c:pt idx="258">
                  <c:v>-9.3210000000000001E-2</c:v>
                </c:pt>
                <c:pt idx="259">
                  <c:v>-9.0470000000000023E-2</c:v>
                </c:pt>
                <c:pt idx="260">
                  <c:v>-8.7409999999999988E-2</c:v>
                </c:pt>
                <c:pt idx="261">
                  <c:v>-8.4090000000000012E-2</c:v>
                </c:pt>
                <c:pt idx="262">
                  <c:v>-8.0540000000000014E-2</c:v>
                </c:pt>
                <c:pt idx="263">
                  <c:v>-7.668999999999998E-2</c:v>
                </c:pt>
                <c:pt idx="264">
                  <c:v>-7.2630000000000014E-2</c:v>
                </c:pt>
                <c:pt idx="265">
                  <c:v>-6.8260000000000001E-2</c:v>
                </c:pt>
                <c:pt idx="266">
                  <c:v>-6.3670000000000004E-2</c:v>
                </c:pt>
                <c:pt idx="267">
                  <c:v>-5.8850000000000006E-2</c:v>
                </c:pt>
                <c:pt idx="268">
                  <c:v>-5.3770000000000005E-2</c:v>
                </c:pt>
                <c:pt idx="269">
                  <c:v>-4.8579999999999991E-2</c:v>
                </c:pt>
                <c:pt idx="270">
                  <c:v>-4.3150000000000001E-2</c:v>
                </c:pt>
                <c:pt idx="271">
                  <c:v>-3.7490000000000002E-2</c:v>
                </c:pt>
                <c:pt idx="272">
                  <c:v>-3.1770000000000007E-2</c:v>
                </c:pt>
                <c:pt idx="273">
                  <c:v>-2.5840000000000005E-2</c:v>
                </c:pt>
                <c:pt idx="274">
                  <c:v>-1.9830000000000004E-2</c:v>
                </c:pt>
                <c:pt idx="275">
                  <c:v>-1.3620000000000002E-2</c:v>
                </c:pt>
                <c:pt idx="276">
                  <c:v>-7.3500000000000006E-3</c:v>
                </c:pt>
                <c:pt idx="277">
                  <c:v>-1.0000000000000002E-3</c:v>
                </c:pt>
                <c:pt idx="278">
                  <c:v>5.2700000000000012E-3</c:v>
                </c:pt>
                <c:pt idx="279">
                  <c:v>1.1570000000000002E-2</c:v>
                </c:pt>
                <c:pt idx="280">
                  <c:v>1.787E-2</c:v>
                </c:pt>
                <c:pt idx="281">
                  <c:v>2.419E-2</c:v>
                </c:pt>
                <c:pt idx="282">
                  <c:v>3.0410000000000003E-2</c:v>
                </c:pt>
                <c:pt idx="283">
                  <c:v>3.6680000000000004E-2</c:v>
                </c:pt>
                <c:pt idx="284">
                  <c:v>4.292E-2</c:v>
                </c:pt>
                <c:pt idx="285">
                  <c:v>4.9120000000000004E-2</c:v>
                </c:pt>
                <c:pt idx="286">
                  <c:v>5.5199999999999999E-2</c:v>
                </c:pt>
                <c:pt idx="287">
                  <c:v>6.1260000000000002E-2</c:v>
                </c:pt>
                <c:pt idx="288">
                  <c:v>6.7290000000000003E-2</c:v>
                </c:pt>
                <c:pt idx="289">
                  <c:v>7.3249999999999996E-2</c:v>
                </c:pt>
                <c:pt idx="290">
                  <c:v>7.9070000000000015E-2</c:v>
                </c:pt>
                <c:pt idx="291">
                  <c:v>8.4870000000000015E-2</c:v>
                </c:pt>
                <c:pt idx="292">
                  <c:v>9.0560000000000015E-2</c:v>
                </c:pt>
                <c:pt idx="293">
                  <c:v>9.6170000000000005E-2</c:v>
                </c:pt>
                <c:pt idx="294">
                  <c:v>0.10147</c:v>
                </c:pt>
                <c:pt idx="295">
                  <c:v>0.10666000000000002</c:v>
                </c:pt>
                <c:pt idx="296">
                  <c:v>0.11158</c:v>
                </c:pt>
                <c:pt idx="297">
                  <c:v>0.11632000000000002</c:v>
                </c:pt>
                <c:pt idx="298">
                  <c:v>0.12103999999999998</c:v>
                </c:pt>
                <c:pt idx="299">
                  <c:v>0.12551999999999999</c:v>
                </c:pt>
                <c:pt idx="300">
                  <c:v>0.12995000000000001</c:v>
                </c:pt>
                <c:pt idx="301">
                  <c:v>0.13419</c:v>
                </c:pt>
                <c:pt idx="302">
                  <c:v>0.13822000000000001</c:v>
                </c:pt>
                <c:pt idx="303">
                  <c:v>0.14222000000000001</c:v>
                </c:pt>
                <c:pt idx="304">
                  <c:v>0.14602000000000001</c:v>
                </c:pt>
                <c:pt idx="305">
                  <c:v>0.14963000000000001</c:v>
                </c:pt>
                <c:pt idx="306">
                  <c:v>0.15318000000000001</c:v>
                </c:pt>
                <c:pt idx="307">
                  <c:v>0.15653000000000003</c:v>
                </c:pt>
                <c:pt idx="308">
                  <c:v>0.15980000000000003</c:v>
                </c:pt>
                <c:pt idx="309">
                  <c:v>0.1628</c:v>
                </c:pt>
                <c:pt idx="310">
                  <c:v>0.16556999999999999</c:v>
                </c:pt>
                <c:pt idx="311">
                  <c:v>0.16802</c:v>
                </c:pt>
                <c:pt idx="312">
                  <c:v>0.17027999999999999</c:v>
                </c:pt>
                <c:pt idx="313">
                  <c:v>0.17233999999999999</c:v>
                </c:pt>
                <c:pt idx="314">
                  <c:v>0.17423000000000002</c:v>
                </c:pt>
                <c:pt idx="315">
                  <c:v>0.17592000000000002</c:v>
                </c:pt>
                <c:pt idx="316">
                  <c:v>0.17750000000000002</c:v>
                </c:pt>
                <c:pt idx="317">
                  <c:v>0.17884000000000003</c:v>
                </c:pt>
                <c:pt idx="318">
                  <c:v>0.18006000000000003</c:v>
                </c:pt>
                <c:pt idx="319">
                  <c:v>0.18103000000000002</c:v>
                </c:pt>
                <c:pt idx="320">
                  <c:v>0.18187</c:v>
                </c:pt>
                <c:pt idx="321">
                  <c:v>0.18259000000000003</c:v>
                </c:pt>
                <c:pt idx="322">
                  <c:v>0.18314000000000002</c:v>
                </c:pt>
                <c:pt idx="323">
                  <c:v>0.18353000000000003</c:v>
                </c:pt>
                <c:pt idx="324">
                  <c:v>0.18375000000000002</c:v>
                </c:pt>
                <c:pt idx="325">
                  <c:v>0.18380000000000002</c:v>
                </c:pt>
                <c:pt idx="326">
                  <c:v>0.18364000000000003</c:v>
                </c:pt>
                <c:pt idx="327">
                  <c:v>0.18327000000000002</c:v>
                </c:pt>
                <c:pt idx="328">
                  <c:v>0.18268999999999999</c:v>
                </c:pt>
                <c:pt idx="329">
                  <c:v>0.18193000000000004</c:v>
                </c:pt>
                <c:pt idx="330">
                  <c:v>0.18110999999999999</c:v>
                </c:pt>
                <c:pt idx="331">
                  <c:v>0.18007999999999999</c:v>
                </c:pt>
                <c:pt idx="332">
                  <c:v>0.17892000000000002</c:v>
                </c:pt>
                <c:pt idx="333">
                  <c:v>0.17774000000000004</c:v>
                </c:pt>
                <c:pt idx="334">
                  <c:v>0.17637</c:v>
                </c:pt>
                <c:pt idx="335">
                  <c:v>0.17495000000000002</c:v>
                </c:pt>
                <c:pt idx="336">
                  <c:v>0.17335999999999999</c:v>
                </c:pt>
                <c:pt idx="337">
                  <c:v>0.17176000000000002</c:v>
                </c:pt>
                <c:pt idx="338">
                  <c:v>0.1701</c:v>
                </c:pt>
                <c:pt idx="339">
                  <c:v>0.16825000000000001</c:v>
                </c:pt>
                <c:pt idx="340">
                  <c:v>0.16641000000000003</c:v>
                </c:pt>
                <c:pt idx="341">
                  <c:v>0.16446000000000002</c:v>
                </c:pt>
                <c:pt idx="342">
                  <c:v>0.16242999999999999</c:v>
                </c:pt>
                <c:pt idx="343">
                  <c:v>0.16023999999999999</c:v>
                </c:pt>
                <c:pt idx="344">
                  <c:v>0.15803000000000003</c:v>
                </c:pt>
                <c:pt idx="345">
                  <c:v>0.15569000000000002</c:v>
                </c:pt>
                <c:pt idx="346">
                  <c:v>0.15326000000000004</c:v>
                </c:pt>
                <c:pt idx="347">
                  <c:v>0.15084000000000003</c:v>
                </c:pt>
                <c:pt idx="348">
                  <c:v>0.14831000000000003</c:v>
                </c:pt>
                <c:pt idx="349">
                  <c:v>0.14562</c:v>
                </c:pt>
                <c:pt idx="350">
                  <c:v>0.14291000000000004</c:v>
                </c:pt>
                <c:pt idx="351">
                  <c:v>0.14008999999999999</c:v>
                </c:pt>
                <c:pt idx="352">
                  <c:v>0.13714000000000001</c:v>
                </c:pt>
                <c:pt idx="353">
                  <c:v>0.13419</c:v>
                </c:pt>
                <c:pt idx="354">
                  <c:v>0.13111</c:v>
                </c:pt>
                <c:pt idx="355">
                  <c:v>0.12797</c:v>
                </c:pt>
                <c:pt idx="356">
                  <c:v>0.12470000000000003</c:v>
                </c:pt>
                <c:pt idx="357">
                  <c:v>0.12138</c:v>
                </c:pt>
                <c:pt idx="358">
                  <c:v>0.11791</c:v>
                </c:pt>
                <c:pt idx="359">
                  <c:v>0.11438</c:v>
                </c:pt>
                <c:pt idx="360">
                  <c:v>0.11071</c:v>
                </c:pt>
                <c:pt idx="361">
                  <c:v>0.10695</c:v>
                </c:pt>
                <c:pt idx="362">
                  <c:v>0.10306999999999998</c:v>
                </c:pt>
                <c:pt idx="363">
                  <c:v>9.9040000000000017E-2</c:v>
                </c:pt>
                <c:pt idx="364">
                  <c:v>9.4880000000000006E-2</c:v>
                </c:pt>
                <c:pt idx="365">
                  <c:v>9.0580000000000022E-2</c:v>
                </c:pt>
                <c:pt idx="366">
                  <c:v>8.6080000000000004E-2</c:v>
                </c:pt>
                <c:pt idx="367">
                  <c:v>8.1440000000000026E-2</c:v>
                </c:pt>
                <c:pt idx="368">
                  <c:v>7.673000000000002E-2</c:v>
                </c:pt>
                <c:pt idx="369">
                  <c:v>7.1879999999999999E-2</c:v>
                </c:pt>
                <c:pt idx="370">
                  <c:v>6.6979999999999998E-2</c:v>
                </c:pt>
                <c:pt idx="371">
                  <c:v>6.1920000000000003E-2</c:v>
                </c:pt>
                <c:pt idx="372">
                  <c:v>5.6829999999999999E-2</c:v>
                </c:pt>
                <c:pt idx="373">
                  <c:v>5.1619999999999999E-2</c:v>
                </c:pt>
                <c:pt idx="374">
                  <c:v>4.6400000000000004E-2</c:v>
                </c:pt>
                <c:pt idx="375">
                  <c:v>4.1079999999999992E-2</c:v>
                </c:pt>
                <c:pt idx="376">
                  <c:v>3.5729999999999998E-2</c:v>
                </c:pt>
                <c:pt idx="377">
                  <c:v>3.0300000000000001E-2</c:v>
                </c:pt>
                <c:pt idx="378">
                  <c:v>2.4820000000000002E-2</c:v>
                </c:pt>
                <c:pt idx="379">
                  <c:v>1.9320000000000004E-2</c:v>
                </c:pt>
                <c:pt idx="380">
                  <c:v>1.3729999999999999E-2</c:v>
                </c:pt>
                <c:pt idx="381">
                  <c:v>8.0700000000000008E-3</c:v>
                </c:pt>
                <c:pt idx="382">
                  <c:v>2.32E-3</c:v>
                </c:pt>
                <c:pt idx="383">
                  <c:v>-3.4500000000000004E-3</c:v>
                </c:pt>
                <c:pt idx="384">
                  <c:v>-9.2700000000000005E-3</c:v>
                </c:pt>
                <c:pt idx="385">
                  <c:v>-1.499E-2</c:v>
                </c:pt>
                <c:pt idx="386">
                  <c:v>-2.0680000000000004E-2</c:v>
                </c:pt>
                <c:pt idx="387">
                  <c:v>-2.639E-2</c:v>
                </c:pt>
                <c:pt idx="388">
                  <c:v>-3.2060000000000005E-2</c:v>
                </c:pt>
                <c:pt idx="389">
                  <c:v>-3.7750000000000006E-2</c:v>
                </c:pt>
                <c:pt idx="390">
                  <c:v>-4.3330000000000007E-2</c:v>
                </c:pt>
                <c:pt idx="391">
                  <c:v>-4.8840000000000001E-2</c:v>
                </c:pt>
                <c:pt idx="392">
                  <c:v>-5.4240000000000003E-2</c:v>
                </c:pt>
                <c:pt idx="393">
                  <c:v>-5.9639999999999999E-2</c:v>
                </c:pt>
                <c:pt idx="394">
                  <c:v>-6.5019999999999994E-2</c:v>
                </c:pt>
                <c:pt idx="395">
                  <c:v>-7.0230000000000001E-2</c:v>
                </c:pt>
                <c:pt idx="396">
                  <c:v>-7.5480000000000019E-2</c:v>
                </c:pt>
                <c:pt idx="397">
                  <c:v>-8.0640000000000003E-2</c:v>
                </c:pt>
                <c:pt idx="398">
                  <c:v>-8.5780000000000023E-2</c:v>
                </c:pt>
                <c:pt idx="399">
                  <c:v>-9.0890000000000026E-2</c:v>
                </c:pt>
                <c:pt idx="400">
                  <c:v>-9.5870000000000025E-2</c:v>
                </c:pt>
              </c:numCache>
            </c:numRef>
          </c:yVal>
          <c:smooth val="1"/>
        </c:ser>
        <c:ser>
          <c:idx val="2"/>
          <c:order val="2"/>
          <c:marker>
            <c:symbol val="none"/>
          </c:marker>
          <c:xVal>
            <c:numRef>
              <c:f>'C:\Users\LU\Fast Timing\07202012\64mm^2\ZVA&amp;AM\1750V\[T76.csv]T76'!$A$100:$A$500</c:f>
              <c:numCache>
                <c:formatCode>General</c:formatCode>
                <c:ptCount val="401"/>
                <c:pt idx="0">
                  <c:v>-3.7628000000000019E-9</c:v>
                </c:pt>
                <c:pt idx="1">
                  <c:v>-3.7503000000000018E-9</c:v>
                </c:pt>
                <c:pt idx="2">
                  <c:v>-3.7378000000000017E-9</c:v>
                </c:pt>
                <c:pt idx="3">
                  <c:v>-3.7253000000000016E-9</c:v>
                </c:pt>
                <c:pt idx="4">
                  <c:v>-3.7128000000000015E-9</c:v>
                </c:pt>
                <c:pt idx="5">
                  <c:v>-3.7003000000000022E-9</c:v>
                </c:pt>
                <c:pt idx="6">
                  <c:v>-3.6878000000000021E-9</c:v>
                </c:pt>
                <c:pt idx="7">
                  <c:v>-3.6753000000000016E-9</c:v>
                </c:pt>
                <c:pt idx="8">
                  <c:v>-3.6628000000000019E-9</c:v>
                </c:pt>
                <c:pt idx="9">
                  <c:v>-3.6503000000000018E-9</c:v>
                </c:pt>
                <c:pt idx="10">
                  <c:v>-3.6378000000000016E-9</c:v>
                </c:pt>
                <c:pt idx="11">
                  <c:v>-3.6253000000000015E-9</c:v>
                </c:pt>
                <c:pt idx="12">
                  <c:v>-3.6128000000000014E-9</c:v>
                </c:pt>
                <c:pt idx="13">
                  <c:v>-3.6003000000000021E-9</c:v>
                </c:pt>
                <c:pt idx="14">
                  <c:v>-3.587800000000002E-9</c:v>
                </c:pt>
                <c:pt idx="15">
                  <c:v>-3.5753000000000011E-9</c:v>
                </c:pt>
                <c:pt idx="16">
                  <c:v>-3.5628000000000014E-9</c:v>
                </c:pt>
                <c:pt idx="17">
                  <c:v>-3.5503000000000017E-9</c:v>
                </c:pt>
                <c:pt idx="18">
                  <c:v>-3.5378000000000016E-9</c:v>
                </c:pt>
                <c:pt idx="19">
                  <c:v>-3.5253000000000015E-9</c:v>
                </c:pt>
                <c:pt idx="20">
                  <c:v>-3.5128000000000014E-9</c:v>
                </c:pt>
                <c:pt idx="21">
                  <c:v>-3.5003000000000021E-9</c:v>
                </c:pt>
                <c:pt idx="22">
                  <c:v>-3.487800000000002E-9</c:v>
                </c:pt>
                <c:pt idx="23">
                  <c:v>-3.4753000000000014E-9</c:v>
                </c:pt>
                <c:pt idx="24">
                  <c:v>-3.4628000000000013E-9</c:v>
                </c:pt>
                <c:pt idx="25">
                  <c:v>-3.4503000000000016E-9</c:v>
                </c:pt>
                <c:pt idx="26">
                  <c:v>-3.4378000000000015E-9</c:v>
                </c:pt>
                <c:pt idx="27">
                  <c:v>-3.4253000000000018E-9</c:v>
                </c:pt>
                <c:pt idx="28">
                  <c:v>-3.4128000000000013E-9</c:v>
                </c:pt>
                <c:pt idx="29">
                  <c:v>-3.4003000000000012E-9</c:v>
                </c:pt>
                <c:pt idx="30">
                  <c:v>-3.3878000000000015E-9</c:v>
                </c:pt>
                <c:pt idx="31">
                  <c:v>-3.3753000000000014E-9</c:v>
                </c:pt>
                <c:pt idx="32">
                  <c:v>-3.3628000000000013E-9</c:v>
                </c:pt>
                <c:pt idx="33">
                  <c:v>-3.3503000000000011E-9</c:v>
                </c:pt>
                <c:pt idx="34">
                  <c:v>-3.3378000000000014E-9</c:v>
                </c:pt>
                <c:pt idx="35">
                  <c:v>-3.3253000000000017E-9</c:v>
                </c:pt>
                <c:pt idx="36">
                  <c:v>-3.3128000000000008E-9</c:v>
                </c:pt>
                <c:pt idx="37">
                  <c:v>-3.3003000000000011E-9</c:v>
                </c:pt>
                <c:pt idx="38">
                  <c:v>-3.2878000000000018E-9</c:v>
                </c:pt>
                <c:pt idx="39">
                  <c:v>-3.2753000000000017E-9</c:v>
                </c:pt>
                <c:pt idx="40">
                  <c:v>-3.2628000000000016E-9</c:v>
                </c:pt>
                <c:pt idx="41">
                  <c:v>-3.2503000000000015E-9</c:v>
                </c:pt>
                <c:pt idx="42">
                  <c:v>-3.2378000000000018E-9</c:v>
                </c:pt>
                <c:pt idx="43">
                  <c:v>-3.2253000000000021E-9</c:v>
                </c:pt>
                <c:pt idx="44">
                  <c:v>-3.2128000000000011E-9</c:v>
                </c:pt>
                <c:pt idx="45">
                  <c:v>-3.2003000000000014E-9</c:v>
                </c:pt>
                <c:pt idx="46">
                  <c:v>-3.1878000000000018E-9</c:v>
                </c:pt>
                <c:pt idx="47">
                  <c:v>-3.1753000000000016E-9</c:v>
                </c:pt>
                <c:pt idx="48">
                  <c:v>-3.1628000000000015E-9</c:v>
                </c:pt>
                <c:pt idx="49">
                  <c:v>-3.1503000000000018E-9</c:v>
                </c:pt>
                <c:pt idx="50">
                  <c:v>-3.1378000000000013E-9</c:v>
                </c:pt>
                <c:pt idx="51">
                  <c:v>-3.1253000000000016E-9</c:v>
                </c:pt>
                <c:pt idx="52">
                  <c:v>-3.1128000000000011E-9</c:v>
                </c:pt>
                <c:pt idx="53">
                  <c:v>-3.1003000000000018E-9</c:v>
                </c:pt>
                <c:pt idx="54">
                  <c:v>-3.0878000000000017E-9</c:v>
                </c:pt>
                <c:pt idx="55">
                  <c:v>-3.0753000000000012E-9</c:v>
                </c:pt>
                <c:pt idx="56">
                  <c:v>-3.0628000000000015E-9</c:v>
                </c:pt>
                <c:pt idx="57">
                  <c:v>-3.0503000000000013E-9</c:v>
                </c:pt>
                <c:pt idx="58">
                  <c:v>-3.0378000000000012E-9</c:v>
                </c:pt>
                <c:pt idx="59">
                  <c:v>-3.0253000000000011E-9</c:v>
                </c:pt>
                <c:pt idx="60">
                  <c:v>-3.012800000000001E-9</c:v>
                </c:pt>
                <c:pt idx="61">
                  <c:v>-3.0003000000000017E-9</c:v>
                </c:pt>
                <c:pt idx="62">
                  <c:v>-2.9878000000000016E-9</c:v>
                </c:pt>
                <c:pt idx="63">
                  <c:v>-2.9753000000000007E-9</c:v>
                </c:pt>
                <c:pt idx="64">
                  <c:v>-2.962800000000001E-9</c:v>
                </c:pt>
                <c:pt idx="65">
                  <c:v>-2.9503000000000013E-9</c:v>
                </c:pt>
                <c:pt idx="66">
                  <c:v>-2.9378000000000012E-9</c:v>
                </c:pt>
                <c:pt idx="67">
                  <c:v>-2.9253000000000011E-9</c:v>
                </c:pt>
                <c:pt idx="68">
                  <c:v>-2.9128000000000009E-9</c:v>
                </c:pt>
                <c:pt idx="69">
                  <c:v>-2.9003000000000017E-9</c:v>
                </c:pt>
                <c:pt idx="70">
                  <c:v>-2.8878000000000015E-9</c:v>
                </c:pt>
                <c:pt idx="71">
                  <c:v>-2.875300000000001E-9</c:v>
                </c:pt>
                <c:pt idx="72">
                  <c:v>-2.8628000000000009E-9</c:v>
                </c:pt>
                <c:pt idx="73">
                  <c:v>-2.8503000000000012E-9</c:v>
                </c:pt>
                <c:pt idx="74">
                  <c:v>-2.8378000000000011E-9</c:v>
                </c:pt>
                <c:pt idx="75">
                  <c:v>-2.8253000000000014E-9</c:v>
                </c:pt>
                <c:pt idx="76">
                  <c:v>-2.8128000000000009E-9</c:v>
                </c:pt>
                <c:pt idx="77">
                  <c:v>-2.8003000000000008E-9</c:v>
                </c:pt>
                <c:pt idx="78">
                  <c:v>-2.7878000000000015E-9</c:v>
                </c:pt>
                <c:pt idx="79">
                  <c:v>-2.7753000000000014E-9</c:v>
                </c:pt>
                <c:pt idx="80">
                  <c:v>-2.7628000000000013E-9</c:v>
                </c:pt>
                <c:pt idx="81">
                  <c:v>-2.7503000000000011E-9</c:v>
                </c:pt>
                <c:pt idx="82">
                  <c:v>-2.7378000000000014E-9</c:v>
                </c:pt>
                <c:pt idx="83">
                  <c:v>-2.7253000000000017E-9</c:v>
                </c:pt>
                <c:pt idx="84">
                  <c:v>-2.7128000000000008E-9</c:v>
                </c:pt>
                <c:pt idx="85">
                  <c:v>-2.7003000000000011E-9</c:v>
                </c:pt>
                <c:pt idx="86">
                  <c:v>-2.6878000000000014E-9</c:v>
                </c:pt>
                <c:pt idx="87">
                  <c:v>-2.6753000000000013E-9</c:v>
                </c:pt>
                <c:pt idx="88">
                  <c:v>-2.6628000000000012E-9</c:v>
                </c:pt>
                <c:pt idx="89">
                  <c:v>-2.6503000000000011E-9</c:v>
                </c:pt>
                <c:pt idx="90">
                  <c:v>-2.6378000000000014E-9</c:v>
                </c:pt>
                <c:pt idx="91">
                  <c:v>-2.6253000000000017E-9</c:v>
                </c:pt>
                <c:pt idx="92">
                  <c:v>-2.6128000000000007E-9</c:v>
                </c:pt>
                <c:pt idx="93">
                  <c:v>-2.600300000000001E-9</c:v>
                </c:pt>
                <c:pt idx="94">
                  <c:v>-2.5878000000000013E-9</c:v>
                </c:pt>
                <c:pt idx="95">
                  <c:v>-2.5753000000000012E-9</c:v>
                </c:pt>
                <c:pt idx="96">
                  <c:v>-2.5628000000000011E-9</c:v>
                </c:pt>
                <c:pt idx="97">
                  <c:v>-2.5503000000000014E-9</c:v>
                </c:pt>
                <c:pt idx="98">
                  <c:v>-2.5378000000000013E-9</c:v>
                </c:pt>
                <c:pt idx="99">
                  <c:v>-2.5253000000000012E-9</c:v>
                </c:pt>
                <c:pt idx="100">
                  <c:v>-2.5128000000000007E-9</c:v>
                </c:pt>
                <c:pt idx="101">
                  <c:v>-2.5003000000000014E-9</c:v>
                </c:pt>
                <c:pt idx="102">
                  <c:v>-2.4878000000000013E-9</c:v>
                </c:pt>
                <c:pt idx="103">
                  <c:v>-2.4753000000000007E-9</c:v>
                </c:pt>
                <c:pt idx="104">
                  <c:v>-2.462800000000001E-9</c:v>
                </c:pt>
                <c:pt idx="105">
                  <c:v>-2.4503000000000014E-9</c:v>
                </c:pt>
                <c:pt idx="106">
                  <c:v>-2.4378000000000008E-9</c:v>
                </c:pt>
                <c:pt idx="107">
                  <c:v>-2.4253000000000007E-9</c:v>
                </c:pt>
                <c:pt idx="108">
                  <c:v>-2.4128000000000006E-9</c:v>
                </c:pt>
                <c:pt idx="109">
                  <c:v>-2.4003000000000013E-9</c:v>
                </c:pt>
                <c:pt idx="110">
                  <c:v>-2.3878000000000012E-9</c:v>
                </c:pt>
                <c:pt idx="111">
                  <c:v>-2.3753000000000007E-9</c:v>
                </c:pt>
                <c:pt idx="112">
                  <c:v>-2.3628000000000006E-9</c:v>
                </c:pt>
                <c:pt idx="113">
                  <c:v>-2.3503000000000009E-9</c:v>
                </c:pt>
                <c:pt idx="114">
                  <c:v>-2.3378000000000008E-9</c:v>
                </c:pt>
                <c:pt idx="115">
                  <c:v>-2.3253000000000006E-9</c:v>
                </c:pt>
                <c:pt idx="116">
                  <c:v>-2.3128000000000005E-9</c:v>
                </c:pt>
                <c:pt idx="117">
                  <c:v>-2.3003000000000012E-9</c:v>
                </c:pt>
                <c:pt idx="118">
                  <c:v>-2.2878000000000016E-9</c:v>
                </c:pt>
                <c:pt idx="119">
                  <c:v>-2.2753000000000014E-9</c:v>
                </c:pt>
                <c:pt idx="120">
                  <c:v>-2.2628000000000009E-9</c:v>
                </c:pt>
                <c:pt idx="121">
                  <c:v>-2.2503000000000012E-9</c:v>
                </c:pt>
                <c:pt idx="122">
                  <c:v>-2.2378000000000011E-9</c:v>
                </c:pt>
                <c:pt idx="123">
                  <c:v>-2.2253000000000014E-9</c:v>
                </c:pt>
                <c:pt idx="124">
                  <c:v>-2.2128000000000009E-9</c:v>
                </c:pt>
                <c:pt idx="125">
                  <c:v>-2.2003000000000012E-9</c:v>
                </c:pt>
                <c:pt idx="126">
                  <c:v>-2.1878000000000015E-9</c:v>
                </c:pt>
                <c:pt idx="127">
                  <c:v>-2.175300000000001E-9</c:v>
                </c:pt>
                <c:pt idx="128">
                  <c:v>-2.1628000000000008E-9</c:v>
                </c:pt>
                <c:pt idx="129">
                  <c:v>-2.1503000000000007E-9</c:v>
                </c:pt>
                <c:pt idx="130">
                  <c:v>-2.137800000000001E-9</c:v>
                </c:pt>
                <c:pt idx="131">
                  <c:v>-2.1253000000000013E-9</c:v>
                </c:pt>
                <c:pt idx="132">
                  <c:v>-2.1128000000000008E-9</c:v>
                </c:pt>
                <c:pt idx="133">
                  <c:v>-2.1003000000000007E-9</c:v>
                </c:pt>
                <c:pt idx="134">
                  <c:v>-2.087800000000001E-9</c:v>
                </c:pt>
                <c:pt idx="135">
                  <c:v>-2.0753000000000009E-9</c:v>
                </c:pt>
                <c:pt idx="136">
                  <c:v>-2.0628000000000008E-9</c:v>
                </c:pt>
                <c:pt idx="137">
                  <c:v>-2.0503000000000007E-9</c:v>
                </c:pt>
                <c:pt idx="138">
                  <c:v>-2.037800000000001E-9</c:v>
                </c:pt>
                <c:pt idx="139">
                  <c:v>-2.0253000000000013E-9</c:v>
                </c:pt>
                <c:pt idx="140">
                  <c:v>-2.0128000000000003E-9</c:v>
                </c:pt>
                <c:pt idx="141">
                  <c:v>-2.0003000000000006E-9</c:v>
                </c:pt>
                <c:pt idx="142">
                  <c:v>-1.9878000000000009E-9</c:v>
                </c:pt>
                <c:pt idx="143">
                  <c:v>-1.9753000000000012E-9</c:v>
                </c:pt>
                <c:pt idx="144">
                  <c:v>-1.9628000000000007E-9</c:v>
                </c:pt>
                <c:pt idx="145">
                  <c:v>-1.9503000000000014E-9</c:v>
                </c:pt>
                <c:pt idx="146">
                  <c:v>-1.9378000000000009E-9</c:v>
                </c:pt>
                <c:pt idx="147">
                  <c:v>-1.9253000000000008E-9</c:v>
                </c:pt>
                <c:pt idx="148">
                  <c:v>-1.9128000000000007E-9</c:v>
                </c:pt>
                <c:pt idx="149">
                  <c:v>-1.900300000000001E-9</c:v>
                </c:pt>
                <c:pt idx="150">
                  <c:v>-1.8878000000000009E-9</c:v>
                </c:pt>
                <c:pt idx="151">
                  <c:v>-1.8753000000000008E-9</c:v>
                </c:pt>
                <c:pt idx="152">
                  <c:v>-1.8628000000000006E-9</c:v>
                </c:pt>
                <c:pt idx="153">
                  <c:v>-1.8503000000000007E-9</c:v>
                </c:pt>
                <c:pt idx="154">
                  <c:v>-1.8378000000000008E-9</c:v>
                </c:pt>
                <c:pt idx="155">
                  <c:v>-1.8253000000000009E-9</c:v>
                </c:pt>
                <c:pt idx="156">
                  <c:v>-1.8128000000000008E-9</c:v>
                </c:pt>
                <c:pt idx="157">
                  <c:v>-1.8003000000000009E-9</c:v>
                </c:pt>
                <c:pt idx="158">
                  <c:v>-1.7878000000000008E-9</c:v>
                </c:pt>
                <c:pt idx="159">
                  <c:v>-1.7753000000000007E-9</c:v>
                </c:pt>
                <c:pt idx="160">
                  <c:v>-1.7628000000000008E-9</c:v>
                </c:pt>
                <c:pt idx="161">
                  <c:v>-1.7503000000000009E-9</c:v>
                </c:pt>
                <c:pt idx="162">
                  <c:v>-1.7378000000000003E-9</c:v>
                </c:pt>
                <c:pt idx="163">
                  <c:v>-1.7253000000000006E-9</c:v>
                </c:pt>
                <c:pt idx="164">
                  <c:v>-1.7128000000000005E-9</c:v>
                </c:pt>
                <c:pt idx="165">
                  <c:v>-1.7003000000000008E-9</c:v>
                </c:pt>
                <c:pt idx="166">
                  <c:v>-1.6878000000000005E-9</c:v>
                </c:pt>
                <c:pt idx="167">
                  <c:v>-1.6753000000000008E-9</c:v>
                </c:pt>
                <c:pt idx="168">
                  <c:v>-1.6628000000000009E-9</c:v>
                </c:pt>
                <c:pt idx="169">
                  <c:v>-1.650300000000001E-9</c:v>
                </c:pt>
                <c:pt idx="170">
                  <c:v>-1.6378000000000007E-9</c:v>
                </c:pt>
                <c:pt idx="171">
                  <c:v>-1.6253000000000008E-9</c:v>
                </c:pt>
                <c:pt idx="172">
                  <c:v>-1.6128000000000009E-9</c:v>
                </c:pt>
                <c:pt idx="173">
                  <c:v>-1.6003000000000006E-9</c:v>
                </c:pt>
                <c:pt idx="174">
                  <c:v>-1.5878000000000007E-9</c:v>
                </c:pt>
                <c:pt idx="175">
                  <c:v>-1.5753000000000005E-9</c:v>
                </c:pt>
                <c:pt idx="176">
                  <c:v>-1.5628000000000008E-9</c:v>
                </c:pt>
                <c:pt idx="177">
                  <c:v>-1.5503000000000005E-9</c:v>
                </c:pt>
                <c:pt idx="178">
                  <c:v>-1.5378000000000006E-9</c:v>
                </c:pt>
                <c:pt idx="179">
                  <c:v>-1.5253000000000007E-9</c:v>
                </c:pt>
                <c:pt idx="180">
                  <c:v>-1.5128000000000006E-9</c:v>
                </c:pt>
                <c:pt idx="181">
                  <c:v>-1.5003000000000007E-9</c:v>
                </c:pt>
                <c:pt idx="182">
                  <c:v>-1.4878000000000006E-9</c:v>
                </c:pt>
                <c:pt idx="183">
                  <c:v>-1.4753000000000005E-9</c:v>
                </c:pt>
                <c:pt idx="184">
                  <c:v>-1.4628000000000006E-9</c:v>
                </c:pt>
                <c:pt idx="185">
                  <c:v>-1.4503000000000007E-9</c:v>
                </c:pt>
                <c:pt idx="186">
                  <c:v>-1.4378000000000001E-9</c:v>
                </c:pt>
                <c:pt idx="187">
                  <c:v>-1.4253000000000004E-9</c:v>
                </c:pt>
                <c:pt idx="188">
                  <c:v>-1.4128000000000003E-9</c:v>
                </c:pt>
                <c:pt idx="189">
                  <c:v>-1.4003000000000006E-9</c:v>
                </c:pt>
                <c:pt idx="190">
                  <c:v>-1.3878000000000003E-9</c:v>
                </c:pt>
                <c:pt idx="191">
                  <c:v>-1.3753000000000006E-9</c:v>
                </c:pt>
                <c:pt idx="192">
                  <c:v>-1.3628000000000007E-9</c:v>
                </c:pt>
                <c:pt idx="193">
                  <c:v>-1.3503000000000008E-9</c:v>
                </c:pt>
                <c:pt idx="194">
                  <c:v>-1.3378000000000005E-9</c:v>
                </c:pt>
                <c:pt idx="195">
                  <c:v>-1.3253000000000006E-9</c:v>
                </c:pt>
                <c:pt idx="196">
                  <c:v>-1.3128000000000007E-9</c:v>
                </c:pt>
                <c:pt idx="197">
                  <c:v>-1.3003000000000004E-9</c:v>
                </c:pt>
                <c:pt idx="198">
                  <c:v>-1.2878000000000005E-9</c:v>
                </c:pt>
                <c:pt idx="199">
                  <c:v>-1.2753000000000003E-9</c:v>
                </c:pt>
                <c:pt idx="200">
                  <c:v>-1.2628000000000006E-9</c:v>
                </c:pt>
                <c:pt idx="201">
                  <c:v>-1.2503000000000003E-9</c:v>
                </c:pt>
                <c:pt idx="202">
                  <c:v>-1.2378000000000004E-9</c:v>
                </c:pt>
                <c:pt idx="203">
                  <c:v>-1.2253000000000005E-9</c:v>
                </c:pt>
                <c:pt idx="204">
                  <c:v>-1.2128000000000004E-9</c:v>
                </c:pt>
                <c:pt idx="205">
                  <c:v>-1.2003000000000005E-9</c:v>
                </c:pt>
                <c:pt idx="206">
                  <c:v>-1.1878000000000006E-9</c:v>
                </c:pt>
                <c:pt idx="207">
                  <c:v>-1.1753000000000007E-9</c:v>
                </c:pt>
                <c:pt idx="208">
                  <c:v>-1.1628000000000006E-9</c:v>
                </c:pt>
                <c:pt idx="209">
                  <c:v>-1.1503000000000007E-9</c:v>
                </c:pt>
                <c:pt idx="210">
                  <c:v>-1.1378000000000004E-9</c:v>
                </c:pt>
                <c:pt idx="211">
                  <c:v>-1.1253000000000004E-9</c:v>
                </c:pt>
                <c:pt idx="212">
                  <c:v>-1.1128000000000003E-9</c:v>
                </c:pt>
                <c:pt idx="213">
                  <c:v>-1.1003000000000006E-9</c:v>
                </c:pt>
                <c:pt idx="214">
                  <c:v>-1.0878000000000001E-9</c:v>
                </c:pt>
                <c:pt idx="215">
                  <c:v>-1.0753000000000004E-9</c:v>
                </c:pt>
                <c:pt idx="216">
                  <c:v>-1.0628000000000005E-9</c:v>
                </c:pt>
                <c:pt idx="217">
                  <c:v>-1.0503000000000006E-9</c:v>
                </c:pt>
                <c:pt idx="218">
                  <c:v>-1.0378000000000003E-9</c:v>
                </c:pt>
                <c:pt idx="219">
                  <c:v>-1.0253000000000004E-9</c:v>
                </c:pt>
                <c:pt idx="220">
                  <c:v>-1.0128000000000005E-9</c:v>
                </c:pt>
                <c:pt idx="221">
                  <c:v>-1.0003000000000002E-9</c:v>
                </c:pt>
                <c:pt idx="222">
                  <c:v>-9.8780000000000066E-10</c:v>
                </c:pt>
                <c:pt idx="223">
                  <c:v>-9.7530000000000076E-10</c:v>
                </c:pt>
                <c:pt idx="224">
                  <c:v>-9.6280000000000044E-10</c:v>
                </c:pt>
                <c:pt idx="225">
                  <c:v>-9.5030000000000074E-10</c:v>
                </c:pt>
                <c:pt idx="226">
                  <c:v>-9.3780000000000063E-10</c:v>
                </c:pt>
                <c:pt idx="227">
                  <c:v>-9.2530000000000052E-10</c:v>
                </c:pt>
                <c:pt idx="228">
                  <c:v>-9.1280000000000071E-10</c:v>
                </c:pt>
                <c:pt idx="229">
                  <c:v>-9.0030000000000071E-10</c:v>
                </c:pt>
                <c:pt idx="230">
                  <c:v>-8.878000000000007E-10</c:v>
                </c:pt>
                <c:pt idx="231">
                  <c:v>-8.7530000000000069E-10</c:v>
                </c:pt>
                <c:pt idx="232">
                  <c:v>-8.6280000000000047E-10</c:v>
                </c:pt>
                <c:pt idx="233">
                  <c:v>-8.5030000000000067E-10</c:v>
                </c:pt>
                <c:pt idx="234">
                  <c:v>-8.3780000000000046E-10</c:v>
                </c:pt>
                <c:pt idx="235">
                  <c:v>-8.2530000000000045E-10</c:v>
                </c:pt>
                <c:pt idx="236">
                  <c:v>-8.1280000000000034E-10</c:v>
                </c:pt>
                <c:pt idx="237">
                  <c:v>-8.0030000000000043E-10</c:v>
                </c:pt>
                <c:pt idx="238">
                  <c:v>-7.8780000000000042E-10</c:v>
                </c:pt>
                <c:pt idx="239">
                  <c:v>-7.7530000000000041E-10</c:v>
                </c:pt>
                <c:pt idx="240">
                  <c:v>-7.628000000000003E-10</c:v>
                </c:pt>
                <c:pt idx="241">
                  <c:v>-7.5030000000000029E-10</c:v>
                </c:pt>
                <c:pt idx="242">
                  <c:v>-7.3780000000000029E-10</c:v>
                </c:pt>
                <c:pt idx="243">
                  <c:v>-7.2530000000000028E-10</c:v>
                </c:pt>
                <c:pt idx="244">
                  <c:v>-7.1280000000000027E-10</c:v>
                </c:pt>
                <c:pt idx="245">
                  <c:v>-7.0030000000000026E-10</c:v>
                </c:pt>
                <c:pt idx="246">
                  <c:v>-6.8780000000000035E-10</c:v>
                </c:pt>
                <c:pt idx="247">
                  <c:v>-6.7530000000000035E-10</c:v>
                </c:pt>
                <c:pt idx="248">
                  <c:v>-6.6280000000000034E-10</c:v>
                </c:pt>
                <c:pt idx="249">
                  <c:v>-6.5030000000000033E-10</c:v>
                </c:pt>
                <c:pt idx="250">
                  <c:v>-6.3780000000000032E-10</c:v>
                </c:pt>
                <c:pt idx="251">
                  <c:v>-6.2530000000000031E-10</c:v>
                </c:pt>
                <c:pt idx="252">
                  <c:v>-6.128000000000002E-10</c:v>
                </c:pt>
                <c:pt idx="253">
                  <c:v>-6.0030000000000029E-10</c:v>
                </c:pt>
                <c:pt idx="254">
                  <c:v>-5.8780000000000029E-10</c:v>
                </c:pt>
                <c:pt idx="255">
                  <c:v>-5.7530000000000028E-10</c:v>
                </c:pt>
                <c:pt idx="256">
                  <c:v>-5.6280000000000017E-10</c:v>
                </c:pt>
                <c:pt idx="257">
                  <c:v>-5.5030000000000026E-10</c:v>
                </c:pt>
                <c:pt idx="258">
                  <c:v>-5.3780000000000036E-10</c:v>
                </c:pt>
                <c:pt idx="259">
                  <c:v>-5.2530000000000035E-10</c:v>
                </c:pt>
                <c:pt idx="260">
                  <c:v>-5.1280000000000024E-10</c:v>
                </c:pt>
                <c:pt idx="261">
                  <c:v>-5.0030000000000033E-10</c:v>
                </c:pt>
                <c:pt idx="262">
                  <c:v>-4.8780000000000032E-10</c:v>
                </c:pt>
                <c:pt idx="263">
                  <c:v>-4.7530000000000031E-10</c:v>
                </c:pt>
                <c:pt idx="264">
                  <c:v>-4.628000000000001E-10</c:v>
                </c:pt>
                <c:pt idx="265">
                  <c:v>-4.5030000000000019E-10</c:v>
                </c:pt>
                <c:pt idx="266">
                  <c:v>-4.3780000000000018E-10</c:v>
                </c:pt>
                <c:pt idx="267">
                  <c:v>-4.2530000000000023E-10</c:v>
                </c:pt>
                <c:pt idx="268">
                  <c:v>-4.1280000000000017E-10</c:v>
                </c:pt>
                <c:pt idx="269">
                  <c:v>-4.0030000000000021E-10</c:v>
                </c:pt>
                <c:pt idx="270">
                  <c:v>-3.878000000000002E-10</c:v>
                </c:pt>
                <c:pt idx="271">
                  <c:v>-3.7530000000000019E-10</c:v>
                </c:pt>
                <c:pt idx="272">
                  <c:v>-3.6280000000000024E-10</c:v>
                </c:pt>
                <c:pt idx="273">
                  <c:v>-3.5030000000000023E-10</c:v>
                </c:pt>
                <c:pt idx="274">
                  <c:v>-3.3780000000000017E-10</c:v>
                </c:pt>
                <c:pt idx="275">
                  <c:v>-3.2530000000000021E-10</c:v>
                </c:pt>
                <c:pt idx="276">
                  <c:v>-3.128000000000002E-10</c:v>
                </c:pt>
                <c:pt idx="277">
                  <c:v>-3.0030000000000014E-10</c:v>
                </c:pt>
                <c:pt idx="278">
                  <c:v>-2.8780000000000013E-10</c:v>
                </c:pt>
                <c:pt idx="279">
                  <c:v>-2.7530000000000018E-10</c:v>
                </c:pt>
                <c:pt idx="280">
                  <c:v>-2.6280000000000017E-10</c:v>
                </c:pt>
                <c:pt idx="281">
                  <c:v>-2.5030000000000016E-10</c:v>
                </c:pt>
                <c:pt idx="282">
                  <c:v>-2.378000000000001E-10</c:v>
                </c:pt>
                <c:pt idx="283">
                  <c:v>-2.2530000000000009E-10</c:v>
                </c:pt>
                <c:pt idx="284">
                  <c:v>-2.1280000000000013E-10</c:v>
                </c:pt>
                <c:pt idx="285">
                  <c:v>-2.0030000000000013E-10</c:v>
                </c:pt>
                <c:pt idx="286">
                  <c:v>-1.8780000000000006E-10</c:v>
                </c:pt>
                <c:pt idx="287">
                  <c:v>-1.7530000000000008E-10</c:v>
                </c:pt>
                <c:pt idx="288">
                  <c:v>-1.628000000000001E-10</c:v>
                </c:pt>
                <c:pt idx="289">
                  <c:v>-1.5030000000000004E-10</c:v>
                </c:pt>
                <c:pt idx="290">
                  <c:v>-1.3780000000000008E-10</c:v>
                </c:pt>
                <c:pt idx="291">
                  <c:v>-1.2530000000000005E-10</c:v>
                </c:pt>
                <c:pt idx="292">
                  <c:v>-1.1280000000000008E-10</c:v>
                </c:pt>
                <c:pt idx="293">
                  <c:v>-1.0030000000000004E-10</c:v>
                </c:pt>
                <c:pt idx="294">
                  <c:v>-8.7800000000000061E-11</c:v>
                </c:pt>
                <c:pt idx="295">
                  <c:v>-7.5300000000000053E-11</c:v>
                </c:pt>
                <c:pt idx="296">
                  <c:v>-6.2800000000000044E-11</c:v>
                </c:pt>
                <c:pt idx="297">
                  <c:v>-5.0300000000000023E-11</c:v>
                </c:pt>
                <c:pt idx="298">
                  <c:v>-3.7800000000000027E-11</c:v>
                </c:pt>
                <c:pt idx="299">
                  <c:v>-2.5300000000000012E-11</c:v>
                </c:pt>
                <c:pt idx="300">
                  <c:v>-1.2800000000000008E-11</c:v>
                </c:pt>
                <c:pt idx="301">
                  <c:v>-3.0000000000000019E-13</c:v>
                </c:pt>
                <c:pt idx="302">
                  <c:v>1.2200000000000007E-11</c:v>
                </c:pt>
                <c:pt idx="303">
                  <c:v>2.4700000000000012E-11</c:v>
                </c:pt>
                <c:pt idx="304">
                  <c:v>3.7200000000000018E-11</c:v>
                </c:pt>
                <c:pt idx="305">
                  <c:v>4.9700000000000039E-11</c:v>
                </c:pt>
                <c:pt idx="306">
                  <c:v>6.2200000000000041E-11</c:v>
                </c:pt>
                <c:pt idx="307">
                  <c:v>7.4700000000000037E-11</c:v>
                </c:pt>
                <c:pt idx="308">
                  <c:v>8.7200000000000058E-11</c:v>
                </c:pt>
                <c:pt idx="309">
                  <c:v>9.9700000000000067E-11</c:v>
                </c:pt>
                <c:pt idx="310">
                  <c:v>1.1220000000000008E-10</c:v>
                </c:pt>
                <c:pt idx="311">
                  <c:v>1.2470000000000005E-10</c:v>
                </c:pt>
                <c:pt idx="312">
                  <c:v>1.3720000000000008E-10</c:v>
                </c:pt>
                <c:pt idx="313">
                  <c:v>1.4970000000000006E-10</c:v>
                </c:pt>
                <c:pt idx="314">
                  <c:v>1.6220000000000004E-10</c:v>
                </c:pt>
                <c:pt idx="315">
                  <c:v>1.7470000000000008E-10</c:v>
                </c:pt>
                <c:pt idx="316">
                  <c:v>1.8720000000000011E-10</c:v>
                </c:pt>
                <c:pt idx="317">
                  <c:v>1.997000000000001E-10</c:v>
                </c:pt>
                <c:pt idx="318">
                  <c:v>2.122000000000001E-10</c:v>
                </c:pt>
                <c:pt idx="319">
                  <c:v>2.2470000000000016E-10</c:v>
                </c:pt>
                <c:pt idx="320">
                  <c:v>2.3720000000000007E-10</c:v>
                </c:pt>
                <c:pt idx="321">
                  <c:v>2.4970000000000008E-10</c:v>
                </c:pt>
                <c:pt idx="322">
                  <c:v>2.6220000000000014E-10</c:v>
                </c:pt>
                <c:pt idx="323">
                  <c:v>2.7470000000000015E-10</c:v>
                </c:pt>
                <c:pt idx="324">
                  <c:v>2.872000000000001E-10</c:v>
                </c:pt>
                <c:pt idx="325">
                  <c:v>2.9970000000000016E-10</c:v>
                </c:pt>
                <c:pt idx="326">
                  <c:v>3.1220000000000017E-10</c:v>
                </c:pt>
                <c:pt idx="327">
                  <c:v>3.2470000000000018E-10</c:v>
                </c:pt>
                <c:pt idx="328">
                  <c:v>3.3720000000000014E-10</c:v>
                </c:pt>
                <c:pt idx="329">
                  <c:v>3.4970000000000015E-10</c:v>
                </c:pt>
                <c:pt idx="330">
                  <c:v>3.6220000000000021E-10</c:v>
                </c:pt>
                <c:pt idx="331">
                  <c:v>3.7470000000000022E-10</c:v>
                </c:pt>
                <c:pt idx="332">
                  <c:v>3.8720000000000017E-10</c:v>
                </c:pt>
                <c:pt idx="333">
                  <c:v>3.9970000000000018E-10</c:v>
                </c:pt>
                <c:pt idx="334">
                  <c:v>4.1220000000000014E-10</c:v>
                </c:pt>
                <c:pt idx="335">
                  <c:v>4.2470000000000025E-10</c:v>
                </c:pt>
                <c:pt idx="336">
                  <c:v>4.3720000000000021E-10</c:v>
                </c:pt>
                <c:pt idx="337">
                  <c:v>4.4970000000000022E-10</c:v>
                </c:pt>
                <c:pt idx="338">
                  <c:v>4.6220000000000017E-10</c:v>
                </c:pt>
                <c:pt idx="339">
                  <c:v>4.7470000000000023E-10</c:v>
                </c:pt>
                <c:pt idx="340">
                  <c:v>4.8720000000000024E-10</c:v>
                </c:pt>
                <c:pt idx="341">
                  <c:v>4.9970000000000025E-10</c:v>
                </c:pt>
                <c:pt idx="342">
                  <c:v>5.1220000000000026E-10</c:v>
                </c:pt>
                <c:pt idx="343">
                  <c:v>5.2470000000000027E-10</c:v>
                </c:pt>
                <c:pt idx="344">
                  <c:v>5.3720000000000027E-10</c:v>
                </c:pt>
                <c:pt idx="345">
                  <c:v>5.4970000000000028E-10</c:v>
                </c:pt>
                <c:pt idx="346">
                  <c:v>5.6220000000000019E-10</c:v>
                </c:pt>
                <c:pt idx="347">
                  <c:v>5.747000000000003E-10</c:v>
                </c:pt>
                <c:pt idx="348">
                  <c:v>5.8720000000000031E-10</c:v>
                </c:pt>
                <c:pt idx="349">
                  <c:v>5.9970000000000032E-10</c:v>
                </c:pt>
                <c:pt idx="350">
                  <c:v>6.1220000000000022E-10</c:v>
                </c:pt>
                <c:pt idx="351">
                  <c:v>6.2470000000000033E-10</c:v>
                </c:pt>
                <c:pt idx="352">
                  <c:v>6.3720000000000034E-10</c:v>
                </c:pt>
                <c:pt idx="353">
                  <c:v>6.4970000000000035E-10</c:v>
                </c:pt>
                <c:pt idx="354">
                  <c:v>6.6220000000000036E-10</c:v>
                </c:pt>
                <c:pt idx="355">
                  <c:v>6.7470000000000037E-10</c:v>
                </c:pt>
                <c:pt idx="356">
                  <c:v>6.8720000000000038E-10</c:v>
                </c:pt>
                <c:pt idx="357">
                  <c:v>6.9970000000000039E-10</c:v>
                </c:pt>
                <c:pt idx="358">
                  <c:v>7.1220000000000029E-10</c:v>
                </c:pt>
                <c:pt idx="359">
                  <c:v>7.247000000000004E-10</c:v>
                </c:pt>
                <c:pt idx="360">
                  <c:v>7.3720000000000041E-10</c:v>
                </c:pt>
                <c:pt idx="361">
                  <c:v>7.4970000000000042E-10</c:v>
                </c:pt>
                <c:pt idx="362">
                  <c:v>7.6220000000000033E-10</c:v>
                </c:pt>
                <c:pt idx="363">
                  <c:v>7.7470000000000044E-10</c:v>
                </c:pt>
                <c:pt idx="364">
                  <c:v>7.8720000000000045E-10</c:v>
                </c:pt>
                <c:pt idx="365">
                  <c:v>7.9970000000000045E-10</c:v>
                </c:pt>
                <c:pt idx="366">
                  <c:v>8.1220000000000046E-10</c:v>
                </c:pt>
                <c:pt idx="367">
                  <c:v>8.2470000000000047E-10</c:v>
                </c:pt>
                <c:pt idx="368">
                  <c:v>8.3720000000000058E-10</c:v>
                </c:pt>
                <c:pt idx="369">
                  <c:v>8.4970000000000059E-10</c:v>
                </c:pt>
                <c:pt idx="370">
                  <c:v>8.622000000000005E-10</c:v>
                </c:pt>
                <c:pt idx="371">
                  <c:v>8.7470000000000061E-10</c:v>
                </c:pt>
                <c:pt idx="372">
                  <c:v>8.8720000000000062E-10</c:v>
                </c:pt>
                <c:pt idx="373">
                  <c:v>8.9970000000000052E-10</c:v>
                </c:pt>
                <c:pt idx="374">
                  <c:v>9.1220000000000053E-10</c:v>
                </c:pt>
                <c:pt idx="375">
                  <c:v>9.2470000000000033E-10</c:v>
                </c:pt>
                <c:pt idx="376">
                  <c:v>9.3720000000000065E-10</c:v>
                </c:pt>
                <c:pt idx="377">
                  <c:v>9.4970000000000076E-10</c:v>
                </c:pt>
                <c:pt idx="378">
                  <c:v>9.6220000000000046E-10</c:v>
                </c:pt>
                <c:pt idx="379">
                  <c:v>9.7470000000000057E-10</c:v>
                </c:pt>
                <c:pt idx="380">
                  <c:v>9.8720000000000069E-10</c:v>
                </c:pt>
                <c:pt idx="381">
                  <c:v>9.997000000000008E-10</c:v>
                </c:pt>
                <c:pt idx="382">
                  <c:v>1.0122000000000005E-9</c:v>
                </c:pt>
                <c:pt idx="383">
                  <c:v>1.0247000000000004E-9</c:v>
                </c:pt>
                <c:pt idx="384">
                  <c:v>1.0372000000000005E-9</c:v>
                </c:pt>
                <c:pt idx="385">
                  <c:v>1.0497000000000004E-9</c:v>
                </c:pt>
                <c:pt idx="386">
                  <c:v>1.0622000000000003E-9</c:v>
                </c:pt>
                <c:pt idx="387">
                  <c:v>1.0747000000000004E-9</c:v>
                </c:pt>
                <c:pt idx="388">
                  <c:v>1.0872000000000003E-9</c:v>
                </c:pt>
                <c:pt idx="389">
                  <c:v>1.0997000000000005E-9</c:v>
                </c:pt>
                <c:pt idx="390">
                  <c:v>1.1122000000000004E-9</c:v>
                </c:pt>
                <c:pt idx="391">
                  <c:v>1.1247000000000007E-9</c:v>
                </c:pt>
                <c:pt idx="392">
                  <c:v>1.1372000000000006E-9</c:v>
                </c:pt>
                <c:pt idx="393">
                  <c:v>1.1497000000000005E-9</c:v>
                </c:pt>
                <c:pt idx="394">
                  <c:v>1.1622000000000008E-9</c:v>
                </c:pt>
                <c:pt idx="395">
                  <c:v>1.1747000000000007E-9</c:v>
                </c:pt>
                <c:pt idx="396">
                  <c:v>1.1872000000000006E-9</c:v>
                </c:pt>
                <c:pt idx="397">
                  <c:v>1.1997000000000003E-9</c:v>
                </c:pt>
                <c:pt idx="398">
                  <c:v>1.2122000000000006E-9</c:v>
                </c:pt>
                <c:pt idx="399">
                  <c:v>1.2247000000000003E-9</c:v>
                </c:pt>
                <c:pt idx="400">
                  <c:v>1.2372000000000004E-9</c:v>
                </c:pt>
              </c:numCache>
            </c:numRef>
          </c:xVal>
          <c:yVal>
            <c:numRef>
              <c:f>'C:\Users\LU\Fast Timing\07202012\64mm^2\ZVA&amp;AM\1750V\[T76.csv]T76'!$I$100:$I$500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0.12134</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Timing\07202012\64mm^2\ZVA&amp;AM\1750V\[T76.csv]T76'!$A$100:$A$500</c:f>
              <c:numCache>
                <c:formatCode>General</c:formatCode>
                <c:ptCount val="401"/>
                <c:pt idx="0">
                  <c:v>-3.7628000000000019E-9</c:v>
                </c:pt>
                <c:pt idx="1">
                  <c:v>-3.7503000000000018E-9</c:v>
                </c:pt>
                <c:pt idx="2">
                  <c:v>-3.7378000000000017E-9</c:v>
                </c:pt>
                <c:pt idx="3">
                  <c:v>-3.7253000000000016E-9</c:v>
                </c:pt>
                <c:pt idx="4">
                  <c:v>-3.7128000000000015E-9</c:v>
                </c:pt>
                <c:pt idx="5">
                  <c:v>-3.7003000000000022E-9</c:v>
                </c:pt>
                <c:pt idx="6">
                  <c:v>-3.6878000000000021E-9</c:v>
                </c:pt>
                <c:pt idx="7">
                  <c:v>-3.6753000000000016E-9</c:v>
                </c:pt>
                <c:pt idx="8">
                  <c:v>-3.6628000000000019E-9</c:v>
                </c:pt>
                <c:pt idx="9">
                  <c:v>-3.6503000000000018E-9</c:v>
                </c:pt>
                <c:pt idx="10">
                  <c:v>-3.6378000000000016E-9</c:v>
                </c:pt>
                <c:pt idx="11">
                  <c:v>-3.6253000000000015E-9</c:v>
                </c:pt>
                <c:pt idx="12">
                  <c:v>-3.6128000000000014E-9</c:v>
                </c:pt>
                <c:pt idx="13">
                  <c:v>-3.6003000000000021E-9</c:v>
                </c:pt>
                <c:pt idx="14">
                  <c:v>-3.587800000000002E-9</c:v>
                </c:pt>
                <c:pt idx="15">
                  <c:v>-3.5753000000000011E-9</c:v>
                </c:pt>
                <c:pt idx="16">
                  <c:v>-3.5628000000000014E-9</c:v>
                </c:pt>
                <c:pt idx="17">
                  <c:v>-3.5503000000000017E-9</c:v>
                </c:pt>
                <c:pt idx="18">
                  <c:v>-3.5378000000000016E-9</c:v>
                </c:pt>
                <c:pt idx="19">
                  <c:v>-3.5253000000000015E-9</c:v>
                </c:pt>
                <c:pt idx="20">
                  <c:v>-3.5128000000000014E-9</c:v>
                </c:pt>
                <c:pt idx="21">
                  <c:v>-3.5003000000000021E-9</c:v>
                </c:pt>
                <c:pt idx="22">
                  <c:v>-3.487800000000002E-9</c:v>
                </c:pt>
                <c:pt idx="23">
                  <c:v>-3.4753000000000014E-9</c:v>
                </c:pt>
                <c:pt idx="24">
                  <c:v>-3.4628000000000013E-9</c:v>
                </c:pt>
                <c:pt idx="25">
                  <c:v>-3.4503000000000016E-9</c:v>
                </c:pt>
                <c:pt idx="26">
                  <c:v>-3.4378000000000015E-9</c:v>
                </c:pt>
                <c:pt idx="27">
                  <c:v>-3.4253000000000018E-9</c:v>
                </c:pt>
                <c:pt idx="28">
                  <c:v>-3.4128000000000013E-9</c:v>
                </c:pt>
                <c:pt idx="29">
                  <c:v>-3.4003000000000012E-9</c:v>
                </c:pt>
                <c:pt idx="30">
                  <c:v>-3.3878000000000015E-9</c:v>
                </c:pt>
                <c:pt idx="31">
                  <c:v>-3.3753000000000014E-9</c:v>
                </c:pt>
                <c:pt idx="32">
                  <c:v>-3.3628000000000013E-9</c:v>
                </c:pt>
                <c:pt idx="33">
                  <c:v>-3.3503000000000011E-9</c:v>
                </c:pt>
                <c:pt idx="34">
                  <c:v>-3.3378000000000014E-9</c:v>
                </c:pt>
                <c:pt idx="35">
                  <c:v>-3.3253000000000017E-9</c:v>
                </c:pt>
                <c:pt idx="36">
                  <c:v>-3.3128000000000008E-9</c:v>
                </c:pt>
                <c:pt idx="37">
                  <c:v>-3.3003000000000011E-9</c:v>
                </c:pt>
                <c:pt idx="38">
                  <c:v>-3.2878000000000018E-9</c:v>
                </c:pt>
                <c:pt idx="39">
                  <c:v>-3.2753000000000017E-9</c:v>
                </c:pt>
                <c:pt idx="40">
                  <c:v>-3.2628000000000016E-9</c:v>
                </c:pt>
                <c:pt idx="41">
                  <c:v>-3.2503000000000015E-9</c:v>
                </c:pt>
                <c:pt idx="42">
                  <c:v>-3.2378000000000018E-9</c:v>
                </c:pt>
                <c:pt idx="43">
                  <c:v>-3.2253000000000021E-9</c:v>
                </c:pt>
                <c:pt idx="44">
                  <c:v>-3.2128000000000011E-9</c:v>
                </c:pt>
                <c:pt idx="45">
                  <c:v>-3.2003000000000014E-9</c:v>
                </c:pt>
                <c:pt idx="46">
                  <c:v>-3.1878000000000018E-9</c:v>
                </c:pt>
                <c:pt idx="47">
                  <c:v>-3.1753000000000016E-9</c:v>
                </c:pt>
                <c:pt idx="48">
                  <c:v>-3.1628000000000015E-9</c:v>
                </c:pt>
                <c:pt idx="49">
                  <c:v>-3.1503000000000018E-9</c:v>
                </c:pt>
                <c:pt idx="50">
                  <c:v>-3.1378000000000013E-9</c:v>
                </c:pt>
                <c:pt idx="51">
                  <c:v>-3.1253000000000016E-9</c:v>
                </c:pt>
                <c:pt idx="52">
                  <c:v>-3.1128000000000011E-9</c:v>
                </c:pt>
                <c:pt idx="53">
                  <c:v>-3.1003000000000018E-9</c:v>
                </c:pt>
                <c:pt idx="54">
                  <c:v>-3.0878000000000017E-9</c:v>
                </c:pt>
                <c:pt idx="55">
                  <c:v>-3.0753000000000012E-9</c:v>
                </c:pt>
                <c:pt idx="56">
                  <c:v>-3.0628000000000015E-9</c:v>
                </c:pt>
                <c:pt idx="57">
                  <c:v>-3.0503000000000013E-9</c:v>
                </c:pt>
                <c:pt idx="58">
                  <c:v>-3.0378000000000012E-9</c:v>
                </c:pt>
                <c:pt idx="59">
                  <c:v>-3.0253000000000011E-9</c:v>
                </c:pt>
                <c:pt idx="60">
                  <c:v>-3.012800000000001E-9</c:v>
                </c:pt>
                <c:pt idx="61">
                  <c:v>-3.0003000000000017E-9</c:v>
                </c:pt>
                <c:pt idx="62">
                  <c:v>-2.9878000000000016E-9</c:v>
                </c:pt>
                <c:pt idx="63">
                  <c:v>-2.9753000000000007E-9</c:v>
                </c:pt>
                <c:pt idx="64">
                  <c:v>-2.962800000000001E-9</c:v>
                </c:pt>
                <c:pt idx="65">
                  <c:v>-2.9503000000000013E-9</c:v>
                </c:pt>
                <c:pt idx="66">
                  <c:v>-2.9378000000000012E-9</c:v>
                </c:pt>
                <c:pt idx="67">
                  <c:v>-2.9253000000000011E-9</c:v>
                </c:pt>
                <c:pt idx="68">
                  <c:v>-2.9128000000000009E-9</c:v>
                </c:pt>
                <c:pt idx="69">
                  <c:v>-2.9003000000000017E-9</c:v>
                </c:pt>
                <c:pt idx="70">
                  <c:v>-2.8878000000000015E-9</c:v>
                </c:pt>
                <c:pt idx="71">
                  <c:v>-2.875300000000001E-9</c:v>
                </c:pt>
                <c:pt idx="72">
                  <c:v>-2.8628000000000009E-9</c:v>
                </c:pt>
                <c:pt idx="73">
                  <c:v>-2.8503000000000012E-9</c:v>
                </c:pt>
                <c:pt idx="74">
                  <c:v>-2.8378000000000011E-9</c:v>
                </c:pt>
                <c:pt idx="75">
                  <c:v>-2.8253000000000014E-9</c:v>
                </c:pt>
                <c:pt idx="76">
                  <c:v>-2.8128000000000009E-9</c:v>
                </c:pt>
                <c:pt idx="77">
                  <c:v>-2.8003000000000008E-9</c:v>
                </c:pt>
                <c:pt idx="78">
                  <c:v>-2.7878000000000015E-9</c:v>
                </c:pt>
                <c:pt idx="79">
                  <c:v>-2.7753000000000014E-9</c:v>
                </c:pt>
                <c:pt idx="80">
                  <c:v>-2.7628000000000013E-9</c:v>
                </c:pt>
                <c:pt idx="81">
                  <c:v>-2.7503000000000011E-9</c:v>
                </c:pt>
                <c:pt idx="82">
                  <c:v>-2.7378000000000014E-9</c:v>
                </c:pt>
                <c:pt idx="83">
                  <c:v>-2.7253000000000017E-9</c:v>
                </c:pt>
                <c:pt idx="84">
                  <c:v>-2.7128000000000008E-9</c:v>
                </c:pt>
                <c:pt idx="85">
                  <c:v>-2.7003000000000011E-9</c:v>
                </c:pt>
                <c:pt idx="86">
                  <c:v>-2.6878000000000014E-9</c:v>
                </c:pt>
                <c:pt idx="87">
                  <c:v>-2.6753000000000013E-9</c:v>
                </c:pt>
                <c:pt idx="88">
                  <c:v>-2.6628000000000012E-9</c:v>
                </c:pt>
                <c:pt idx="89">
                  <c:v>-2.6503000000000011E-9</c:v>
                </c:pt>
                <c:pt idx="90">
                  <c:v>-2.6378000000000014E-9</c:v>
                </c:pt>
                <c:pt idx="91">
                  <c:v>-2.6253000000000017E-9</c:v>
                </c:pt>
                <c:pt idx="92">
                  <c:v>-2.6128000000000007E-9</c:v>
                </c:pt>
                <c:pt idx="93">
                  <c:v>-2.600300000000001E-9</c:v>
                </c:pt>
                <c:pt idx="94">
                  <c:v>-2.5878000000000013E-9</c:v>
                </c:pt>
                <c:pt idx="95">
                  <c:v>-2.5753000000000012E-9</c:v>
                </c:pt>
                <c:pt idx="96">
                  <c:v>-2.5628000000000011E-9</c:v>
                </c:pt>
                <c:pt idx="97">
                  <c:v>-2.5503000000000014E-9</c:v>
                </c:pt>
                <c:pt idx="98">
                  <c:v>-2.5378000000000013E-9</c:v>
                </c:pt>
                <c:pt idx="99">
                  <c:v>-2.5253000000000012E-9</c:v>
                </c:pt>
                <c:pt idx="100">
                  <c:v>-2.5128000000000007E-9</c:v>
                </c:pt>
                <c:pt idx="101">
                  <c:v>-2.5003000000000014E-9</c:v>
                </c:pt>
                <c:pt idx="102">
                  <c:v>-2.4878000000000013E-9</c:v>
                </c:pt>
                <c:pt idx="103">
                  <c:v>-2.4753000000000007E-9</c:v>
                </c:pt>
                <c:pt idx="104">
                  <c:v>-2.462800000000001E-9</c:v>
                </c:pt>
                <c:pt idx="105">
                  <c:v>-2.4503000000000014E-9</c:v>
                </c:pt>
                <c:pt idx="106">
                  <c:v>-2.4378000000000008E-9</c:v>
                </c:pt>
                <c:pt idx="107">
                  <c:v>-2.4253000000000007E-9</c:v>
                </c:pt>
                <c:pt idx="108">
                  <c:v>-2.4128000000000006E-9</c:v>
                </c:pt>
                <c:pt idx="109">
                  <c:v>-2.4003000000000013E-9</c:v>
                </c:pt>
                <c:pt idx="110">
                  <c:v>-2.3878000000000012E-9</c:v>
                </c:pt>
                <c:pt idx="111">
                  <c:v>-2.3753000000000007E-9</c:v>
                </c:pt>
                <c:pt idx="112">
                  <c:v>-2.3628000000000006E-9</c:v>
                </c:pt>
                <c:pt idx="113">
                  <c:v>-2.3503000000000009E-9</c:v>
                </c:pt>
                <c:pt idx="114">
                  <c:v>-2.3378000000000008E-9</c:v>
                </c:pt>
                <c:pt idx="115">
                  <c:v>-2.3253000000000006E-9</c:v>
                </c:pt>
                <c:pt idx="116">
                  <c:v>-2.3128000000000005E-9</c:v>
                </c:pt>
                <c:pt idx="117">
                  <c:v>-2.3003000000000012E-9</c:v>
                </c:pt>
                <c:pt idx="118">
                  <c:v>-2.2878000000000016E-9</c:v>
                </c:pt>
                <c:pt idx="119">
                  <c:v>-2.2753000000000014E-9</c:v>
                </c:pt>
                <c:pt idx="120">
                  <c:v>-2.2628000000000009E-9</c:v>
                </c:pt>
                <c:pt idx="121">
                  <c:v>-2.2503000000000012E-9</c:v>
                </c:pt>
                <c:pt idx="122">
                  <c:v>-2.2378000000000011E-9</c:v>
                </c:pt>
                <c:pt idx="123">
                  <c:v>-2.2253000000000014E-9</c:v>
                </c:pt>
                <c:pt idx="124">
                  <c:v>-2.2128000000000009E-9</c:v>
                </c:pt>
                <c:pt idx="125">
                  <c:v>-2.2003000000000012E-9</c:v>
                </c:pt>
                <c:pt idx="126">
                  <c:v>-2.1878000000000015E-9</c:v>
                </c:pt>
                <c:pt idx="127">
                  <c:v>-2.175300000000001E-9</c:v>
                </c:pt>
                <c:pt idx="128">
                  <c:v>-2.1628000000000008E-9</c:v>
                </c:pt>
                <c:pt idx="129">
                  <c:v>-2.1503000000000007E-9</c:v>
                </c:pt>
                <c:pt idx="130">
                  <c:v>-2.137800000000001E-9</c:v>
                </c:pt>
                <c:pt idx="131">
                  <c:v>-2.1253000000000013E-9</c:v>
                </c:pt>
                <c:pt idx="132">
                  <c:v>-2.1128000000000008E-9</c:v>
                </c:pt>
                <c:pt idx="133">
                  <c:v>-2.1003000000000007E-9</c:v>
                </c:pt>
                <c:pt idx="134">
                  <c:v>-2.087800000000001E-9</c:v>
                </c:pt>
                <c:pt idx="135">
                  <c:v>-2.0753000000000009E-9</c:v>
                </c:pt>
                <c:pt idx="136">
                  <c:v>-2.0628000000000008E-9</c:v>
                </c:pt>
                <c:pt idx="137">
                  <c:v>-2.0503000000000007E-9</c:v>
                </c:pt>
                <c:pt idx="138">
                  <c:v>-2.037800000000001E-9</c:v>
                </c:pt>
                <c:pt idx="139">
                  <c:v>-2.0253000000000013E-9</c:v>
                </c:pt>
                <c:pt idx="140">
                  <c:v>-2.0128000000000003E-9</c:v>
                </c:pt>
                <c:pt idx="141">
                  <c:v>-2.0003000000000006E-9</c:v>
                </c:pt>
                <c:pt idx="142">
                  <c:v>-1.9878000000000009E-9</c:v>
                </c:pt>
                <c:pt idx="143">
                  <c:v>-1.9753000000000012E-9</c:v>
                </c:pt>
                <c:pt idx="144">
                  <c:v>-1.9628000000000007E-9</c:v>
                </c:pt>
                <c:pt idx="145">
                  <c:v>-1.9503000000000014E-9</c:v>
                </c:pt>
                <c:pt idx="146">
                  <c:v>-1.9378000000000009E-9</c:v>
                </c:pt>
                <c:pt idx="147">
                  <c:v>-1.9253000000000008E-9</c:v>
                </c:pt>
                <c:pt idx="148">
                  <c:v>-1.9128000000000007E-9</c:v>
                </c:pt>
                <c:pt idx="149">
                  <c:v>-1.900300000000001E-9</c:v>
                </c:pt>
                <c:pt idx="150">
                  <c:v>-1.8878000000000009E-9</c:v>
                </c:pt>
                <c:pt idx="151">
                  <c:v>-1.8753000000000008E-9</c:v>
                </c:pt>
                <c:pt idx="152">
                  <c:v>-1.8628000000000006E-9</c:v>
                </c:pt>
                <c:pt idx="153">
                  <c:v>-1.8503000000000007E-9</c:v>
                </c:pt>
                <c:pt idx="154">
                  <c:v>-1.8378000000000008E-9</c:v>
                </c:pt>
                <c:pt idx="155">
                  <c:v>-1.8253000000000009E-9</c:v>
                </c:pt>
                <c:pt idx="156">
                  <c:v>-1.8128000000000008E-9</c:v>
                </c:pt>
                <c:pt idx="157">
                  <c:v>-1.8003000000000009E-9</c:v>
                </c:pt>
                <c:pt idx="158">
                  <c:v>-1.7878000000000008E-9</c:v>
                </c:pt>
                <c:pt idx="159">
                  <c:v>-1.7753000000000007E-9</c:v>
                </c:pt>
                <c:pt idx="160">
                  <c:v>-1.7628000000000008E-9</c:v>
                </c:pt>
                <c:pt idx="161">
                  <c:v>-1.7503000000000009E-9</c:v>
                </c:pt>
                <c:pt idx="162">
                  <c:v>-1.7378000000000003E-9</c:v>
                </c:pt>
                <c:pt idx="163">
                  <c:v>-1.7253000000000006E-9</c:v>
                </c:pt>
                <c:pt idx="164">
                  <c:v>-1.7128000000000005E-9</c:v>
                </c:pt>
                <c:pt idx="165">
                  <c:v>-1.7003000000000008E-9</c:v>
                </c:pt>
                <c:pt idx="166">
                  <c:v>-1.6878000000000005E-9</c:v>
                </c:pt>
                <c:pt idx="167">
                  <c:v>-1.6753000000000008E-9</c:v>
                </c:pt>
                <c:pt idx="168">
                  <c:v>-1.6628000000000009E-9</c:v>
                </c:pt>
                <c:pt idx="169">
                  <c:v>-1.650300000000001E-9</c:v>
                </c:pt>
                <c:pt idx="170">
                  <c:v>-1.6378000000000007E-9</c:v>
                </c:pt>
                <c:pt idx="171">
                  <c:v>-1.6253000000000008E-9</c:v>
                </c:pt>
                <c:pt idx="172">
                  <c:v>-1.6128000000000009E-9</c:v>
                </c:pt>
                <c:pt idx="173">
                  <c:v>-1.6003000000000006E-9</c:v>
                </c:pt>
                <c:pt idx="174">
                  <c:v>-1.5878000000000007E-9</c:v>
                </c:pt>
                <c:pt idx="175">
                  <c:v>-1.5753000000000005E-9</c:v>
                </c:pt>
                <c:pt idx="176">
                  <c:v>-1.5628000000000008E-9</c:v>
                </c:pt>
                <c:pt idx="177">
                  <c:v>-1.5503000000000005E-9</c:v>
                </c:pt>
                <c:pt idx="178">
                  <c:v>-1.5378000000000006E-9</c:v>
                </c:pt>
                <c:pt idx="179">
                  <c:v>-1.5253000000000007E-9</c:v>
                </c:pt>
                <c:pt idx="180">
                  <c:v>-1.5128000000000006E-9</c:v>
                </c:pt>
                <c:pt idx="181">
                  <c:v>-1.5003000000000007E-9</c:v>
                </c:pt>
                <c:pt idx="182">
                  <c:v>-1.4878000000000006E-9</c:v>
                </c:pt>
                <c:pt idx="183">
                  <c:v>-1.4753000000000005E-9</c:v>
                </c:pt>
                <c:pt idx="184">
                  <c:v>-1.4628000000000006E-9</c:v>
                </c:pt>
                <c:pt idx="185">
                  <c:v>-1.4503000000000007E-9</c:v>
                </c:pt>
                <c:pt idx="186">
                  <c:v>-1.4378000000000001E-9</c:v>
                </c:pt>
                <c:pt idx="187">
                  <c:v>-1.4253000000000004E-9</c:v>
                </c:pt>
                <c:pt idx="188">
                  <c:v>-1.4128000000000003E-9</c:v>
                </c:pt>
                <c:pt idx="189">
                  <c:v>-1.4003000000000006E-9</c:v>
                </c:pt>
                <c:pt idx="190">
                  <c:v>-1.3878000000000003E-9</c:v>
                </c:pt>
                <c:pt idx="191">
                  <c:v>-1.3753000000000006E-9</c:v>
                </c:pt>
                <c:pt idx="192">
                  <c:v>-1.3628000000000007E-9</c:v>
                </c:pt>
                <c:pt idx="193">
                  <c:v>-1.3503000000000008E-9</c:v>
                </c:pt>
                <c:pt idx="194">
                  <c:v>-1.3378000000000005E-9</c:v>
                </c:pt>
                <c:pt idx="195">
                  <c:v>-1.3253000000000006E-9</c:v>
                </c:pt>
                <c:pt idx="196">
                  <c:v>-1.3128000000000007E-9</c:v>
                </c:pt>
                <c:pt idx="197">
                  <c:v>-1.3003000000000004E-9</c:v>
                </c:pt>
                <c:pt idx="198">
                  <c:v>-1.2878000000000005E-9</c:v>
                </c:pt>
                <c:pt idx="199">
                  <c:v>-1.2753000000000003E-9</c:v>
                </c:pt>
                <c:pt idx="200">
                  <c:v>-1.2628000000000006E-9</c:v>
                </c:pt>
                <c:pt idx="201">
                  <c:v>-1.2503000000000003E-9</c:v>
                </c:pt>
                <c:pt idx="202">
                  <c:v>-1.2378000000000004E-9</c:v>
                </c:pt>
                <c:pt idx="203">
                  <c:v>-1.2253000000000005E-9</c:v>
                </c:pt>
                <c:pt idx="204">
                  <c:v>-1.2128000000000004E-9</c:v>
                </c:pt>
                <c:pt idx="205">
                  <c:v>-1.2003000000000005E-9</c:v>
                </c:pt>
                <c:pt idx="206">
                  <c:v>-1.1878000000000006E-9</c:v>
                </c:pt>
                <c:pt idx="207">
                  <c:v>-1.1753000000000007E-9</c:v>
                </c:pt>
                <c:pt idx="208">
                  <c:v>-1.1628000000000006E-9</c:v>
                </c:pt>
                <c:pt idx="209">
                  <c:v>-1.1503000000000007E-9</c:v>
                </c:pt>
                <c:pt idx="210">
                  <c:v>-1.1378000000000004E-9</c:v>
                </c:pt>
                <c:pt idx="211">
                  <c:v>-1.1253000000000004E-9</c:v>
                </c:pt>
                <c:pt idx="212">
                  <c:v>-1.1128000000000003E-9</c:v>
                </c:pt>
                <c:pt idx="213">
                  <c:v>-1.1003000000000006E-9</c:v>
                </c:pt>
                <c:pt idx="214">
                  <c:v>-1.0878000000000001E-9</c:v>
                </c:pt>
                <c:pt idx="215">
                  <c:v>-1.0753000000000004E-9</c:v>
                </c:pt>
                <c:pt idx="216">
                  <c:v>-1.0628000000000005E-9</c:v>
                </c:pt>
                <c:pt idx="217">
                  <c:v>-1.0503000000000006E-9</c:v>
                </c:pt>
                <c:pt idx="218">
                  <c:v>-1.0378000000000003E-9</c:v>
                </c:pt>
                <c:pt idx="219">
                  <c:v>-1.0253000000000004E-9</c:v>
                </c:pt>
                <c:pt idx="220">
                  <c:v>-1.0128000000000005E-9</c:v>
                </c:pt>
                <c:pt idx="221">
                  <c:v>-1.0003000000000002E-9</c:v>
                </c:pt>
                <c:pt idx="222">
                  <c:v>-9.8780000000000066E-10</c:v>
                </c:pt>
                <c:pt idx="223">
                  <c:v>-9.7530000000000076E-10</c:v>
                </c:pt>
                <c:pt idx="224">
                  <c:v>-9.6280000000000044E-10</c:v>
                </c:pt>
                <c:pt idx="225">
                  <c:v>-9.5030000000000074E-10</c:v>
                </c:pt>
                <c:pt idx="226">
                  <c:v>-9.3780000000000063E-10</c:v>
                </c:pt>
                <c:pt idx="227">
                  <c:v>-9.2530000000000052E-10</c:v>
                </c:pt>
                <c:pt idx="228">
                  <c:v>-9.1280000000000071E-10</c:v>
                </c:pt>
                <c:pt idx="229">
                  <c:v>-9.0030000000000071E-10</c:v>
                </c:pt>
                <c:pt idx="230">
                  <c:v>-8.878000000000007E-10</c:v>
                </c:pt>
                <c:pt idx="231">
                  <c:v>-8.7530000000000069E-10</c:v>
                </c:pt>
                <c:pt idx="232">
                  <c:v>-8.6280000000000047E-10</c:v>
                </c:pt>
                <c:pt idx="233">
                  <c:v>-8.5030000000000067E-10</c:v>
                </c:pt>
                <c:pt idx="234">
                  <c:v>-8.3780000000000046E-10</c:v>
                </c:pt>
                <c:pt idx="235">
                  <c:v>-8.2530000000000045E-10</c:v>
                </c:pt>
                <c:pt idx="236">
                  <c:v>-8.1280000000000034E-10</c:v>
                </c:pt>
                <c:pt idx="237">
                  <c:v>-8.0030000000000043E-10</c:v>
                </c:pt>
                <c:pt idx="238">
                  <c:v>-7.8780000000000042E-10</c:v>
                </c:pt>
                <c:pt idx="239">
                  <c:v>-7.7530000000000041E-10</c:v>
                </c:pt>
                <c:pt idx="240">
                  <c:v>-7.628000000000003E-10</c:v>
                </c:pt>
                <c:pt idx="241">
                  <c:v>-7.5030000000000029E-10</c:v>
                </c:pt>
                <c:pt idx="242">
                  <c:v>-7.3780000000000029E-10</c:v>
                </c:pt>
                <c:pt idx="243">
                  <c:v>-7.2530000000000028E-10</c:v>
                </c:pt>
                <c:pt idx="244">
                  <c:v>-7.1280000000000027E-10</c:v>
                </c:pt>
                <c:pt idx="245">
                  <c:v>-7.0030000000000026E-10</c:v>
                </c:pt>
                <c:pt idx="246">
                  <c:v>-6.8780000000000035E-10</c:v>
                </c:pt>
                <c:pt idx="247">
                  <c:v>-6.7530000000000035E-10</c:v>
                </c:pt>
                <c:pt idx="248">
                  <c:v>-6.6280000000000034E-10</c:v>
                </c:pt>
                <c:pt idx="249">
                  <c:v>-6.5030000000000033E-10</c:v>
                </c:pt>
                <c:pt idx="250">
                  <c:v>-6.3780000000000032E-10</c:v>
                </c:pt>
                <c:pt idx="251">
                  <c:v>-6.2530000000000031E-10</c:v>
                </c:pt>
                <c:pt idx="252">
                  <c:v>-6.128000000000002E-10</c:v>
                </c:pt>
                <c:pt idx="253">
                  <c:v>-6.0030000000000029E-10</c:v>
                </c:pt>
                <c:pt idx="254">
                  <c:v>-5.8780000000000029E-10</c:v>
                </c:pt>
                <c:pt idx="255">
                  <c:v>-5.7530000000000028E-10</c:v>
                </c:pt>
                <c:pt idx="256">
                  <c:v>-5.6280000000000017E-10</c:v>
                </c:pt>
                <c:pt idx="257">
                  <c:v>-5.5030000000000026E-10</c:v>
                </c:pt>
                <c:pt idx="258">
                  <c:v>-5.3780000000000036E-10</c:v>
                </c:pt>
                <c:pt idx="259">
                  <c:v>-5.2530000000000035E-10</c:v>
                </c:pt>
                <c:pt idx="260">
                  <c:v>-5.1280000000000024E-10</c:v>
                </c:pt>
                <c:pt idx="261">
                  <c:v>-5.0030000000000033E-10</c:v>
                </c:pt>
                <c:pt idx="262">
                  <c:v>-4.8780000000000032E-10</c:v>
                </c:pt>
                <c:pt idx="263">
                  <c:v>-4.7530000000000031E-10</c:v>
                </c:pt>
                <c:pt idx="264">
                  <c:v>-4.628000000000001E-10</c:v>
                </c:pt>
                <c:pt idx="265">
                  <c:v>-4.5030000000000019E-10</c:v>
                </c:pt>
                <c:pt idx="266">
                  <c:v>-4.3780000000000018E-10</c:v>
                </c:pt>
                <c:pt idx="267">
                  <c:v>-4.2530000000000023E-10</c:v>
                </c:pt>
                <c:pt idx="268">
                  <c:v>-4.1280000000000017E-10</c:v>
                </c:pt>
                <c:pt idx="269">
                  <c:v>-4.0030000000000021E-10</c:v>
                </c:pt>
                <c:pt idx="270">
                  <c:v>-3.878000000000002E-10</c:v>
                </c:pt>
                <c:pt idx="271">
                  <c:v>-3.7530000000000019E-10</c:v>
                </c:pt>
                <c:pt idx="272">
                  <c:v>-3.6280000000000024E-10</c:v>
                </c:pt>
                <c:pt idx="273">
                  <c:v>-3.5030000000000023E-10</c:v>
                </c:pt>
                <c:pt idx="274">
                  <c:v>-3.3780000000000017E-10</c:v>
                </c:pt>
                <c:pt idx="275">
                  <c:v>-3.2530000000000021E-10</c:v>
                </c:pt>
                <c:pt idx="276">
                  <c:v>-3.128000000000002E-10</c:v>
                </c:pt>
                <c:pt idx="277">
                  <c:v>-3.0030000000000014E-10</c:v>
                </c:pt>
                <c:pt idx="278">
                  <c:v>-2.8780000000000013E-10</c:v>
                </c:pt>
                <c:pt idx="279">
                  <c:v>-2.7530000000000018E-10</c:v>
                </c:pt>
                <c:pt idx="280">
                  <c:v>-2.6280000000000017E-10</c:v>
                </c:pt>
                <c:pt idx="281">
                  <c:v>-2.5030000000000016E-10</c:v>
                </c:pt>
                <c:pt idx="282">
                  <c:v>-2.378000000000001E-10</c:v>
                </c:pt>
                <c:pt idx="283">
                  <c:v>-2.2530000000000009E-10</c:v>
                </c:pt>
                <c:pt idx="284">
                  <c:v>-2.1280000000000013E-10</c:v>
                </c:pt>
                <c:pt idx="285">
                  <c:v>-2.0030000000000013E-10</c:v>
                </c:pt>
                <c:pt idx="286">
                  <c:v>-1.8780000000000006E-10</c:v>
                </c:pt>
                <c:pt idx="287">
                  <c:v>-1.7530000000000008E-10</c:v>
                </c:pt>
                <c:pt idx="288">
                  <c:v>-1.628000000000001E-10</c:v>
                </c:pt>
                <c:pt idx="289">
                  <c:v>-1.5030000000000004E-10</c:v>
                </c:pt>
                <c:pt idx="290">
                  <c:v>-1.3780000000000008E-10</c:v>
                </c:pt>
                <c:pt idx="291">
                  <c:v>-1.2530000000000005E-10</c:v>
                </c:pt>
                <c:pt idx="292">
                  <c:v>-1.1280000000000008E-10</c:v>
                </c:pt>
                <c:pt idx="293">
                  <c:v>-1.0030000000000004E-10</c:v>
                </c:pt>
                <c:pt idx="294">
                  <c:v>-8.7800000000000061E-11</c:v>
                </c:pt>
                <c:pt idx="295">
                  <c:v>-7.5300000000000053E-11</c:v>
                </c:pt>
                <c:pt idx="296">
                  <c:v>-6.2800000000000044E-11</c:v>
                </c:pt>
                <c:pt idx="297">
                  <c:v>-5.0300000000000023E-11</c:v>
                </c:pt>
                <c:pt idx="298">
                  <c:v>-3.7800000000000027E-11</c:v>
                </c:pt>
                <c:pt idx="299">
                  <c:v>-2.5300000000000012E-11</c:v>
                </c:pt>
                <c:pt idx="300">
                  <c:v>-1.2800000000000008E-11</c:v>
                </c:pt>
                <c:pt idx="301">
                  <c:v>-3.0000000000000019E-13</c:v>
                </c:pt>
                <c:pt idx="302">
                  <c:v>1.2200000000000007E-11</c:v>
                </c:pt>
                <c:pt idx="303">
                  <c:v>2.4700000000000012E-11</c:v>
                </c:pt>
                <c:pt idx="304">
                  <c:v>3.7200000000000018E-11</c:v>
                </c:pt>
                <c:pt idx="305">
                  <c:v>4.9700000000000039E-11</c:v>
                </c:pt>
                <c:pt idx="306">
                  <c:v>6.2200000000000041E-11</c:v>
                </c:pt>
                <c:pt idx="307">
                  <c:v>7.4700000000000037E-11</c:v>
                </c:pt>
                <c:pt idx="308">
                  <c:v>8.7200000000000058E-11</c:v>
                </c:pt>
                <c:pt idx="309">
                  <c:v>9.9700000000000067E-11</c:v>
                </c:pt>
                <c:pt idx="310">
                  <c:v>1.1220000000000008E-10</c:v>
                </c:pt>
                <c:pt idx="311">
                  <c:v>1.2470000000000005E-10</c:v>
                </c:pt>
                <c:pt idx="312">
                  <c:v>1.3720000000000008E-10</c:v>
                </c:pt>
                <c:pt idx="313">
                  <c:v>1.4970000000000006E-10</c:v>
                </c:pt>
                <c:pt idx="314">
                  <c:v>1.6220000000000004E-10</c:v>
                </c:pt>
                <c:pt idx="315">
                  <c:v>1.7470000000000008E-10</c:v>
                </c:pt>
                <c:pt idx="316">
                  <c:v>1.8720000000000011E-10</c:v>
                </c:pt>
                <c:pt idx="317">
                  <c:v>1.997000000000001E-10</c:v>
                </c:pt>
                <c:pt idx="318">
                  <c:v>2.122000000000001E-10</c:v>
                </c:pt>
                <c:pt idx="319">
                  <c:v>2.2470000000000016E-10</c:v>
                </c:pt>
                <c:pt idx="320">
                  <c:v>2.3720000000000007E-10</c:v>
                </c:pt>
                <c:pt idx="321">
                  <c:v>2.4970000000000008E-10</c:v>
                </c:pt>
                <c:pt idx="322">
                  <c:v>2.6220000000000014E-10</c:v>
                </c:pt>
                <c:pt idx="323">
                  <c:v>2.7470000000000015E-10</c:v>
                </c:pt>
                <c:pt idx="324">
                  <c:v>2.872000000000001E-10</c:v>
                </c:pt>
                <c:pt idx="325">
                  <c:v>2.9970000000000016E-10</c:v>
                </c:pt>
                <c:pt idx="326">
                  <c:v>3.1220000000000017E-10</c:v>
                </c:pt>
                <c:pt idx="327">
                  <c:v>3.2470000000000018E-10</c:v>
                </c:pt>
                <c:pt idx="328">
                  <c:v>3.3720000000000014E-10</c:v>
                </c:pt>
                <c:pt idx="329">
                  <c:v>3.4970000000000015E-10</c:v>
                </c:pt>
                <c:pt idx="330">
                  <c:v>3.6220000000000021E-10</c:v>
                </c:pt>
                <c:pt idx="331">
                  <c:v>3.7470000000000022E-10</c:v>
                </c:pt>
                <c:pt idx="332">
                  <c:v>3.8720000000000017E-10</c:v>
                </c:pt>
                <c:pt idx="333">
                  <c:v>3.9970000000000018E-10</c:v>
                </c:pt>
                <c:pt idx="334">
                  <c:v>4.1220000000000014E-10</c:v>
                </c:pt>
                <c:pt idx="335">
                  <c:v>4.2470000000000025E-10</c:v>
                </c:pt>
                <c:pt idx="336">
                  <c:v>4.3720000000000021E-10</c:v>
                </c:pt>
                <c:pt idx="337">
                  <c:v>4.4970000000000022E-10</c:v>
                </c:pt>
                <c:pt idx="338">
                  <c:v>4.6220000000000017E-10</c:v>
                </c:pt>
                <c:pt idx="339">
                  <c:v>4.7470000000000023E-10</c:v>
                </c:pt>
                <c:pt idx="340">
                  <c:v>4.8720000000000024E-10</c:v>
                </c:pt>
                <c:pt idx="341">
                  <c:v>4.9970000000000025E-10</c:v>
                </c:pt>
                <c:pt idx="342">
                  <c:v>5.1220000000000026E-10</c:v>
                </c:pt>
                <c:pt idx="343">
                  <c:v>5.2470000000000027E-10</c:v>
                </c:pt>
                <c:pt idx="344">
                  <c:v>5.3720000000000027E-10</c:v>
                </c:pt>
                <c:pt idx="345">
                  <c:v>5.4970000000000028E-10</c:v>
                </c:pt>
                <c:pt idx="346">
                  <c:v>5.6220000000000019E-10</c:v>
                </c:pt>
                <c:pt idx="347">
                  <c:v>5.747000000000003E-10</c:v>
                </c:pt>
                <c:pt idx="348">
                  <c:v>5.8720000000000031E-10</c:v>
                </c:pt>
                <c:pt idx="349">
                  <c:v>5.9970000000000032E-10</c:v>
                </c:pt>
                <c:pt idx="350">
                  <c:v>6.1220000000000022E-10</c:v>
                </c:pt>
                <c:pt idx="351">
                  <c:v>6.2470000000000033E-10</c:v>
                </c:pt>
                <c:pt idx="352">
                  <c:v>6.3720000000000034E-10</c:v>
                </c:pt>
                <c:pt idx="353">
                  <c:v>6.4970000000000035E-10</c:v>
                </c:pt>
                <c:pt idx="354">
                  <c:v>6.6220000000000036E-10</c:v>
                </c:pt>
                <c:pt idx="355">
                  <c:v>6.7470000000000037E-10</c:v>
                </c:pt>
                <c:pt idx="356">
                  <c:v>6.8720000000000038E-10</c:v>
                </c:pt>
                <c:pt idx="357">
                  <c:v>6.9970000000000039E-10</c:v>
                </c:pt>
                <c:pt idx="358">
                  <c:v>7.1220000000000029E-10</c:v>
                </c:pt>
                <c:pt idx="359">
                  <c:v>7.247000000000004E-10</c:v>
                </c:pt>
                <c:pt idx="360">
                  <c:v>7.3720000000000041E-10</c:v>
                </c:pt>
                <c:pt idx="361">
                  <c:v>7.4970000000000042E-10</c:v>
                </c:pt>
                <c:pt idx="362">
                  <c:v>7.6220000000000033E-10</c:v>
                </c:pt>
                <c:pt idx="363">
                  <c:v>7.7470000000000044E-10</c:v>
                </c:pt>
                <c:pt idx="364">
                  <c:v>7.8720000000000045E-10</c:v>
                </c:pt>
                <c:pt idx="365">
                  <c:v>7.9970000000000045E-10</c:v>
                </c:pt>
                <c:pt idx="366">
                  <c:v>8.1220000000000046E-10</c:v>
                </c:pt>
                <c:pt idx="367">
                  <c:v>8.2470000000000047E-10</c:v>
                </c:pt>
                <c:pt idx="368">
                  <c:v>8.3720000000000058E-10</c:v>
                </c:pt>
                <c:pt idx="369">
                  <c:v>8.4970000000000059E-10</c:v>
                </c:pt>
                <c:pt idx="370">
                  <c:v>8.622000000000005E-10</c:v>
                </c:pt>
                <c:pt idx="371">
                  <c:v>8.7470000000000061E-10</c:v>
                </c:pt>
                <c:pt idx="372">
                  <c:v>8.8720000000000062E-10</c:v>
                </c:pt>
                <c:pt idx="373">
                  <c:v>8.9970000000000052E-10</c:v>
                </c:pt>
                <c:pt idx="374">
                  <c:v>9.1220000000000053E-10</c:v>
                </c:pt>
                <c:pt idx="375">
                  <c:v>9.2470000000000033E-10</c:v>
                </c:pt>
                <c:pt idx="376">
                  <c:v>9.3720000000000065E-10</c:v>
                </c:pt>
                <c:pt idx="377">
                  <c:v>9.4970000000000076E-10</c:v>
                </c:pt>
                <c:pt idx="378">
                  <c:v>9.6220000000000046E-10</c:v>
                </c:pt>
                <c:pt idx="379">
                  <c:v>9.7470000000000057E-10</c:v>
                </c:pt>
                <c:pt idx="380">
                  <c:v>9.8720000000000069E-10</c:v>
                </c:pt>
                <c:pt idx="381">
                  <c:v>9.997000000000008E-10</c:v>
                </c:pt>
                <c:pt idx="382">
                  <c:v>1.0122000000000005E-9</c:v>
                </c:pt>
                <c:pt idx="383">
                  <c:v>1.0247000000000004E-9</c:v>
                </c:pt>
                <c:pt idx="384">
                  <c:v>1.0372000000000005E-9</c:v>
                </c:pt>
                <c:pt idx="385">
                  <c:v>1.0497000000000004E-9</c:v>
                </c:pt>
                <c:pt idx="386">
                  <c:v>1.0622000000000003E-9</c:v>
                </c:pt>
                <c:pt idx="387">
                  <c:v>1.0747000000000004E-9</c:v>
                </c:pt>
                <c:pt idx="388">
                  <c:v>1.0872000000000003E-9</c:v>
                </c:pt>
                <c:pt idx="389">
                  <c:v>1.0997000000000005E-9</c:v>
                </c:pt>
                <c:pt idx="390">
                  <c:v>1.1122000000000004E-9</c:v>
                </c:pt>
                <c:pt idx="391">
                  <c:v>1.1247000000000007E-9</c:v>
                </c:pt>
                <c:pt idx="392">
                  <c:v>1.1372000000000006E-9</c:v>
                </c:pt>
                <c:pt idx="393">
                  <c:v>1.1497000000000005E-9</c:v>
                </c:pt>
                <c:pt idx="394">
                  <c:v>1.1622000000000008E-9</c:v>
                </c:pt>
                <c:pt idx="395">
                  <c:v>1.1747000000000007E-9</c:v>
                </c:pt>
                <c:pt idx="396">
                  <c:v>1.1872000000000006E-9</c:v>
                </c:pt>
                <c:pt idx="397">
                  <c:v>1.1997000000000003E-9</c:v>
                </c:pt>
                <c:pt idx="398">
                  <c:v>1.2122000000000006E-9</c:v>
                </c:pt>
                <c:pt idx="399">
                  <c:v>1.2247000000000003E-9</c:v>
                </c:pt>
                <c:pt idx="400">
                  <c:v>1.2372000000000004E-9</c:v>
                </c:pt>
              </c:numCache>
            </c:numRef>
          </c:xVal>
          <c:yVal>
            <c:numRef>
              <c:f>'C:\Users\LU\Fast Timing\07202012\64mm^2\ZVA&amp;AM\1750V\[T76.csv]T76'!$J$100:$J$500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0.13822000000000001</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125312"/>
        <c:axId val="98126848"/>
      </c:scatterChart>
      <c:valAx>
        <c:axId val="98125312"/>
        <c:scaling>
          <c:orientation val="minMax"/>
        </c:scaling>
        <c:axPos val="b"/>
        <c:numFmt formatCode="0.E+00" sourceLinked="0"/>
        <c:tickLblPos val="nextTo"/>
        <c:crossAx val="98126848"/>
        <c:crosses val="autoZero"/>
        <c:crossBetween val="midCat"/>
      </c:valAx>
      <c:valAx>
        <c:axId val="98126848"/>
        <c:scaling>
          <c:orientation val="minMax"/>
        </c:scaling>
        <c:axPos val="l"/>
        <c:majorGridlines/>
        <c:numFmt formatCode="General" sourceLinked="1"/>
        <c:tickLblPos val="nextTo"/>
        <c:crossAx val="98125312"/>
        <c:crosses val="autoZero"/>
        <c:crossBetween val="midCat"/>
      </c:valAx>
    </c:plotArea>
    <c:plotVisOnly val="1"/>
    <c:dispBlanksAs val="gap"/>
  </c:chart>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1"/>
          <c:order val="1"/>
          <c:marker>
            <c:symbol val="none"/>
          </c:marker>
          <c:xVal>
            <c:numRef>
              <c:f>Sheet5!$F$1:$F$41</c:f>
              <c:numCache>
                <c:formatCode>0.00E+00</c:formatCode>
                <c:ptCount val="41"/>
                <c:pt idx="0">
                  <c:v>-8.0000000000000044E-10</c:v>
                </c:pt>
                <c:pt idx="1">
                  <c:v>-7.7500000000000043E-10</c:v>
                </c:pt>
                <c:pt idx="2">
                  <c:v>-7.5000000000000041E-10</c:v>
                </c:pt>
                <c:pt idx="3">
                  <c:v>-7.2500000000000039E-10</c:v>
                </c:pt>
                <c:pt idx="4">
                  <c:v>-7.0000000000000037E-10</c:v>
                </c:pt>
                <c:pt idx="5">
                  <c:v>-6.7500000000000046E-10</c:v>
                </c:pt>
                <c:pt idx="6">
                  <c:v>-6.5000000000000034E-10</c:v>
                </c:pt>
                <c:pt idx="7">
                  <c:v>-6.2500000000000032E-10</c:v>
                </c:pt>
                <c:pt idx="8">
                  <c:v>-6.0000000000000031E-10</c:v>
                </c:pt>
                <c:pt idx="9">
                  <c:v>-5.7500000000000029E-10</c:v>
                </c:pt>
                <c:pt idx="10">
                  <c:v>-5.5000000000000027E-10</c:v>
                </c:pt>
                <c:pt idx="11">
                  <c:v>-5.2500000000000015E-10</c:v>
                </c:pt>
                <c:pt idx="12">
                  <c:v>-5.0000000000000024E-10</c:v>
                </c:pt>
                <c:pt idx="13">
                  <c:v>-4.7500000000000022E-10</c:v>
                </c:pt>
                <c:pt idx="14">
                  <c:v>-4.5000000000000026E-10</c:v>
                </c:pt>
                <c:pt idx="15">
                  <c:v>-4.2500000000000024E-10</c:v>
                </c:pt>
                <c:pt idx="16">
                  <c:v>-4.0000000000000012E-10</c:v>
                </c:pt>
                <c:pt idx="17">
                  <c:v>-3.7500000000000015E-10</c:v>
                </c:pt>
                <c:pt idx="18">
                  <c:v>-3.5000000000000024E-10</c:v>
                </c:pt>
                <c:pt idx="19">
                  <c:v>-3.2500000000000017E-10</c:v>
                </c:pt>
                <c:pt idx="20">
                  <c:v>-3.0000000000000015E-10</c:v>
                </c:pt>
                <c:pt idx="21">
                  <c:v>-2.7500000000000014E-10</c:v>
                </c:pt>
                <c:pt idx="22">
                  <c:v>-2.5000000000000007E-10</c:v>
                </c:pt>
                <c:pt idx="23">
                  <c:v>-2.2500000000000013E-10</c:v>
                </c:pt>
                <c:pt idx="24">
                  <c:v>-2.0000000000000011E-10</c:v>
                </c:pt>
                <c:pt idx="25">
                  <c:v>-1.7500000000000004E-10</c:v>
                </c:pt>
                <c:pt idx="26">
                  <c:v>-1.500000000000001E-10</c:v>
                </c:pt>
                <c:pt idx="27">
                  <c:v>-1.2500000000000006E-10</c:v>
                </c:pt>
                <c:pt idx="28">
                  <c:v>-1.0000000000000008E-10</c:v>
                </c:pt>
                <c:pt idx="29">
                  <c:v>-7.5000000000000077E-11</c:v>
                </c:pt>
                <c:pt idx="30">
                  <c:v>-5.0000000000000041E-11</c:v>
                </c:pt>
                <c:pt idx="31">
                  <c:v>-2.5000000000000001E-11</c:v>
                </c:pt>
                <c:pt idx="32">
                  <c:v>0</c:v>
                </c:pt>
                <c:pt idx="33">
                  <c:v>2.5000000000000001E-11</c:v>
                </c:pt>
                <c:pt idx="34">
                  <c:v>5.0000000000000041E-11</c:v>
                </c:pt>
                <c:pt idx="35">
                  <c:v>7.5000000000000051E-11</c:v>
                </c:pt>
                <c:pt idx="36">
                  <c:v>1.0000000000000006E-10</c:v>
                </c:pt>
                <c:pt idx="37">
                  <c:v>1.2500000000000006E-10</c:v>
                </c:pt>
                <c:pt idx="38">
                  <c:v>1.5000000000000008E-10</c:v>
                </c:pt>
                <c:pt idx="39">
                  <c:v>1.7500000000000012E-10</c:v>
                </c:pt>
                <c:pt idx="40">
                  <c:v>2.0000000000000011E-10</c:v>
                </c:pt>
              </c:numCache>
            </c:numRef>
          </c:xVal>
          <c:yVal>
            <c:numRef>
              <c:f>Sheet5!$J$1:$J$41</c:f>
              <c:numCache>
                <c:formatCode>0.00E+00</c:formatCode>
                <c:ptCount val="41"/>
                <c:pt idx="0">
                  <c:v>0.67359462314129581</c:v>
                </c:pt>
                <c:pt idx="1">
                  <c:v>1.9785201270256765</c:v>
                </c:pt>
                <c:pt idx="2">
                  <c:v>5.0504270368378466</c:v>
                </c:pt>
                <c:pt idx="3">
                  <c:v>11.203700685127243</c:v>
                </c:pt>
                <c:pt idx="4">
                  <c:v>21.599349022653211</c:v>
                </c:pt>
                <c:pt idx="5">
                  <c:v>36.188084403780628</c:v>
                </c:pt>
                <c:pt idx="6">
                  <c:v>52.690982267803051</c:v>
                </c:pt>
                <c:pt idx="7">
                  <c:v>66.673424626070357</c:v>
                </c:pt>
                <c:pt idx="8">
                  <c:v>73.318741006038792</c:v>
                </c:pt>
                <c:pt idx="9">
                  <c:v>70.068529419031421</c:v>
                </c:pt>
                <c:pt idx="10">
                  <c:v>58.193807682892832</c:v>
                </c:pt>
                <c:pt idx="11">
                  <c:v>42.002613505954031</c:v>
                </c:pt>
                <c:pt idx="12">
                  <c:v>26.346420655562039</c:v>
                </c:pt>
                <c:pt idx="13">
                  <c:v>14.361926408357194</c:v>
                </c:pt>
                <c:pt idx="14">
                  <c:v>6.8037686898929408</c:v>
                </c:pt>
                <c:pt idx="15">
                  <c:v>2.8011228192612374</c:v>
                </c:pt>
                <c:pt idx="16">
                  <c:v>1.0022141509938558</c:v>
                </c:pt>
                <c:pt idx="17">
                  <c:v>0.31162671206806652</c:v>
                </c:pt>
                <c:pt idx="18">
                  <c:v>8.4208240369570725E-2</c:v>
                </c:pt>
                <c:pt idx="19">
                  <c:v>1.9775172250060886E-2</c:v>
                </c:pt>
                <c:pt idx="20">
                  <c:v>4.0358194189878084E-3</c:v>
                </c:pt>
                <c:pt idx="21">
                  <c:v>7.1579546768150591E-4</c:v>
                </c:pt>
                <c:pt idx="22">
                  <c:v>1.1032957126754059E-4</c:v>
                </c:pt>
                <c:pt idx="23">
                  <c:v>1.4778851483110653E-5</c:v>
                </c:pt>
                <c:pt idx="24">
                  <c:v>1.7204228694159052E-6</c:v>
                </c:pt>
                <c:pt idx="25">
                  <c:v>1.7405058887208878E-7</c:v>
                </c:pt>
                <c:pt idx="26">
                  <c:v>1.5302470639688352E-8</c:v>
                </c:pt>
                <c:pt idx="27">
                  <c:v>1.1692123141748255E-9</c:v>
                </c:pt>
                <c:pt idx="28">
                  <c:v>7.7637398486571948E-11</c:v>
                </c:pt>
                <c:pt idx="29">
                  <c:v>4.480168373838933E-12</c:v>
                </c:pt>
                <c:pt idx="30">
                  <c:v>2.246795086424935E-13</c:v>
                </c:pt>
                <c:pt idx="31">
                  <c:v>9.7921568822195595E-15</c:v>
                </c:pt>
                <c:pt idx="32">
                  <c:v>3.7088479405882815E-16</c:v>
                </c:pt>
                <c:pt idx="33">
                  <c:v>1.2208026437972126E-17</c:v>
                </c:pt>
                <c:pt idx="34">
                  <c:v>3.4921883736449928E-19</c:v>
                </c:pt>
                <c:pt idx="35">
                  <c:v>8.6815172200682572E-21</c:v>
                </c:pt>
                <c:pt idx="36">
                  <c:v>1.8755963019920202E-22</c:v>
                </c:pt>
                <c:pt idx="37">
                  <c:v>3.5215095658703826E-24</c:v>
                </c:pt>
                <c:pt idx="38">
                  <c:v>5.7459804628724482E-26</c:v>
                </c:pt>
                <c:pt idx="39">
                  <c:v>8.1478905294566875E-28</c:v>
                </c:pt>
                <c:pt idx="40">
                  <c:v>1.0040885015884955E-29</c:v>
                </c:pt>
              </c:numCache>
            </c:numRef>
          </c:yVal>
          <c:smooth val="1"/>
        </c:ser>
        <c:dLbls/>
        <c:axId val="121686656"/>
        <c:axId val="122462592"/>
      </c:scatterChart>
      <c:scatterChart>
        <c:scatterStyle val="lineMarker"/>
        <c:ser>
          <c:idx val="0"/>
          <c:order val="0"/>
          <c:spPr>
            <a:ln w="28575">
              <a:noFill/>
            </a:ln>
          </c:spPr>
          <c:marker>
            <c:symbol val="diamond"/>
            <c:size val="2"/>
          </c:marker>
          <c:xVal>
            <c:numRef>
              <c:f>Sheet5!$F$1:$F$41</c:f>
              <c:numCache>
                <c:formatCode>0.00E+00</c:formatCode>
                <c:ptCount val="41"/>
                <c:pt idx="0">
                  <c:v>-8.0000000000000044E-10</c:v>
                </c:pt>
                <c:pt idx="1">
                  <c:v>-7.7500000000000043E-10</c:v>
                </c:pt>
                <c:pt idx="2">
                  <c:v>-7.5000000000000041E-10</c:v>
                </c:pt>
                <c:pt idx="3">
                  <c:v>-7.2500000000000039E-10</c:v>
                </c:pt>
                <c:pt idx="4">
                  <c:v>-7.0000000000000037E-10</c:v>
                </c:pt>
                <c:pt idx="5">
                  <c:v>-6.7500000000000046E-10</c:v>
                </c:pt>
                <c:pt idx="6">
                  <c:v>-6.5000000000000034E-10</c:v>
                </c:pt>
                <c:pt idx="7">
                  <c:v>-6.2500000000000032E-10</c:v>
                </c:pt>
                <c:pt idx="8">
                  <c:v>-6.0000000000000031E-10</c:v>
                </c:pt>
                <c:pt idx="9">
                  <c:v>-5.7500000000000029E-10</c:v>
                </c:pt>
                <c:pt idx="10">
                  <c:v>-5.5000000000000027E-10</c:v>
                </c:pt>
                <c:pt idx="11">
                  <c:v>-5.2500000000000015E-10</c:v>
                </c:pt>
                <c:pt idx="12">
                  <c:v>-5.0000000000000024E-10</c:v>
                </c:pt>
                <c:pt idx="13">
                  <c:v>-4.7500000000000022E-10</c:v>
                </c:pt>
                <c:pt idx="14">
                  <c:v>-4.5000000000000026E-10</c:v>
                </c:pt>
                <c:pt idx="15">
                  <c:v>-4.2500000000000024E-10</c:v>
                </c:pt>
                <c:pt idx="16">
                  <c:v>-4.0000000000000012E-10</c:v>
                </c:pt>
                <c:pt idx="17">
                  <c:v>-3.7500000000000015E-10</c:v>
                </c:pt>
                <c:pt idx="18">
                  <c:v>-3.5000000000000024E-10</c:v>
                </c:pt>
                <c:pt idx="19">
                  <c:v>-3.2500000000000017E-10</c:v>
                </c:pt>
                <c:pt idx="20">
                  <c:v>-3.0000000000000015E-10</c:v>
                </c:pt>
                <c:pt idx="21">
                  <c:v>-2.7500000000000014E-10</c:v>
                </c:pt>
                <c:pt idx="22">
                  <c:v>-2.5000000000000007E-10</c:v>
                </c:pt>
                <c:pt idx="23">
                  <c:v>-2.2500000000000013E-10</c:v>
                </c:pt>
                <c:pt idx="24">
                  <c:v>-2.0000000000000011E-10</c:v>
                </c:pt>
                <c:pt idx="25">
                  <c:v>-1.7500000000000004E-10</c:v>
                </c:pt>
                <c:pt idx="26">
                  <c:v>-1.500000000000001E-10</c:v>
                </c:pt>
                <c:pt idx="27">
                  <c:v>-1.2500000000000006E-10</c:v>
                </c:pt>
                <c:pt idx="28">
                  <c:v>-1.0000000000000008E-10</c:v>
                </c:pt>
                <c:pt idx="29">
                  <c:v>-7.5000000000000077E-11</c:v>
                </c:pt>
                <c:pt idx="30">
                  <c:v>-5.0000000000000041E-11</c:v>
                </c:pt>
                <c:pt idx="31">
                  <c:v>-2.5000000000000001E-11</c:v>
                </c:pt>
                <c:pt idx="32">
                  <c:v>0</c:v>
                </c:pt>
                <c:pt idx="33">
                  <c:v>2.5000000000000001E-11</c:v>
                </c:pt>
                <c:pt idx="34">
                  <c:v>5.0000000000000041E-11</c:v>
                </c:pt>
                <c:pt idx="35">
                  <c:v>7.5000000000000051E-11</c:v>
                </c:pt>
                <c:pt idx="36">
                  <c:v>1.0000000000000006E-10</c:v>
                </c:pt>
                <c:pt idx="37">
                  <c:v>1.2500000000000006E-10</c:v>
                </c:pt>
                <c:pt idx="38">
                  <c:v>1.5000000000000008E-10</c:v>
                </c:pt>
                <c:pt idx="39">
                  <c:v>1.7500000000000012E-10</c:v>
                </c:pt>
                <c:pt idx="40">
                  <c:v>2.0000000000000011E-10</c:v>
                </c:pt>
              </c:numCache>
            </c:numRef>
          </c:xVal>
          <c:yVal>
            <c:numRef>
              <c:f>Sheet5!$G$1:$G$41</c:f>
              <c:numCache>
                <c:formatCode>General</c:formatCode>
                <c:ptCount val="41"/>
                <c:pt idx="0">
                  <c:v>4</c:v>
                </c:pt>
                <c:pt idx="1">
                  <c:v>0</c:v>
                </c:pt>
                <c:pt idx="2">
                  <c:v>0</c:v>
                </c:pt>
                <c:pt idx="3">
                  <c:v>1</c:v>
                </c:pt>
                <c:pt idx="4">
                  <c:v>17</c:v>
                </c:pt>
                <c:pt idx="5">
                  <c:v>36</c:v>
                </c:pt>
                <c:pt idx="6">
                  <c:v>54</c:v>
                </c:pt>
                <c:pt idx="7">
                  <c:v>80</c:v>
                </c:pt>
                <c:pt idx="8">
                  <c:v>77</c:v>
                </c:pt>
                <c:pt idx="9">
                  <c:v>53</c:v>
                </c:pt>
                <c:pt idx="10">
                  <c:v>55</c:v>
                </c:pt>
                <c:pt idx="11">
                  <c:v>52</c:v>
                </c:pt>
                <c:pt idx="12">
                  <c:v>19</c:v>
                </c:pt>
                <c:pt idx="13">
                  <c:v>21</c:v>
                </c:pt>
                <c:pt idx="14">
                  <c:v>15</c:v>
                </c:pt>
                <c:pt idx="15">
                  <c:v>11</c:v>
                </c:pt>
                <c:pt idx="16">
                  <c:v>1</c:v>
                </c:pt>
                <c:pt idx="17">
                  <c:v>1</c:v>
                </c:pt>
                <c:pt idx="18">
                  <c:v>1</c:v>
                </c:pt>
                <c:pt idx="19">
                  <c:v>2</c:v>
                </c:pt>
                <c:pt idx="20">
                  <c:v>0</c:v>
                </c:pt>
                <c:pt idx="21">
                  <c:v>3</c:v>
                </c:pt>
                <c:pt idx="22">
                  <c:v>1</c:v>
                </c:pt>
                <c:pt idx="23">
                  <c:v>2</c:v>
                </c:pt>
                <c:pt idx="24">
                  <c:v>1</c:v>
                </c:pt>
                <c:pt idx="25">
                  <c:v>0</c:v>
                </c:pt>
                <c:pt idx="26">
                  <c:v>1</c:v>
                </c:pt>
                <c:pt idx="27">
                  <c:v>0</c:v>
                </c:pt>
                <c:pt idx="28">
                  <c:v>0</c:v>
                </c:pt>
                <c:pt idx="29">
                  <c:v>1</c:v>
                </c:pt>
                <c:pt idx="30">
                  <c:v>0</c:v>
                </c:pt>
                <c:pt idx="31">
                  <c:v>0</c:v>
                </c:pt>
                <c:pt idx="32">
                  <c:v>0</c:v>
                </c:pt>
                <c:pt idx="33">
                  <c:v>0</c:v>
                </c:pt>
                <c:pt idx="34">
                  <c:v>0</c:v>
                </c:pt>
                <c:pt idx="35">
                  <c:v>0</c:v>
                </c:pt>
                <c:pt idx="36">
                  <c:v>0</c:v>
                </c:pt>
                <c:pt idx="37">
                  <c:v>1</c:v>
                </c:pt>
                <c:pt idx="38">
                  <c:v>0</c:v>
                </c:pt>
                <c:pt idx="39">
                  <c:v>0</c:v>
                </c:pt>
                <c:pt idx="40">
                  <c:v>0</c:v>
                </c:pt>
              </c:numCache>
            </c:numRef>
          </c:yVal>
        </c:ser>
        <c:dLbls/>
        <c:axId val="121686656"/>
        <c:axId val="122462592"/>
      </c:scatterChart>
      <c:valAx>
        <c:axId val="121686656"/>
        <c:scaling>
          <c:orientation val="minMax"/>
        </c:scaling>
        <c:axPos val="b"/>
        <c:numFmt formatCode="0.E+00" sourceLinked="0"/>
        <c:tickLblPos val="nextTo"/>
        <c:crossAx val="122462592"/>
        <c:crosses val="autoZero"/>
        <c:crossBetween val="midCat"/>
      </c:valAx>
      <c:valAx>
        <c:axId val="122462592"/>
        <c:scaling>
          <c:orientation val="minMax"/>
          <c:min val="0"/>
        </c:scaling>
        <c:axPos val="l"/>
        <c:majorGridlines/>
        <c:numFmt formatCode="#,##0" sourceLinked="0"/>
        <c:tickLblPos val="nextTo"/>
        <c:crossAx val="121686656"/>
        <c:crossesAt val="-1.0000000000000009E-9"/>
        <c:crossBetween val="midCat"/>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1"/>
          <c:order val="1"/>
          <c:marker>
            <c:symbol val="none"/>
          </c:marker>
          <c:xVal>
            <c:numRef>
              <c:f>Sheet8!$F$1:$F$41</c:f>
              <c:numCache>
                <c:formatCode>0.00E+00</c:formatCode>
                <c:ptCount val="41"/>
                <c:pt idx="0">
                  <c:v>-7.9000000000000058E-10</c:v>
                </c:pt>
                <c:pt idx="1">
                  <c:v>-7.6500000000000046E-10</c:v>
                </c:pt>
                <c:pt idx="2">
                  <c:v>-7.4000000000000044E-10</c:v>
                </c:pt>
                <c:pt idx="3">
                  <c:v>-7.1500000000000032E-10</c:v>
                </c:pt>
                <c:pt idx="4">
                  <c:v>-6.9000000000000041E-10</c:v>
                </c:pt>
                <c:pt idx="5">
                  <c:v>-6.6500000000000039E-10</c:v>
                </c:pt>
                <c:pt idx="6">
                  <c:v>-6.4000000000000048E-10</c:v>
                </c:pt>
                <c:pt idx="7">
                  <c:v>-6.1500000000000036E-10</c:v>
                </c:pt>
                <c:pt idx="8">
                  <c:v>-5.9000000000000034E-10</c:v>
                </c:pt>
                <c:pt idx="9">
                  <c:v>-5.6500000000000022E-10</c:v>
                </c:pt>
                <c:pt idx="10">
                  <c:v>-5.4000000000000031E-10</c:v>
                </c:pt>
                <c:pt idx="11">
                  <c:v>-5.1500000000000019E-10</c:v>
                </c:pt>
                <c:pt idx="12">
                  <c:v>-4.9000000000000038E-10</c:v>
                </c:pt>
                <c:pt idx="13">
                  <c:v>-4.6500000000000031E-10</c:v>
                </c:pt>
                <c:pt idx="14">
                  <c:v>-4.4000000000000029E-10</c:v>
                </c:pt>
                <c:pt idx="15">
                  <c:v>-4.1500000000000017E-10</c:v>
                </c:pt>
                <c:pt idx="16">
                  <c:v>-3.900000000000002E-10</c:v>
                </c:pt>
                <c:pt idx="17">
                  <c:v>-3.6500000000000019E-10</c:v>
                </c:pt>
                <c:pt idx="18">
                  <c:v>-3.4000000000000027E-10</c:v>
                </c:pt>
                <c:pt idx="19">
                  <c:v>-3.150000000000002E-10</c:v>
                </c:pt>
                <c:pt idx="20">
                  <c:v>-2.9000000000000019E-10</c:v>
                </c:pt>
                <c:pt idx="21">
                  <c:v>-2.6500000000000012E-10</c:v>
                </c:pt>
                <c:pt idx="22">
                  <c:v>-2.400000000000001E-10</c:v>
                </c:pt>
                <c:pt idx="23">
                  <c:v>-2.1500000000000016E-10</c:v>
                </c:pt>
                <c:pt idx="24">
                  <c:v>-1.9000000000000015E-10</c:v>
                </c:pt>
                <c:pt idx="25">
                  <c:v>-1.650000000000001E-10</c:v>
                </c:pt>
                <c:pt idx="26">
                  <c:v>-1.4000000000000009E-10</c:v>
                </c:pt>
                <c:pt idx="27">
                  <c:v>-1.1500000000000009E-10</c:v>
                </c:pt>
                <c:pt idx="28">
                  <c:v>-9.000000000000009E-11</c:v>
                </c:pt>
                <c:pt idx="29">
                  <c:v>-6.500000000000006E-11</c:v>
                </c:pt>
                <c:pt idx="30">
                  <c:v>-4.0000000000000043E-11</c:v>
                </c:pt>
                <c:pt idx="31">
                  <c:v>-1.500000000000001E-11</c:v>
                </c:pt>
                <c:pt idx="32">
                  <c:v>1.0000000000000001E-11</c:v>
                </c:pt>
                <c:pt idx="33">
                  <c:v>3.5000000000000002E-11</c:v>
                </c:pt>
                <c:pt idx="34">
                  <c:v>6.0000000000000038E-11</c:v>
                </c:pt>
                <c:pt idx="35">
                  <c:v>8.5000000000000068E-11</c:v>
                </c:pt>
                <c:pt idx="36">
                  <c:v>1.1000000000000002E-10</c:v>
                </c:pt>
                <c:pt idx="37">
                  <c:v>1.3500000000000008E-10</c:v>
                </c:pt>
                <c:pt idx="38">
                  <c:v>1.6000000000000004E-10</c:v>
                </c:pt>
                <c:pt idx="39">
                  <c:v>1.8500000000000011E-10</c:v>
                </c:pt>
                <c:pt idx="40">
                  <c:v>2.1000000000000013E-10</c:v>
                </c:pt>
              </c:numCache>
            </c:numRef>
          </c:xVal>
          <c:yVal>
            <c:numRef>
              <c:f>Sheet8!$J$1:$J$41</c:f>
              <c:numCache>
                <c:formatCode>0.00E+00</c:formatCode>
                <c:ptCount val="41"/>
                <c:pt idx="0">
                  <c:v>5.1928887640726742E-4</c:v>
                </c:pt>
                <c:pt idx="1">
                  <c:v>1.64688462569032E-3</c:v>
                </c:pt>
                <c:pt idx="2">
                  <c:v>4.9407871811693533E-3</c:v>
                </c:pt>
                <c:pt idx="3">
                  <c:v>1.4021934581895462E-2</c:v>
                </c:pt>
                <c:pt idx="4">
                  <c:v>3.7644240769746734E-2</c:v>
                </c:pt>
                <c:pt idx="5">
                  <c:v>9.5602217328020322E-2</c:v>
                </c:pt>
                <c:pt idx="6">
                  <c:v>0.22967631126146501</c:v>
                </c:pt>
                <c:pt idx="7">
                  <c:v>0.52196725717136561</c:v>
                </c:pt>
                <c:pt idx="8">
                  <c:v>1.122145400477337</c:v>
                </c:pt>
                <c:pt idx="9">
                  <c:v>2.2820955464714716</c:v>
                </c:pt>
                <c:pt idx="10">
                  <c:v>4.3903316648506516</c:v>
                </c:pt>
                <c:pt idx="11">
                  <c:v>7.9898688992436648</c:v>
                </c:pt>
                <c:pt idx="12">
                  <c:v>13.755006292684902</c:v>
                </c:pt>
                <c:pt idx="13">
                  <c:v>22.400656697325839</c:v>
                </c:pt>
                <c:pt idx="14">
                  <c:v>34.509568098934423</c:v>
                </c:pt>
                <c:pt idx="15">
                  <c:v>50.291792428429112</c:v>
                </c:pt>
                <c:pt idx="16">
                  <c:v>69.331966999201327</c:v>
                </c:pt>
                <c:pt idx="17">
                  <c:v>90.416719443578771</c:v>
                </c:pt>
                <c:pt idx="18">
                  <c:v>111.54311957487838</c:v>
                </c:pt>
                <c:pt idx="19">
                  <c:v>130.17142046139011</c:v>
                </c:pt>
                <c:pt idx="20">
                  <c:v>143.70349091391387</c:v>
                </c:pt>
                <c:pt idx="21">
                  <c:v>150.0713569584174</c:v>
                </c:pt>
                <c:pt idx="22">
                  <c:v>148.2542381474953</c:v>
                </c:pt>
                <c:pt idx="23">
                  <c:v>138.54639890711684</c:v>
                </c:pt>
                <c:pt idx="24">
                  <c:v>122.47915794577095</c:v>
                </c:pt>
                <c:pt idx="25">
                  <c:v>102.42762861961192</c:v>
                </c:pt>
                <c:pt idx="26">
                  <c:v>81.450339070278957</c:v>
                </c:pt>
                <c:pt idx="27">
                  <c:v>78.125302760202814</c:v>
                </c:pt>
                <c:pt idx="28">
                  <c:v>196.06180663667982</c:v>
                </c:pt>
                <c:pt idx="29">
                  <c:v>312.62349026973368</c:v>
                </c:pt>
                <c:pt idx="30">
                  <c:v>129.61778340105133</c:v>
                </c:pt>
                <c:pt idx="31">
                  <c:v>20.168918867741112</c:v>
                </c:pt>
                <c:pt idx="32">
                  <c:v>6.3491649553395924</c:v>
                </c:pt>
                <c:pt idx="33">
                  <c:v>3.3181099085032768</c:v>
                </c:pt>
                <c:pt idx="34">
                  <c:v>1.6829322956107255</c:v>
                </c:pt>
                <c:pt idx="35">
                  <c:v>0.80760769338322191</c:v>
                </c:pt>
                <c:pt idx="36">
                  <c:v>0.36661749886863232</c:v>
                </c:pt>
                <c:pt idx="37">
                  <c:v>0.15743625478807485</c:v>
                </c:pt>
                <c:pt idx="38">
                  <c:v>6.3955091748797765E-2</c:v>
                </c:pt>
                <c:pt idx="39">
                  <c:v>2.4576742515152478E-2</c:v>
                </c:pt>
                <c:pt idx="40">
                  <c:v>8.9341312734697587E-3</c:v>
                </c:pt>
              </c:numCache>
            </c:numRef>
          </c:yVal>
          <c:smooth val="1"/>
        </c:ser>
        <c:ser>
          <c:idx val="2"/>
          <c:order val="2"/>
          <c:marker>
            <c:symbol val="none"/>
          </c:marker>
          <c:xVal>
            <c:numRef>
              <c:f>Sheet8!$F$1:$F$41</c:f>
              <c:numCache>
                <c:formatCode>0.00E+00</c:formatCode>
                <c:ptCount val="41"/>
                <c:pt idx="0">
                  <c:v>-7.9000000000000058E-10</c:v>
                </c:pt>
                <c:pt idx="1">
                  <c:v>-7.6500000000000046E-10</c:v>
                </c:pt>
                <c:pt idx="2">
                  <c:v>-7.4000000000000044E-10</c:v>
                </c:pt>
                <c:pt idx="3">
                  <c:v>-7.1500000000000032E-10</c:v>
                </c:pt>
                <c:pt idx="4">
                  <c:v>-6.9000000000000041E-10</c:v>
                </c:pt>
                <c:pt idx="5">
                  <c:v>-6.6500000000000039E-10</c:v>
                </c:pt>
                <c:pt idx="6">
                  <c:v>-6.4000000000000048E-10</c:v>
                </c:pt>
                <c:pt idx="7">
                  <c:v>-6.1500000000000036E-10</c:v>
                </c:pt>
                <c:pt idx="8">
                  <c:v>-5.9000000000000034E-10</c:v>
                </c:pt>
                <c:pt idx="9">
                  <c:v>-5.6500000000000022E-10</c:v>
                </c:pt>
                <c:pt idx="10">
                  <c:v>-5.4000000000000031E-10</c:v>
                </c:pt>
                <c:pt idx="11">
                  <c:v>-5.1500000000000019E-10</c:v>
                </c:pt>
                <c:pt idx="12">
                  <c:v>-4.9000000000000038E-10</c:v>
                </c:pt>
                <c:pt idx="13">
                  <c:v>-4.6500000000000031E-10</c:v>
                </c:pt>
                <c:pt idx="14">
                  <c:v>-4.4000000000000029E-10</c:v>
                </c:pt>
                <c:pt idx="15">
                  <c:v>-4.1500000000000017E-10</c:v>
                </c:pt>
                <c:pt idx="16">
                  <c:v>-3.900000000000002E-10</c:v>
                </c:pt>
                <c:pt idx="17">
                  <c:v>-3.6500000000000019E-10</c:v>
                </c:pt>
                <c:pt idx="18">
                  <c:v>-3.4000000000000027E-10</c:v>
                </c:pt>
                <c:pt idx="19">
                  <c:v>-3.150000000000002E-10</c:v>
                </c:pt>
                <c:pt idx="20">
                  <c:v>-2.9000000000000019E-10</c:v>
                </c:pt>
                <c:pt idx="21">
                  <c:v>-2.6500000000000012E-10</c:v>
                </c:pt>
                <c:pt idx="22">
                  <c:v>-2.400000000000001E-10</c:v>
                </c:pt>
                <c:pt idx="23">
                  <c:v>-2.1500000000000016E-10</c:v>
                </c:pt>
                <c:pt idx="24">
                  <c:v>-1.9000000000000015E-10</c:v>
                </c:pt>
                <c:pt idx="25">
                  <c:v>-1.650000000000001E-10</c:v>
                </c:pt>
                <c:pt idx="26">
                  <c:v>-1.4000000000000009E-10</c:v>
                </c:pt>
                <c:pt idx="27">
                  <c:v>-1.1500000000000009E-10</c:v>
                </c:pt>
                <c:pt idx="28">
                  <c:v>-9.000000000000009E-11</c:v>
                </c:pt>
                <c:pt idx="29">
                  <c:v>-6.500000000000006E-11</c:v>
                </c:pt>
                <c:pt idx="30">
                  <c:v>-4.0000000000000043E-11</c:v>
                </c:pt>
                <c:pt idx="31">
                  <c:v>-1.500000000000001E-11</c:v>
                </c:pt>
                <c:pt idx="32">
                  <c:v>1.0000000000000001E-11</c:v>
                </c:pt>
                <c:pt idx="33">
                  <c:v>3.5000000000000002E-11</c:v>
                </c:pt>
                <c:pt idx="34">
                  <c:v>6.0000000000000038E-11</c:v>
                </c:pt>
                <c:pt idx="35">
                  <c:v>8.5000000000000068E-11</c:v>
                </c:pt>
                <c:pt idx="36">
                  <c:v>1.1000000000000002E-10</c:v>
                </c:pt>
                <c:pt idx="37">
                  <c:v>1.3500000000000008E-10</c:v>
                </c:pt>
                <c:pt idx="38">
                  <c:v>1.6000000000000004E-10</c:v>
                </c:pt>
                <c:pt idx="39">
                  <c:v>1.8500000000000011E-10</c:v>
                </c:pt>
                <c:pt idx="40">
                  <c:v>2.1000000000000013E-10</c:v>
                </c:pt>
              </c:numCache>
            </c:numRef>
          </c:xVal>
          <c:yVal>
            <c:numRef>
              <c:f>Sheet8!$K$1:$K$41</c:f>
              <c:numCache>
                <c:formatCode>General</c:formatCode>
                <c:ptCount val="41"/>
                <c:pt idx="0">
                  <c:v>8.4317294433954769E-280</c:v>
                </c:pt>
                <c:pt idx="1">
                  <c:v>1.1844949553233757E-260</c:v>
                </c:pt>
                <c:pt idx="2">
                  <c:v>3.5227324121416791E-242</c:v>
                </c:pt>
                <c:pt idx="3">
                  <c:v>2.21797160573773E-224</c:v>
                </c:pt>
                <c:pt idx="4">
                  <c:v>2.9563932070538381E-207</c:v>
                </c:pt>
                <c:pt idx="5">
                  <c:v>8.3425399742168047E-191</c:v>
                </c:pt>
                <c:pt idx="6">
                  <c:v>4.9838422079403499E-175</c:v>
                </c:pt>
                <c:pt idx="7">
                  <c:v>6.3031865126974972E-160</c:v>
                </c:pt>
                <c:pt idx="8">
                  <c:v>1.687663739829521E-145</c:v>
                </c:pt>
                <c:pt idx="9">
                  <c:v>9.5662465057590418E-132</c:v>
                </c:pt>
                <c:pt idx="10">
                  <c:v>1.1479609178472473E-118</c:v>
                </c:pt>
                <c:pt idx="11">
                  <c:v>2.9163693469569412E-106</c:v>
                </c:pt>
                <c:pt idx="12">
                  <c:v>1.5685119571955416E-94</c:v>
                </c:pt>
                <c:pt idx="13">
                  <c:v>1.7859242306760454E-83</c:v>
                </c:pt>
                <c:pt idx="14">
                  <c:v>4.3049500069650625E-73</c:v>
                </c:pt>
                <c:pt idx="15">
                  <c:v>2.1968635443429126E-63</c:v>
                </c:pt>
                <c:pt idx="16">
                  <c:v>2.3733836084530138E-54</c:v>
                </c:pt>
                <c:pt idx="17">
                  <c:v>5.4282855106594191E-46</c:v>
                </c:pt>
                <c:pt idx="18">
                  <c:v>2.6283749078984461E-38</c:v>
                </c:pt>
                <c:pt idx="19">
                  <c:v>2.6942744320504761E-31</c:v>
                </c:pt>
                <c:pt idx="20">
                  <c:v>5.8469076451744951E-25</c:v>
                </c:pt>
                <c:pt idx="21">
                  <c:v>2.6862134858742501E-19</c:v>
                </c:pt>
                <c:pt idx="22">
                  <c:v>2.6126708699968765E-14</c:v>
                </c:pt>
                <c:pt idx="23">
                  <c:v>5.3797087977714622E-10</c:v>
                </c:pt>
                <c:pt idx="24">
                  <c:v>2.345107307101066E-6</c:v>
                </c:pt>
                <c:pt idx="25">
                  <c:v>2.1641958436579016E-3</c:v>
                </c:pt>
                <c:pt idx="26">
                  <c:v>0.42282463661058461</c:v>
                </c:pt>
                <c:pt idx="27">
                  <c:v>17.488553779002611</c:v>
                </c:pt>
                <c:pt idx="28">
                  <c:v>153.1360343586995</c:v>
                </c:pt>
                <c:pt idx="29">
                  <c:v>283.877376327067</c:v>
                </c:pt>
                <c:pt idx="30">
                  <c:v>111.40740438887144</c:v>
                </c:pt>
                <c:pt idx="31">
                  <c:v>9.2560824858596487</c:v>
                </c:pt>
                <c:pt idx="32">
                  <c:v>0.16280594642895888</c:v>
                </c:pt>
                <c:pt idx="33">
                  <c:v>6.0623805880297176E-4</c:v>
                </c:pt>
                <c:pt idx="34">
                  <c:v>4.779098902225345E-7</c:v>
                </c:pt>
                <c:pt idx="35">
                  <c:v>7.9758821086959561E-11</c:v>
                </c:pt>
                <c:pt idx="36">
                  <c:v>2.8180021543722869E-15</c:v>
                </c:pt>
                <c:pt idx="37">
                  <c:v>2.1078213660030363E-20</c:v>
                </c:pt>
                <c:pt idx="38">
                  <c:v>3.337768187034413E-26</c:v>
                </c:pt>
                <c:pt idx="39">
                  <c:v>1.1189441922047638E-32</c:v>
                </c:pt>
                <c:pt idx="40">
                  <c:v>7.9412810940697294E-40</c:v>
                </c:pt>
              </c:numCache>
            </c:numRef>
          </c:yVal>
          <c:smooth val="1"/>
        </c:ser>
        <c:ser>
          <c:idx val="3"/>
          <c:order val="3"/>
          <c:marker>
            <c:symbol val="none"/>
          </c:marker>
          <c:xVal>
            <c:numRef>
              <c:f>Sheet8!$F$1:$F$41</c:f>
              <c:numCache>
                <c:formatCode>0.00E+00</c:formatCode>
                <c:ptCount val="41"/>
                <c:pt idx="0">
                  <c:v>-7.9000000000000058E-10</c:v>
                </c:pt>
                <c:pt idx="1">
                  <c:v>-7.6500000000000046E-10</c:v>
                </c:pt>
                <c:pt idx="2">
                  <c:v>-7.4000000000000044E-10</c:v>
                </c:pt>
                <c:pt idx="3">
                  <c:v>-7.1500000000000032E-10</c:v>
                </c:pt>
                <c:pt idx="4">
                  <c:v>-6.9000000000000041E-10</c:v>
                </c:pt>
                <c:pt idx="5">
                  <c:v>-6.6500000000000039E-10</c:v>
                </c:pt>
                <c:pt idx="6">
                  <c:v>-6.4000000000000048E-10</c:v>
                </c:pt>
                <c:pt idx="7">
                  <c:v>-6.1500000000000036E-10</c:v>
                </c:pt>
                <c:pt idx="8">
                  <c:v>-5.9000000000000034E-10</c:v>
                </c:pt>
                <c:pt idx="9">
                  <c:v>-5.6500000000000022E-10</c:v>
                </c:pt>
                <c:pt idx="10">
                  <c:v>-5.4000000000000031E-10</c:v>
                </c:pt>
                <c:pt idx="11">
                  <c:v>-5.1500000000000019E-10</c:v>
                </c:pt>
                <c:pt idx="12">
                  <c:v>-4.9000000000000038E-10</c:v>
                </c:pt>
                <c:pt idx="13">
                  <c:v>-4.6500000000000031E-10</c:v>
                </c:pt>
                <c:pt idx="14">
                  <c:v>-4.4000000000000029E-10</c:v>
                </c:pt>
                <c:pt idx="15">
                  <c:v>-4.1500000000000017E-10</c:v>
                </c:pt>
                <c:pt idx="16">
                  <c:v>-3.900000000000002E-10</c:v>
                </c:pt>
                <c:pt idx="17">
                  <c:v>-3.6500000000000019E-10</c:v>
                </c:pt>
                <c:pt idx="18">
                  <c:v>-3.4000000000000027E-10</c:v>
                </c:pt>
                <c:pt idx="19">
                  <c:v>-3.150000000000002E-10</c:v>
                </c:pt>
                <c:pt idx="20">
                  <c:v>-2.9000000000000019E-10</c:v>
                </c:pt>
                <c:pt idx="21">
                  <c:v>-2.6500000000000012E-10</c:v>
                </c:pt>
                <c:pt idx="22">
                  <c:v>-2.400000000000001E-10</c:v>
                </c:pt>
                <c:pt idx="23">
                  <c:v>-2.1500000000000016E-10</c:v>
                </c:pt>
                <c:pt idx="24">
                  <c:v>-1.9000000000000015E-10</c:v>
                </c:pt>
                <c:pt idx="25">
                  <c:v>-1.650000000000001E-10</c:v>
                </c:pt>
                <c:pt idx="26">
                  <c:v>-1.4000000000000009E-10</c:v>
                </c:pt>
                <c:pt idx="27">
                  <c:v>-1.1500000000000009E-10</c:v>
                </c:pt>
                <c:pt idx="28">
                  <c:v>-9.000000000000009E-11</c:v>
                </c:pt>
                <c:pt idx="29">
                  <c:v>-6.500000000000006E-11</c:v>
                </c:pt>
                <c:pt idx="30">
                  <c:v>-4.0000000000000043E-11</c:v>
                </c:pt>
                <c:pt idx="31">
                  <c:v>-1.500000000000001E-11</c:v>
                </c:pt>
                <c:pt idx="32">
                  <c:v>1.0000000000000001E-11</c:v>
                </c:pt>
                <c:pt idx="33">
                  <c:v>3.5000000000000002E-11</c:v>
                </c:pt>
                <c:pt idx="34">
                  <c:v>6.0000000000000038E-11</c:v>
                </c:pt>
                <c:pt idx="35">
                  <c:v>8.5000000000000068E-11</c:v>
                </c:pt>
                <c:pt idx="36">
                  <c:v>1.1000000000000002E-10</c:v>
                </c:pt>
                <c:pt idx="37">
                  <c:v>1.3500000000000008E-10</c:v>
                </c:pt>
                <c:pt idx="38">
                  <c:v>1.6000000000000004E-10</c:v>
                </c:pt>
                <c:pt idx="39">
                  <c:v>1.8500000000000011E-10</c:v>
                </c:pt>
                <c:pt idx="40">
                  <c:v>2.1000000000000013E-10</c:v>
                </c:pt>
              </c:numCache>
            </c:numRef>
          </c:xVal>
          <c:yVal>
            <c:numRef>
              <c:f>Sheet8!$L$1:$L$41</c:f>
              <c:numCache>
                <c:formatCode>General</c:formatCode>
                <c:ptCount val="41"/>
                <c:pt idx="0">
                  <c:v>5.1928887640726742E-4</c:v>
                </c:pt>
                <c:pt idx="1">
                  <c:v>1.64688462569032E-3</c:v>
                </c:pt>
                <c:pt idx="2">
                  <c:v>4.9407871811693533E-3</c:v>
                </c:pt>
                <c:pt idx="3">
                  <c:v>1.4021934581895462E-2</c:v>
                </c:pt>
                <c:pt idx="4">
                  <c:v>3.7644240769746734E-2</c:v>
                </c:pt>
                <c:pt idx="5">
                  <c:v>9.5602217328020322E-2</c:v>
                </c:pt>
                <c:pt idx="6">
                  <c:v>0.22967631126146501</c:v>
                </c:pt>
                <c:pt idx="7">
                  <c:v>0.52196725717136561</c:v>
                </c:pt>
                <c:pt idx="8">
                  <c:v>1.122145400477337</c:v>
                </c:pt>
                <c:pt idx="9">
                  <c:v>2.2820955464714716</c:v>
                </c:pt>
                <c:pt idx="10">
                  <c:v>4.3903316648506516</c:v>
                </c:pt>
                <c:pt idx="11">
                  <c:v>7.9898688992436648</c:v>
                </c:pt>
                <c:pt idx="12">
                  <c:v>13.755006292684902</c:v>
                </c:pt>
                <c:pt idx="13">
                  <c:v>22.400656697325839</c:v>
                </c:pt>
                <c:pt idx="14">
                  <c:v>34.509568098934423</c:v>
                </c:pt>
                <c:pt idx="15">
                  <c:v>50.291792428429112</c:v>
                </c:pt>
                <c:pt idx="16">
                  <c:v>69.331966999201327</c:v>
                </c:pt>
                <c:pt idx="17">
                  <c:v>90.416719443578771</c:v>
                </c:pt>
                <c:pt idx="18">
                  <c:v>111.54311957487838</c:v>
                </c:pt>
                <c:pt idx="19">
                  <c:v>130.17142046139011</c:v>
                </c:pt>
                <c:pt idx="20">
                  <c:v>143.70349091391387</c:v>
                </c:pt>
                <c:pt idx="21">
                  <c:v>150.0713569584174</c:v>
                </c:pt>
                <c:pt idx="22">
                  <c:v>148.25423814749527</c:v>
                </c:pt>
                <c:pt idx="23">
                  <c:v>138.54639890657884</c:v>
                </c:pt>
                <c:pt idx="24">
                  <c:v>122.47915560066363</c:v>
                </c:pt>
                <c:pt idx="25">
                  <c:v>102.42546442376826</c:v>
                </c:pt>
                <c:pt idx="26">
                  <c:v>81.027514433668372</c:v>
                </c:pt>
                <c:pt idx="27">
                  <c:v>60.636748981200206</c:v>
                </c:pt>
                <c:pt idx="28">
                  <c:v>42.92577227798035</c:v>
                </c:pt>
                <c:pt idx="29">
                  <c:v>28.746113942666614</c:v>
                </c:pt>
                <c:pt idx="30">
                  <c:v>18.210379012179924</c:v>
                </c:pt>
                <c:pt idx="31">
                  <c:v>10.912836381881469</c:v>
                </c:pt>
                <c:pt idx="32">
                  <c:v>6.1863590089106353</c:v>
                </c:pt>
                <c:pt idx="33">
                  <c:v>3.3175036704444745</c:v>
                </c:pt>
                <c:pt idx="34">
                  <c:v>1.6829318177008352</c:v>
                </c:pt>
                <c:pt idx="35">
                  <c:v>0.80760769330346305</c:v>
                </c:pt>
                <c:pt idx="36">
                  <c:v>0.36661749886862949</c:v>
                </c:pt>
                <c:pt idx="37">
                  <c:v>0.15743625478807485</c:v>
                </c:pt>
                <c:pt idx="38">
                  <c:v>6.3955091748797765E-2</c:v>
                </c:pt>
                <c:pt idx="39">
                  <c:v>2.4576742515152478E-2</c:v>
                </c:pt>
                <c:pt idx="40">
                  <c:v>8.9341312734697587E-3</c:v>
                </c:pt>
              </c:numCache>
            </c:numRef>
          </c:yVal>
          <c:smooth val="1"/>
        </c:ser>
        <c:dLbls/>
        <c:axId val="115977216"/>
        <c:axId val="115991296"/>
      </c:scatterChart>
      <c:scatterChart>
        <c:scatterStyle val="lineMarker"/>
        <c:ser>
          <c:idx val="0"/>
          <c:order val="0"/>
          <c:spPr>
            <a:ln w="28575">
              <a:noFill/>
            </a:ln>
          </c:spPr>
          <c:marker>
            <c:symbol val="diamond"/>
            <c:size val="2"/>
          </c:marker>
          <c:xVal>
            <c:numRef>
              <c:f>Sheet8!$F$1:$F$41</c:f>
              <c:numCache>
                <c:formatCode>0.00E+00</c:formatCode>
                <c:ptCount val="41"/>
                <c:pt idx="0">
                  <c:v>-7.9000000000000058E-10</c:v>
                </c:pt>
                <c:pt idx="1">
                  <c:v>-7.6500000000000046E-10</c:v>
                </c:pt>
                <c:pt idx="2">
                  <c:v>-7.4000000000000044E-10</c:v>
                </c:pt>
                <c:pt idx="3">
                  <c:v>-7.1500000000000032E-10</c:v>
                </c:pt>
                <c:pt idx="4">
                  <c:v>-6.9000000000000041E-10</c:v>
                </c:pt>
                <c:pt idx="5">
                  <c:v>-6.6500000000000039E-10</c:v>
                </c:pt>
                <c:pt idx="6">
                  <c:v>-6.4000000000000048E-10</c:v>
                </c:pt>
                <c:pt idx="7">
                  <c:v>-6.1500000000000036E-10</c:v>
                </c:pt>
                <c:pt idx="8">
                  <c:v>-5.9000000000000034E-10</c:v>
                </c:pt>
                <c:pt idx="9">
                  <c:v>-5.6500000000000022E-10</c:v>
                </c:pt>
                <c:pt idx="10">
                  <c:v>-5.4000000000000031E-10</c:v>
                </c:pt>
                <c:pt idx="11">
                  <c:v>-5.1500000000000019E-10</c:v>
                </c:pt>
                <c:pt idx="12">
                  <c:v>-4.9000000000000038E-10</c:v>
                </c:pt>
                <c:pt idx="13">
                  <c:v>-4.6500000000000031E-10</c:v>
                </c:pt>
                <c:pt idx="14">
                  <c:v>-4.4000000000000029E-10</c:v>
                </c:pt>
                <c:pt idx="15">
                  <c:v>-4.1500000000000017E-10</c:v>
                </c:pt>
                <c:pt idx="16">
                  <c:v>-3.900000000000002E-10</c:v>
                </c:pt>
                <c:pt idx="17">
                  <c:v>-3.6500000000000019E-10</c:v>
                </c:pt>
                <c:pt idx="18">
                  <c:v>-3.4000000000000027E-10</c:v>
                </c:pt>
                <c:pt idx="19">
                  <c:v>-3.150000000000002E-10</c:v>
                </c:pt>
                <c:pt idx="20">
                  <c:v>-2.9000000000000019E-10</c:v>
                </c:pt>
                <c:pt idx="21">
                  <c:v>-2.6500000000000012E-10</c:v>
                </c:pt>
                <c:pt idx="22">
                  <c:v>-2.400000000000001E-10</c:v>
                </c:pt>
                <c:pt idx="23">
                  <c:v>-2.1500000000000016E-10</c:v>
                </c:pt>
                <c:pt idx="24">
                  <c:v>-1.9000000000000015E-10</c:v>
                </c:pt>
                <c:pt idx="25">
                  <c:v>-1.650000000000001E-10</c:v>
                </c:pt>
                <c:pt idx="26">
                  <c:v>-1.4000000000000009E-10</c:v>
                </c:pt>
                <c:pt idx="27">
                  <c:v>-1.1500000000000009E-10</c:v>
                </c:pt>
                <c:pt idx="28">
                  <c:v>-9.000000000000009E-11</c:v>
                </c:pt>
                <c:pt idx="29">
                  <c:v>-6.500000000000006E-11</c:v>
                </c:pt>
                <c:pt idx="30">
                  <c:v>-4.0000000000000043E-11</c:v>
                </c:pt>
                <c:pt idx="31">
                  <c:v>-1.500000000000001E-11</c:v>
                </c:pt>
                <c:pt idx="32">
                  <c:v>1.0000000000000001E-11</c:v>
                </c:pt>
                <c:pt idx="33">
                  <c:v>3.5000000000000002E-11</c:v>
                </c:pt>
                <c:pt idx="34">
                  <c:v>6.0000000000000038E-11</c:v>
                </c:pt>
                <c:pt idx="35">
                  <c:v>8.5000000000000068E-11</c:v>
                </c:pt>
                <c:pt idx="36">
                  <c:v>1.1000000000000002E-10</c:v>
                </c:pt>
                <c:pt idx="37">
                  <c:v>1.3500000000000008E-10</c:v>
                </c:pt>
                <c:pt idx="38">
                  <c:v>1.6000000000000004E-10</c:v>
                </c:pt>
                <c:pt idx="39">
                  <c:v>1.8500000000000011E-10</c:v>
                </c:pt>
                <c:pt idx="40">
                  <c:v>2.1000000000000013E-10</c:v>
                </c:pt>
              </c:numCache>
            </c:numRef>
          </c:xVal>
          <c:yVal>
            <c:numRef>
              <c:f>Sheet8!$G$1:$G$41</c:f>
              <c:numCache>
                <c:formatCode>General</c:formatCode>
                <c:ptCount val="41"/>
                <c:pt idx="0">
                  <c:v>1</c:v>
                </c:pt>
                <c:pt idx="1">
                  <c:v>0</c:v>
                </c:pt>
                <c:pt idx="2">
                  <c:v>0</c:v>
                </c:pt>
                <c:pt idx="3">
                  <c:v>0</c:v>
                </c:pt>
                <c:pt idx="4">
                  <c:v>0</c:v>
                </c:pt>
                <c:pt idx="5">
                  <c:v>0</c:v>
                </c:pt>
                <c:pt idx="6">
                  <c:v>0</c:v>
                </c:pt>
                <c:pt idx="7">
                  <c:v>0</c:v>
                </c:pt>
                <c:pt idx="8">
                  <c:v>7</c:v>
                </c:pt>
                <c:pt idx="9">
                  <c:v>6</c:v>
                </c:pt>
                <c:pt idx="10">
                  <c:v>5</c:v>
                </c:pt>
                <c:pt idx="11">
                  <c:v>13</c:v>
                </c:pt>
                <c:pt idx="12">
                  <c:v>16</c:v>
                </c:pt>
                <c:pt idx="13">
                  <c:v>24</c:v>
                </c:pt>
                <c:pt idx="14">
                  <c:v>36</c:v>
                </c:pt>
                <c:pt idx="15">
                  <c:v>47</c:v>
                </c:pt>
                <c:pt idx="16">
                  <c:v>66</c:v>
                </c:pt>
                <c:pt idx="17">
                  <c:v>82</c:v>
                </c:pt>
                <c:pt idx="18">
                  <c:v>121</c:v>
                </c:pt>
                <c:pt idx="19">
                  <c:v>130</c:v>
                </c:pt>
                <c:pt idx="20">
                  <c:v>151</c:v>
                </c:pt>
                <c:pt idx="21">
                  <c:v>141</c:v>
                </c:pt>
                <c:pt idx="22">
                  <c:v>146</c:v>
                </c:pt>
                <c:pt idx="23">
                  <c:v>142</c:v>
                </c:pt>
                <c:pt idx="24">
                  <c:v>122</c:v>
                </c:pt>
                <c:pt idx="25">
                  <c:v>107</c:v>
                </c:pt>
                <c:pt idx="26">
                  <c:v>82</c:v>
                </c:pt>
                <c:pt idx="27">
                  <c:v>70</c:v>
                </c:pt>
                <c:pt idx="28">
                  <c:v>199</c:v>
                </c:pt>
                <c:pt idx="29">
                  <c:v>311</c:v>
                </c:pt>
                <c:pt idx="30">
                  <c:v>131</c:v>
                </c:pt>
                <c:pt idx="31">
                  <c:v>19</c:v>
                </c:pt>
                <c:pt idx="32">
                  <c:v>10</c:v>
                </c:pt>
                <c:pt idx="33">
                  <c:v>4</c:v>
                </c:pt>
                <c:pt idx="34">
                  <c:v>2</c:v>
                </c:pt>
                <c:pt idx="35">
                  <c:v>1</c:v>
                </c:pt>
                <c:pt idx="36">
                  <c:v>0</c:v>
                </c:pt>
                <c:pt idx="37">
                  <c:v>1</c:v>
                </c:pt>
                <c:pt idx="38">
                  <c:v>0</c:v>
                </c:pt>
                <c:pt idx="39">
                  <c:v>0</c:v>
                </c:pt>
                <c:pt idx="40">
                  <c:v>0</c:v>
                </c:pt>
              </c:numCache>
            </c:numRef>
          </c:yVal>
        </c:ser>
        <c:dLbls/>
        <c:axId val="115977216"/>
        <c:axId val="115991296"/>
      </c:scatterChart>
      <c:valAx>
        <c:axId val="115977216"/>
        <c:scaling>
          <c:orientation val="minMax"/>
        </c:scaling>
        <c:axPos val="b"/>
        <c:numFmt formatCode="0.E+00" sourceLinked="0"/>
        <c:tickLblPos val="nextTo"/>
        <c:crossAx val="115991296"/>
        <c:crosses val="autoZero"/>
        <c:crossBetween val="midCat"/>
      </c:valAx>
      <c:valAx>
        <c:axId val="115991296"/>
        <c:scaling>
          <c:orientation val="minMax"/>
          <c:min val="0"/>
        </c:scaling>
        <c:axPos val="l"/>
        <c:majorGridlines/>
        <c:numFmt formatCode="#,##0" sourceLinked="0"/>
        <c:tickLblPos val="nextTo"/>
        <c:crossAx val="115977216"/>
        <c:crossesAt val="-1.0000000000000009E-9"/>
        <c:crossBetween val="midCat"/>
      </c:valAx>
    </c:plotArea>
    <c:plotVisOnly val="1"/>
    <c:dispBlanksAs val="gap"/>
  </c:chart>
  <c:externalData r:id="rId2"/>
  <c:userShapes r:id="rId3"/>
</c:chartSpace>
</file>

<file path=ppt/charts/chart2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1"/>
          <c:order val="1"/>
          <c:marker>
            <c:symbol val="none"/>
          </c:marker>
          <c:xVal>
            <c:numRef>
              <c:f>Sheet7!$F$1:$F$41</c:f>
              <c:numCache>
                <c:formatCode>0.00E+00</c:formatCode>
                <c:ptCount val="41"/>
                <c:pt idx="0">
                  <c:v>-8.0000000000000044E-10</c:v>
                </c:pt>
                <c:pt idx="1">
                  <c:v>-7.7500000000000043E-10</c:v>
                </c:pt>
                <c:pt idx="2">
                  <c:v>-7.5000000000000041E-10</c:v>
                </c:pt>
                <c:pt idx="3">
                  <c:v>-7.2500000000000039E-10</c:v>
                </c:pt>
                <c:pt idx="4">
                  <c:v>-7.0000000000000037E-10</c:v>
                </c:pt>
                <c:pt idx="5">
                  <c:v>-6.7500000000000046E-10</c:v>
                </c:pt>
                <c:pt idx="6">
                  <c:v>-6.5000000000000034E-10</c:v>
                </c:pt>
                <c:pt idx="7">
                  <c:v>-6.2500000000000032E-10</c:v>
                </c:pt>
                <c:pt idx="8">
                  <c:v>-6.0000000000000031E-10</c:v>
                </c:pt>
                <c:pt idx="9">
                  <c:v>-5.7500000000000029E-10</c:v>
                </c:pt>
                <c:pt idx="10">
                  <c:v>-5.5000000000000027E-10</c:v>
                </c:pt>
                <c:pt idx="11">
                  <c:v>-5.2500000000000015E-10</c:v>
                </c:pt>
                <c:pt idx="12">
                  <c:v>-5.0000000000000024E-10</c:v>
                </c:pt>
                <c:pt idx="13">
                  <c:v>-4.7500000000000022E-10</c:v>
                </c:pt>
                <c:pt idx="14">
                  <c:v>-4.5000000000000026E-10</c:v>
                </c:pt>
                <c:pt idx="15">
                  <c:v>-4.2500000000000024E-10</c:v>
                </c:pt>
                <c:pt idx="16">
                  <c:v>-4.0000000000000012E-10</c:v>
                </c:pt>
                <c:pt idx="17">
                  <c:v>-3.7500000000000015E-10</c:v>
                </c:pt>
                <c:pt idx="18">
                  <c:v>-3.5000000000000024E-10</c:v>
                </c:pt>
                <c:pt idx="19">
                  <c:v>-3.2500000000000017E-10</c:v>
                </c:pt>
                <c:pt idx="20">
                  <c:v>-3.0000000000000015E-10</c:v>
                </c:pt>
                <c:pt idx="21">
                  <c:v>-2.7500000000000014E-10</c:v>
                </c:pt>
                <c:pt idx="22">
                  <c:v>-2.5000000000000007E-10</c:v>
                </c:pt>
                <c:pt idx="23">
                  <c:v>-2.2500000000000013E-10</c:v>
                </c:pt>
                <c:pt idx="24">
                  <c:v>-2.0000000000000011E-10</c:v>
                </c:pt>
                <c:pt idx="25">
                  <c:v>-1.7500000000000004E-10</c:v>
                </c:pt>
                <c:pt idx="26">
                  <c:v>-1.500000000000001E-10</c:v>
                </c:pt>
                <c:pt idx="27">
                  <c:v>-1.2500000000000006E-10</c:v>
                </c:pt>
                <c:pt idx="28">
                  <c:v>-1.0000000000000008E-10</c:v>
                </c:pt>
                <c:pt idx="29">
                  <c:v>-7.5000000000000077E-11</c:v>
                </c:pt>
                <c:pt idx="30">
                  <c:v>-5.0000000000000041E-11</c:v>
                </c:pt>
                <c:pt idx="31">
                  <c:v>-2.5000000000000001E-11</c:v>
                </c:pt>
                <c:pt idx="32">
                  <c:v>0</c:v>
                </c:pt>
                <c:pt idx="33">
                  <c:v>2.5000000000000001E-11</c:v>
                </c:pt>
                <c:pt idx="34">
                  <c:v>5.0000000000000041E-11</c:v>
                </c:pt>
                <c:pt idx="35">
                  <c:v>7.5000000000000051E-11</c:v>
                </c:pt>
                <c:pt idx="36">
                  <c:v>1.0000000000000006E-10</c:v>
                </c:pt>
                <c:pt idx="37">
                  <c:v>1.2500000000000006E-10</c:v>
                </c:pt>
                <c:pt idx="38">
                  <c:v>1.5000000000000008E-10</c:v>
                </c:pt>
                <c:pt idx="39">
                  <c:v>1.7500000000000012E-10</c:v>
                </c:pt>
                <c:pt idx="40">
                  <c:v>2.0000000000000011E-10</c:v>
                </c:pt>
              </c:numCache>
            </c:numRef>
          </c:xVal>
          <c:yVal>
            <c:numRef>
              <c:f>Sheet7!$J$1:$J$41</c:f>
              <c:numCache>
                <c:formatCode>0.00E+00</c:formatCode>
                <c:ptCount val="41"/>
                <c:pt idx="0">
                  <c:v>4.4212567320885356E-13</c:v>
                </c:pt>
                <c:pt idx="1">
                  <c:v>3.4830028776827164E-7</c:v>
                </c:pt>
                <c:pt idx="2">
                  <c:v>1.3654893566527675E-2</c:v>
                </c:pt>
                <c:pt idx="3">
                  <c:v>26.640918404282228</c:v>
                </c:pt>
                <c:pt idx="4">
                  <c:v>2586.6427580380746</c:v>
                </c:pt>
                <c:pt idx="5">
                  <c:v>12498.275660621597</c:v>
                </c:pt>
                <c:pt idx="6">
                  <c:v>3005.3159271408208</c:v>
                </c:pt>
                <c:pt idx="7">
                  <c:v>35.963053053189654</c:v>
                </c:pt>
                <c:pt idx="8">
                  <c:v>2.1416542596004534E-2</c:v>
                </c:pt>
                <c:pt idx="9">
                  <c:v>6.3470008414581897E-7</c:v>
                </c:pt>
                <c:pt idx="10">
                  <c:v>9.3608252406420349E-13</c:v>
                </c:pt>
                <c:pt idx="11">
                  <c:v>6.8704645925487846E-20</c:v>
                </c:pt>
                <c:pt idx="12">
                  <c:v>2.5094841737821662E-28</c:v>
                </c:pt>
                <c:pt idx="13">
                  <c:v>4.5615160088644062E-38</c:v>
                </c:pt>
                <c:pt idx="14">
                  <c:v>4.1262955598833896E-49</c:v>
                </c:pt>
                <c:pt idx="15">
                  <c:v>1.857538606088113E-61</c:v>
                </c:pt>
                <c:pt idx="16">
                  <c:v>4.1614219319258764E-75</c:v>
                </c:pt>
                <c:pt idx="17">
                  <c:v>4.6395092150163553E-90</c:v>
                </c:pt>
                <c:pt idx="18">
                  <c:v>2.5741195828021376E-106</c:v>
                </c:pt>
                <c:pt idx="19">
                  <c:v>7.1074167645872164E-124</c:v>
                </c:pt>
                <c:pt idx="20">
                  <c:v>9.7661014873111518E-143</c:v>
                </c:pt>
                <c:pt idx="21">
                  <c:v>6.6781638558025057E-163</c:v>
                </c:pt>
                <c:pt idx="22">
                  <c:v>2.2725806016693807E-184</c:v>
                </c:pt>
                <c:pt idx="23">
                  <c:v>3.8486454722748206E-207</c:v>
                </c:pt>
                <c:pt idx="24">
                  <c:v>3.2435672387170721E-231</c:v>
                </c:pt>
                <c:pt idx="25">
                  <c:v>1.3603926930322231E-256</c:v>
                </c:pt>
                <c:pt idx="26">
                  <c:v>2.8394358599680378E-283</c:v>
                </c:pt>
                <c:pt idx="27">
                  <c:v>2.9493493771318525E-311</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yVal>
          <c:smooth val="1"/>
        </c:ser>
        <c:dLbls/>
        <c:axId val="122452608"/>
        <c:axId val="126378368"/>
      </c:scatterChart>
      <c:scatterChart>
        <c:scatterStyle val="lineMarker"/>
        <c:ser>
          <c:idx val="0"/>
          <c:order val="0"/>
          <c:spPr>
            <a:ln w="28575">
              <a:noFill/>
            </a:ln>
          </c:spPr>
          <c:marker>
            <c:symbol val="diamond"/>
            <c:size val="2"/>
          </c:marker>
          <c:xVal>
            <c:numRef>
              <c:f>Sheet7!$F$1:$F$41</c:f>
              <c:numCache>
                <c:formatCode>0.00E+00</c:formatCode>
                <c:ptCount val="41"/>
                <c:pt idx="0">
                  <c:v>-8.0000000000000044E-10</c:v>
                </c:pt>
                <c:pt idx="1">
                  <c:v>-7.7500000000000043E-10</c:v>
                </c:pt>
                <c:pt idx="2">
                  <c:v>-7.5000000000000041E-10</c:v>
                </c:pt>
                <c:pt idx="3">
                  <c:v>-7.2500000000000039E-10</c:v>
                </c:pt>
                <c:pt idx="4">
                  <c:v>-7.0000000000000037E-10</c:v>
                </c:pt>
                <c:pt idx="5">
                  <c:v>-6.7500000000000046E-10</c:v>
                </c:pt>
                <c:pt idx="6">
                  <c:v>-6.5000000000000034E-10</c:v>
                </c:pt>
                <c:pt idx="7">
                  <c:v>-6.2500000000000032E-10</c:v>
                </c:pt>
                <c:pt idx="8">
                  <c:v>-6.0000000000000031E-10</c:v>
                </c:pt>
                <c:pt idx="9">
                  <c:v>-5.7500000000000029E-10</c:v>
                </c:pt>
                <c:pt idx="10">
                  <c:v>-5.5000000000000027E-10</c:v>
                </c:pt>
                <c:pt idx="11">
                  <c:v>-5.2500000000000015E-10</c:v>
                </c:pt>
                <c:pt idx="12">
                  <c:v>-5.0000000000000024E-10</c:v>
                </c:pt>
                <c:pt idx="13">
                  <c:v>-4.7500000000000022E-10</c:v>
                </c:pt>
                <c:pt idx="14">
                  <c:v>-4.5000000000000026E-10</c:v>
                </c:pt>
                <c:pt idx="15">
                  <c:v>-4.2500000000000024E-10</c:v>
                </c:pt>
                <c:pt idx="16">
                  <c:v>-4.0000000000000012E-10</c:v>
                </c:pt>
                <c:pt idx="17">
                  <c:v>-3.7500000000000015E-10</c:v>
                </c:pt>
                <c:pt idx="18">
                  <c:v>-3.5000000000000024E-10</c:v>
                </c:pt>
                <c:pt idx="19">
                  <c:v>-3.2500000000000017E-10</c:v>
                </c:pt>
                <c:pt idx="20">
                  <c:v>-3.0000000000000015E-10</c:v>
                </c:pt>
                <c:pt idx="21">
                  <c:v>-2.7500000000000014E-10</c:v>
                </c:pt>
                <c:pt idx="22">
                  <c:v>-2.5000000000000007E-10</c:v>
                </c:pt>
                <c:pt idx="23">
                  <c:v>-2.2500000000000013E-10</c:v>
                </c:pt>
                <c:pt idx="24">
                  <c:v>-2.0000000000000011E-10</c:v>
                </c:pt>
                <c:pt idx="25">
                  <c:v>-1.7500000000000004E-10</c:v>
                </c:pt>
                <c:pt idx="26">
                  <c:v>-1.500000000000001E-10</c:v>
                </c:pt>
                <c:pt idx="27">
                  <c:v>-1.2500000000000006E-10</c:v>
                </c:pt>
                <c:pt idx="28">
                  <c:v>-1.0000000000000008E-10</c:v>
                </c:pt>
                <c:pt idx="29">
                  <c:v>-7.5000000000000077E-11</c:v>
                </c:pt>
                <c:pt idx="30">
                  <c:v>-5.0000000000000041E-11</c:v>
                </c:pt>
                <c:pt idx="31">
                  <c:v>-2.5000000000000001E-11</c:v>
                </c:pt>
                <c:pt idx="32">
                  <c:v>0</c:v>
                </c:pt>
                <c:pt idx="33">
                  <c:v>2.5000000000000001E-11</c:v>
                </c:pt>
                <c:pt idx="34">
                  <c:v>5.0000000000000041E-11</c:v>
                </c:pt>
                <c:pt idx="35">
                  <c:v>7.5000000000000051E-11</c:v>
                </c:pt>
                <c:pt idx="36">
                  <c:v>1.0000000000000006E-10</c:v>
                </c:pt>
                <c:pt idx="37">
                  <c:v>1.2500000000000006E-10</c:v>
                </c:pt>
                <c:pt idx="38">
                  <c:v>1.5000000000000008E-10</c:v>
                </c:pt>
                <c:pt idx="39">
                  <c:v>1.7500000000000012E-10</c:v>
                </c:pt>
                <c:pt idx="40">
                  <c:v>2.0000000000000011E-10</c:v>
                </c:pt>
              </c:numCache>
            </c:numRef>
          </c:xVal>
          <c:yVal>
            <c:numRef>
              <c:f>Sheet7!$G$1:$G$41</c:f>
              <c:numCache>
                <c:formatCode>General</c:formatCode>
                <c:ptCount val="41"/>
                <c:pt idx="0">
                  <c:v>24</c:v>
                </c:pt>
                <c:pt idx="1">
                  <c:v>0</c:v>
                </c:pt>
                <c:pt idx="2">
                  <c:v>0</c:v>
                </c:pt>
                <c:pt idx="3">
                  <c:v>6</c:v>
                </c:pt>
                <c:pt idx="4">
                  <c:v>2547</c:v>
                </c:pt>
                <c:pt idx="5">
                  <c:v>12498</c:v>
                </c:pt>
                <c:pt idx="6">
                  <c:v>3026</c:v>
                </c:pt>
                <c:pt idx="7">
                  <c:v>460</c:v>
                </c:pt>
                <c:pt idx="8">
                  <c:v>151</c:v>
                </c:pt>
                <c:pt idx="9">
                  <c:v>90</c:v>
                </c:pt>
                <c:pt idx="10">
                  <c:v>81</c:v>
                </c:pt>
                <c:pt idx="11">
                  <c:v>50</c:v>
                </c:pt>
                <c:pt idx="12">
                  <c:v>19</c:v>
                </c:pt>
                <c:pt idx="13">
                  <c:v>15</c:v>
                </c:pt>
                <c:pt idx="14">
                  <c:v>13</c:v>
                </c:pt>
                <c:pt idx="15">
                  <c:v>7</c:v>
                </c:pt>
                <c:pt idx="16">
                  <c:v>1</c:v>
                </c:pt>
                <c:pt idx="17">
                  <c:v>0</c:v>
                </c:pt>
                <c:pt idx="18">
                  <c:v>0</c:v>
                </c:pt>
                <c:pt idx="19">
                  <c:v>0</c:v>
                </c:pt>
                <c:pt idx="20">
                  <c:v>0</c:v>
                </c:pt>
                <c:pt idx="21">
                  <c:v>0</c:v>
                </c:pt>
                <c:pt idx="22">
                  <c:v>0</c:v>
                </c:pt>
                <c:pt idx="23">
                  <c:v>0</c:v>
                </c:pt>
                <c:pt idx="24">
                  <c:v>0</c:v>
                </c:pt>
                <c:pt idx="25">
                  <c:v>0</c:v>
                </c:pt>
                <c:pt idx="26">
                  <c:v>0</c:v>
                </c:pt>
                <c:pt idx="27">
                  <c:v>0</c:v>
                </c:pt>
                <c:pt idx="28">
                  <c:v>0</c:v>
                </c:pt>
                <c:pt idx="29">
                  <c:v>1</c:v>
                </c:pt>
                <c:pt idx="30">
                  <c:v>1</c:v>
                </c:pt>
                <c:pt idx="31">
                  <c:v>1</c:v>
                </c:pt>
                <c:pt idx="32">
                  <c:v>2</c:v>
                </c:pt>
                <c:pt idx="33">
                  <c:v>6</c:v>
                </c:pt>
                <c:pt idx="34">
                  <c:v>1</c:v>
                </c:pt>
                <c:pt idx="35">
                  <c:v>0</c:v>
                </c:pt>
                <c:pt idx="36">
                  <c:v>1</c:v>
                </c:pt>
                <c:pt idx="37">
                  <c:v>2</c:v>
                </c:pt>
                <c:pt idx="38">
                  <c:v>0</c:v>
                </c:pt>
                <c:pt idx="39">
                  <c:v>0</c:v>
                </c:pt>
                <c:pt idx="40">
                  <c:v>0</c:v>
                </c:pt>
              </c:numCache>
            </c:numRef>
          </c:yVal>
        </c:ser>
        <c:dLbls/>
        <c:axId val="122452608"/>
        <c:axId val="126378368"/>
      </c:scatterChart>
      <c:valAx>
        <c:axId val="122452608"/>
        <c:scaling>
          <c:orientation val="minMax"/>
        </c:scaling>
        <c:axPos val="b"/>
        <c:numFmt formatCode="0.E+00" sourceLinked="0"/>
        <c:tickLblPos val="nextTo"/>
        <c:crossAx val="126378368"/>
        <c:crosses val="autoZero"/>
        <c:crossBetween val="midCat"/>
      </c:valAx>
      <c:valAx>
        <c:axId val="126378368"/>
        <c:scaling>
          <c:orientation val="minMax"/>
          <c:min val="0"/>
        </c:scaling>
        <c:axPos val="l"/>
        <c:majorGridlines/>
        <c:numFmt formatCode="#,##0" sourceLinked="0"/>
        <c:tickLblPos val="nextTo"/>
        <c:crossAx val="122452608"/>
        <c:crossesAt val="-1.0000000000000009E-9"/>
        <c:crossBetween val="midCat"/>
      </c:valAx>
    </c:plotArea>
    <c:plotVisOnly val="1"/>
    <c:dispBlanksAs val="gap"/>
  </c:chart>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Timing\07082012\4mm^2\ZVA&amp;AM\1750V\[T2420.csv]T2420'!$A$100:$A$500</c:f>
              <c:numCache>
                <c:formatCode>General</c:formatCode>
                <c:ptCount val="401"/>
                <c:pt idx="0">
                  <c:v>-3.7743000000000017E-9</c:v>
                </c:pt>
                <c:pt idx="1">
                  <c:v>-3.7618000000000016E-9</c:v>
                </c:pt>
                <c:pt idx="2">
                  <c:v>-3.7493000000000015E-9</c:v>
                </c:pt>
                <c:pt idx="3">
                  <c:v>-3.7368000000000014E-9</c:v>
                </c:pt>
                <c:pt idx="4">
                  <c:v>-3.7243000000000021E-9</c:v>
                </c:pt>
                <c:pt idx="5">
                  <c:v>-3.7118000000000016E-9</c:v>
                </c:pt>
                <c:pt idx="6">
                  <c:v>-3.6993000000000015E-9</c:v>
                </c:pt>
                <c:pt idx="7">
                  <c:v>-3.6868000000000018E-9</c:v>
                </c:pt>
                <c:pt idx="8">
                  <c:v>-3.6743000000000021E-9</c:v>
                </c:pt>
                <c:pt idx="9">
                  <c:v>-3.661800000000002E-9</c:v>
                </c:pt>
                <c:pt idx="10">
                  <c:v>-3.6493000000000014E-9</c:v>
                </c:pt>
                <c:pt idx="11">
                  <c:v>-3.6368000000000013E-9</c:v>
                </c:pt>
                <c:pt idx="12">
                  <c:v>-3.6243000000000021E-9</c:v>
                </c:pt>
                <c:pt idx="13">
                  <c:v>-3.6118000000000015E-9</c:v>
                </c:pt>
                <c:pt idx="14">
                  <c:v>-3.5993000000000018E-9</c:v>
                </c:pt>
                <c:pt idx="15">
                  <c:v>-3.5868000000000017E-9</c:v>
                </c:pt>
                <c:pt idx="16">
                  <c:v>-3.574300000000002E-9</c:v>
                </c:pt>
                <c:pt idx="17">
                  <c:v>-3.5618000000000015E-9</c:v>
                </c:pt>
                <c:pt idx="18">
                  <c:v>-3.5493000000000018E-9</c:v>
                </c:pt>
                <c:pt idx="19">
                  <c:v>-3.5368000000000013E-9</c:v>
                </c:pt>
                <c:pt idx="20">
                  <c:v>-3.5243000000000016E-9</c:v>
                </c:pt>
                <c:pt idx="21">
                  <c:v>-3.5118000000000015E-9</c:v>
                </c:pt>
                <c:pt idx="22">
                  <c:v>-3.4993000000000018E-9</c:v>
                </c:pt>
                <c:pt idx="23">
                  <c:v>-3.4868000000000012E-9</c:v>
                </c:pt>
                <c:pt idx="24">
                  <c:v>-3.4743000000000011E-9</c:v>
                </c:pt>
                <c:pt idx="25">
                  <c:v>-3.4618000000000014E-9</c:v>
                </c:pt>
                <c:pt idx="26">
                  <c:v>-3.4493000000000017E-9</c:v>
                </c:pt>
                <c:pt idx="27">
                  <c:v>-3.4368000000000012E-9</c:v>
                </c:pt>
                <c:pt idx="28">
                  <c:v>-3.4243000000000015E-9</c:v>
                </c:pt>
                <c:pt idx="29">
                  <c:v>-3.4118000000000014E-9</c:v>
                </c:pt>
                <c:pt idx="30">
                  <c:v>-3.3993000000000013E-9</c:v>
                </c:pt>
                <c:pt idx="31">
                  <c:v>-3.3868000000000012E-9</c:v>
                </c:pt>
                <c:pt idx="32">
                  <c:v>-3.3743000000000011E-9</c:v>
                </c:pt>
                <c:pt idx="33">
                  <c:v>-3.3618000000000014E-9</c:v>
                </c:pt>
                <c:pt idx="34">
                  <c:v>-3.3493000000000017E-9</c:v>
                </c:pt>
                <c:pt idx="35">
                  <c:v>-3.3368000000000011E-9</c:v>
                </c:pt>
                <c:pt idx="36">
                  <c:v>-3.3243000000000018E-9</c:v>
                </c:pt>
                <c:pt idx="37">
                  <c:v>-3.3118000000000009E-9</c:v>
                </c:pt>
                <c:pt idx="38">
                  <c:v>-3.2993000000000016E-9</c:v>
                </c:pt>
                <c:pt idx="39">
                  <c:v>-3.2868000000000015E-9</c:v>
                </c:pt>
                <c:pt idx="40">
                  <c:v>-3.2743000000000018E-9</c:v>
                </c:pt>
                <c:pt idx="41">
                  <c:v>-3.2618000000000017E-9</c:v>
                </c:pt>
                <c:pt idx="42">
                  <c:v>-3.2493000000000016E-9</c:v>
                </c:pt>
                <c:pt idx="43">
                  <c:v>-3.2368000000000015E-9</c:v>
                </c:pt>
                <c:pt idx="44">
                  <c:v>-3.2243000000000022E-9</c:v>
                </c:pt>
                <c:pt idx="45">
                  <c:v>-3.2118000000000013E-9</c:v>
                </c:pt>
                <c:pt idx="46">
                  <c:v>-3.1993000000000011E-9</c:v>
                </c:pt>
                <c:pt idx="47">
                  <c:v>-3.1868000000000014E-9</c:v>
                </c:pt>
                <c:pt idx="48">
                  <c:v>-3.1743000000000017E-9</c:v>
                </c:pt>
                <c:pt idx="49">
                  <c:v>-3.1618000000000016E-9</c:v>
                </c:pt>
                <c:pt idx="50">
                  <c:v>-3.1493000000000015E-9</c:v>
                </c:pt>
                <c:pt idx="51">
                  <c:v>-3.136800000000001E-9</c:v>
                </c:pt>
                <c:pt idx="52">
                  <c:v>-3.1243000000000017E-9</c:v>
                </c:pt>
                <c:pt idx="53">
                  <c:v>-3.1118000000000012E-9</c:v>
                </c:pt>
                <c:pt idx="54">
                  <c:v>-3.0993000000000011E-9</c:v>
                </c:pt>
                <c:pt idx="55">
                  <c:v>-3.0868000000000014E-9</c:v>
                </c:pt>
                <c:pt idx="56">
                  <c:v>-3.0743000000000017E-9</c:v>
                </c:pt>
                <c:pt idx="57">
                  <c:v>-3.0618000000000016E-9</c:v>
                </c:pt>
                <c:pt idx="58">
                  <c:v>-3.049300000000001E-9</c:v>
                </c:pt>
                <c:pt idx="59">
                  <c:v>-3.0368000000000009E-9</c:v>
                </c:pt>
                <c:pt idx="60">
                  <c:v>-3.0243000000000016E-9</c:v>
                </c:pt>
                <c:pt idx="61">
                  <c:v>-3.0118000000000011E-9</c:v>
                </c:pt>
                <c:pt idx="62">
                  <c:v>-2.9993000000000014E-9</c:v>
                </c:pt>
                <c:pt idx="63">
                  <c:v>-2.9868000000000013E-9</c:v>
                </c:pt>
                <c:pt idx="64">
                  <c:v>-2.9743000000000016E-9</c:v>
                </c:pt>
                <c:pt idx="65">
                  <c:v>-2.9618000000000011E-9</c:v>
                </c:pt>
                <c:pt idx="66">
                  <c:v>-2.9493000000000014E-9</c:v>
                </c:pt>
                <c:pt idx="67">
                  <c:v>-2.9368000000000009E-9</c:v>
                </c:pt>
                <c:pt idx="68">
                  <c:v>-2.9243000000000012E-9</c:v>
                </c:pt>
                <c:pt idx="69">
                  <c:v>-2.911800000000001E-9</c:v>
                </c:pt>
                <c:pt idx="70">
                  <c:v>-2.8993000000000014E-9</c:v>
                </c:pt>
                <c:pt idx="71">
                  <c:v>-2.8868000000000008E-9</c:v>
                </c:pt>
                <c:pt idx="72">
                  <c:v>-2.8743000000000007E-9</c:v>
                </c:pt>
                <c:pt idx="73">
                  <c:v>-2.861800000000001E-9</c:v>
                </c:pt>
                <c:pt idx="74">
                  <c:v>-2.8493000000000013E-9</c:v>
                </c:pt>
                <c:pt idx="75">
                  <c:v>-2.8368000000000008E-9</c:v>
                </c:pt>
                <c:pt idx="76">
                  <c:v>-2.8243000000000011E-9</c:v>
                </c:pt>
                <c:pt idx="77">
                  <c:v>-2.811800000000001E-9</c:v>
                </c:pt>
                <c:pt idx="78">
                  <c:v>-2.7993000000000017E-9</c:v>
                </c:pt>
                <c:pt idx="79">
                  <c:v>-2.7868000000000012E-9</c:v>
                </c:pt>
                <c:pt idx="80">
                  <c:v>-2.7743000000000011E-9</c:v>
                </c:pt>
                <c:pt idx="81">
                  <c:v>-2.7618000000000014E-9</c:v>
                </c:pt>
                <c:pt idx="82">
                  <c:v>-2.7493000000000017E-9</c:v>
                </c:pt>
                <c:pt idx="83">
                  <c:v>-2.7368000000000011E-9</c:v>
                </c:pt>
                <c:pt idx="84">
                  <c:v>-2.7243000000000019E-9</c:v>
                </c:pt>
                <c:pt idx="85">
                  <c:v>-2.7118000000000013E-9</c:v>
                </c:pt>
                <c:pt idx="86">
                  <c:v>-2.6993000000000012E-9</c:v>
                </c:pt>
                <c:pt idx="87">
                  <c:v>-2.6868000000000011E-9</c:v>
                </c:pt>
                <c:pt idx="88">
                  <c:v>-2.6743000000000014E-9</c:v>
                </c:pt>
                <c:pt idx="89">
                  <c:v>-2.6618000000000013E-9</c:v>
                </c:pt>
                <c:pt idx="90">
                  <c:v>-2.6493000000000012E-9</c:v>
                </c:pt>
                <c:pt idx="91">
                  <c:v>-2.6368000000000011E-9</c:v>
                </c:pt>
                <c:pt idx="92">
                  <c:v>-2.6243000000000018E-9</c:v>
                </c:pt>
                <c:pt idx="93">
                  <c:v>-2.6118000000000008E-9</c:v>
                </c:pt>
                <c:pt idx="94">
                  <c:v>-2.5993000000000007E-9</c:v>
                </c:pt>
                <c:pt idx="95">
                  <c:v>-2.586800000000001E-9</c:v>
                </c:pt>
                <c:pt idx="96">
                  <c:v>-2.5743000000000013E-9</c:v>
                </c:pt>
                <c:pt idx="97">
                  <c:v>-2.5618000000000012E-9</c:v>
                </c:pt>
                <c:pt idx="98">
                  <c:v>-2.5493000000000011E-9</c:v>
                </c:pt>
                <c:pt idx="99">
                  <c:v>-2.5368000000000006E-9</c:v>
                </c:pt>
                <c:pt idx="100">
                  <c:v>-2.5243000000000013E-9</c:v>
                </c:pt>
                <c:pt idx="101">
                  <c:v>-2.5118000000000008E-9</c:v>
                </c:pt>
                <c:pt idx="102">
                  <c:v>-2.4993000000000007E-9</c:v>
                </c:pt>
                <c:pt idx="103">
                  <c:v>-2.486800000000001E-9</c:v>
                </c:pt>
                <c:pt idx="104">
                  <c:v>-2.4743000000000013E-9</c:v>
                </c:pt>
                <c:pt idx="105">
                  <c:v>-2.4618000000000012E-9</c:v>
                </c:pt>
                <c:pt idx="106">
                  <c:v>-2.4493000000000006E-9</c:v>
                </c:pt>
                <c:pt idx="107">
                  <c:v>-2.4368000000000005E-9</c:v>
                </c:pt>
                <c:pt idx="108">
                  <c:v>-2.4243000000000012E-9</c:v>
                </c:pt>
                <c:pt idx="109">
                  <c:v>-2.4118000000000007E-9</c:v>
                </c:pt>
                <c:pt idx="110">
                  <c:v>-2.399300000000001E-9</c:v>
                </c:pt>
                <c:pt idx="111">
                  <c:v>-2.3868000000000009E-9</c:v>
                </c:pt>
                <c:pt idx="112">
                  <c:v>-2.3743000000000012E-9</c:v>
                </c:pt>
                <c:pt idx="113">
                  <c:v>-2.3618000000000007E-9</c:v>
                </c:pt>
                <c:pt idx="114">
                  <c:v>-2.349300000000001E-9</c:v>
                </c:pt>
                <c:pt idx="115">
                  <c:v>-2.3368000000000005E-9</c:v>
                </c:pt>
                <c:pt idx="116">
                  <c:v>-2.3243000000000008E-9</c:v>
                </c:pt>
                <c:pt idx="117">
                  <c:v>-2.3118000000000006E-9</c:v>
                </c:pt>
                <c:pt idx="118">
                  <c:v>-2.2993000000000014E-9</c:v>
                </c:pt>
                <c:pt idx="119">
                  <c:v>-2.2868000000000012E-9</c:v>
                </c:pt>
                <c:pt idx="120">
                  <c:v>-2.2743000000000007E-9</c:v>
                </c:pt>
                <c:pt idx="121">
                  <c:v>-2.261800000000001E-9</c:v>
                </c:pt>
                <c:pt idx="122">
                  <c:v>-2.2493000000000013E-9</c:v>
                </c:pt>
                <c:pt idx="123">
                  <c:v>-2.2368000000000008E-9</c:v>
                </c:pt>
                <c:pt idx="124">
                  <c:v>-2.2243000000000011E-9</c:v>
                </c:pt>
                <c:pt idx="125">
                  <c:v>-2.211800000000001E-9</c:v>
                </c:pt>
                <c:pt idx="126">
                  <c:v>-2.1993000000000013E-9</c:v>
                </c:pt>
                <c:pt idx="127">
                  <c:v>-2.1868000000000008E-9</c:v>
                </c:pt>
                <c:pt idx="128">
                  <c:v>-2.1743000000000006E-9</c:v>
                </c:pt>
                <c:pt idx="129">
                  <c:v>-2.161800000000001E-9</c:v>
                </c:pt>
                <c:pt idx="130">
                  <c:v>-2.1493000000000013E-9</c:v>
                </c:pt>
                <c:pt idx="131">
                  <c:v>-2.1368000000000007E-9</c:v>
                </c:pt>
                <c:pt idx="132">
                  <c:v>-2.1243000000000014E-9</c:v>
                </c:pt>
                <c:pt idx="133">
                  <c:v>-2.1118000000000009E-9</c:v>
                </c:pt>
                <c:pt idx="134">
                  <c:v>-2.0993000000000008E-9</c:v>
                </c:pt>
                <c:pt idx="135">
                  <c:v>-2.0868000000000007E-9</c:v>
                </c:pt>
                <c:pt idx="136">
                  <c:v>-2.074300000000001E-9</c:v>
                </c:pt>
                <c:pt idx="137">
                  <c:v>-2.0618000000000009E-9</c:v>
                </c:pt>
                <c:pt idx="138">
                  <c:v>-2.0493000000000008E-9</c:v>
                </c:pt>
                <c:pt idx="139">
                  <c:v>-2.0368000000000007E-9</c:v>
                </c:pt>
                <c:pt idx="140">
                  <c:v>-2.0243000000000014E-9</c:v>
                </c:pt>
                <c:pt idx="141">
                  <c:v>-2.0118000000000004E-9</c:v>
                </c:pt>
                <c:pt idx="142">
                  <c:v>-1.9993000000000007E-9</c:v>
                </c:pt>
                <c:pt idx="143">
                  <c:v>-1.986800000000001E-9</c:v>
                </c:pt>
                <c:pt idx="144">
                  <c:v>-1.9743000000000013E-9</c:v>
                </c:pt>
                <c:pt idx="145">
                  <c:v>-1.9618000000000008E-9</c:v>
                </c:pt>
                <c:pt idx="146">
                  <c:v>-1.9493000000000007E-9</c:v>
                </c:pt>
                <c:pt idx="147">
                  <c:v>-1.9368000000000014E-9</c:v>
                </c:pt>
                <c:pt idx="148">
                  <c:v>-1.9243000000000009E-9</c:v>
                </c:pt>
                <c:pt idx="149">
                  <c:v>-1.9118000000000008E-9</c:v>
                </c:pt>
                <c:pt idx="150">
                  <c:v>-1.8993000000000007E-9</c:v>
                </c:pt>
                <c:pt idx="151">
                  <c:v>-1.886800000000001E-9</c:v>
                </c:pt>
                <c:pt idx="152">
                  <c:v>-1.8743000000000009E-9</c:v>
                </c:pt>
                <c:pt idx="153">
                  <c:v>-1.8618000000000005E-9</c:v>
                </c:pt>
                <c:pt idx="154">
                  <c:v>-1.8493000000000008E-9</c:v>
                </c:pt>
                <c:pt idx="155">
                  <c:v>-1.8368000000000007E-9</c:v>
                </c:pt>
                <c:pt idx="156">
                  <c:v>-1.824300000000001E-9</c:v>
                </c:pt>
                <c:pt idx="157">
                  <c:v>-1.8118000000000007E-9</c:v>
                </c:pt>
                <c:pt idx="158">
                  <c:v>-1.7993000000000008E-9</c:v>
                </c:pt>
                <c:pt idx="159">
                  <c:v>-1.7868000000000009E-9</c:v>
                </c:pt>
                <c:pt idx="160">
                  <c:v>-1.7743000000000008E-9</c:v>
                </c:pt>
                <c:pt idx="161">
                  <c:v>-1.7618000000000007E-9</c:v>
                </c:pt>
                <c:pt idx="162">
                  <c:v>-1.7493000000000006E-9</c:v>
                </c:pt>
                <c:pt idx="163">
                  <c:v>-1.7368000000000009E-9</c:v>
                </c:pt>
                <c:pt idx="164">
                  <c:v>-1.7243000000000005E-9</c:v>
                </c:pt>
                <c:pt idx="165">
                  <c:v>-1.7118000000000006E-9</c:v>
                </c:pt>
                <c:pt idx="166">
                  <c:v>-1.6993000000000007E-9</c:v>
                </c:pt>
                <c:pt idx="167">
                  <c:v>-1.6868000000000008E-9</c:v>
                </c:pt>
                <c:pt idx="168">
                  <c:v>-1.6743000000000009E-9</c:v>
                </c:pt>
                <c:pt idx="169">
                  <c:v>-1.6618000000000008E-9</c:v>
                </c:pt>
                <c:pt idx="170">
                  <c:v>-1.6493000000000009E-9</c:v>
                </c:pt>
                <c:pt idx="171">
                  <c:v>-1.6368000000000008E-9</c:v>
                </c:pt>
                <c:pt idx="172">
                  <c:v>-1.6243000000000009E-9</c:v>
                </c:pt>
                <c:pt idx="173">
                  <c:v>-1.6118000000000008E-9</c:v>
                </c:pt>
                <c:pt idx="174">
                  <c:v>-1.5993000000000007E-9</c:v>
                </c:pt>
                <c:pt idx="175">
                  <c:v>-1.5868000000000006E-9</c:v>
                </c:pt>
                <c:pt idx="176">
                  <c:v>-1.5743000000000009E-9</c:v>
                </c:pt>
                <c:pt idx="177">
                  <c:v>-1.5618000000000003E-9</c:v>
                </c:pt>
                <c:pt idx="178">
                  <c:v>-1.5493000000000006E-9</c:v>
                </c:pt>
                <c:pt idx="179">
                  <c:v>-1.5368000000000005E-9</c:v>
                </c:pt>
                <c:pt idx="180">
                  <c:v>-1.5243000000000008E-9</c:v>
                </c:pt>
                <c:pt idx="181">
                  <c:v>-1.5118000000000005E-9</c:v>
                </c:pt>
                <c:pt idx="182">
                  <c:v>-1.4993000000000006E-9</c:v>
                </c:pt>
                <c:pt idx="183">
                  <c:v>-1.4868000000000007E-9</c:v>
                </c:pt>
                <c:pt idx="184">
                  <c:v>-1.4743000000000006E-9</c:v>
                </c:pt>
                <c:pt idx="185">
                  <c:v>-1.4618000000000005E-9</c:v>
                </c:pt>
                <c:pt idx="186">
                  <c:v>-1.4493000000000004E-9</c:v>
                </c:pt>
                <c:pt idx="187">
                  <c:v>-1.4368000000000007E-9</c:v>
                </c:pt>
                <c:pt idx="188">
                  <c:v>-1.4243000000000003E-9</c:v>
                </c:pt>
                <c:pt idx="189">
                  <c:v>-1.4118000000000004E-9</c:v>
                </c:pt>
                <c:pt idx="190">
                  <c:v>-1.3993000000000005E-9</c:v>
                </c:pt>
                <c:pt idx="191">
                  <c:v>-1.3868000000000006E-9</c:v>
                </c:pt>
                <c:pt idx="192">
                  <c:v>-1.3743000000000005E-9</c:v>
                </c:pt>
                <c:pt idx="193">
                  <c:v>-1.3618000000000006E-9</c:v>
                </c:pt>
                <c:pt idx="194">
                  <c:v>-1.3493000000000007E-9</c:v>
                </c:pt>
                <c:pt idx="195">
                  <c:v>-1.3368000000000006E-9</c:v>
                </c:pt>
                <c:pt idx="196">
                  <c:v>-1.3243000000000007E-9</c:v>
                </c:pt>
                <c:pt idx="197">
                  <c:v>-1.3118000000000006E-9</c:v>
                </c:pt>
                <c:pt idx="198">
                  <c:v>-1.2993000000000005E-9</c:v>
                </c:pt>
                <c:pt idx="199">
                  <c:v>-1.2868000000000004E-9</c:v>
                </c:pt>
                <c:pt idx="200">
                  <c:v>-1.2743000000000007E-9</c:v>
                </c:pt>
                <c:pt idx="201">
                  <c:v>-1.2618000000000001E-9</c:v>
                </c:pt>
                <c:pt idx="202">
                  <c:v>-1.2493000000000004E-9</c:v>
                </c:pt>
                <c:pt idx="203">
                  <c:v>-1.2368000000000003E-9</c:v>
                </c:pt>
                <c:pt idx="204">
                  <c:v>-1.2243000000000006E-9</c:v>
                </c:pt>
                <c:pt idx="205">
                  <c:v>-1.2118000000000003E-9</c:v>
                </c:pt>
                <c:pt idx="206">
                  <c:v>-1.1993000000000006E-9</c:v>
                </c:pt>
                <c:pt idx="207">
                  <c:v>-1.1868000000000007E-9</c:v>
                </c:pt>
                <c:pt idx="208">
                  <c:v>-1.1743000000000008E-9</c:v>
                </c:pt>
                <c:pt idx="209">
                  <c:v>-1.1618000000000005E-9</c:v>
                </c:pt>
                <c:pt idx="210">
                  <c:v>-1.1493000000000004E-9</c:v>
                </c:pt>
                <c:pt idx="211">
                  <c:v>-1.1368000000000007E-9</c:v>
                </c:pt>
                <c:pt idx="212">
                  <c:v>-1.1243000000000003E-9</c:v>
                </c:pt>
                <c:pt idx="213">
                  <c:v>-1.1118000000000004E-9</c:v>
                </c:pt>
                <c:pt idx="214">
                  <c:v>-1.0993000000000003E-9</c:v>
                </c:pt>
                <c:pt idx="215">
                  <c:v>-1.0868000000000006E-9</c:v>
                </c:pt>
                <c:pt idx="216">
                  <c:v>-1.0743000000000003E-9</c:v>
                </c:pt>
                <c:pt idx="217">
                  <c:v>-1.0618000000000004E-9</c:v>
                </c:pt>
                <c:pt idx="218">
                  <c:v>-1.0493000000000005E-9</c:v>
                </c:pt>
                <c:pt idx="219">
                  <c:v>-1.0368000000000004E-9</c:v>
                </c:pt>
                <c:pt idx="220">
                  <c:v>-1.0243000000000005E-9</c:v>
                </c:pt>
                <c:pt idx="221">
                  <c:v>-1.0118000000000004E-9</c:v>
                </c:pt>
                <c:pt idx="222">
                  <c:v>-9.9930000000000067E-10</c:v>
                </c:pt>
                <c:pt idx="223">
                  <c:v>-9.8680000000000077E-10</c:v>
                </c:pt>
                <c:pt idx="224">
                  <c:v>-9.7430000000000045E-10</c:v>
                </c:pt>
                <c:pt idx="225">
                  <c:v>-9.6180000000000055E-10</c:v>
                </c:pt>
                <c:pt idx="226">
                  <c:v>-9.4930000000000064E-10</c:v>
                </c:pt>
                <c:pt idx="227">
                  <c:v>-9.3680000000000074E-10</c:v>
                </c:pt>
                <c:pt idx="228">
                  <c:v>-9.2430000000000042E-10</c:v>
                </c:pt>
                <c:pt idx="229">
                  <c:v>-9.1180000000000072E-10</c:v>
                </c:pt>
                <c:pt idx="230">
                  <c:v>-8.9930000000000092E-10</c:v>
                </c:pt>
                <c:pt idx="231">
                  <c:v>-8.868000000000007E-10</c:v>
                </c:pt>
                <c:pt idx="232">
                  <c:v>-8.7430000000000049E-10</c:v>
                </c:pt>
                <c:pt idx="233">
                  <c:v>-8.6180000000000048E-10</c:v>
                </c:pt>
                <c:pt idx="234">
                  <c:v>-8.4930000000000068E-10</c:v>
                </c:pt>
                <c:pt idx="235">
                  <c:v>-8.3680000000000046E-10</c:v>
                </c:pt>
                <c:pt idx="236">
                  <c:v>-8.2430000000000035E-10</c:v>
                </c:pt>
                <c:pt idx="237">
                  <c:v>-8.1180000000000034E-10</c:v>
                </c:pt>
                <c:pt idx="238">
                  <c:v>-7.9930000000000043E-10</c:v>
                </c:pt>
                <c:pt idx="239">
                  <c:v>-7.8680000000000043E-10</c:v>
                </c:pt>
                <c:pt idx="240">
                  <c:v>-7.7430000000000042E-10</c:v>
                </c:pt>
                <c:pt idx="241">
                  <c:v>-7.6180000000000041E-10</c:v>
                </c:pt>
                <c:pt idx="242">
                  <c:v>-7.493000000000004E-10</c:v>
                </c:pt>
                <c:pt idx="243">
                  <c:v>-7.3680000000000029E-10</c:v>
                </c:pt>
                <c:pt idx="244">
                  <c:v>-7.2430000000000038E-10</c:v>
                </c:pt>
                <c:pt idx="245">
                  <c:v>-7.1180000000000027E-10</c:v>
                </c:pt>
                <c:pt idx="246">
                  <c:v>-6.9930000000000037E-10</c:v>
                </c:pt>
                <c:pt idx="247">
                  <c:v>-6.8680000000000046E-10</c:v>
                </c:pt>
                <c:pt idx="248">
                  <c:v>-6.7430000000000045E-10</c:v>
                </c:pt>
                <c:pt idx="249">
                  <c:v>-6.6180000000000034E-10</c:v>
                </c:pt>
                <c:pt idx="250">
                  <c:v>-6.4930000000000044E-10</c:v>
                </c:pt>
                <c:pt idx="251">
                  <c:v>-6.3680000000000032E-10</c:v>
                </c:pt>
                <c:pt idx="252">
                  <c:v>-6.2430000000000042E-10</c:v>
                </c:pt>
                <c:pt idx="253">
                  <c:v>-6.1180000000000031E-10</c:v>
                </c:pt>
                <c:pt idx="254">
                  <c:v>-5.993000000000003E-10</c:v>
                </c:pt>
                <c:pt idx="255">
                  <c:v>-5.8680000000000019E-10</c:v>
                </c:pt>
                <c:pt idx="256">
                  <c:v>-5.7430000000000028E-10</c:v>
                </c:pt>
                <c:pt idx="257">
                  <c:v>-5.6180000000000017E-10</c:v>
                </c:pt>
                <c:pt idx="258">
                  <c:v>-5.4930000000000026E-10</c:v>
                </c:pt>
                <c:pt idx="259">
                  <c:v>-5.3680000000000036E-10</c:v>
                </c:pt>
                <c:pt idx="260">
                  <c:v>-5.2430000000000035E-10</c:v>
                </c:pt>
                <c:pt idx="261">
                  <c:v>-5.1180000000000024E-10</c:v>
                </c:pt>
                <c:pt idx="262">
                  <c:v>-4.9930000000000033E-10</c:v>
                </c:pt>
                <c:pt idx="263">
                  <c:v>-4.8680000000000022E-10</c:v>
                </c:pt>
                <c:pt idx="264">
                  <c:v>-4.7430000000000032E-10</c:v>
                </c:pt>
                <c:pt idx="265">
                  <c:v>-4.618000000000002E-10</c:v>
                </c:pt>
                <c:pt idx="266">
                  <c:v>-4.493000000000002E-10</c:v>
                </c:pt>
                <c:pt idx="267">
                  <c:v>-4.3680000000000008E-10</c:v>
                </c:pt>
                <c:pt idx="268">
                  <c:v>-4.2430000000000028E-10</c:v>
                </c:pt>
                <c:pt idx="269">
                  <c:v>-4.1180000000000017E-10</c:v>
                </c:pt>
                <c:pt idx="270">
                  <c:v>-3.9930000000000021E-10</c:v>
                </c:pt>
                <c:pt idx="271">
                  <c:v>-3.868000000000002E-10</c:v>
                </c:pt>
                <c:pt idx="272">
                  <c:v>-3.743000000000002E-10</c:v>
                </c:pt>
                <c:pt idx="273">
                  <c:v>-3.6180000000000019E-10</c:v>
                </c:pt>
                <c:pt idx="274">
                  <c:v>-3.4930000000000018E-10</c:v>
                </c:pt>
                <c:pt idx="275">
                  <c:v>-3.3680000000000017E-10</c:v>
                </c:pt>
                <c:pt idx="276">
                  <c:v>-3.2430000000000021E-10</c:v>
                </c:pt>
                <c:pt idx="277">
                  <c:v>-3.1180000000000015E-10</c:v>
                </c:pt>
                <c:pt idx="278">
                  <c:v>-2.9930000000000009E-10</c:v>
                </c:pt>
                <c:pt idx="279">
                  <c:v>-2.8680000000000014E-10</c:v>
                </c:pt>
                <c:pt idx="280">
                  <c:v>-2.7430000000000018E-10</c:v>
                </c:pt>
                <c:pt idx="281">
                  <c:v>-2.6180000000000012E-10</c:v>
                </c:pt>
                <c:pt idx="282">
                  <c:v>-2.4930000000000011E-10</c:v>
                </c:pt>
                <c:pt idx="283">
                  <c:v>-2.368000000000001E-10</c:v>
                </c:pt>
                <c:pt idx="284">
                  <c:v>-2.2430000000000012E-10</c:v>
                </c:pt>
                <c:pt idx="285">
                  <c:v>-2.1180000000000011E-10</c:v>
                </c:pt>
                <c:pt idx="286">
                  <c:v>-1.9930000000000013E-10</c:v>
                </c:pt>
                <c:pt idx="287">
                  <c:v>-1.8680000000000007E-10</c:v>
                </c:pt>
                <c:pt idx="288">
                  <c:v>-1.7430000000000009E-10</c:v>
                </c:pt>
                <c:pt idx="289">
                  <c:v>-1.618000000000001E-10</c:v>
                </c:pt>
                <c:pt idx="290">
                  <c:v>-1.4930000000000004E-10</c:v>
                </c:pt>
                <c:pt idx="291">
                  <c:v>-1.3680000000000009E-10</c:v>
                </c:pt>
                <c:pt idx="292">
                  <c:v>-1.2430000000000005E-10</c:v>
                </c:pt>
                <c:pt idx="293">
                  <c:v>-1.1180000000000007E-10</c:v>
                </c:pt>
                <c:pt idx="294">
                  <c:v>-9.9300000000000073E-11</c:v>
                </c:pt>
                <c:pt idx="295">
                  <c:v>-8.6800000000000052E-11</c:v>
                </c:pt>
                <c:pt idx="296">
                  <c:v>-7.4300000000000056E-11</c:v>
                </c:pt>
                <c:pt idx="297">
                  <c:v>-6.1800000000000035E-11</c:v>
                </c:pt>
                <c:pt idx="298">
                  <c:v>-4.9300000000000039E-11</c:v>
                </c:pt>
                <c:pt idx="299">
                  <c:v>-3.6800000000000018E-11</c:v>
                </c:pt>
                <c:pt idx="300">
                  <c:v>-2.4300000000000012E-11</c:v>
                </c:pt>
                <c:pt idx="301">
                  <c:v>-1.1800000000000009E-11</c:v>
                </c:pt>
                <c:pt idx="302">
                  <c:v>7.0000000000000055E-13</c:v>
                </c:pt>
                <c:pt idx="303">
                  <c:v>1.3200000000000008E-11</c:v>
                </c:pt>
                <c:pt idx="304">
                  <c:v>2.5700000000000015E-11</c:v>
                </c:pt>
                <c:pt idx="305">
                  <c:v>3.8200000000000021E-11</c:v>
                </c:pt>
                <c:pt idx="306">
                  <c:v>5.0700000000000023E-11</c:v>
                </c:pt>
                <c:pt idx="307">
                  <c:v>6.3200000000000038E-11</c:v>
                </c:pt>
                <c:pt idx="308">
                  <c:v>7.5700000000000033E-11</c:v>
                </c:pt>
                <c:pt idx="309">
                  <c:v>8.8200000000000055E-11</c:v>
                </c:pt>
                <c:pt idx="310">
                  <c:v>1.0070000000000005E-10</c:v>
                </c:pt>
                <c:pt idx="311">
                  <c:v>1.1320000000000003E-10</c:v>
                </c:pt>
                <c:pt idx="312">
                  <c:v>1.2570000000000004E-10</c:v>
                </c:pt>
                <c:pt idx="313">
                  <c:v>1.3820000000000008E-10</c:v>
                </c:pt>
                <c:pt idx="314">
                  <c:v>1.5070000000000008E-10</c:v>
                </c:pt>
                <c:pt idx="315">
                  <c:v>1.6320000000000007E-10</c:v>
                </c:pt>
                <c:pt idx="316">
                  <c:v>1.7570000000000008E-10</c:v>
                </c:pt>
                <c:pt idx="317">
                  <c:v>1.8820000000000011E-10</c:v>
                </c:pt>
                <c:pt idx="318">
                  <c:v>2.0070000000000007E-10</c:v>
                </c:pt>
                <c:pt idx="319">
                  <c:v>2.1320000000000008E-10</c:v>
                </c:pt>
                <c:pt idx="320">
                  <c:v>2.2570000000000014E-10</c:v>
                </c:pt>
                <c:pt idx="321">
                  <c:v>2.3820000000000012E-10</c:v>
                </c:pt>
                <c:pt idx="322">
                  <c:v>2.5070000000000013E-10</c:v>
                </c:pt>
                <c:pt idx="323">
                  <c:v>2.6320000000000014E-10</c:v>
                </c:pt>
                <c:pt idx="324">
                  <c:v>2.7570000000000014E-10</c:v>
                </c:pt>
                <c:pt idx="325">
                  <c:v>2.8820000000000015E-10</c:v>
                </c:pt>
                <c:pt idx="326">
                  <c:v>3.0070000000000016E-10</c:v>
                </c:pt>
                <c:pt idx="327">
                  <c:v>3.1320000000000012E-10</c:v>
                </c:pt>
                <c:pt idx="328">
                  <c:v>3.2570000000000018E-10</c:v>
                </c:pt>
                <c:pt idx="329">
                  <c:v>3.3820000000000013E-10</c:v>
                </c:pt>
                <c:pt idx="330">
                  <c:v>3.5070000000000014E-10</c:v>
                </c:pt>
                <c:pt idx="331">
                  <c:v>3.6320000000000015E-10</c:v>
                </c:pt>
                <c:pt idx="332">
                  <c:v>3.7570000000000021E-10</c:v>
                </c:pt>
                <c:pt idx="333">
                  <c:v>3.8820000000000017E-10</c:v>
                </c:pt>
                <c:pt idx="334">
                  <c:v>4.0070000000000018E-10</c:v>
                </c:pt>
                <c:pt idx="335">
                  <c:v>4.1320000000000019E-10</c:v>
                </c:pt>
                <c:pt idx="336">
                  <c:v>4.2570000000000019E-10</c:v>
                </c:pt>
                <c:pt idx="337">
                  <c:v>4.382000000000002E-10</c:v>
                </c:pt>
                <c:pt idx="338">
                  <c:v>4.5070000000000021E-10</c:v>
                </c:pt>
                <c:pt idx="339">
                  <c:v>4.6320000000000022E-10</c:v>
                </c:pt>
                <c:pt idx="340">
                  <c:v>4.7570000000000023E-10</c:v>
                </c:pt>
                <c:pt idx="341">
                  <c:v>4.8820000000000024E-10</c:v>
                </c:pt>
                <c:pt idx="342">
                  <c:v>5.0070000000000025E-10</c:v>
                </c:pt>
                <c:pt idx="343">
                  <c:v>5.1320000000000036E-10</c:v>
                </c:pt>
                <c:pt idx="344">
                  <c:v>5.2570000000000026E-10</c:v>
                </c:pt>
                <c:pt idx="345">
                  <c:v>5.3820000000000027E-10</c:v>
                </c:pt>
                <c:pt idx="346">
                  <c:v>5.5070000000000028E-10</c:v>
                </c:pt>
                <c:pt idx="347">
                  <c:v>5.6320000000000029E-10</c:v>
                </c:pt>
                <c:pt idx="348">
                  <c:v>5.757000000000003E-10</c:v>
                </c:pt>
                <c:pt idx="349">
                  <c:v>5.8820000000000031E-10</c:v>
                </c:pt>
                <c:pt idx="350">
                  <c:v>6.0070000000000031E-10</c:v>
                </c:pt>
                <c:pt idx="351">
                  <c:v>6.1320000000000032E-10</c:v>
                </c:pt>
                <c:pt idx="352">
                  <c:v>6.2570000000000033E-10</c:v>
                </c:pt>
                <c:pt idx="353">
                  <c:v>6.3820000000000034E-10</c:v>
                </c:pt>
                <c:pt idx="354">
                  <c:v>6.5070000000000035E-10</c:v>
                </c:pt>
                <c:pt idx="355">
                  <c:v>6.6320000000000046E-10</c:v>
                </c:pt>
                <c:pt idx="356">
                  <c:v>6.7570000000000037E-10</c:v>
                </c:pt>
                <c:pt idx="357">
                  <c:v>6.8820000000000037E-10</c:v>
                </c:pt>
                <c:pt idx="358">
                  <c:v>7.0070000000000038E-10</c:v>
                </c:pt>
                <c:pt idx="359">
                  <c:v>7.1320000000000039E-10</c:v>
                </c:pt>
                <c:pt idx="360">
                  <c:v>7.257000000000004E-10</c:v>
                </c:pt>
                <c:pt idx="361">
                  <c:v>7.3820000000000041E-10</c:v>
                </c:pt>
                <c:pt idx="362">
                  <c:v>7.5070000000000042E-10</c:v>
                </c:pt>
                <c:pt idx="363">
                  <c:v>7.6320000000000043E-10</c:v>
                </c:pt>
                <c:pt idx="364">
                  <c:v>7.7570000000000043E-10</c:v>
                </c:pt>
                <c:pt idx="365">
                  <c:v>7.8820000000000044E-10</c:v>
                </c:pt>
                <c:pt idx="366">
                  <c:v>8.0070000000000045E-10</c:v>
                </c:pt>
                <c:pt idx="367">
                  <c:v>8.1320000000000046E-10</c:v>
                </c:pt>
                <c:pt idx="368">
                  <c:v>8.2570000000000057E-10</c:v>
                </c:pt>
                <c:pt idx="369">
                  <c:v>8.3820000000000058E-10</c:v>
                </c:pt>
                <c:pt idx="370">
                  <c:v>8.5070000000000059E-10</c:v>
                </c:pt>
                <c:pt idx="371">
                  <c:v>8.6320000000000049E-10</c:v>
                </c:pt>
                <c:pt idx="372">
                  <c:v>8.7570000000000061E-10</c:v>
                </c:pt>
                <c:pt idx="373">
                  <c:v>8.8820000000000082E-10</c:v>
                </c:pt>
                <c:pt idx="374">
                  <c:v>9.0070000000000052E-10</c:v>
                </c:pt>
                <c:pt idx="375">
                  <c:v>9.1320000000000042E-10</c:v>
                </c:pt>
                <c:pt idx="376">
                  <c:v>9.2570000000000043E-10</c:v>
                </c:pt>
                <c:pt idx="377">
                  <c:v>9.3820000000000075E-10</c:v>
                </c:pt>
                <c:pt idx="378">
                  <c:v>9.5070000000000045E-10</c:v>
                </c:pt>
                <c:pt idx="379">
                  <c:v>9.6320000000000056E-10</c:v>
                </c:pt>
                <c:pt idx="380">
                  <c:v>9.7570000000000047E-10</c:v>
                </c:pt>
                <c:pt idx="381">
                  <c:v>9.8820000000000079E-10</c:v>
                </c:pt>
                <c:pt idx="382">
                  <c:v>1.0007000000000005E-9</c:v>
                </c:pt>
                <c:pt idx="383">
                  <c:v>1.0132000000000004E-9</c:v>
                </c:pt>
                <c:pt idx="384">
                  <c:v>1.0257000000000003E-9</c:v>
                </c:pt>
                <c:pt idx="385">
                  <c:v>1.0382000000000006E-9</c:v>
                </c:pt>
                <c:pt idx="386">
                  <c:v>1.0507000000000003E-9</c:v>
                </c:pt>
                <c:pt idx="387">
                  <c:v>1.0632000000000004E-9</c:v>
                </c:pt>
                <c:pt idx="388">
                  <c:v>1.0757000000000001E-9</c:v>
                </c:pt>
                <c:pt idx="389">
                  <c:v>1.0882000000000006E-9</c:v>
                </c:pt>
                <c:pt idx="390">
                  <c:v>1.1007000000000003E-9</c:v>
                </c:pt>
                <c:pt idx="391">
                  <c:v>1.1132000000000005E-9</c:v>
                </c:pt>
                <c:pt idx="392">
                  <c:v>1.1257000000000004E-9</c:v>
                </c:pt>
                <c:pt idx="393">
                  <c:v>1.1382000000000007E-9</c:v>
                </c:pt>
                <c:pt idx="394">
                  <c:v>1.1507000000000006E-9</c:v>
                </c:pt>
                <c:pt idx="395">
                  <c:v>1.1632000000000005E-9</c:v>
                </c:pt>
                <c:pt idx="396">
                  <c:v>1.1757000000000006E-9</c:v>
                </c:pt>
                <c:pt idx="397">
                  <c:v>1.1882000000000007E-9</c:v>
                </c:pt>
                <c:pt idx="398">
                  <c:v>1.2007000000000004E-9</c:v>
                </c:pt>
                <c:pt idx="399">
                  <c:v>1.2132000000000003E-9</c:v>
                </c:pt>
                <c:pt idx="400">
                  <c:v>1.2257000000000004E-9</c:v>
                </c:pt>
              </c:numCache>
            </c:numRef>
          </c:xVal>
          <c:yVal>
            <c:numRef>
              <c:f>'C:\Users\Lu\Fast Timing\07082012\4mm^2\ZVA&amp;AM\1750V\[T2420.csv]T2420'!$B$100:$B$500</c:f>
              <c:numCache>
                <c:formatCode>General</c:formatCode>
                <c:ptCount val="401"/>
                <c:pt idx="0">
                  <c:v>-2.6300000000000004E-3</c:v>
                </c:pt>
                <c:pt idx="1">
                  <c:v>-2.47E-3</c:v>
                </c:pt>
                <c:pt idx="2">
                  <c:v>-2.47E-3</c:v>
                </c:pt>
                <c:pt idx="3">
                  <c:v>-2.3700000000000001E-3</c:v>
                </c:pt>
                <c:pt idx="4">
                  <c:v>-2.1600000000000005E-3</c:v>
                </c:pt>
                <c:pt idx="5">
                  <c:v>-1.9500000000000001E-3</c:v>
                </c:pt>
                <c:pt idx="6">
                  <c:v>-1.7899999999999999E-3</c:v>
                </c:pt>
                <c:pt idx="7">
                  <c:v>-1.5299999999999999E-3</c:v>
                </c:pt>
                <c:pt idx="8">
                  <c:v>-1.2099999999999997E-3</c:v>
                </c:pt>
                <c:pt idx="9">
                  <c:v>-8.4000000000000025E-4</c:v>
                </c:pt>
                <c:pt idx="10">
                  <c:v>-6.3000000000000013E-4</c:v>
                </c:pt>
                <c:pt idx="11">
                  <c:v>-3.1000000000000005E-4</c:v>
                </c:pt>
                <c:pt idx="12">
                  <c:v>5.0000000000000016E-5</c:v>
                </c:pt>
                <c:pt idx="13">
                  <c:v>2.7000000000000006E-4</c:v>
                </c:pt>
                <c:pt idx="14">
                  <c:v>5.3000000000000009E-4</c:v>
                </c:pt>
                <c:pt idx="15">
                  <c:v>8.4000000000000025E-4</c:v>
                </c:pt>
                <c:pt idx="16">
                  <c:v>7.9000000000000023E-4</c:v>
                </c:pt>
                <c:pt idx="17">
                  <c:v>1.0000000000000002E-3</c:v>
                </c:pt>
                <c:pt idx="18">
                  <c:v>9.5000000000000021E-4</c:v>
                </c:pt>
                <c:pt idx="19">
                  <c:v>9.5000000000000021E-4</c:v>
                </c:pt>
                <c:pt idx="20">
                  <c:v>9.0000000000000041E-4</c:v>
                </c:pt>
                <c:pt idx="21">
                  <c:v>9.5000000000000021E-4</c:v>
                </c:pt>
                <c:pt idx="22">
                  <c:v>7.400000000000001E-4</c:v>
                </c:pt>
                <c:pt idx="23">
                  <c:v>5.8000000000000011E-4</c:v>
                </c:pt>
                <c:pt idx="24">
                  <c:v>4.2000000000000013E-4</c:v>
                </c:pt>
                <c:pt idx="25">
                  <c:v>3.2000000000000013E-4</c:v>
                </c:pt>
                <c:pt idx="26">
                  <c:v>5.0000000000000016E-5</c:v>
                </c:pt>
                <c:pt idx="27">
                  <c:v>-3.1000000000000005E-4</c:v>
                </c:pt>
                <c:pt idx="28">
                  <c:v>-6.3000000000000013E-4</c:v>
                </c:pt>
                <c:pt idx="29">
                  <c:v>-1.0000000000000002E-3</c:v>
                </c:pt>
                <c:pt idx="30">
                  <c:v>-1.4700000000000002E-3</c:v>
                </c:pt>
                <c:pt idx="31">
                  <c:v>-1.7899999999999999E-3</c:v>
                </c:pt>
                <c:pt idx="32">
                  <c:v>-2.1600000000000005E-3</c:v>
                </c:pt>
                <c:pt idx="33">
                  <c:v>-2.6300000000000004E-3</c:v>
                </c:pt>
                <c:pt idx="34">
                  <c:v>-3.0500000000000002E-3</c:v>
                </c:pt>
                <c:pt idx="35">
                  <c:v>-3.4800000000000005E-3</c:v>
                </c:pt>
                <c:pt idx="36">
                  <c:v>-3.7900000000000008E-3</c:v>
                </c:pt>
                <c:pt idx="37">
                  <c:v>-4.2700000000000012E-3</c:v>
                </c:pt>
                <c:pt idx="38">
                  <c:v>-4.5800000000000007E-3</c:v>
                </c:pt>
                <c:pt idx="39">
                  <c:v>-4.9000000000000007E-3</c:v>
                </c:pt>
                <c:pt idx="40">
                  <c:v>-5.0600000000000003E-3</c:v>
                </c:pt>
                <c:pt idx="41">
                  <c:v>-5.3699999999999998E-3</c:v>
                </c:pt>
                <c:pt idx="42">
                  <c:v>-5.5800000000000008E-3</c:v>
                </c:pt>
                <c:pt idx="43">
                  <c:v>-5.7900000000000009E-3</c:v>
                </c:pt>
                <c:pt idx="44">
                  <c:v>-5.9500000000000013E-3</c:v>
                </c:pt>
                <c:pt idx="45">
                  <c:v>-6.0600000000000003E-3</c:v>
                </c:pt>
                <c:pt idx="46">
                  <c:v>-6.1600000000000005E-3</c:v>
                </c:pt>
                <c:pt idx="47">
                  <c:v>-6.1600000000000005E-3</c:v>
                </c:pt>
                <c:pt idx="48">
                  <c:v>-6.0100000000000006E-3</c:v>
                </c:pt>
                <c:pt idx="49">
                  <c:v>-5.850000000000001E-3</c:v>
                </c:pt>
                <c:pt idx="50">
                  <c:v>-5.6400000000000009E-3</c:v>
                </c:pt>
                <c:pt idx="51">
                  <c:v>-5.3200000000000001E-3</c:v>
                </c:pt>
                <c:pt idx="52">
                  <c:v>-5.1600000000000005E-3</c:v>
                </c:pt>
                <c:pt idx="53">
                  <c:v>-4.8500000000000001E-3</c:v>
                </c:pt>
                <c:pt idx="54">
                  <c:v>-4.530000000000001E-3</c:v>
                </c:pt>
                <c:pt idx="55">
                  <c:v>-4.2100000000000011E-3</c:v>
                </c:pt>
                <c:pt idx="56">
                  <c:v>-4.000000000000001E-3</c:v>
                </c:pt>
                <c:pt idx="57">
                  <c:v>-3.7400000000000003E-3</c:v>
                </c:pt>
                <c:pt idx="58">
                  <c:v>-3.5800000000000003E-3</c:v>
                </c:pt>
                <c:pt idx="59">
                  <c:v>-3.3700000000000002E-3</c:v>
                </c:pt>
                <c:pt idx="60">
                  <c:v>-3.3200000000000005E-3</c:v>
                </c:pt>
                <c:pt idx="61">
                  <c:v>-3.2100000000000006E-3</c:v>
                </c:pt>
                <c:pt idx="62">
                  <c:v>-3.2100000000000006E-3</c:v>
                </c:pt>
                <c:pt idx="63">
                  <c:v>-3.0500000000000002E-3</c:v>
                </c:pt>
                <c:pt idx="64">
                  <c:v>-3.1100000000000004E-3</c:v>
                </c:pt>
                <c:pt idx="65">
                  <c:v>-3.0500000000000002E-3</c:v>
                </c:pt>
                <c:pt idx="66">
                  <c:v>-3.1100000000000004E-3</c:v>
                </c:pt>
                <c:pt idx="67">
                  <c:v>-3.1100000000000004E-3</c:v>
                </c:pt>
                <c:pt idx="68">
                  <c:v>-3.2100000000000006E-3</c:v>
                </c:pt>
                <c:pt idx="69">
                  <c:v>-3.4199999999999999E-3</c:v>
                </c:pt>
                <c:pt idx="70">
                  <c:v>-3.8400000000000005E-3</c:v>
                </c:pt>
                <c:pt idx="71">
                  <c:v>-4.2700000000000012E-3</c:v>
                </c:pt>
                <c:pt idx="72">
                  <c:v>-4.8500000000000001E-3</c:v>
                </c:pt>
                <c:pt idx="73">
                  <c:v>-5.4300000000000008E-3</c:v>
                </c:pt>
                <c:pt idx="74">
                  <c:v>-6.0600000000000003E-3</c:v>
                </c:pt>
                <c:pt idx="75">
                  <c:v>-6.9500000000000013E-3</c:v>
                </c:pt>
                <c:pt idx="76">
                  <c:v>-8.0100000000000032E-3</c:v>
                </c:pt>
                <c:pt idx="77">
                  <c:v>-9.0100000000000006E-3</c:v>
                </c:pt>
                <c:pt idx="78">
                  <c:v>-1.017E-2</c:v>
                </c:pt>
                <c:pt idx="79">
                  <c:v>-1.1379999999999998E-2</c:v>
                </c:pt>
                <c:pt idx="80">
                  <c:v>-1.2380000000000002E-2</c:v>
                </c:pt>
                <c:pt idx="81">
                  <c:v>-1.3700000000000002E-2</c:v>
                </c:pt>
                <c:pt idx="82">
                  <c:v>-1.4959999999999998E-2</c:v>
                </c:pt>
                <c:pt idx="83">
                  <c:v>-1.6330000000000001E-2</c:v>
                </c:pt>
                <c:pt idx="84">
                  <c:v>-1.7760000000000001E-2</c:v>
                </c:pt>
                <c:pt idx="85">
                  <c:v>-1.9390000000000004E-2</c:v>
                </c:pt>
                <c:pt idx="86">
                  <c:v>-2.1080000000000005E-2</c:v>
                </c:pt>
                <c:pt idx="87">
                  <c:v>-2.2810000000000004E-2</c:v>
                </c:pt>
                <c:pt idx="88">
                  <c:v>-2.4709999999999999E-2</c:v>
                </c:pt>
                <c:pt idx="89">
                  <c:v>-2.6769999999999999E-2</c:v>
                </c:pt>
                <c:pt idx="90">
                  <c:v>-2.8870000000000003E-2</c:v>
                </c:pt>
                <c:pt idx="91">
                  <c:v>-3.1090000000000003E-2</c:v>
                </c:pt>
                <c:pt idx="92">
                  <c:v>-3.3509999999999998E-2</c:v>
                </c:pt>
                <c:pt idx="93">
                  <c:v>-3.5929999999999997E-2</c:v>
                </c:pt>
                <c:pt idx="94">
                  <c:v>-3.8519999999999999E-2</c:v>
                </c:pt>
                <c:pt idx="95">
                  <c:v>-4.1050000000000003E-2</c:v>
                </c:pt>
                <c:pt idx="96">
                  <c:v>-4.367999999999999E-2</c:v>
                </c:pt>
                <c:pt idx="97">
                  <c:v>-4.6420000000000003E-2</c:v>
                </c:pt>
                <c:pt idx="98">
                  <c:v>-4.9270000000000001E-2</c:v>
                </c:pt>
                <c:pt idx="99">
                  <c:v>-5.2060000000000009E-2</c:v>
                </c:pt>
                <c:pt idx="100">
                  <c:v>-5.501000000000001E-2</c:v>
                </c:pt>
                <c:pt idx="101">
                  <c:v>-5.8169999999999999E-2</c:v>
                </c:pt>
                <c:pt idx="102">
                  <c:v>-6.1280000000000001E-2</c:v>
                </c:pt>
                <c:pt idx="103">
                  <c:v>-6.4339999999999994E-2</c:v>
                </c:pt>
                <c:pt idx="104">
                  <c:v>-6.7549999999999999E-2</c:v>
                </c:pt>
                <c:pt idx="105">
                  <c:v>-7.0870000000000002E-2</c:v>
                </c:pt>
                <c:pt idx="106">
                  <c:v>-7.4029999999999999E-2</c:v>
                </c:pt>
                <c:pt idx="107">
                  <c:v>-7.740000000000001E-2</c:v>
                </c:pt>
                <c:pt idx="108">
                  <c:v>-8.0620000000000025E-2</c:v>
                </c:pt>
                <c:pt idx="109">
                  <c:v>-8.4040000000000004E-2</c:v>
                </c:pt>
                <c:pt idx="110">
                  <c:v>-8.7150000000000005E-2</c:v>
                </c:pt>
                <c:pt idx="111">
                  <c:v>-9.021000000000004E-2</c:v>
                </c:pt>
                <c:pt idx="112">
                  <c:v>-9.3320000000000014E-2</c:v>
                </c:pt>
                <c:pt idx="113">
                  <c:v>-9.6160000000000023E-2</c:v>
                </c:pt>
                <c:pt idx="114">
                  <c:v>-9.9010000000000015E-2</c:v>
                </c:pt>
                <c:pt idx="115">
                  <c:v>-0.10159000000000001</c:v>
                </c:pt>
                <c:pt idx="116">
                  <c:v>-0.10401000000000002</c:v>
                </c:pt>
                <c:pt idx="117">
                  <c:v>-0.10639000000000001</c:v>
                </c:pt>
                <c:pt idx="118">
                  <c:v>-0.10843999999999998</c:v>
                </c:pt>
                <c:pt idx="119">
                  <c:v>-0.11022999999999998</c:v>
                </c:pt>
                <c:pt idx="120">
                  <c:v>-0.11197</c:v>
                </c:pt>
                <c:pt idx="121">
                  <c:v>-0.11345</c:v>
                </c:pt>
                <c:pt idx="122">
                  <c:v>-0.11455</c:v>
                </c:pt>
                <c:pt idx="123">
                  <c:v>-0.11529000000000002</c:v>
                </c:pt>
                <c:pt idx="124">
                  <c:v>-0.11582000000000002</c:v>
                </c:pt>
                <c:pt idx="125">
                  <c:v>-0.11608</c:v>
                </c:pt>
                <c:pt idx="126">
                  <c:v>-0.11592000000000001</c:v>
                </c:pt>
                <c:pt idx="127">
                  <c:v>-0.11555</c:v>
                </c:pt>
                <c:pt idx="128">
                  <c:v>-0.11476000000000001</c:v>
                </c:pt>
                <c:pt idx="129">
                  <c:v>-0.11380999999999997</c:v>
                </c:pt>
                <c:pt idx="130">
                  <c:v>-0.11239</c:v>
                </c:pt>
                <c:pt idx="131">
                  <c:v>-0.11065</c:v>
                </c:pt>
                <c:pt idx="132">
                  <c:v>-0.10854999999999998</c:v>
                </c:pt>
                <c:pt idx="133">
                  <c:v>-0.10623000000000002</c:v>
                </c:pt>
                <c:pt idx="134">
                  <c:v>-0.10338</c:v>
                </c:pt>
                <c:pt idx="135">
                  <c:v>-0.10043000000000002</c:v>
                </c:pt>
                <c:pt idx="136">
                  <c:v>-9.6950000000000008E-2</c:v>
                </c:pt>
                <c:pt idx="137">
                  <c:v>-9.3370000000000022E-2</c:v>
                </c:pt>
                <c:pt idx="138">
                  <c:v>-8.9370000000000005E-2</c:v>
                </c:pt>
                <c:pt idx="139">
                  <c:v>-8.499000000000001E-2</c:v>
                </c:pt>
                <c:pt idx="140">
                  <c:v>-8.0460000000000004E-2</c:v>
                </c:pt>
                <c:pt idx="141">
                  <c:v>-7.5509999999999994E-2</c:v>
                </c:pt>
                <c:pt idx="142">
                  <c:v>-7.0499999999999993E-2</c:v>
                </c:pt>
                <c:pt idx="143">
                  <c:v>-6.5340000000000009E-2</c:v>
                </c:pt>
                <c:pt idx="144">
                  <c:v>-5.9800000000000013E-2</c:v>
                </c:pt>
                <c:pt idx="145">
                  <c:v>-5.4170000000000003E-2</c:v>
                </c:pt>
                <c:pt idx="146">
                  <c:v>-4.8480000000000002E-2</c:v>
                </c:pt>
                <c:pt idx="147">
                  <c:v>-4.2470000000000001E-2</c:v>
                </c:pt>
                <c:pt idx="148">
                  <c:v>-3.6300000000000006E-2</c:v>
                </c:pt>
                <c:pt idx="149">
                  <c:v>-3.014E-2</c:v>
                </c:pt>
                <c:pt idx="150">
                  <c:v>-2.366E-2</c:v>
                </c:pt>
                <c:pt idx="151">
                  <c:v>-1.7180000000000001E-2</c:v>
                </c:pt>
                <c:pt idx="152">
                  <c:v>-1.0540000000000002E-2</c:v>
                </c:pt>
                <c:pt idx="153">
                  <c:v>-3.8400000000000005E-3</c:v>
                </c:pt>
                <c:pt idx="154">
                  <c:v>2.8500000000000001E-3</c:v>
                </c:pt>
                <c:pt idx="155">
                  <c:v>9.7000000000000003E-3</c:v>
                </c:pt>
                <c:pt idx="156">
                  <c:v>1.6650000000000005E-2</c:v>
                </c:pt>
                <c:pt idx="157">
                  <c:v>2.35E-2</c:v>
                </c:pt>
                <c:pt idx="158">
                  <c:v>3.0410000000000003E-2</c:v>
                </c:pt>
                <c:pt idx="159">
                  <c:v>3.7260000000000001E-2</c:v>
                </c:pt>
                <c:pt idx="160">
                  <c:v>4.3950000000000003E-2</c:v>
                </c:pt>
                <c:pt idx="161">
                  <c:v>5.0639999999999998E-2</c:v>
                </c:pt>
                <c:pt idx="162">
                  <c:v>5.7279999999999998E-2</c:v>
                </c:pt>
                <c:pt idx="163">
                  <c:v>6.3869999999999996E-2</c:v>
                </c:pt>
                <c:pt idx="164">
                  <c:v>7.0400000000000004E-2</c:v>
                </c:pt>
                <c:pt idx="165">
                  <c:v>7.6829999999999996E-2</c:v>
                </c:pt>
                <c:pt idx="166">
                  <c:v>8.3150000000000016E-2</c:v>
                </c:pt>
                <c:pt idx="167">
                  <c:v>8.9420000000000027E-2</c:v>
                </c:pt>
                <c:pt idx="168">
                  <c:v>9.5530000000000018E-2</c:v>
                </c:pt>
                <c:pt idx="169">
                  <c:v>0.10154000000000002</c:v>
                </c:pt>
                <c:pt idx="170">
                  <c:v>0.10734</c:v>
                </c:pt>
                <c:pt idx="171">
                  <c:v>0.11312999999999998</c:v>
                </c:pt>
                <c:pt idx="172">
                  <c:v>0.11882000000000001</c:v>
                </c:pt>
                <c:pt idx="173">
                  <c:v>0.12415000000000001</c:v>
                </c:pt>
                <c:pt idx="174">
                  <c:v>0.12947</c:v>
                </c:pt>
                <c:pt idx="175">
                  <c:v>0.13447000000000001</c:v>
                </c:pt>
                <c:pt idx="176">
                  <c:v>0.13922000000000001</c:v>
                </c:pt>
                <c:pt idx="177">
                  <c:v>0.14369000000000001</c:v>
                </c:pt>
                <c:pt idx="178">
                  <c:v>0.14796000000000004</c:v>
                </c:pt>
                <c:pt idx="179">
                  <c:v>0.15191000000000002</c:v>
                </c:pt>
                <c:pt idx="180">
                  <c:v>0.15571000000000002</c:v>
                </c:pt>
                <c:pt idx="181">
                  <c:v>0.15934000000000004</c:v>
                </c:pt>
                <c:pt idx="182">
                  <c:v>0.16266</c:v>
                </c:pt>
                <c:pt idx="183">
                  <c:v>0.16577</c:v>
                </c:pt>
                <c:pt idx="184">
                  <c:v>0.16861999999999999</c:v>
                </c:pt>
                <c:pt idx="185">
                  <c:v>0.17115</c:v>
                </c:pt>
                <c:pt idx="186">
                  <c:v>0.17347000000000001</c:v>
                </c:pt>
                <c:pt idx="187">
                  <c:v>0.17563000000000001</c:v>
                </c:pt>
                <c:pt idx="188">
                  <c:v>0.17747000000000002</c:v>
                </c:pt>
                <c:pt idx="189">
                  <c:v>0.17905000000000001</c:v>
                </c:pt>
                <c:pt idx="190">
                  <c:v>0.18047000000000002</c:v>
                </c:pt>
                <c:pt idx="191">
                  <c:v>0.18142000000000003</c:v>
                </c:pt>
                <c:pt idx="192">
                  <c:v>0.18210999999999999</c:v>
                </c:pt>
                <c:pt idx="193">
                  <c:v>0.18257999999999999</c:v>
                </c:pt>
                <c:pt idx="194">
                  <c:v>0.18279000000000004</c:v>
                </c:pt>
                <c:pt idx="195">
                  <c:v>0.18274000000000004</c:v>
                </c:pt>
                <c:pt idx="196">
                  <c:v>0.18237</c:v>
                </c:pt>
                <c:pt idx="197">
                  <c:v>0.18195000000000003</c:v>
                </c:pt>
                <c:pt idx="198">
                  <c:v>0.18110999999999999</c:v>
                </c:pt>
                <c:pt idx="199">
                  <c:v>0.18010999999999999</c:v>
                </c:pt>
                <c:pt idx="200">
                  <c:v>0.17895000000000003</c:v>
                </c:pt>
                <c:pt idx="201">
                  <c:v>0.17763000000000001</c:v>
                </c:pt>
                <c:pt idx="202">
                  <c:v>0.17600000000000002</c:v>
                </c:pt>
                <c:pt idx="203">
                  <c:v>0.17430999999999999</c:v>
                </c:pt>
                <c:pt idx="204">
                  <c:v>0.17252000000000001</c:v>
                </c:pt>
                <c:pt idx="205">
                  <c:v>0.17052</c:v>
                </c:pt>
                <c:pt idx="206">
                  <c:v>0.16825000000000001</c:v>
                </c:pt>
                <c:pt idx="207">
                  <c:v>0.16577</c:v>
                </c:pt>
                <c:pt idx="208">
                  <c:v>0.16335</c:v>
                </c:pt>
                <c:pt idx="209">
                  <c:v>0.1605</c:v>
                </c:pt>
                <c:pt idx="210">
                  <c:v>0.15761000000000003</c:v>
                </c:pt>
                <c:pt idx="211">
                  <c:v>0.15460000000000002</c:v>
                </c:pt>
                <c:pt idx="212">
                  <c:v>0.15155000000000002</c:v>
                </c:pt>
                <c:pt idx="213">
                  <c:v>0.14838000000000001</c:v>
                </c:pt>
                <c:pt idx="214">
                  <c:v>0.14505999999999999</c:v>
                </c:pt>
                <c:pt idx="215">
                  <c:v>0.14169000000000001</c:v>
                </c:pt>
                <c:pt idx="216">
                  <c:v>0.13821000000000003</c:v>
                </c:pt>
                <c:pt idx="217">
                  <c:v>0.13463</c:v>
                </c:pt>
                <c:pt idx="218">
                  <c:v>0.13094000000000003</c:v>
                </c:pt>
                <c:pt idx="219">
                  <c:v>0.12720000000000001</c:v>
                </c:pt>
                <c:pt idx="220">
                  <c:v>0.12357000000000001</c:v>
                </c:pt>
                <c:pt idx="221">
                  <c:v>0.11971999999999998</c:v>
                </c:pt>
                <c:pt idx="222">
                  <c:v>0.11587</c:v>
                </c:pt>
                <c:pt idx="223">
                  <c:v>0.11197</c:v>
                </c:pt>
                <c:pt idx="224">
                  <c:v>0.10807000000000001</c:v>
                </c:pt>
                <c:pt idx="225">
                  <c:v>0.10417999999999998</c:v>
                </c:pt>
                <c:pt idx="226">
                  <c:v>0.10027999999999998</c:v>
                </c:pt>
                <c:pt idx="227">
                  <c:v>9.6270000000000022E-2</c:v>
                </c:pt>
                <c:pt idx="228">
                  <c:v>9.2209999999999986E-2</c:v>
                </c:pt>
                <c:pt idx="229">
                  <c:v>8.8210000000000025E-2</c:v>
                </c:pt>
                <c:pt idx="230">
                  <c:v>8.4050000000000027E-2</c:v>
                </c:pt>
                <c:pt idx="231">
                  <c:v>7.9990000000000019E-2</c:v>
                </c:pt>
                <c:pt idx="232">
                  <c:v>7.5880000000000003E-2</c:v>
                </c:pt>
                <c:pt idx="233">
                  <c:v>7.172000000000002E-2</c:v>
                </c:pt>
                <c:pt idx="234">
                  <c:v>6.7659999999999998E-2</c:v>
                </c:pt>
                <c:pt idx="235">
                  <c:v>6.3600000000000004E-2</c:v>
                </c:pt>
                <c:pt idx="236">
                  <c:v>5.9390000000000005E-2</c:v>
                </c:pt>
                <c:pt idx="237">
                  <c:v>5.5379999999999999E-2</c:v>
                </c:pt>
                <c:pt idx="238">
                  <c:v>5.1269999999999996E-2</c:v>
                </c:pt>
                <c:pt idx="239">
                  <c:v>4.7320000000000008E-2</c:v>
                </c:pt>
                <c:pt idx="240">
                  <c:v>4.342E-2</c:v>
                </c:pt>
                <c:pt idx="241">
                  <c:v>3.9570000000000001E-2</c:v>
                </c:pt>
                <c:pt idx="242">
                  <c:v>3.5670000000000007E-2</c:v>
                </c:pt>
                <c:pt idx="243">
                  <c:v>3.1930000000000007E-2</c:v>
                </c:pt>
                <c:pt idx="244">
                  <c:v>2.8139999999999998E-2</c:v>
                </c:pt>
                <c:pt idx="245">
                  <c:v>2.435E-2</c:v>
                </c:pt>
                <c:pt idx="246">
                  <c:v>2.034E-2</c:v>
                </c:pt>
                <c:pt idx="247">
                  <c:v>1.6600000000000004E-2</c:v>
                </c:pt>
                <c:pt idx="248">
                  <c:v>1.2699999999999998E-2</c:v>
                </c:pt>
                <c:pt idx="249">
                  <c:v>8.8500000000000037E-3</c:v>
                </c:pt>
                <c:pt idx="250">
                  <c:v>5.11E-3</c:v>
                </c:pt>
                <c:pt idx="251">
                  <c:v>1.3699999999999999E-3</c:v>
                </c:pt>
                <c:pt idx="252">
                  <c:v>-2.4199999999999998E-3</c:v>
                </c:pt>
                <c:pt idx="253">
                  <c:v>-6.1100000000000008E-3</c:v>
                </c:pt>
                <c:pt idx="254">
                  <c:v>-9.6900000000000007E-3</c:v>
                </c:pt>
                <c:pt idx="255">
                  <c:v>-1.3380000000000003E-2</c:v>
                </c:pt>
                <c:pt idx="256">
                  <c:v>-1.6860000000000003E-2</c:v>
                </c:pt>
                <c:pt idx="257">
                  <c:v>-2.0389999999999998E-2</c:v>
                </c:pt>
                <c:pt idx="258">
                  <c:v>-2.3820000000000001E-2</c:v>
                </c:pt>
                <c:pt idx="259">
                  <c:v>-2.7190000000000002E-2</c:v>
                </c:pt>
                <c:pt idx="260">
                  <c:v>-3.0610000000000002E-2</c:v>
                </c:pt>
                <c:pt idx="261">
                  <c:v>-3.4140000000000004E-2</c:v>
                </c:pt>
                <c:pt idx="262">
                  <c:v>-3.7670000000000009E-2</c:v>
                </c:pt>
                <c:pt idx="263">
                  <c:v>-4.1259999999999991E-2</c:v>
                </c:pt>
                <c:pt idx="264">
                  <c:v>-4.4730000000000006E-2</c:v>
                </c:pt>
                <c:pt idx="265">
                  <c:v>-4.8320000000000002E-2</c:v>
                </c:pt>
                <c:pt idx="266">
                  <c:v>-5.1800000000000006E-2</c:v>
                </c:pt>
                <c:pt idx="267">
                  <c:v>-5.5330000000000004E-2</c:v>
                </c:pt>
                <c:pt idx="268">
                  <c:v>-5.8800000000000005E-2</c:v>
                </c:pt>
                <c:pt idx="269">
                  <c:v>-6.2230000000000008E-2</c:v>
                </c:pt>
                <c:pt idx="270">
                  <c:v>-6.5710000000000018E-2</c:v>
                </c:pt>
                <c:pt idx="271">
                  <c:v>-6.9029999999999994E-2</c:v>
                </c:pt>
                <c:pt idx="272">
                  <c:v>-7.2349999999999998E-2</c:v>
                </c:pt>
                <c:pt idx="273">
                  <c:v>-7.5609999999999997E-2</c:v>
                </c:pt>
                <c:pt idx="274">
                  <c:v>-7.8829999999999997E-2</c:v>
                </c:pt>
                <c:pt idx="275">
                  <c:v>-8.2040000000000002E-2</c:v>
                </c:pt>
                <c:pt idx="276">
                  <c:v>-8.5200000000000026E-2</c:v>
                </c:pt>
                <c:pt idx="277">
                  <c:v>-8.831E-2</c:v>
                </c:pt>
                <c:pt idx="278">
                  <c:v>-9.1369999999999993E-2</c:v>
                </c:pt>
                <c:pt idx="279">
                  <c:v>-9.4320000000000015E-2</c:v>
                </c:pt>
                <c:pt idx="280">
                  <c:v>-9.7370000000000012E-2</c:v>
                </c:pt>
                <c:pt idx="281">
                  <c:v>-0.10022000000000002</c:v>
                </c:pt>
                <c:pt idx="282">
                  <c:v>-0.10291</c:v>
                </c:pt>
                <c:pt idx="283">
                  <c:v>-0.10559000000000002</c:v>
                </c:pt>
                <c:pt idx="284">
                  <c:v>-0.10823000000000003</c:v>
                </c:pt>
                <c:pt idx="285">
                  <c:v>-0.11071</c:v>
                </c:pt>
                <c:pt idx="286">
                  <c:v>-0.11297</c:v>
                </c:pt>
                <c:pt idx="287">
                  <c:v>-0.11518</c:v>
                </c:pt>
                <c:pt idx="288">
                  <c:v>-0.11729000000000003</c:v>
                </c:pt>
                <c:pt idx="289">
                  <c:v>-0.11914000000000001</c:v>
                </c:pt>
                <c:pt idx="290">
                  <c:v>-0.12098</c:v>
                </c:pt>
                <c:pt idx="291">
                  <c:v>-0.12256000000000002</c:v>
                </c:pt>
                <c:pt idx="292">
                  <c:v>-0.12409000000000003</c:v>
                </c:pt>
                <c:pt idx="293">
                  <c:v>-0.12534999999999999</c:v>
                </c:pt>
                <c:pt idx="294">
                  <c:v>-0.12640999999999999</c:v>
                </c:pt>
                <c:pt idx="295">
                  <c:v>-0.1273</c:v>
                </c:pt>
                <c:pt idx="296">
                  <c:v>-0.12803999999999999</c:v>
                </c:pt>
                <c:pt idx="297">
                  <c:v>-0.12852</c:v>
                </c:pt>
                <c:pt idx="298">
                  <c:v>-0.12887999999999997</c:v>
                </c:pt>
                <c:pt idx="299">
                  <c:v>-0.12914999999999999</c:v>
                </c:pt>
                <c:pt idx="300">
                  <c:v>-0.12925</c:v>
                </c:pt>
                <c:pt idx="301">
                  <c:v>-0.12903999999999999</c:v>
                </c:pt>
                <c:pt idx="302">
                  <c:v>-0.12873000000000001</c:v>
                </c:pt>
                <c:pt idx="303">
                  <c:v>-0.12831000000000001</c:v>
                </c:pt>
                <c:pt idx="304">
                  <c:v>-0.12766999999999998</c:v>
                </c:pt>
                <c:pt idx="305">
                  <c:v>-0.12698999999999999</c:v>
                </c:pt>
                <c:pt idx="306">
                  <c:v>-0.12609000000000001</c:v>
                </c:pt>
                <c:pt idx="307">
                  <c:v>-0.12509000000000001</c:v>
                </c:pt>
                <c:pt idx="308">
                  <c:v>-0.12383000000000001</c:v>
                </c:pt>
                <c:pt idx="309">
                  <c:v>-0.12250999999999998</c:v>
                </c:pt>
                <c:pt idx="310">
                  <c:v>-0.12093000000000001</c:v>
                </c:pt>
                <c:pt idx="311">
                  <c:v>-0.11919000000000002</c:v>
                </c:pt>
                <c:pt idx="312">
                  <c:v>-0.11729000000000003</c:v>
                </c:pt>
                <c:pt idx="313">
                  <c:v>-0.11524000000000001</c:v>
                </c:pt>
                <c:pt idx="314">
                  <c:v>-0.11312999999999998</c:v>
                </c:pt>
                <c:pt idx="315">
                  <c:v>-0.11097</c:v>
                </c:pt>
                <c:pt idx="316">
                  <c:v>-0.10870000000000002</c:v>
                </c:pt>
                <c:pt idx="317">
                  <c:v>-0.10632999999999998</c:v>
                </c:pt>
                <c:pt idx="318">
                  <c:v>-0.10375000000000001</c:v>
                </c:pt>
                <c:pt idx="319">
                  <c:v>-0.10133</c:v>
                </c:pt>
                <c:pt idx="320">
                  <c:v>-9.8740000000000036E-2</c:v>
                </c:pt>
                <c:pt idx="321">
                  <c:v>-9.6110000000000001E-2</c:v>
                </c:pt>
                <c:pt idx="322">
                  <c:v>-9.3480000000000021E-2</c:v>
                </c:pt>
                <c:pt idx="323">
                  <c:v>-9.0740000000000015E-2</c:v>
                </c:pt>
                <c:pt idx="324">
                  <c:v>-8.7840000000000001E-2</c:v>
                </c:pt>
                <c:pt idx="325">
                  <c:v>-8.4830000000000017E-2</c:v>
                </c:pt>
                <c:pt idx="326">
                  <c:v>-8.1720000000000015E-2</c:v>
                </c:pt>
                <c:pt idx="327">
                  <c:v>-7.8619999999999995E-2</c:v>
                </c:pt>
                <c:pt idx="328">
                  <c:v>-7.5240000000000001E-2</c:v>
                </c:pt>
                <c:pt idx="329">
                  <c:v>-7.1980000000000002E-2</c:v>
                </c:pt>
                <c:pt idx="330">
                  <c:v>-6.855E-2</c:v>
                </c:pt>
                <c:pt idx="331">
                  <c:v>-6.5180000000000002E-2</c:v>
                </c:pt>
                <c:pt idx="332">
                  <c:v>-6.1809999999999997E-2</c:v>
                </c:pt>
                <c:pt idx="333">
                  <c:v>-5.8220000000000001E-2</c:v>
                </c:pt>
                <c:pt idx="334">
                  <c:v>-5.485000000000001E-2</c:v>
                </c:pt>
                <c:pt idx="335">
                  <c:v>-5.1320000000000005E-2</c:v>
                </c:pt>
                <c:pt idx="336">
                  <c:v>-4.7790000000000006E-2</c:v>
                </c:pt>
                <c:pt idx="337">
                  <c:v>-4.4370000000000007E-2</c:v>
                </c:pt>
                <c:pt idx="338">
                  <c:v>-4.0779999999999997E-2</c:v>
                </c:pt>
                <c:pt idx="339">
                  <c:v>-3.7250000000000005E-2</c:v>
                </c:pt>
                <c:pt idx="340">
                  <c:v>-3.3669999999999999E-2</c:v>
                </c:pt>
                <c:pt idx="341">
                  <c:v>-3.0030000000000005E-2</c:v>
                </c:pt>
                <c:pt idx="342">
                  <c:v>-2.6340000000000002E-2</c:v>
                </c:pt>
                <c:pt idx="343">
                  <c:v>-2.2600000000000002E-2</c:v>
                </c:pt>
                <c:pt idx="344">
                  <c:v>-1.8810000000000004E-2</c:v>
                </c:pt>
                <c:pt idx="345">
                  <c:v>-1.5020000000000002E-2</c:v>
                </c:pt>
                <c:pt idx="346">
                  <c:v>-1.1270000000000001E-2</c:v>
                </c:pt>
                <c:pt idx="347">
                  <c:v>-7.7400000000000012E-3</c:v>
                </c:pt>
                <c:pt idx="348">
                  <c:v>-4.000000000000001E-3</c:v>
                </c:pt>
                <c:pt idx="349">
                  <c:v>-5.3000000000000009E-4</c:v>
                </c:pt>
                <c:pt idx="350">
                  <c:v>3.0600000000000002E-3</c:v>
                </c:pt>
                <c:pt idx="351">
                  <c:v>6.5900000000000012E-3</c:v>
                </c:pt>
                <c:pt idx="352">
                  <c:v>9.9100000000000021E-3</c:v>
                </c:pt>
                <c:pt idx="353">
                  <c:v>1.323E-2</c:v>
                </c:pt>
                <c:pt idx="354">
                  <c:v>1.6549999999999999E-2</c:v>
                </c:pt>
                <c:pt idx="355">
                  <c:v>1.9710000000000002E-2</c:v>
                </c:pt>
                <c:pt idx="356">
                  <c:v>2.2820000000000003E-2</c:v>
                </c:pt>
                <c:pt idx="357">
                  <c:v>2.5770000000000001E-2</c:v>
                </c:pt>
                <c:pt idx="358">
                  <c:v>2.8670000000000005E-2</c:v>
                </c:pt>
                <c:pt idx="359">
                  <c:v>3.1620000000000002E-2</c:v>
                </c:pt>
                <c:pt idx="360">
                  <c:v>3.4360000000000002E-2</c:v>
                </c:pt>
                <c:pt idx="361">
                  <c:v>3.6990000000000002E-2</c:v>
                </c:pt>
                <c:pt idx="362">
                  <c:v>3.9469999999999998E-2</c:v>
                </c:pt>
                <c:pt idx="363">
                  <c:v>4.1889999999999997E-2</c:v>
                </c:pt>
                <c:pt idx="364">
                  <c:v>4.4159999999999998E-2</c:v>
                </c:pt>
                <c:pt idx="365">
                  <c:v>4.6210000000000001E-2</c:v>
                </c:pt>
                <c:pt idx="366">
                  <c:v>4.8059999999999999E-2</c:v>
                </c:pt>
                <c:pt idx="367">
                  <c:v>4.9800000000000011E-2</c:v>
                </c:pt>
                <c:pt idx="368">
                  <c:v>5.1539999999999996E-2</c:v>
                </c:pt>
                <c:pt idx="369">
                  <c:v>5.3010000000000009E-2</c:v>
                </c:pt>
                <c:pt idx="370">
                  <c:v>5.4380000000000005E-2</c:v>
                </c:pt>
                <c:pt idx="371">
                  <c:v>5.5539999999999999E-2</c:v>
                </c:pt>
                <c:pt idx="372">
                  <c:v>5.6649999999999992E-2</c:v>
                </c:pt>
                <c:pt idx="373">
                  <c:v>5.7590000000000009E-2</c:v>
                </c:pt>
                <c:pt idx="374">
                  <c:v>5.8390000000000004E-2</c:v>
                </c:pt>
                <c:pt idx="375">
                  <c:v>5.9070000000000004E-2</c:v>
                </c:pt>
                <c:pt idx="376">
                  <c:v>5.9490000000000015E-2</c:v>
                </c:pt>
                <c:pt idx="377">
                  <c:v>5.9860000000000003E-2</c:v>
                </c:pt>
                <c:pt idx="378">
                  <c:v>6.0020000000000004E-2</c:v>
                </c:pt>
                <c:pt idx="379">
                  <c:v>6.0070000000000005E-2</c:v>
                </c:pt>
                <c:pt idx="380">
                  <c:v>6.0070000000000005E-2</c:v>
                </c:pt>
                <c:pt idx="381">
                  <c:v>5.9760000000000014E-2</c:v>
                </c:pt>
                <c:pt idx="382">
                  <c:v>5.9330000000000015E-2</c:v>
                </c:pt>
                <c:pt idx="383">
                  <c:v>5.8749999999999997E-2</c:v>
                </c:pt>
                <c:pt idx="384">
                  <c:v>5.822999999999999E-2</c:v>
                </c:pt>
                <c:pt idx="385">
                  <c:v>5.7440000000000005E-2</c:v>
                </c:pt>
                <c:pt idx="386">
                  <c:v>5.6590000000000001E-2</c:v>
                </c:pt>
                <c:pt idx="387">
                  <c:v>5.5590000000000007E-2</c:v>
                </c:pt>
                <c:pt idx="388">
                  <c:v>5.4490000000000004E-2</c:v>
                </c:pt>
                <c:pt idx="389">
                  <c:v>5.3330000000000009E-2</c:v>
                </c:pt>
                <c:pt idx="390">
                  <c:v>5.1900000000000002E-2</c:v>
                </c:pt>
                <c:pt idx="391">
                  <c:v>5.0529999999999999E-2</c:v>
                </c:pt>
                <c:pt idx="392">
                  <c:v>4.9010000000000005E-2</c:v>
                </c:pt>
                <c:pt idx="393">
                  <c:v>4.7370000000000009E-2</c:v>
                </c:pt>
                <c:pt idx="394">
                  <c:v>4.562999999999999E-2</c:v>
                </c:pt>
                <c:pt idx="395">
                  <c:v>4.4049999999999999E-2</c:v>
                </c:pt>
                <c:pt idx="396">
                  <c:v>4.216000000000001E-2</c:v>
                </c:pt>
                <c:pt idx="397">
                  <c:v>4.0309999999999999E-2</c:v>
                </c:pt>
                <c:pt idx="398">
                  <c:v>3.8359999999999998E-2</c:v>
                </c:pt>
                <c:pt idx="399">
                  <c:v>3.6470000000000009E-2</c:v>
                </c:pt>
                <c:pt idx="400">
                  <c:v>3.4460000000000005E-2</c:v>
                </c:pt>
              </c:numCache>
            </c:numRef>
          </c:yVal>
          <c:smooth val="1"/>
        </c:ser>
        <c:ser>
          <c:idx val="1"/>
          <c:order val="1"/>
          <c:marker>
            <c:symbol val="none"/>
          </c:marker>
          <c:xVal>
            <c:numRef>
              <c:f>'C:\Users\Lu\Fast Timing\07082012\4mm^2\ZVA&amp;AM\1750V\[T2420.csv]T2420'!$A$100:$A$500</c:f>
              <c:numCache>
                <c:formatCode>General</c:formatCode>
                <c:ptCount val="401"/>
                <c:pt idx="0">
                  <c:v>-3.7743000000000017E-9</c:v>
                </c:pt>
                <c:pt idx="1">
                  <c:v>-3.7618000000000016E-9</c:v>
                </c:pt>
                <c:pt idx="2">
                  <c:v>-3.7493000000000015E-9</c:v>
                </c:pt>
                <c:pt idx="3">
                  <c:v>-3.7368000000000014E-9</c:v>
                </c:pt>
                <c:pt idx="4">
                  <c:v>-3.7243000000000021E-9</c:v>
                </c:pt>
                <c:pt idx="5">
                  <c:v>-3.7118000000000016E-9</c:v>
                </c:pt>
                <c:pt idx="6">
                  <c:v>-3.6993000000000015E-9</c:v>
                </c:pt>
                <c:pt idx="7">
                  <c:v>-3.6868000000000018E-9</c:v>
                </c:pt>
                <c:pt idx="8">
                  <c:v>-3.6743000000000021E-9</c:v>
                </c:pt>
                <c:pt idx="9">
                  <c:v>-3.661800000000002E-9</c:v>
                </c:pt>
                <c:pt idx="10">
                  <c:v>-3.6493000000000014E-9</c:v>
                </c:pt>
                <c:pt idx="11">
                  <c:v>-3.6368000000000013E-9</c:v>
                </c:pt>
                <c:pt idx="12">
                  <c:v>-3.6243000000000021E-9</c:v>
                </c:pt>
                <c:pt idx="13">
                  <c:v>-3.6118000000000015E-9</c:v>
                </c:pt>
                <c:pt idx="14">
                  <c:v>-3.5993000000000018E-9</c:v>
                </c:pt>
                <c:pt idx="15">
                  <c:v>-3.5868000000000017E-9</c:v>
                </c:pt>
                <c:pt idx="16">
                  <c:v>-3.574300000000002E-9</c:v>
                </c:pt>
                <c:pt idx="17">
                  <c:v>-3.5618000000000015E-9</c:v>
                </c:pt>
                <c:pt idx="18">
                  <c:v>-3.5493000000000018E-9</c:v>
                </c:pt>
                <c:pt idx="19">
                  <c:v>-3.5368000000000013E-9</c:v>
                </c:pt>
                <c:pt idx="20">
                  <c:v>-3.5243000000000016E-9</c:v>
                </c:pt>
                <c:pt idx="21">
                  <c:v>-3.5118000000000015E-9</c:v>
                </c:pt>
                <c:pt idx="22">
                  <c:v>-3.4993000000000018E-9</c:v>
                </c:pt>
                <c:pt idx="23">
                  <c:v>-3.4868000000000012E-9</c:v>
                </c:pt>
                <c:pt idx="24">
                  <c:v>-3.4743000000000011E-9</c:v>
                </c:pt>
                <c:pt idx="25">
                  <c:v>-3.4618000000000014E-9</c:v>
                </c:pt>
                <c:pt idx="26">
                  <c:v>-3.4493000000000017E-9</c:v>
                </c:pt>
                <c:pt idx="27">
                  <c:v>-3.4368000000000012E-9</c:v>
                </c:pt>
                <c:pt idx="28">
                  <c:v>-3.4243000000000015E-9</c:v>
                </c:pt>
                <c:pt idx="29">
                  <c:v>-3.4118000000000014E-9</c:v>
                </c:pt>
                <c:pt idx="30">
                  <c:v>-3.3993000000000013E-9</c:v>
                </c:pt>
                <c:pt idx="31">
                  <c:v>-3.3868000000000012E-9</c:v>
                </c:pt>
                <c:pt idx="32">
                  <c:v>-3.3743000000000011E-9</c:v>
                </c:pt>
                <c:pt idx="33">
                  <c:v>-3.3618000000000014E-9</c:v>
                </c:pt>
                <c:pt idx="34">
                  <c:v>-3.3493000000000017E-9</c:v>
                </c:pt>
                <c:pt idx="35">
                  <c:v>-3.3368000000000011E-9</c:v>
                </c:pt>
                <c:pt idx="36">
                  <c:v>-3.3243000000000018E-9</c:v>
                </c:pt>
                <c:pt idx="37">
                  <c:v>-3.3118000000000009E-9</c:v>
                </c:pt>
                <c:pt idx="38">
                  <c:v>-3.2993000000000016E-9</c:v>
                </c:pt>
                <c:pt idx="39">
                  <c:v>-3.2868000000000015E-9</c:v>
                </c:pt>
                <c:pt idx="40">
                  <c:v>-3.2743000000000018E-9</c:v>
                </c:pt>
                <c:pt idx="41">
                  <c:v>-3.2618000000000017E-9</c:v>
                </c:pt>
                <c:pt idx="42">
                  <c:v>-3.2493000000000016E-9</c:v>
                </c:pt>
                <c:pt idx="43">
                  <c:v>-3.2368000000000015E-9</c:v>
                </c:pt>
                <c:pt idx="44">
                  <c:v>-3.2243000000000022E-9</c:v>
                </c:pt>
                <c:pt idx="45">
                  <c:v>-3.2118000000000013E-9</c:v>
                </c:pt>
                <c:pt idx="46">
                  <c:v>-3.1993000000000011E-9</c:v>
                </c:pt>
                <c:pt idx="47">
                  <c:v>-3.1868000000000014E-9</c:v>
                </c:pt>
                <c:pt idx="48">
                  <c:v>-3.1743000000000017E-9</c:v>
                </c:pt>
                <c:pt idx="49">
                  <c:v>-3.1618000000000016E-9</c:v>
                </c:pt>
                <c:pt idx="50">
                  <c:v>-3.1493000000000015E-9</c:v>
                </c:pt>
                <c:pt idx="51">
                  <c:v>-3.136800000000001E-9</c:v>
                </c:pt>
                <c:pt idx="52">
                  <c:v>-3.1243000000000017E-9</c:v>
                </c:pt>
                <c:pt idx="53">
                  <c:v>-3.1118000000000012E-9</c:v>
                </c:pt>
                <c:pt idx="54">
                  <c:v>-3.0993000000000011E-9</c:v>
                </c:pt>
                <c:pt idx="55">
                  <c:v>-3.0868000000000014E-9</c:v>
                </c:pt>
                <c:pt idx="56">
                  <c:v>-3.0743000000000017E-9</c:v>
                </c:pt>
                <c:pt idx="57">
                  <c:v>-3.0618000000000016E-9</c:v>
                </c:pt>
                <c:pt idx="58">
                  <c:v>-3.049300000000001E-9</c:v>
                </c:pt>
                <c:pt idx="59">
                  <c:v>-3.0368000000000009E-9</c:v>
                </c:pt>
                <c:pt idx="60">
                  <c:v>-3.0243000000000016E-9</c:v>
                </c:pt>
                <c:pt idx="61">
                  <c:v>-3.0118000000000011E-9</c:v>
                </c:pt>
                <c:pt idx="62">
                  <c:v>-2.9993000000000014E-9</c:v>
                </c:pt>
                <c:pt idx="63">
                  <c:v>-2.9868000000000013E-9</c:v>
                </c:pt>
                <c:pt idx="64">
                  <c:v>-2.9743000000000016E-9</c:v>
                </c:pt>
                <c:pt idx="65">
                  <c:v>-2.9618000000000011E-9</c:v>
                </c:pt>
                <c:pt idx="66">
                  <c:v>-2.9493000000000014E-9</c:v>
                </c:pt>
                <c:pt idx="67">
                  <c:v>-2.9368000000000009E-9</c:v>
                </c:pt>
                <c:pt idx="68">
                  <c:v>-2.9243000000000012E-9</c:v>
                </c:pt>
                <c:pt idx="69">
                  <c:v>-2.911800000000001E-9</c:v>
                </c:pt>
                <c:pt idx="70">
                  <c:v>-2.8993000000000014E-9</c:v>
                </c:pt>
                <c:pt idx="71">
                  <c:v>-2.8868000000000008E-9</c:v>
                </c:pt>
                <c:pt idx="72">
                  <c:v>-2.8743000000000007E-9</c:v>
                </c:pt>
                <c:pt idx="73">
                  <c:v>-2.861800000000001E-9</c:v>
                </c:pt>
                <c:pt idx="74">
                  <c:v>-2.8493000000000013E-9</c:v>
                </c:pt>
                <c:pt idx="75">
                  <c:v>-2.8368000000000008E-9</c:v>
                </c:pt>
                <c:pt idx="76">
                  <c:v>-2.8243000000000011E-9</c:v>
                </c:pt>
                <c:pt idx="77">
                  <c:v>-2.811800000000001E-9</c:v>
                </c:pt>
                <c:pt idx="78">
                  <c:v>-2.7993000000000017E-9</c:v>
                </c:pt>
                <c:pt idx="79">
                  <c:v>-2.7868000000000012E-9</c:v>
                </c:pt>
                <c:pt idx="80">
                  <c:v>-2.7743000000000011E-9</c:v>
                </c:pt>
                <c:pt idx="81">
                  <c:v>-2.7618000000000014E-9</c:v>
                </c:pt>
                <c:pt idx="82">
                  <c:v>-2.7493000000000017E-9</c:v>
                </c:pt>
                <c:pt idx="83">
                  <c:v>-2.7368000000000011E-9</c:v>
                </c:pt>
                <c:pt idx="84">
                  <c:v>-2.7243000000000019E-9</c:v>
                </c:pt>
                <c:pt idx="85">
                  <c:v>-2.7118000000000013E-9</c:v>
                </c:pt>
                <c:pt idx="86">
                  <c:v>-2.6993000000000012E-9</c:v>
                </c:pt>
                <c:pt idx="87">
                  <c:v>-2.6868000000000011E-9</c:v>
                </c:pt>
                <c:pt idx="88">
                  <c:v>-2.6743000000000014E-9</c:v>
                </c:pt>
                <c:pt idx="89">
                  <c:v>-2.6618000000000013E-9</c:v>
                </c:pt>
                <c:pt idx="90">
                  <c:v>-2.6493000000000012E-9</c:v>
                </c:pt>
                <c:pt idx="91">
                  <c:v>-2.6368000000000011E-9</c:v>
                </c:pt>
                <c:pt idx="92">
                  <c:v>-2.6243000000000018E-9</c:v>
                </c:pt>
                <c:pt idx="93">
                  <c:v>-2.6118000000000008E-9</c:v>
                </c:pt>
                <c:pt idx="94">
                  <c:v>-2.5993000000000007E-9</c:v>
                </c:pt>
                <c:pt idx="95">
                  <c:v>-2.586800000000001E-9</c:v>
                </c:pt>
                <c:pt idx="96">
                  <c:v>-2.5743000000000013E-9</c:v>
                </c:pt>
                <c:pt idx="97">
                  <c:v>-2.5618000000000012E-9</c:v>
                </c:pt>
                <c:pt idx="98">
                  <c:v>-2.5493000000000011E-9</c:v>
                </c:pt>
                <c:pt idx="99">
                  <c:v>-2.5368000000000006E-9</c:v>
                </c:pt>
                <c:pt idx="100">
                  <c:v>-2.5243000000000013E-9</c:v>
                </c:pt>
                <c:pt idx="101">
                  <c:v>-2.5118000000000008E-9</c:v>
                </c:pt>
                <c:pt idx="102">
                  <c:v>-2.4993000000000007E-9</c:v>
                </c:pt>
                <c:pt idx="103">
                  <c:v>-2.486800000000001E-9</c:v>
                </c:pt>
                <c:pt idx="104">
                  <c:v>-2.4743000000000013E-9</c:v>
                </c:pt>
                <c:pt idx="105">
                  <c:v>-2.4618000000000012E-9</c:v>
                </c:pt>
                <c:pt idx="106">
                  <c:v>-2.4493000000000006E-9</c:v>
                </c:pt>
                <c:pt idx="107">
                  <c:v>-2.4368000000000005E-9</c:v>
                </c:pt>
                <c:pt idx="108">
                  <c:v>-2.4243000000000012E-9</c:v>
                </c:pt>
                <c:pt idx="109">
                  <c:v>-2.4118000000000007E-9</c:v>
                </c:pt>
                <c:pt idx="110">
                  <c:v>-2.399300000000001E-9</c:v>
                </c:pt>
                <c:pt idx="111">
                  <c:v>-2.3868000000000009E-9</c:v>
                </c:pt>
                <c:pt idx="112">
                  <c:v>-2.3743000000000012E-9</c:v>
                </c:pt>
                <c:pt idx="113">
                  <c:v>-2.3618000000000007E-9</c:v>
                </c:pt>
                <c:pt idx="114">
                  <c:v>-2.349300000000001E-9</c:v>
                </c:pt>
                <c:pt idx="115">
                  <c:v>-2.3368000000000005E-9</c:v>
                </c:pt>
                <c:pt idx="116">
                  <c:v>-2.3243000000000008E-9</c:v>
                </c:pt>
                <c:pt idx="117">
                  <c:v>-2.3118000000000006E-9</c:v>
                </c:pt>
                <c:pt idx="118">
                  <c:v>-2.2993000000000014E-9</c:v>
                </c:pt>
                <c:pt idx="119">
                  <c:v>-2.2868000000000012E-9</c:v>
                </c:pt>
                <c:pt idx="120">
                  <c:v>-2.2743000000000007E-9</c:v>
                </c:pt>
                <c:pt idx="121">
                  <c:v>-2.261800000000001E-9</c:v>
                </c:pt>
                <c:pt idx="122">
                  <c:v>-2.2493000000000013E-9</c:v>
                </c:pt>
                <c:pt idx="123">
                  <c:v>-2.2368000000000008E-9</c:v>
                </c:pt>
                <c:pt idx="124">
                  <c:v>-2.2243000000000011E-9</c:v>
                </c:pt>
                <c:pt idx="125">
                  <c:v>-2.211800000000001E-9</c:v>
                </c:pt>
                <c:pt idx="126">
                  <c:v>-2.1993000000000013E-9</c:v>
                </c:pt>
                <c:pt idx="127">
                  <c:v>-2.1868000000000008E-9</c:v>
                </c:pt>
                <c:pt idx="128">
                  <c:v>-2.1743000000000006E-9</c:v>
                </c:pt>
                <c:pt idx="129">
                  <c:v>-2.161800000000001E-9</c:v>
                </c:pt>
                <c:pt idx="130">
                  <c:v>-2.1493000000000013E-9</c:v>
                </c:pt>
                <c:pt idx="131">
                  <c:v>-2.1368000000000007E-9</c:v>
                </c:pt>
                <c:pt idx="132">
                  <c:v>-2.1243000000000014E-9</c:v>
                </c:pt>
                <c:pt idx="133">
                  <c:v>-2.1118000000000009E-9</c:v>
                </c:pt>
                <c:pt idx="134">
                  <c:v>-2.0993000000000008E-9</c:v>
                </c:pt>
                <c:pt idx="135">
                  <c:v>-2.0868000000000007E-9</c:v>
                </c:pt>
                <c:pt idx="136">
                  <c:v>-2.074300000000001E-9</c:v>
                </c:pt>
                <c:pt idx="137">
                  <c:v>-2.0618000000000009E-9</c:v>
                </c:pt>
                <c:pt idx="138">
                  <c:v>-2.0493000000000008E-9</c:v>
                </c:pt>
                <c:pt idx="139">
                  <c:v>-2.0368000000000007E-9</c:v>
                </c:pt>
                <c:pt idx="140">
                  <c:v>-2.0243000000000014E-9</c:v>
                </c:pt>
                <c:pt idx="141">
                  <c:v>-2.0118000000000004E-9</c:v>
                </c:pt>
                <c:pt idx="142">
                  <c:v>-1.9993000000000007E-9</c:v>
                </c:pt>
                <c:pt idx="143">
                  <c:v>-1.986800000000001E-9</c:v>
                </c:pt>
                <c:pt idx="144">
                  <c:v>-1.9743000000000013E-9</c:v>
                </c:pt>
                <c:pt idx="145">
                  <c:v>-1.9618000000000008E-9</c:v>
                </c:pt>
                <c:pt idx="146">
                  <c:v>-1.9493000000000007E-9</c:v>
                </c:pt>
                <c:pt idx="147">
                  <c:v>-1.9368000000000014E-9</c:v>
                </c:pt>
                <c:pt idx="148">
                  <c:v>-1.9243000000000009E-9</c:v>
                </c:pt>
                <c:pt idx="149">
                  <c:v>-1.9118000000000008E-9</c:v>
                </c:pt>
                <c:pt idx="150">
                  <c:v>-1.8993000000000007E-9</c:v>
                </c:pt>
                <c:pt idx="151">
                  <c:v>-1.886800000000001E-9</c:v>
                </c:pt>
                <c:pt idx="152">
                  <c:v>-1.8743000000000009E-9</c:v>
                </c:pt>
                <c:pt idx="153">
                  <c:v>-1.8618000000000005E-9</c:v>
                </c:pt>
                <c:pt idx="154">
                  <c:v>-1.8493000000000008E-9</c:v>
                </c:pt>
                <c:pt idx="155">
                  <c:v>-1.8368000000000007E-9</c:v>
                </c:pt>
                <c:pt idx="156">
                  <c:v>-1.824300000000001E-9</c:v>
                </c:pt>
                <c:pt idx="157">
                  <c:v>-1.8118000000000007E-9</c:v>
                </c:pt>
                <c:pt idx="158">
                  <c:v>-1.7993000000000008E-9</c:v>
                </c:pt>
                <c:pt idx="159">
                  <c:v>-1.7868000000000009E-9</c:v>
                </c:pt>
                <c:pt idx="160">
                  <c:v>-1.7743000000000008E-9</c:v>
                </c:pt>
                <c:pt idx="161">
                  <c:v>-1.7618000000000007E-9</c:v>
                </c:pt>
                <c:pt idx="162">
                  <c:v>-1.7493000000000006E-9</c:v>
                </c:pt>
                <c:pt idx="163">
                  <c:v>-1.7368000000000009E-9</c:v>
                </c:pt>
                <c:pt idx="164">
                  <c:v>-1.7243000000000005E-9</c:v>
                </c:pt>
                <c:pt idx="165">
                  <c:v>-1.7118000000000006E-9</c:v>
                </c:pt>
                <c:pt idx="166">
                  <c:v>-1.6993000000000007E-9</c:v>
                </c:pt>
                <c:pt idx="167">
                  <c:v>-1.6868000000000008E-9</c:v>
                </c:pt>
                <c:pt idx="168">
                  <c:v>-1.6743000000000009E-9</c:v>
                </c:pt>
                <c:pt idx="169">
                  <c:v>-1.6618000000000008E-9</c:v>
                </c:pt>
                <c:pt idx="170">
                  <c:v>-1.6493000000000009E-9</c:v>
                </c:pt>
                <c:pt idx="171">
                  <c:v>-1.6368000000000008E-9</c:v>
                </c:pt>
                <c:pt idx="172">
                  <c:v>-1.6243000000000009E-9</c:v>
                </c:pt>
                <c:pt idx="173">
                  <c:v>-1.6118000000000008E-9</c:v>
                </c:pt>
                <c:pt idx="174">
                  <c:v>-1.5993000000000007E-9</c:v>
                </c:pt>
                <c:pt idx="175">
                  <c:v>-1.5868000000000006E-9</c:v>
                </c:pt>
                <c:pt idx="176">
                  <c:v>-1.5743000000000009E-9</c:v>
                </c:pt>
                <c:pt idx="177">
                  <c:v>-1.5618000000000003E-9</c:v>
                </c:pt>
                <c:pt idx="178">
                  <c:v>-1.5493000000000006E-9</c:v>
                </c:pt>
                <c:pt idx="179">
                  <c:v>-1.5368000000000005E-9</c:v>
                </c:pt>
                <c:pt idx="180">
                  <c:v>-1.5243000000000008E-9</c:v>
                </c:pt>
                <c:pt idx="181">
                  <c:v>-1.5118000000000005E-9</c:v>
                </c:pt>
                <c:pt idx="182">
                  <c:v>-1.4993000000000006E-9</c:v>
                </c:pt>
                <c:pt idx="183">
                  <c:v>-1.4868000000000007E-9</c:v>
                </c:pt>
                <c:pt idx="184">
                  <c:v>-1.4743000000000006E-9</c:v>
                </c:pt>
                <c:pt idx="185">
                  <c:v>-1.4618000000000005E-9</c:v>
                </c:pt>
                <c:pt idx="186">
                  <c:v>-1.4493000000000004E-9</c:v>
                </c:pt>
                <c:pt idx="187">
                  <c:v>-1.4368000000000007E-9</c:v>
                </c:pt>
                <c:pt idx="188">
                  <c:v>-1.4243000000000003E-9</c:v>
                </c:pt>
                <c:pt idx="189">
                  <c:v>-1.4118000000000004E-9</c:v>
                </c:pt>
                <c:pt idx="190">
                  <c:v>-1.3993000000000005E-9</c:v>
                </c:pt>
                <c:pt idx="191">
                  <c:v>-1.3868000000000006E-9</c:v>
                </c:pt>
                <c:pt idx="192">
                  <c:v>-1.3743000000000005E-9</c:v>
                </c:pt>
                <c:pt idx="193">
                  <c:v>-1.3618000000000006E-9</c:v>
                </c:pt>
                <c:pt idx="194">
                  <c:v>-1.3493000000000007E-9</c:v>
                </c:pt>
                <c:pt idx="195">
                  <c:v>-1.3368000000000006E-9</c:v>
                </c:pt>
                <c:pt idx="196">
                  <c:v>-1.3243000000000007E-9</c:v>
                </c:pt>
                <c:pt idx="197">
                  <c:v>-1.3118000000000006E-9</c:v>
                </c:pt>
                <c:pt idx="198">
                  <c:v>-1.2993000000000005E-9</c:v>
                </c:pt>
                <c:pt idx="199">
                  <c:v>-1.2868000000000004E-9</c:v>
                </c:pt>
                <c:pt idx="200">
                  <c:v>-1.2743000000000007E-9</c:v>
                </c:pt>
                <c:pt idx="201">
                  <c:v>-1.2618000000000001E-9</c:v>
                </c:pt>
                <c:pt idx="202">
                  <c:v>-1.2493000000000004E-9</c:v>
                </c:pt>
                <c:pt idx="203">
                  <c:v>-1.2368000000000003E-9</c:v>
                </c:pt>
                <c:pt idx="204">
                  <c:v>-1.2243000000000006E-9</c:v>
                </c:pt>
                <c:pt idx="205">
                  <c:v>-1.2118000000000003E-9</c:v>
                </c:pt>
                <c:pt idx="206">
                  <c:v>-1.1993000000000006E-9</c:v>
                </c:pt>
                <c:pt idx="207">
                  <c:v>-1.1868000000000007E-9</c:v>
                </c:pt>
                <c:pt idx="208">
                  <c:v>-1.1743000000000008E-9</c:v>
                </c:pt>
                <c:pt idx="209">
                  <c:v>-1.1618000000000005E-9</c:v>
                </c:pt>
                <c:pt idx="210">
                  <c:v>-1.1493000000000004E-9</c:v>
                </c:pt>
                <c:pt idx="211">
                  <c:v>-1.1368000000000007E-9</c:v>
                </c:pt>
                <c:pt idx="212">
                  <c:v>-1.1243000000000003E-9</c:v>
                </c:pt>
                <c:pt idx="213">
                  <c:v>-1.1118000000000004E-9</c:v>
                </c:pt>
                <c:pt idx="214">
                  <c:v>-1.0993000000000003E-9</c:v>
                </c:pt>
                <c:pt idx="215">
                  <c:v>-1.0868000000000006E-9</c:v>
                </c:pt>
                <c:pt idx="216">
                  <c:v>-1.0743000000000003E-9</c:v>
                </c:pt>
                <c:pt idx="217">
                  <c:v>-1.0618000000000004E-9</c:v>
                </c:pt>
                <c:pt idx="218">
                  <c:v>-1.0493000000000005E-9</c:v>
                </c:pt>
                <c:pt idx="219">
                  <c:v>-1.0368000000000004E-9</c:v>
                </c:pt>
                <c:pt idx="220">
                  <c:v>-1.0243000000000005E-9</c:v>
                </c:pt>
                <c:pt idx="221">
                  <c:v>-1.0118000000000004E-9</c:v>
                </c:pt>
                <c:pt idx="222">
                  <c:v>-9.9930000000000067E-10</c:v>
                </c:pt>
                <c:pt idx="223">
                  <c:v>-9.8680000000000077E-10</c:v>
                </c:pt>
                <c:pt idx="224">
                  <c:v>-9.7430000000000045E-10</c:v>
                </c:pt>
                <c:pt idx="225">
                  <c:v>-9.6180000000000055E-10</c:v>
                </c:pt>
                <c:pt idx="226">
                  <c:v>-9.4930000000000064E-10</c:v>
                </c:pt>
                <c:pt idx="227">
                  <c:v>-9.3680000000000074E-10</c:v>
                </c:pt>
                <c:pt idx="228">
                  <c:v>-9.2430000000000042E-10</c:v>
                </c:pt>
                <c:pt idx="229">
                  <c:v>-9.1180000000000072E-10</c:v>
                </c:pt>
                <c:pt idx="230">
                  <c:v>-8.9930000000000092E-10</c:v>
                </c:pt>
                <c:pt idx="231">
                  <c:v>-8.868000000000007E-10</c:v>
                </c:pt>
                <c:pt idx="232">
                  <c:v>-8.7430000000000049E-10</c:v>
                </c:pt>
                <c:pt idx="233">
                  <c:v>-8.6180000000000048E-10</c:v>
                </c:pt>
                <c:pt idx="234">
                  <c:v>-8.4930000000000068E-10</c:v>
                </c:pt>
                <c:pt idx="235">
                  <c:v>-8.3680000000000046E-10</c:v>
                </c:pt>
                <c:pt idx="236">
                  <c:v>-8.2430000000000035E-10</c:v>
                </c:pt>
                <c:pt idx="237">
                  <c:v>-8.1180000000000034E-10</c:v>
                </c:pt>
                <c:pt idx="238">
                  <c:v>-7.9930000000000043E-10</c:v>
                </c:pt>
                <c:pt idx="239">
                  <c:v>-7.8680000000000043E-10</c:v>
                </c:pt>
                <c:pt idx="240">
                  <c:v>-7.7430000000000042E-10</c:v>
                </c:pt>
                <c:pt idx="241">
                  <c:v>-7.6180000000000041E-10</c:v>
                </c:pt>
                <c:pt idx="242">
                  <c:v>-7.493000000000004E-10</c:v>
                </c:pt>
                <c:pt idx="243">
                  <c:v>-7.3680000000000029E-10</c:v>
                </c:pt>
                <c:pt idx="244">
                  <c:v>-7.2430000000000038E-10</c:v>
                </c:pt>
                <c:pt idx="245">
                  <c:v>-7.1180000000000027E-10</c:v>
                </c:pt>
                <c:pt idx="246">
                  <c:v>-6.9930000000000037E-10</c:v>
                </c:pt>
                <c:pt idx="247">
                  <c:v>-6.8680000000000046E-10</c:v>
                </c:pt>
                <c:pt idx="248">
                  <c:v>-6.7430000000000045E-10</c:v>
                </c:pt>
                <c:pt idx="249">
                  <c:v>-6.6180000000000034E-10</c:v>
                </c:pt>
                <c:pt idx="250">
                  <c:v>-6.4930000000000044E-10</c:v>
                </c:pt>
                <c:pt idx="251">
                  <c:v>-6.3680000000000032E-10</c:v>
                </c:pt>
                <c:pt idx="252">
                  <c:v>-6.2430000000000042E-10</c:v>
                </c:pt>
                <c:pt idx="253">
                  <c:v>-6.1180000000000031E-10</c:v>
                </c:pt>
                <c:pt idx="254">
                  <c:v>-5.993000000000003E-10</c:v>
                </c:pt>
                <c:pt idx="255">
                  <c:v>-5.8680000000000019E-10</c:v>
                </c:pt>
                <c:pt idx="256">
                  <c:v>-5.7430000000000028E-10</c:v>
                </c:pt>
                <c:pt idx="257">
                  <c:v>-5.6180000000000017E-10</c:v>
                </c:pt>
                <c:pt idx="258">
                  <c:v>-5.4930000000000026E-10</c:v>
                </c:pt>
                <c:pt idx="259">
                  <c:v>-5.3680000000000036E-10</c:v>
                </c:pt>
                <c:pt idx="260">
                  <c:v>-5.2430000000000035E-10</c:v>
                </c:pt>
                <c:pt idx="261">
                  <c:v>-5.1180000000000024E-10</c:v>
                </c:pt>
                <c:pt idx="262">
                  <c:v>-4.9930000000000033E-10</c:v>
                </c:pt>
                <c:pt idx="263">
                  <c:v>-4.8680000000000022E-10</c:v>
                </c:pt>
                <c:pt idx="264">
                  <c:v>-4.7430000000000032E-10</c:v>
                </c:pt>
                <c:pt idx="265">
                  <c:v>-4.618000000000002E-10</c:v>
                </c:pt>
                <c:pt idx="266">
                  <c:v>-4.493000000000002E-10</c:v>
                </c:pt>
                <c:pt idx="267">
                  <c:v>-4.3680000000000008E-10</c:v>
                </c:pt>
                <c:pt idx="268">
                  <c:v>-4.2430000000000028E-10</c:v>
                </c:pt>
                <c:pt idx="269">
                  <c:v>-4.1180000000000017E-10</c:v>
                </c:pt>
                <c:pt idx="270">
                  <c:v>-3.9930000000000021E-10</c:v>
                </c:pt>
                <c:pt idx="271">
                  <c:v>-3.868000000000002E-10</c:v>
                </c:pt>
                <c:pt idx="272">
                  <c:v>-3.743000000000002E-10</c:v>
                </c:pt>
                <c:pt idx="273">
                  <c:v>-3.6180000000000019E-10</c:v>
                </c:pt>
                <c:pt idx="274">
                  <c:v>-3.4930000000000018E-10</c:v>
                </c:pt>
                <c:pt idx="275">
                  <c:v>-3.3680000000000017E-10</c:v>
                </c:pt>
                <c:pt idx="276">
                  <c:v>-3.2430000000000021E-10</c:v>
                </c:pt>
                <c:pt idx="277">
                  <c:v>-3.1180000000000015E-10</c:v>
                </c:pt>
                <c:pt idx="278">
                  <c:v>-2.9930000000000009E-10</c:v>
                </c:pt>
                <c:pt idx="279">
                  <c:v>-2.8680000000000014E-10</c:v>
                </c:pt>
                <c:pt idx="280">
                  <c:v>-2.7430000000000018E-10</c:v>
                </c:pt>
                <c:pt idx="281">
                  <c:v>-2.6180000000000012E-10</c:v>
                </c:pt>
                <c:pt idx="282">
                  <c:v>-2.4930000000000011E-10</c:v>
                </c:pt>
                <c:pt idx="283">
                  <c:v>-2.368000000000001E-10</c:v>
                </c:pt>
                <c:pt idx="284">
                  <c:v>-2.2430000000000012E-10</c:v>
                </c:pt>
                <c:pt idx="285">
                  <c:v>-2.1180000000000011E-10</c:v>
                </c:pt>
                <c:pt idx="286">
                  <c:v>-1.9930000000000013E-10</c:v>
                </c:pt>
                <c:pt idx="287">
                  <c:v>-1.8680000000000007E-10</c:v>
                </c:pt>
                <c:pt idx="288">
                  <c:v>-1.7430000000000009E-10</c:v>
                </c:pt>
                <c:pt idx="289">
                  <c:v>-1.618000000000001E-10</c:v>
                </c:pt>
                <c:pt idx="290">
                  <c:v>-1.4930000000000004E-10</c:v>
                </c:pt>
                <c:pt idx="291">
                  <c:v>-1.3680000000000009E-10</c:v>
                </c:pt>
                <c:pt idx="292">
                  <c:v>-1.2430000000000005E-10</c:v>
                </c:pt>
                <c:pt idx="293">
                  <c:v>-1.1180000000000007E-10</c:v>
                </c:pt>
                <c:pt idx="294">
                  <c:v>-9.9300000000000073E-11</c:v>
                </c:pt>
                <c:pt idx="295">
                  <c:v>-8.6800000000000052E-11</c:v>
                </c:pt>
                <c:pt idx="296">
                  <c:v>-7.4300000000000056E-11</c:v>
                </c:pt>
                <c:pt idx="297">
                  <c:v>-6.1800000000000035E-11</c:v>
                </c:pt>
                <c:pt idx="298">
                  <c:v>-4.9300000000000039E-11</c:v>
                </c:pt>
                <c:pt idx="299">
                  <c:v>-3.6800000000000018E-11</c:v>
                </c:pt>
                <c:pt idx="300">
                  <c:v>-2.4300000000000012E-11</c:v>
                </c:pt>
                <c:pt idx="301">
                  <c:v>-1.1800000000000009E-11</c:v>
                </c:pt>
                <c:pt idx="302">
                  <c:v>7.0000000000000055E-13</c:v>
                </c:pt>
                <c:pt idx="303">
                  <c:v>1.3200000000000008E-11</c:v>
                </c:pt>
                <c:pt idx="304">
                  <c:v>2.5700000000000015E-11</c:v>
                </c:pt>
                <c:pt idx="305">
                  <c:v>3.8200000000000021E-11</c:v>
                </c:pt>
                <c:pt idx="306">
                  <c:v>5.0700000000000023E-11</c:v>
                </c:pt>
                <c:pt idx="307">
                  <c:v>6.3200000000000038E-11</c:v>
                </c:pt>
                <c:pt idx="308">
                  <c:v>7.5700000000000033E-11</c:v>
                </c:pt>
                <c:pt idx="309">
                  <c:v>8.8200000000000055E-11</c:v>
                </c:pt>
                <c:pt idx="310">
                  <c:v>1.0070000000000005E-10</c:v>
                </c:pt>
                <c:pt idx="311">
                  <c:v>1.1320000000000003E-10</c:v>
                </c:pt>
                <c:pt idx="312">
                  <c:v>1.2570000000000004E-10</c:v>
                </c:pt>
                <c:pt idx="313">
                  <c:v>1.3820000000000008E-10</c:v>
                </c:pt>
                <c:pt idx="314">
                  <c:v>1.5070000000000008E-10</c:v>
                </c:pt>
                <c:pt idx="315">
                  <c:v>1.6320000000000007E-10</c:v>
                </c:pt>
                <c:pt idx="316">
                  <c:v>1.7570000000000008E-10</c:v>
                </c:pt>
                <c:pt idx="317">
                  <c:v>1.8820000000000011E-10</c:v>
                </c:pt>
                <c:pt idx="318">
                  <c:v>2.0070000000000007E-10</c:v>
                </c:pt>
                <c:pt idx="319">
                  <c:v>2.1320000000000008E-10</c:v>
                </c:pt>
                <c:pt idx="320">
                  <c:v>2.2570000000000014E-10</c:v>
                </c:pt>
                <c:pt idx="321">
                  <c:v>2.3820000000000012E-10</c:v>
                </c:pt>
                <c:pt idx="322">
                  <c:v>2.5070000000000013E-10</c:v>
                </c:pt>
                <c:pt idx="323">
                  <c:v>2.6320000000000014E-10</c:v>
                </c:pt>
                <c:pt idx="324">
                  <c:v>2.7570000000000014E-10</c:v>
                </c:pt>
                <c:pt idx="325">
                  <c:v>2.8820000000000015E-10</c:v>
                </c:pt>
                <c:pt idx="326">
                  <c:v>3.0070000000000016E-10</c:v>
                </c:pt>
                <c:pt idx="327">
                  <c:v>3.1320000000000012E-10</c:v>
                </c:pt>
                <c:pt idx="328">
                  <c:v>3.2570000000000018E-10</c:v>
                </c:pt>
                <c:pt idx="329">
                  <c:v>3.3820000000000013E-10</c:v>
                </c:pt>
                <c:pt idx="330">
                  <c:v>3.5070000000000014E-10</c:v>
                </c:pt>
                <c:pt idx="331">
                  <c:v>3.6320000000000015E-10</c:v>
                </c:pt>
                <c:pt idx="332">
                  <c:v>3.7570000000000021E-10</c:v>
                </c:pt>
                <c:pt idx="333">
                  <c:v>3.8820000000000017E-10</c:v>
                </c:pt>
                <c:pt idx="334">
                  <c:v>4.0070000000000018E-10</c:v>
                </c:pt>
                <c:pt idx="335">
                  <c:v>4.1320000000000019E-10</c:v>
                </c:pt>
                <c:pt idx="336">
                  <c:v>4.2570000000000019E-10</c:v>
                </c:pt>
                <c:pt idx="337">
                  <c:v>4.382000000000002E-10</c:v>
                </c:pt>
                <c:pt idx="338">
                  <c:v>4.5070000000000021E-10</c:v>
                </c:pt>
                <c:pt idx="339">
                  <c:v>4.6320000000000022E-10</c:v>
                </c:pt>
                <c:pt idx="340">
                  <c:v>4.7570000000000023E-10</c:v>
                </c:pt>
                <c:pt idx="341">
                  <c:v>4.8820000000000024E-10</c:v>
                </c:pt>
                <c:pt idx="342">
                  <c:v>5.0070000000000025E-10</c:v>
                </c:pt>
                <c:pt idx="343">
                  <c:v>5.1320000000000036E-10</c:v>
                </c:pt>
                <c:pt idx="344">
                  <c:v>5.2570000000000026E-10</c:v>
                </c:pt>
                <c:pt idx="345">
                  <c:v>5.3820000000000027E-10</c:v>
                </c:pt>
                <c:pt idx="346">
                  <c:v>5.5070000000000028E-10</c:v>
                </c:pt>
                <c:pt idx="347">
                  <c:v>5.6320000000000029E-10</c:v>
                </c:pt>
                <c:pt idx="348">
                  <c:v>5.757000000000003E-10</c:v>
                </c:pt>
                <c:pt idx="349">
                  <c:v>5.8820000000000031E-10</c:v>
                </c:pt>
                <c:pt idx="350">
                  <c:v>6.0070000000000031E-10</c:v>
                </c:pt>
                <c:pt idx="351">
                  <c:v>6.1320000000000032E-10</c:v>
                </c:pt>
                <c:pt idx="352">
                  <c:v>6.2570000000000033E-10</c:v>
                </c:pt>
                <c:pt idx="353">
                  <c:v>6.3820000000000034E-10</c:v>
                </c:pt>
                <c:pt idx="354">
                  <c:v>6.5070000000000035E-10</c:v>
                </c:pt>
                <c:pt idx="355">
                  <c:v>6.6320000000000046E-10</c:v>
                </c:pt>
                <c:pt idx="356">
                  <c:v>6.7570000000000037E-10</c:v>
                </c:pt>
                <c:pt idx="357">
                  <c:v>6.8820000000000037E-10</c:v>
                </c:pt>
                <c:pt idx="358">
                  <c:v>7.0070000000000038E-10</c:v>
                </c:pt>
                <c:pt idx="359">
                  <c:v>7.1320000000000039E-10</c:v>
                </c:pt>
                <c:pt idx="360">
                  <c:v>7.257000000000004E-10</c:v>
                </c:pt>
                <c:pt idx="361">
                  <c:v>7.3820000000000041E-10</c:v>
                </c:pt>
                <c:pt idx="362">
                  <c:v>7.5070000000000042E-10</c:v>
                </c:pt>
                <c:pt idx="363">
                  <c:v>7.6320000000000043E-10</c:v>
                </c:pt>
                <c:pt idx="364">
                  <c:v>7.7570000000000043E-10</c:v>
                </c:pt>
                <c:pt idx="365">
                  <c:v>7.8820000000000044E-10</c:v>
                </c:pt>
                <c:pt idx="366">
                  <c:v>8.0070000000000045E-10</c:v>
                </c:pt>
                <c:pt idx="367">
                  <c:v>8.1320000000000046E-10</c:v>
                </c:pt>
                <c:pt idx="368">
                  <c:v>8.2570000000000057E-10</c:v>
                </c:pt>
                <c:pt idx="369">
                  <c:v>8.3820000000000058E-10</c:v>
                </c:pt>
                <c:pt idx="370">
                  <c:v>8.5070000000000059E-10</c:v>
                </c:pt>
                <c:pt idx="371">
                  <c:v>8.6320000000000049E-10</c:v>
                </c:pt>
                <c:pt idx="372">
                  <c:v>8.7570000000000061E-10</c:v>
                </c:pt>
                <c:pt idx="373">
                  <c:v>8.8820000000000082E-10</c:v>
                </c:pt>
                <c:pt idx="374">
                  <c:v>9.0070000000000052E-10</c:v>
                </c:pt>
                <c:pt idx="375">
                  <c:v>9.1320000000000042E-10</c:v>
                </c:pt>
                <c:pt idx="376">
                  <c:v>9.2570000000000043E-10</c:v>
                </c:pt>
                <c:pt idx="377">
                  <c:v>9.3820000000000075E-10</c:v>
                </c:pt>
                <c:pt idx="378">
                  <c:v>9.5070000000000045E-10</c:v>
                </c:pt>
                <c:pt idx="379">
                  <c:v>9.6320000000000056E-10</c:v>
                </c:pt>
                <c:pt idx="380">
                  <c:v>9.7570000000000047E-10</c:v>
                </c:pt>
                <c:pt idx="381">
                  <c:v>9.8820000000000079E-10</c:v>
                </c:pt>
                <c:pt idx="382">
                  <c:v>1.0007000000000005E-9</c:v>
                </c:pt>
                <c:pt idx="383">
                  <c:v>1.0132000000000004E-9</c:v>
                </c:pt>
                <c:pt idx="384">
                  <c:v>1.0257000000000003E-9</c:v>
                </c:pt>
                <c:pt idx="385">
                  <c:v>1.0382000000000006E-9</c:v>
                </c:pt>
                <c:pt idx="386">
                  <c:v>1.0507000000000003E-9</c:v>
                </c:pt>
                <c:pt idx="387">
                  <c:v>1.0632000000000004E-9</c:v>
                </c:pt>
                <c:pt idx="388">
                  <c:v>1.0757000000000001E-9</c:v>
                </c:pt>
                <c:pt idx="389">
                  <c:v>1.0882000000000006E-9</c:v>
                </c:pt>
                <c:pt idx="390">
                  <c:v>1.1007000000000003E-9</c:v>
                </c:pt>
                <c:pt idx="391">
                  <c:v>1.1132000000000005E-9</c:v>
                </c:pt>
                <c:pt idx="392">
                  <c:v>1.1257000000000004E-9</c:v>
                </c:pt>
                <c:pt idx="393">
                  <c:v>1.1382000000000007E-9</c:v>
                </c:pt>
                <c:pt idx="394">
                  <c:v>1.1507000000000006E-9</c:v>
                </c:pt>
                <c:pt idx="395">
                  <c:v>1.1632000000000005E-9</c:v>
                </c:pt>
                <c:pt idx="396">
                  <c:v>1.1757000000000006E-9</c:v>
                </c:pt>
                <c:pt idx="397">
                  <c:v>1.1882000000000007E-9</c:v>
                </c:pt>
                <c:pt idx="398">
                  <c:v>1.2007000000000004E-9</c:v>
                </c:pt>
                <c:pt idx="399">
                  <c:v>1.2132000000000003E-9</c:v>
                </c:pt>
                <c:pt idx="400">
                  <c:v>1.2257000000000004E-9</c:v>
                </c:pt>
              </c:numCache>
            </c:numRef>
          </c:xVal>
          <c:yVal>
            <c:numRef>
              <c:f>'C:\Users\Lu\Fast Timing\07082012\4mm^2\ZVA&amp;AM\1750V\[T2420.csv]T2420'!$C$100:$C$500</c:f>
              <c:numCache>
                <c:formatCode>General</c:formatCode>
                <c:ptCount val="401"/>
                <c:pt idx="0">
                  <c:v>2.8900000000000002E-3</c:v>
                </c:pt>
                <c:pt idx="1">
                  <c:v>3.1600000000000005E-3</c:v>
                </c:pt>
                <c:pt idx="2">
                  <c:v>3.3700000000000002E-3</c:v>
                </c:pt>
                <c:pt idx="3">
                  <c:v>3.6300000000000004E-3</c:v>
                </c:pt>
                <c:pt idx="4">
                  <c:v>4.0500000000000006E-3</c:v>
                </c:pt>
                <c:pt idx="5">
                  <c:v>4.2100000000000011E-3</c:v>
                </c:pt>
                <c:pt idx="6">
                  <c:v>4.530000000000001E-3</c:v>
                </c:pt>
                <c:pt idx="7">
                  <c:v>4.7900000000000009E-3</c:v>
                </c:pt>
                <c:pt idx="8">
                  <c:v>5.1600000000000005E-3</c:v>
                </c:pt>
                <c:pt idx="9">
                  <c:v>5.3699999999999998E-3</c:v>
                </c:pt>
                <c:pt idx="10">
                  <c:v>5.5300000000000011E-3</c:v>
                </c:pt>
                <c:pt idx="11">
                  <c:v>5.7900000000000009E-3</c:v>
                </c:pt>
                <c:pt idx="12">
                  <c:v>6.000000000000001E-3</c:v>
                </c:pt>
                <c:pt idx="13">
                  <c:v>6.1600000000000005E-3</c:v>
                </c:pt>
                <c:pt idx="14">
                  <c:v>6.2700000000000013E-3</c:v>
                </c:pt>
                <c:pt idx="15">
                  <c:v>6.4800000000000014E-3</c:v>
                </c:pt>
                <c:pt idx="16">
                  <c:v>6.4800000000000014E-3</c:v>
                </c:pt>
                <c:pt idx="17">
                  <c:v>6.5300000000000011E-3</c:v>
                </c:pt>
                <c:pt idx="18">
                  <c:v>6.7400000000000012E-3</c:v>
                </c:pt>
                <c:pt idx="19">
                  <c:v>6.6400000000000009E-3</c:v>
                </c:pt>
                <c:pt idx="20">
                  <c:v>6.7400000000000012E-3</c:v>
                </c:pt>
                <c:pt idx="21">
                  <c:v>6.6400000000000009E-3</c:v>
                </c:pt>
                <c:pt idx="22">
                  <c:v>6.5800000000000008E-3</c:v>
                </c:pt>
                <c:pt idx="23">
                  <c:v>6.5800000000000008E-3</c:v>
                </c:pt>
                <c:pt idx="24">
                  <c:v>6.3700000000000007E-3</c:v>
                </c:pt>
                <c:pt idx="25">
                  <c:v>6.3200000000000001E-3</c:v>
                </c:pt>
                <c:pt idx="26">
                  <c:v>6.0600000000000003E-3</c:v>
                </c:pt>
                <c:pt idx="27">
                  <c:v>6.000000000000001E-3</c:v>
                </c:pt>
                <c:pt idx="28">
                  <c:v>5.7400000000000012E-3</c:v>
                </c:pt>
                <c:pt idx="29">
                  <c:v>5.5300000000000011E-3</c:v>
                </c:pt>
                <c:pt idx="30">
                  <c:v>5.3200000000000001E-3</c:v>
                </c:pt>
                <c:pt idx="31">
                  <c:v>5.2100000000000011E-3</c:v>
                </c:pt>
                <c:pt idx="32">
                  <c:v>5.000000000000001E-3</c:v>
                </c:pt>
                <c:pt idx="33">
                  <c:v>4.7400000000000012E-3</c:v>
                </c:pt>
                <c:pt idx="34">
                  <c:v>4.4800000000000013E-3</c:v>
                </c:pt>
                <c:pt idx="35">
                  <c:v>4.3200000000000001E-3</c:v>
                </c:pt>
                <c:pt idx="36">
                  <c:v>3.9500000000000013E-3</c:v>
                </c:pt>
                <c:pt idx="37">
                  <c:v>3.7900000000000008E-3</c:v>
                </c:pt>
                <c:pt idx="38">
                  <c:v>3.4700000000000004E-3</c:v>
                </c:pt>
                <c:pt idx="39">
                  <c:v>3.3700000000000002E-3</c:v>
                </c:pt>
                <c:pt idx="40">
                  <c:v>3.0000000000000005E-3</c:v>
                </c:pt>
                <c:pt idx="41">
                  <c:v>2.8400000000000005E-3</c:v>
                </c:pt>
                <c:pt idx="42">
                  <c:v>2.7900000000000004E-3</c:v>
                </c:pt>
                <c:pt idx="43">
                  <c:v>2.6300000000000004E-3</c:v>
                </c:pt>
                <c:pt idx="44">
                  <c:v>2.4199999999999998E-3</c:v>
                </c:pt>
                <c:pt idx="45">
                  <c:v>2.31E-3</c:v>
                </c:pt>
                <c:pt idx="46">
                  <c:v>2.1600000000000005E-3</c:v>
                </c:pt>
                <c:pt idx="47">
                  <c:v>2.2100000000000002E-3</c:v>
                </c:pt>
                <c:pt idx="48">
                  <c:v>2.0000000000000005E-3</c:v>
                </c:pt>
                <c:pt idx="49">
                  <c:v>1.9500000000000001E-3</c:v>
                </c:pt>
                <c:pt idx="50">
                  <c:v>1.7899999999999999E-3</c:v>
                </c:pt>
                <c:pt idx="51">
                  <c:v>1.5800000000000002E-3</c:v>
                </c:pt>
                <c:pt idx="52">
                  <c:v>1.4200000000000003E-3</c:v>
                </c:pt>
                <c:pt idx="53">
                  <c:v>1.2600000000000003E-3</c:v>
                </c:pt>
                <c:pt idx="54">
                  <c:v>1.1600000000000004E-3</c:v>
                </c:pt>
                <c:pt idx="55">
                  <c:v>1.0000000000000002E-3</c:v>
                </c:pt>
                <c:pt idx="56">
                  <c:v>8.4000000000000025E-4</c:v>
                </c:pt>
                <c:pt idx="57">
                  <c:v>6.8000000000000027E-4</c:v>
                </c:pt>
                <c:pt idx="58">
                  <c:v>5.8000000000000011E-4</c:v>
                </c:pt>
                <c:pt idx="59">
                  <c:v>5.8000000000000011E-4</c:v>
                </c:pt>
                <c:pt idx="60">
                  <c:v>4.2000000000000013E-4</c:v>
                </c:pt>
                <c:pt idx="61">
                  <c:v>4.2000000000000013E-4</c:v>
                </c:pt>
                <c:pt idx="62">
                  <c:v>3.7000000000000005E-4</c:v>
                </c:pt>
                <c:pt idx="63">
                  <c:v>3.1000000000000005E-4</c:v>
                </c:pt>
                <c:pt idx="64">
                  <c:v>2.1000000000000006E-4</c:v>
                </c:pt>
                <c:pt idx="65">
                  <c:v>2.1000000000000006E-4</c:v>
                </c:pt>
                <c:pt idx="66">
                  <c:v>1.0000000000000002E-4</c:v>
                </c:pt>
                <c:pt idx="67">
                  <c:v>0</c:v>
                </c:pt>
                <c:pt idx="68">
                  <c:v>-6.0000000000000015E-5</c:v>
                </c:pt>
                <c:pt idx="69">
                  <c:v>-1.6000000000000004E-4</c:v>
                </c:pt>
                <c:pt idx="70">
                  <c:v>-1.6000000000000004E-4</c:v>
                </c:pt>
                <c:pt idx="71">
                  <c:v>-2.7000000000000006E-4</c:v>
                </c:pt>
                <c:pt idx="72">
                  <c:v>-3.7000000000000005E-4</c:v>
                </c:pt>
                <c:pt idx="73">
                  <c:v>-2.7000000000000006E-4</c:v>
                </c:pt>
                <c:pt idx="74">
                  <c:v>-2.7000000000000006E-4</c:v>
                </c:pt>
                <c:pt idx="75">
                  <c:v>-2.1000000000000006E-4</c:v>
                </c:pt>
                <c:pt idx="76">
                  <c:v>-6.0000000000000015E-5</c:v>
                </c:pt>
                <c:pt idx="77">
                  <c:v>-1.1000000000000003E-4</c:v>
                </c:pt>
                <c:pt idx="78">
                  <c:v>0</c:v>
                </c:pt>
                <c:pt idx="79">
                  <c:v>5.0000000000000016E-5</c:v>
                </c:pt>
                <c:pt idx="80">
                  <c:v>1.4999999999999999E-4</c:v>
                </c:pt>
                <c:pt idx="81">
                  <c:v>2.6000000000000003E-4</c:v>
                </c:pt>
                <c:pt idx="82">
                  <c:v>4.2000000000000013E-4</c:v>
                </c:pt>
                <c:pt idx="83">
                  <c:v>4.2000000000000013E-4</c:v>
                </c:pt>
                <c:pt idx="84">
                  <c:v>5.2000000000000006E-4</c:v>
                </c:pt>
                <c:pt idx="85">
                  <c:v>6.8000000000000027E-4</c:v>
                </c:pt>
                <c:pt idx="86">
                  <c:v>6.8000000000000027E-4</c:v>
                </c:pt>
                <c:pt idx="87">
                  <c:v>8.4000000000000025E-4</c:v>
                </c:pt>
                <c:pt idx="88">
                  <c:v>9.4000000000000041E-4</c:v>
                </c:pt>
                <c:pt idx="89">
                  <c:v>1.0499999999999997E-3</c:v>
                </c:pt>
                <c:pt idx="90">
                  <c:v>1.1600000000000004E-3</c:v>
                </c:pt>
                <c:pt idx="91">
                  <c:v>1.1600000000000004E-3</c:v>
                </c:pt>
                <c:pt idx="92">
                  <c:v>1.3100000000000002E-3</c:v>
                </c:pt>
                <c:pt idx="93">
                  <c:v>1.3699999999999999E-3</c:v>
                </c:pt>
                <c:pt idx="94">
                  <c:v>1.3699999999999999E-3</c:v>
                </c:pt>
                <c:pt idx="95">
                  <c:v>1.4700000000000002E-3</c:v>
                </c:pt>
                <c:pt idx="96">
                  <c:v>1.4700000000000002E-3</c:v>
                </c:pt>
                <c:pt idx="97">
                  <c:v>1.6299999999999999E-3</c:v>
                </c:pt>
                <c:pt idx="98">
                  <c:v>1.7400000000000002E-3</c:v>
                </c:pt>
                <c:pt idx="99">
                  <c:v>1.8900000000000004E-3</c:v>
                </c:pt>
                <c:pt idx="100">
                  <c:v>1.9500000000000001E-3</c:v>
                </c:pt>
                <c:pt idx="101">
                  <c:v>2.2100000000000002E-3</c:v>
                </c:pt>
                <c:pt idx="102">
                  <c:v>2.3700000000000001E-3</c:v>
                </c:pt>
                <c:pt idx="103">
                  <c:v>2.5300000000000001E-3</c:v>
                </c:pt>
                <c:pt idx="104">
                  <c:v>2.7400000000000002E-3</c:v>
                </c:pt>
                <c:pt idx="105">
                  <c:v>2.9500000000000004E-3</c:v>
                </c:pt>
                <c:pt idx="106">
                  <c:v>3.0500000000000002E-3</c:v>
                </c:pt>
                <c:pt idx="107">
                  <c:v>3.3700000000000002E-3</c:v>
                </c:pt>
                <c:pt idx="108">
                  <c:v>3.5300000000000006E-3</c:v>
                </c:pt>
                <c:pt idx="109">
                  <c:v>3.7900000000000008E-3</c:v>
                </c:pt>
                <c:pt idx="110">
                  <c:v>4.0500000000000006E-3</c:v>
                </c:pt>
                <c:pt idx="111">
                  <c:v>4.3200000000000001E-3</c:v>
                </c:pt>
                <c:pt idx="112">
                  <c:v>4.6299999999999996E-3</c:v>
                </c:pt>
                <c:pt idx="113">
                  <c:v>5.0500000000000007E-3</c:v>
                </c:pt>
                <c:pt idx="114">
                  <c:v>5.6900000000000006E-3</c:v>
                </c:pt>
                <c:pt idx="115">
                  <c:v>6.2100000000000011E-3</c:v>
                </c:pt>
                <c:pt idx="116">
                  <c:v>6.9000000000000008E-3</c:v>
                </c:pt>
                <c:pt idx="117">
                  <c:v>7.640000000000001E-3</c:v>
                </c:pt>
                <c:pt idx="118">
                  <c:v>8.4300000000000017E-3</c:v>
                </c:pt>
                <c:pt idx="119">
                  <c:v>9.2200000000000008E-3</c:v>
                </c:pt>
                <c:pt idx="120">
                  <c:v>9.9600000000000018E-3</c:v>
                </c:pt>
                <c:pt idx="121">
                  <c:v>1.069E-2</c:v>
                </c:pt>
                <c:pt idx="122">
                  <c:v>1.1590000000000001E-2</c:v>
                </c:pt>
                <c:pt idx="123">
                  <c:v>1.2330000000000001E-2</c:v>
                </c:pt>
                <c:pt idx="124">
                  <c:v>1.3220000000000003E-2</c:v>
                </c:pt>
                <c:pt idx="125">
                  <c:v>1.401E-2</c:v>
                </c:pt>
                <c:pt idx="126">
                  <c:v>1.4700000000000001E-2</c:v>
                </c:pt>
                <c:pt idx="127">
                  <c:v>1.5380000000000001E-2</c:v>
                </c:pt>
                <c:pt idx="128">
                  <c:v>1.6119999999999999E-2</c:v>
                </c:pt>
                <c:pt idx="129">
                  <c:v>1.6809999999999999E-2</c:v>
                </c:pt>
                <c:pt idx="130">
                  <c:v>1.7380000000000003E-2</c:v>
                </c:pt>
                <c:pt idx="131">
                  <c:v>1.7960000000000004E-2</c:v>
                </c:pt>
                <c:pt idx="132">
                  <c:v>1.8540000000000004E-2</c:v>
                </c:pt>
                <c:pt idx="133">
                  <c:v>1.8810000000000004E-2</c:v>
                </c:pt>
                <c:pt idx="134">
                  <c:v>1.9120000000000005E-2</c:v>
                </c:pt>
                <c:pt idx="135">
                  <c:v>1.9230000000000004E-2</c:v>
                </c:pt>
                <c:pt idx="136">
                  <c:v>1.9120000000000005E-2</c:v>
                </c:pt>
                <c:pt idx="137">
                  <c:v>1.8970000000000001E-2</c:v>
                </c:pt>
                <c:pt idx="138">
                  <c:v>1.8329999999999999E-2</c:v>
                </c:pt>
                <c:pt idx="139">
                  <c:v>1.7809999999999999E-2</c:v>
                </c:pt>
                <c:pt idx="140">
                  <c:v>1.6959999999999999E-2</c:v>
                </c:pt>
                <c:pt idx="141">
                  <c:v>1.5800000000000005E-2</c:v>
                </c:pt>
                <c:pt idx="142">
                  <c:v>1.438E-2</c:v>
                </c:pt>
                <c:pt idx="143">
                  <c:v>1.285E-2</c:v>
                </c:pt>
                <c:pt idx="144">
                  <c:v>1.1110000000000002E-2</c:v>
                </c:pt>
                <c:pt idx="145">
                  <c:v>9.0100000000000006E-3</c:v>
                </c:pt>
                <c:pt idx="146">
                  <c:v>6.6900000000000006E-3</c:v>
                </c:pt>
                <c:pt idx="147">
                  <c:v>4.1599999999999996E-3</c:v>
                </c:pt>
                <c:pt idx="148">
                  <c:v>1.3100000000000002E-3</c:v>
                </c:pt>
                <c:pt idx="149">
                  <c:v>-1.6400000000000004E-3</c:v>
                </c:pt>
                <c:pt idx="150">
                  <c:v>-4.9000000000000007E-3</c:v>
                </c:pt>
                <c:pt idx="151">
                  <c:v>-8.380000000000002E-3</c:v>
                </c:pt>
                <c:pt idx="152">
                  <c:v>-1.2019999999999996E-2</c:v>
                </c:pt>
                <c:pt idx="153">
                  <c:v>-1.5859999999999999E-2</c:v>
                </c:pt>
                <c:pt idx="154">
                  <c:v>-1.9970000000000005E-2</c:v>
                </c:pt>
                <c:pt idx="155">
                  <c:v>-2.4080000000000001E-2</c:v>
                </c:pt>
                <c:pt idx="156">
                  <c:v>-2.8410000000000001E-2</c:v>
                </c:pt>
                <c:pt idx="157">
                  <c:v>-3.2780000000000004E-2</c:v>
                </c:pt>
                <c:pt idx="158">
                  <c:v>-3.7200000000000004E-2</c:v>
                </c:pt>
                <c:pt idx="159">
                  <c:v>-4.1679999999999995E-2</c:v>
                </c:pt>
                <c:pt idx="160">
                  <c:v>-4.6219999999999997E-2</c:v>
                </c:pt>
                <c:pt idx="161">
                  <c:v>-5.0849999999999999E-2</c:v>
                </c:pt>
                <c:pt idx="162">
                  <c:v>-5.5379999999999999E-2</c:v>
                </c:pt>
                <c:pt idx="163">
                  <c:v>-5.9970000000000002E-2</c:v>
                </c:pt>
                <c:pt idx="164">
                  <c:v>-6.4390000000000017E-2</c:v>
                </c:pt>
                <c:pt idx="165">
                  <c:v>-6.882000000000002E-2</c:v>
                </c:pt>
                <c:pt idx="166">
                  <c:v>-7.2980000000000003E-2</c:v>
                </c:pt>
                <c:pt idx="167">
                  <c:v>-7.7040000000000011E-2</c:v>
                </c:pt>
                <c:pt idx="168">
                  <c:v>-8.0940000000000026E-2</c:v>
                </c:pt>
                <c:pt idx="169">
                  <c:v>-8.4470000000000003E-2</c:v>
                </c:pt>
                <c:pt idx="170">
                  <c:v>-8.7900000000000006E-2</c:v>
                </c:pt>
                <c:pt idx="171">
                  <c:v>-9.0950000000000017E-2</c:v>
                </c:pt>
                <c:pt idx="172">
                  <c:v>-9.3800000000000036E-2</c:v>
                </c:pt>
                <c:pt idx="173">
                  <c:v>-9.6380000000000007E-2</c:v>
                </c:pt>
                <c:pt idx="174">
                  <c:v>-9.8590000000000025E-2</c:v>
                </c:pt>
                <c:pt idx="175">
                  <c:v>-0.10049000000000001</c:v>
                </c:pt>
                <c:pt idx="176">
                  <c:v>-0.10206999999999998</c:v>
                </c:pt>
                <c:pt idx="177">
                  <c:v>-0.10333000000000002</c:v>
                </c:pt>
                <c:pt idx="178">
                  <c:v>-0.10423000000000002</c:v>
                </c:pt>
                <c:pt idx="179">
                  <c:v>-0.10492000000000001</c:v>
                </c:pt>
                <c:pt idx="180">
                  <c:v>-0.10518000000000001</c:v>
                </c:pt>
                <c:pt idx="181">
                  <c:v>-0.10513000000000002</c:v>
                </c:pt>
                <c:pt idx="182">
                  <c:v>-0.10476000000000003</c:v>
                </c:pt>
                <c:pt idx="183">
                  <c:v>-0.10391</c:v>
                </c:pt>
                <c:pt idx="184">
                  <c:v>-0.10281</c:v>
                </c:pt>
                <c:pt idx="185">
                  <c:v>-0.10138</c:v>
                </c:pt>
                <c:pt idx="186">
                  <c:v>-9.9490000000000009E-2</c:v>
                </c:pt>
                <c:pt idx="187">
                  <c:v>-9.7430000000000003E-2</c:v>
                </c:pt>
                <c:pt idx="188">
                  <c:v>-9.5010000000000025E-2</c:v>
                </c:pt>
                <c:pt idx="189">
                  <c:v>-9.2160000000000006E-2</c:v>
                </c:pt>
                <c:pt idx="190">
                  <c:v>-8.9000000000000037E-2</c:v>
                </c:pt>
                <c:pt idx="191">
                  <c:v>-8.5730000000000015E-2</c:v>
                </c:pt>
                <c:pt idx="192">
                  <c:v>-8.2050000000000012E-2</c:v>
                </c:pt>
                <c:pt idx="193">
                  <c:v>-7.8200000000000006E-2</c:v>
                </c:pt>
                <c:pt idx="194">
                  <c:v>-7.3880000000000001E-2</c:v>
                </c:pt>
                <c:pt idx="195">
                  <c:v>-6.9559999999999997E-2</c:v>
                </c:pt>
                <c:pt idx="196">
                  <c:v>-6.497E-2</c:v>
                </c:pt>
                <c:pt idx="197">
                  <c:v>-6.0130000000000003E-2</c:v>
                </c:pt>
                <c:pt idx="198">
                  <c:v>-5.5020000000000006E-2</c:v>
                </c:pt>
                <c:pt idx="199">
                  <c:v>-4.9750000000000009E-2</c:v>
                </c:pt>
                <c:pt idx="200">
                  <c:v>-4.4209999999999999E-2</c:v>
                </c:pt>
                <c:pt idx="201">
                  <c:v>-3.857E-2</c:v>
                </c:pt>
                <c:pt idx="202">
                  <c:v>-3.2730000000000002E-2</c:v>
                </c:pt>
                <c:pt idx="203">
                  <c:v>-2.6820000000000004E-2</c:v>
                </c:pt>
                <c:pt idx="204">
                  <c:v>-2.0709999999999999E-2</c:v>
                </c:pt>
                <c:pt idx="205">
                  <c:v>-1.4489999999999998E-2</c:v>
                </c:pt>
                <c:pt idx="206">
                  <c:v>-8.1700000000000019E-3</c:v>
                </c:pt>
                <c:pt idx="207">
                  <c:v>-1.6400000000000004E-3</c:v>
                </c:pt>
                <c:pt idx="208">
                  <c:v>4.8400000000000006E-3</c:v>
                </c:pt>
                <c:pt idx="209">
                  <c:v>1.1540000000000003E-2</c:v>
                </c:pt>
                <c:pt idx="210">
                  <c:v>1.8230000000000003E-2</c:v>
                </c:pt>
                <c:pt idx="211">
                  <c:v>2.4969999999999996E-2</c:v>
                </c:pt>
                <c:pt idx="212">
                  <c:v>3.1770000000000007E-2</c:v>
                </c:pt>
                <c:pt idx="213">
                  <c:v>3.8510000000000003E-2</c:v>
                </c:pt>
                <c:pt idx="214">
                  <c:v>4.5210000000000007E-2</c:v>
                </c:pt>
                <c:pt idx="215">
                  <c:v>5.1950000000000003E-2</c:v>
                </c:pt>
                <c:pt idx="216">
                  <c:v>5.8540000000000002E-2</c:v>
                </c:pt>
                <c:pt idx="217">
                  <c:v>6.5180000000000002E-2</c:v>
                </c:pt>
                <c:pt idx="218">
                  <c:v>7.1609999999999979E-2</c:v>
                </c:pt>
                <c:pt idx="219">
                  <c:v>7.8140000000000001E-2</c:v>
                </c:pt>
                <c:pt idx="220">
                  <c:v>8.4410000000000041E-2</c:v>
                </c:pt>
                <c:pt idx="221">
                  <c:v>9.0520000000000017E-2</c:v>
                </c:pt>
                <c:pt idx="222">
                  <c:v>9.6420000000000006E-2</c:v>
                </c:pt>
                <c:pt idx="223">
                  <c:v>0.10217000000000001</c:v>
                </c:pt>
                <c:pt idx="224">
                  <c:v>0.10765000000000001</c:v>
                </c:pt>
                <c:pt idx="225">
                  <c:v>0.11297</c:v>
                </c:pt>
                <c:pt idx="226">
                  <c:v>0.11808</c:v>
                </c:pt>
                <c:pt idx="227">
                  <c:v>0.12282000000000001</c:v>
                </c:pt>
                <c:pt idx="228">
                  <c:v>0.12741000000000002</c:v>
                </c:pt>
                <c:pt idx="229">
                  <c:v>0.13161999999999999</c:v>
                </c:pt>
                <c:pt idx="230">
                  <c:v>0.13536000000000001</c:v>
                </c:pt>
                <c:pt idx="231">
                  <c:v>0.13895000000000002</c:v>
                </c:pt>
                <c:pt idx="232">
                  <c:v>0.14210999999999999</c:v>
                </c:pt>
                <c:pt idx="233">
                  <c:v>0.14485000000000001</c:v>
                </c:pt>
                <c:pt idx="234">
                  <c:v>0.14738000000000001</c:v>
                </c:pt>
                <c:pt idx="235">
                  <c:v>0.14938000000000001</c:v>
                </c:pt>
                <c:pt idx="236">
                  <c:v>0.15107000000000001</c:v>
                </c:pt>
                <c:pt idx="237">
                  <c:v>0.15217</c:v>
                </c:pt>
                <c:pt idx="238">
                  <c:v>0.15302000000000002</c:v>
                </c:pt>
                <c:pt idx="239">
                  <c:v>0.15328000000000003</c:v>
                </c:pt>
                <c:pt idx="240">
                  <c:v>0.15317</c:v>
                </c:pt>
                <c:pt idx="241">
                  <c:v>0.15281000000000003</c:v>
                </c:pt>
                <c:pt idx="242">
                  <c:v>0.15180000000000002</c:v>
                </c:pt>
                <c:pt idx="243">
                  <c:v>0.15049000000000004</c:v>
                </c:pt>
                <c:pt idx="244">
                  <c:v>0.14863999999999999</c:v>
                </c:pt>
                <c:pt idx="245">
                  <c:v>0.14663999999999999</c:v>
                </c:pt>
                <c:pt idx="246">
                  <c:v>0.14390000000000003</c:v>
                </c:pt>
                <c:pt idx="247">
                  <c:v>0.14090000000000003</c:v>
                </c:pt>
                <c:pt idx="248">
                  <c:v>0.13752</c:v>
                </c:pt>
                <c:pt idx="249">
                  <c:v>0.13372999999999999</c:v>
                </c:pt>
                <c:pt idx="250">
                  <c:v>0.12956999999999999</c:v>
                </c:pt>
                <c:pt idx="251">
                  <c:v>0.12509000000000001</c:v>
                </c:pt>
                <c:pt idx="252">
                  <c:v>0.12024000000000001</c:v>
                </c:pt>
                <c:pt idx="253">
                  <c:v>0.11502000000000001</c:v>
                </c:pt>
                <c:pt idx="254">
                  <c:v>0.10954000000000001</c:v>
                </c:pt>
                <c:pt idx="255">
                  <c:v>0.1038</c:v>
                </c:pt>
                <c:pt idx="256">
                  <c:v>9.7640000000000005E-2</c:v>
                </c:pt>
                <c:pt idx="257">
                  <c:v>9.1420000000000001E-2</c:v>
                </c:pt>
                <c:pt idx="258">
                  <c:v>8.4880000000000025E-2</c:v>
                </c:pt>
                <c:pt idx="259">
                  <c:v>7.8090000000000021E-2</c:v>
                </c:pt>
                <c:pt idx="260">
                  <c:v>7.1179999999999979E-2</c:v>
                </c:pt>
                <c:pt idx="261">
                  <c:v>6.4019999999999994E-2</c:v>
                </c:pt>
                <c:pt idx="262">
                  <c:v>5.6800000000000003E-2</c:v>
                </c:pt>
                <c:pt idx="263">
                  <c:v>4.9470000000000007E-2</c:v>
                </c:pt>
                <c:pt idx="264">
                  <c:v>4.2100000000000005E-2</c:v>
                </c:pt>
                <c:pt idx="265">
                  <c:v>3.4770000000000002E-2</c:v>
                </c:pt>
                <c:pt idx="266">
                  <c:v>2.7240000000000004E-2</c:v>
                </c:pt>
                <c:pt idx="267">
                  <c:v>1.9910000000000004E-2</c:v>
                </c:pt>
                <c:pt idx="268">
                  <c:v>1.2380000000000002E-2</c:v>
                </c:pt>
                <c:pt idx="269">
                  <c:v>5.000000000000001E-3</c:v>
                </c:pt>
                <c:pt idx="270">
                  <c:v>-2.1600000000000005E-3</c:v>
                </c:pt>
                <c:pt idx="271">
                  <c:v>-9.2800000000000001E-3</c:v>
                </c:pt>
                <c:pt idx="272">
                  <c:v>-1.6289999999999999E-2</c:v>
                </c:pt>
                <c:pt idx="273">
                  <c:v>-2.2980000000000004E-2</c:v>
                </c:pt>
                <c:pt idx="274">
                  <c:v>-2.972E-2</c:v>
                </c:pt>
                <c:pt idx="275">
                  <c:v>-3.6050000000000006E-2</c:v>
                </c:pt>
                <c:pt idx="276">
                  <c:v>-4.2259999999999999E-2</c:v>
                </c:pt>
                <c:pt idx="277">
                  <c:v>-4.8219999999999999E-2</c:v>
                </c:pt>
                <c:pt idx="278">
                  <c:v>-5.3859999999999998E-2</c:v>
                </c:pt>
                <c:pt idx="279">
                  <c:v>-5.9229999999999998E-2</c:v>
                </c:pt>
                <c:pt idx="280">
                  <c:v>-6.4290000000000014E-2</c:v>
                </c:pt>
                <c:pt idx="281">
                  <c:v>-6.9029999999999994E-2</c:v>
                </c:pt>
                <c:pt idx="282">
                  <c:v>-7.3400000000000021E-2</c:v>
                </c:pt>
                <c:pt idx="283">
                  <c:v>-7.7360000000000012E-2</c:v>
                </c:pt>
                <c:pt idx="284">
                  <c:v>-8.1050000000000011E-2</c:v>
                </c:pt>
                <c:pt idx="285">
                  <c:v>-8.4310000000000024E-2</c:v>
                </c:pt>
                <c:pt idx="286">
                  <c:v>-8.721000000000001E-2</c:v>
                </c:pt>
                <c:pt idx="287">
                  <c:v>-8.969000000000002E-2</c:v>
                </c:pt>
                <c:pt idx="288">
                  <c:v>-9.1690000000000021E-2</c:v>
                </c:pt>
                <c:pt idx="289">
                  <c:v>-9.3430000000000041E-2</c:v>
                </c:pt>
                <c:pt idx="290">
                  <c:v>-9.4800000000000037E-2</c:v>
                </c:pt>
                <c:pt idx="291">
                  <c:v>-9.5750000000000016E-2</c:v>
                </c:pt>
                <c:pt idx="292">
                  <c:v>-9.6330000000000041E-2</c:v>
                </c:pt>
                <c:pt idx="293">
                  <c:v>-9.648000000000001E-2</c:v>
                </c:pt>
                <c:pt idx="294">
                  <c:v>-9.6330000000000041E-2</c:v>
                </c:pt>
                <c:pt idx="295">
                  <c:v>-9.5850000000000019E-2</c:v>
                </c:pt>
                <c:pt idx="296">
                  <c:v>-9.5010000000000025E-2</c:v>
                </c:pt>
                <c:pt idx="297">
                  <c:v>-9.4010000000000024E-2</c:v>
                </c:pt>
                <c:pt idx="298">
                  <c:v>-9.264E-2</c:v>
                </c:pt>
                <c:pt idx="299">
                  <c:v>-9.0900000000000022E-2</c:v>
                </c:pt>
                <c:pt idx="300">
                  <c:v>-8.8900000000000021E-2</c:v>
                </c:pt>
                <c:pt idx="301">
                  <c:v>-8.6630000000000054E-2</c:v>
                </c:pt>
                <c:pt idx="302">
                  <c:v>-8.4050000000000027E-2</c:v>
                </c:pt>
                <c:pt idx="303">
                  <c:v>-8.1310000000000007E-2</c:v>
                </c:pt>
                <c:pt idx="304">
                  <c:v>-7.8310000000000018E-2</c:v>
                </c:pt>
                <c:pt idx="305">
                  <c:v>-7.5200000000000003E-2</c:v>
                </c:pt>
                <c:pt idx="306">
                  <c:v>-7.177E-2</c:v>
                </c:pt>
                <c:pt idx="307">
                  <c:v>-6.8190000000000001E-2</c:v>
                </c:pt>
                <c:pt idx="308">
                  <c:v>-6.4549999999999996E-2</c:v>
                </c:pt>
                <c:pt idx="309">
                  <c:v>-6.0650000000000003E-2</c:v>
                </c:pt>
                <c:pt idx="310">
                  <c:v>-5.6809999999999999E-2</c:v>
                </c:pt>
                <c:pt idx="311">
                  <c:v>-5.2800000000000007E-2</c:v>
                </c:pt>
                <c:pt idx="312">
                  <c:v>-4.8800000000000003E-2</c:v>
                </c:pt>
                <c:pt idx="313">
                  <c:v>-4.4850000000000008E-2</c:v>
                </c:pt>
                <c:pt idx="314">
                  <c:v>-4.0840000000000001E-2</c:v>
                </c:pt>
                <c:pt idx="315">
                  <c:v>-3.6890000000000006E-2</c:v>
                </c:pt>
                <c:pt idx="316">
                  <c:v>-3.2730000000000002E-2</c:v>
                </c:pt>
                <c:pt idx="317">
                  <c:v>-2.8719999999999999E-2</c:v>
                </c:pt>
                <c:pt idx="318">
                  <c:v>-2.4660000000000001E-2</c:v>
                </c:pt>
                <c:pt idx="319">
                  <c:v>-2.0820000000000002E-2</c:v>
                </c:pt>
                <c:pt idx="320">
                  <c:v>-1.6809999999999999E-2</c:v>
                </c:pt>
                <c:pt idx="321">
                  <c:v>-1.2970000000000001E-2</c:v>
                </c:pt>
                <c:pt idx="322">
                  <c:v>-9.1700000000000028E-3</c:v>
                </c:pt>
                <c:pt idx="323">
                  <c:v>-5.4800000000000014E-3</c:v>
                </c:pt>
                <c:pt idx="324">
                  <c:v>-1.8500000000000003E-3</c:v>
                </c:pt>
                <c:pt idx="325">
                  <c:v>1.6299999999999999E-3</c:v>
                </c:pt>
                <c:pt idx="326">
                  <c:v>5.11E-3</c:v>
                </c:pt>
                <c:pt idx="327">
                  <c:v>8.270000000000003E-3</c:v>
                </c:pt>
                <c:pt idx="328">
                  <c:v>1.1379999999999998E-2</c:v>
                </c:pt>
                <c:pt idx="329">
                  <c:v>1.4279999999999996E-2</c:v>
                </c:pt>
                <c:pt idx="330">
                  <c:v>1.702E-2</c:v>
                </c:pt>
                <c:pt idx="331">
                  <c:v>1.9599999999999999E-2</c:v>
                </c:pt>
                <c:pt idx="332">
                  <c:v>2.2069999999999999E-2</c:v>
                </c:pt>
                <c:pt idx="333">
                  <c:v>2.445E-2</c:v>
                </c:pt>
                <c:pt idx="334">
                  <c:v>2.6500000000000003E-2</c:v>
                </c:pt>
                <c:pt idx="335">
                  <c:v>2.861E-2</c:v>
                </c:pt>
                <c:pt idx="336">
                  <c:v>3.0350000000000002E-2</c:v>
                </c:pt>
                <c:pt idx="337">
                  <c:v>3.1980000000000001E-2</c:v>
                </c:pt>
                <c:pt idx="338">
                  <c:v>3.3300000000000003E-2</c:v>
                </c:pt>
                <c:pt idx="339">
                  <c:v>3.456E-2</c:v>
                </c:pt>
                <c:pt idx="340">
                  <c:v>3.5670000000000007E-2</c:v>
                </c:pt>
                <c:pt idx="341">
                  <c:v>3.6510000000000001E-2</c:v>
                </c:pt>
                <c:pt idx="342">
                  <c:v>3.7250000000000005E-2</c:v>
                </c:pt>
                <c:pt idx="343">
                  <c:v>3.7880000000000004E-2</c:v>
                </c:pt>
                <c:pt idx="344">
                  <c:v>3.8249999999999999E-2</c:v>
                </c:pt>
                <c:pt idx="345">
                  <c:v>3.8620000000000002E-2</c:v>
                </c:pt>
                <c:pt idx="346">
                  <c:v>3.8730000000000001E-2</c:v>
                </c:pt>
                <c:pt idx="347">
                  <c:v>3.8620000000000002E-2</c:v>
                </c:pt>
                <c:pt idx="348">
                  <c:v>3.8510000000000003E-2</c:v>
                </c:pt>
                <c:pt idx="349">
                  <c:v>3.8089999999999999E-2</c:v>
                </c:pt>
                <c:pt idx="350">
                  <c:v>3.7569999999999999E-2</c:v>
                </c:pt>
                <c:pt idx="351">
                  <c:v>3.688000000000001E-2</c:v>
                </c:pt>
                <c:pt idx="352">
                  <c:v>3.6140000000000005E-2</c:v>
                </c:pt>
                <c:pt idx="353">
                  <c:v>3.5140000000000005E-2</c:v>
                </c:pt>
                <c:pt idx="354">
                  <c:v>3.3980000000000003E-2</c:v>
                </c:pt>
                <c:pt idx="355">
                  <c:v>3.2670000000000005E-2</c:v>
                </c:pt>
                <c:pt idx="356">
                  <c:v>3.1350000000000003E-2</c:v>
                </c:pt>
                <c:pt idx="357">
                  <c:v>2.9819999999999999E-2</c:v>
                </c:pt>
                <c:pt idx="358">
                  <c:v>2.8289999999999999E-2</c:v>
                </c:pt>
                <c:pt idx="359">
                  <c:v>2.6550000000000001E-2</c:v>
                </c:pt>
                <c:pt idx="360">
                  <c:v>2.4919999999999998E-2</c:v>
                </c:pt>
                <c:pt idx="361">
                  <c:v>2.334E-2</c:v>
                </c:pt>
                <c:pt idx="362">
                  <c:v>2.1490000000000002E-2</c:v>
                </c:pt>
                <c:pt idx="363">
                  <c:v>1.9650000000000004E-2</c:v>
                </c:pt>
                <c:pt idx="364">
                  <c:v>1.77E-2</c:v>
                </c:pt>
                <c:pt idx="365">
                  <c:v>1.5859999999999999E-2</c:v>
                </c:pt>
                <c:pt idx="366">
                  <c:v>1.3700000000000002E-2</c:v>
                </c:pt>
                <c:pt idx="367">
                  <c:v>1.1690000000000002E-2</c:v>
                </c:pt>
                <c:pt idx="368">
                  <c:v>9.6400000000000027E-3</c:v>
                </c:pt>
                <c:pt idx="369">
                  <c:v>7.5300000000000011E-3</c:v>
                </c:pt>
                <c:pt idx="370">
                  <c:v>5.4200000000000012E-3</c:v>
                </c:pt>
                <c:pt idx="371">
                  <c:v>3.1600000000000005E-3</c:v>
                </c:pt>
                <c:pt idx="372">
                  <c:v>1.1000000000000003E-3</c:v>
                </c:pt>
                <c:pt idx="373">
                  <c:v>-9.0000000000000041E-4</c:v>
                </c:pt>
                <c:pt idx="374">
                  <c:v>-3.0100000000000001E-3</c:v>
                </c:pt>
                <c:pt idx="375">
                  <c:v>-4.9600000000000009E-3</c:v>
                </c:pt>
                <c:pt idx="376">
                  <c:v>-6.9100000000000012E-3</c:v>
                </c:pt>
                <c:pt idx="377">
                  <c:v>-8.5900000000000021E-3</c:v>
                </c:pt>
                <c:pt idx="378">
                  <c:v>-1.0279999999999997E-2</c:v>
                </c:pt>
                <c:pt idx="379">
                  <c:v>-1.1970000000000001E-2</c:v>
                </c:pt>
                <c:pt idx="380">
                  <c:v>-1.3440000000000002E-2</c:v>
                </c:pt>
                <c:pt idx="381">
                  <c:v>-1.4970000000000001E-2</c:v>
                </c:pt>
                <c:pt idx="382">
                  <c:v>-1.6440000000000003E-2</c:v>
                </c:pt>
                <c:pt idx="383">
                  <c:v>-1.7809999999999999E-2</c:v>
                </c:pt>
                <c:pt idx="384">
                  <c:v>-1.8970000000000001E-2</c:v>
                </c:pt>
                <c:pt idx="385">
                  <c:v>-2.0129999999999995E-2</c:v>
                </c:pt>
                <c:pt idx="386">
                  <c:v>-2.1190000000000001E-2</c:v>
                </c:pt>
                <c:pt idx="387">
                  <c:v>-2.2080000000000006E-2</c:v>
                </c:pt>
                <c:pt idx="388">
                  <c:v>-2.2870000000000005E-2</c:v>
                </c:pt>
                <c:pt idx="389">
                  <c:v>-2.3609999999999999E-2</c:v>
                </c:pt>
                <c:pt idx="390">
                  <c:v>-2.419E-2</c:v>
                </c:pt>
                <c:pt idx="391">
                  <c:v>-2.4719999999999999E-2</c:v>
                </c:pt>
                <c:pt idx="392">
                  <c:v>-2.5139999999999999E-2</c:v>
                </c:pt>
                <c:pt idx="393">
                  <c:v>-2.5399999999999999E-2</c:v>
                </c:pt>
                <c:pt idx="394">
                  <c:v>-2.5510000000000001E-2</c:v>
                </c:pt>
                <c:pt idx="395">
                  <c:v>-2.5670000000000002E-2</c:v>
                </c:pt>
                <c:pt idx="396">
                  <c:v>-2.5559999999999999E-2</c:v>
                </c:pt>
                <c:pt idx="397">
                  <c:v>-2.5399999999999999E-2</c:v>
                </c:pt>
                <c:pt idx="398">
                  <c:v>-2.5190000000000001E-2</c:v>
                </c:pt>
                <c:pt idx="399">
                  <c:v>-2.4820000000000002E-2</c:v>
                </c:pt>
                <c:pt idx="400">
                  <c:v>-2.4510000000000001E-2</c:v>
                </c:pt>
              </c:numCache>
            </c:numRef>
          </c:yVal>
          <c:smooth val="1"/>
        </c:ser>
        <c:ser>
          <c:idx val="2"/>
          <c:order val="2"/>
          <c:marker>
            <c:symbol val="none"/>
          </c:marker>
          <c:xVal>
            <c:numRef>
              <c:f>'C:\Users\Lu\Fast Timing\07082012\4mm^2\ZVA&amp;AM\1750V\[T2420.csv]T2420'!$A$100:$A$500</c:f>
              <c:numCache>
                <c:formatCode>General</c:formatCode>
                <c:ptCount val="401"/>
                <c:pt idx="0">
                  <c:v>-3.7743000000000017E-9</c:v>
                </c:pt>
                <c:pt idx="1">
                  <c:v>-3.7618000000000016E-9</c:v>
                </c:pt>
                <c:pt idx="2">
                  <c:v>-3.7493000000000015E-9</c:v>
                </c:pt>
                <c:pt idx="3">
                  <c:v>-3.7368000000000014E-9</c:v>
                </c:pt>
                <c:pt idx="4">
                  <c:v>-3.7243000000000021E-9</c:v>
                </c:pt>
                <c:pt idx="5">
                  <c:v>-3.7118000000000016E-9</c:v>
                </c:pt>
                <c:pt idx="6">
                  <c:v>-3.6993000000000015E-9</c:v>
                </c:pt>
                <c:pt idx="7">
                  <c:v>-3.6868000000000018E-9</c:v>
                </c:pt>
                <c:pt idx="8">
                  <c:v>-3.6743000000000021E-9</c:v>
                </c:pt>
                <c:pt idx="9">
                  <c:v>-3.661800000000002E-9</c:v>
                </c:pt>
                <c:pt idx="10">
                  <c:v>-3.6493000000000014E-9</c:v>
                </c:pt>
                <c:pt idx="11">
                  <c:v>-3.6368000000000013E-9</c:v>
                </c:pt>
                <c:pt idx="12">
                  <c:v>-3.6243000000000021E-9</c:v>
                </c:pt>
                <c:pt idx="13">
                  <c:v>-3.6118000000000015E-9</c:v>
                </c:pt>
                <c:pt idx="14">
                  <c:v>-3.5993000000000018E-9</c:v>
                </c:pt>
                <c:pt idx="15">
                  <c:v>-3.5868000000000017E-9</c:v>
                </c:pt>
                <c:pt idx="16">
                  <c:v>-3.574300000000002E-9</c:v>
                </c:pt>
                <c:pt idx="17">
                  <c:v>-3.5618000000000015E-9</c:v>
                </c:pt>
                <c:pt idx="18">
                  <c:v>-3.5493000000000018E-9</c:v>
                </c:pt>
                <c:pt idx="19">
                  <c:v>-3.5368000000000013E-9</c:v>
                </c:pt>
                <c:pt idx="20">
                  <c:v>-3.5243000000000016E-9</c:v>
                </c:pt>
                <c:pt idx="21">
                  <c:v>-3.5118000000000015E-9</c:v>
                </c:pt>
                <c:pt idx="22">
                  <c:v>-3.4993000000000018E-9</c:v>
                </c:pt>
                <c:pt idx="23">
                  <c:v>-3.4868000000000012E-9</c:v>
                </c:pt>
                <c:pt idx="24">
                  <c:v>-3.4743000000000011E-9</c:v>
                </c:pt>
                <c:pt idx="25">
                  <c:v>-3.4618000000000014E-9</c:v>
                </c:pt>
                <c:pt idx="26">
                  <c:v>-3.4493000000000017E-9</c:v>
                </c:pt>
                <c:pt idx="27">
                  <c:v>-3.4368000000000012E-9</c:v>
                </c:pt>
                <c:pt idx="28">
                  <c:v>-3.4243000000000015E-9</c:v>
                </c:pt>
                <c:pt idx="29">
                  <c:v>-3.4118000000000014E-9</c:v>
                </c:pt>
                <c:pt idx="30">
                  <c:v>-3.3993000000000013E-9</c:v>
                </c:pt>
                <c:pt idx="31">
                  <c:v>-3.3868000000000012E-9</c:v>
                </c:pt>
                <c:pt idx="32">
                  <c:v>-3.3743000000000011E-9</c:v>
                </c:pt>
                <c:pt idx="33">
                  <c:v>-3.3618000000000014E-9</c:v>
                </c:pt>
                <c:pt idx="34">
                  <c:v>-3.3493000000000017E-9</c:v>
                </c:pt>
                <c:pt idx="35">
                  <c:v>-3.3368000000000011E-9</c:v>
                </c:pt>
                <c:pt idx="36">
                  <c:v>-3.3243000000000018E-9</c:v>
                </c:pt>
                <c:pt idx="37">
                  <c:v>-3.3118000000000009E-9</c:v>
                </c:pt>
                <c:pt idx="38">
                  <c:v>-3.2993000000000016E-9</c:v>
                </c:pt>
                <c:pt idx="39">
                  <c:v>-3.2868000000000015E-9</c:v>
                </c:pt>
                <c:pt idx="40">
                  <c:v>-3.2743000000000018E-9</c:v>
                </c:pt>
                <c:pt idx="41">
                  <c:v>-3.2618000000000017E-9</c:v>
                </c:pt>
                <c:pt idx="42">
                  <c:v>-3.2493000000000016E-9</c:v>
                </c:pt>
                <c:pt idx="43">
                  <c:v>-3.2368000000000015E-9</c:v>
                </c:pt>
                <c:pt idx="44">
                  <c:v>-3.2243000000000022E-9</c:v>
                </c:pt>
                <c:pt idx="45">
                  <c:v>-3.2118000000000013E-9</c:v>
                </c:pt>
                <c:pt idx="46">
                  <c:v>-3.1993000000000011E-9</c:v>
                </c:pt>
                <c:pt idx="47">
                  <c:v>-3.1868000000000014E-9</c:v>
                </c:pt>
                <c:pt idx="48">
                  <c:v>-3.1743000000000017E-9</c:v>
                </c:pt>
                <c:pt idx="49">
                  <c:v>-3.1618000000000016E-9</c:v>
                </c:pt>
                <c:pt idx="50">
                  <c:v>-3.1493000000000015E-9</c:v>
                </c:pt>
                <c:pt idx="51">
                  <c:v>-3.136800000000001E-9</c:v>
                </c:pt>
                <c:pt idx="52">
                  <c:v>-3.1243000000000017E-9</c:v>
                </c:pt>
                <c:pt idx="53">
                  <c:v>-3.1118000000000012E-9</c:v>
                </c:pt>
                <c:pt idx="54">
                  <c:v>-3.0993000000000011E-9</c:v>
                </c:pt>
                <c:pt idx="55">
                  <c:v>-3.0868000000000014E-9</c:v>
                </c:pt>
                <c:pt idx="56">
                  <c:v>-3.0743000000000017E-9</c:v>
                </c:pt>
                <c:pt idx="57">
                  <c:v>-3.0618000000000016E-9</c:v>
                </c:pt>
                <c:pt idx="58">
                  <c:v>-3.049300000000001E-9</c:v>
                </c:pt>
                <c:pt idx="59">
                  <c:v>-3.0368000000000009E-9</c:v>
                </c:pt>
                <c:pt idx="60">
                  <c:v>-3.0243000000000016E-9</c:v>
                </c:pt>
                <c:pt idx="61">
                  <c:v>-3.0118000000000011E-9</c:v>
                </c:pt>
                <c:pt idx="62">
                  <c:v>-2.9993000000000014E-9</c:v>
                </c:pt>
                <c:pt idx="63">
                  <c:v>-2.9868000000000013E-9</c:v>
                </c:pt>
                <c:pt idx="64">
                  <c:v>-2.9743000000000016E-9</c:v>
                </c:pt>
                <c:pt idx="65">
                  <c:v>-2.9618000000000011E-9</c:v>
                </c:pt>
                <c:pt idx="66">
                  <c:v>-2.9493000000000014E-9</c:v>
                </c:pt>
                <c:pt idx="67">
                  <c:v>-2.9368000000000009E-9</c:v>
                </c:pt>
                <c:pt idx="68">
                  <c:v>-2.9243000000000012E-9</c:v>
                </c:pt>
                <c:pt idx="69">
                  <c:v>-2.911800000000001E-9</c:v>
                </c:pt>
                <c:pt idx="70">
                  <c:v>-2.8993000000000014E-9</c:v>
                </c:pt>
                <c:pt idx="71">
                  <c:v>-2.8868000000000008E-9</c:v>
                </c:pt>
                <c:pt idx="72">
                  <c:v>-2.8743000000000007E-9</c:v>
                </c:pt>
                <c:pt idx="73">
                  <c:v>-2.861800000000001E-9</c:v>
                </c:pt>
                <c:pt idx="74">
                  <c:v>-2.8493000000000013E-9</c:v>
                </c:pt>
                <c:pt idx="75">
                  <c:v>-2.8368000000000008E-9</c:v>
                </c:pt>
                <c:pt idx="76">
                  <c:v>-2.8243000000000011E-9</c:v>
                </c:pt>
                <c:pt idx="77">
                  <c:v>-2.811800000000001E-9</c:v>
                </c:pt>
                <c:pt idx="78">
                  <c:v>-2.7993000000000017E-9</c:v>
                </c:pt>
                <c:pt idx="79">
                  <c:v>-2.7868000000000012E-9</c:v>
                </c:pt>
                <c:pt idx="80">
                  <c:v>-2.7743000000000011E-9</c:v>
                </c:pt>
                <c:pt idx="81">
                  <c:v>-2.7618000000000014E-9</c:v>
                </c:pt>
                <c:pt idx="82">
                  <c:v>-2.7493000000000017E-9</c:v>
                </c:pt>
                <c:pt idx="83">
                  <c:v>-2.7368000000000011E-9</c:v>
                </c:pt>
                <c:pt idx="84">
                  <c:v>-2.7243000000000019E-9</c:v>
                </c:pt>
                <c:pt idx="85">
                  <c:v>-2.7118000000000013E-9</c:v>
                </c:pt>
                <c:pt idx="86">
                  <c:v>-2.6993000000000012E-9</c:v>
                </c:pt>
                <c:pt idx="87">
                  <c:v>-2.6868000000000011E-9</c:v>
                </c:pt>
                <c:pt idx="88">
                  <c:v>-2.6743000000000014E-9</c:v>
                </c:pt>
                <c:pt idx="89">
                  <c:v>-2.6618000000000013E-9</c:v>
                </c:pt>
                <c:pt idx="90">
                  <c:v>-2.6493000000000012E-9</c:v>
                </c:pt>
                <c:pt idx="91">
                  <c:v>-2.6368000000000011E-9</c:v>
                </c:pt>
                <c:pt idx="92">
                  <c:v>-2.6243000000000018E-9</c:v>
                </c:pt>
                <c:pt idx="93">
                  <c:v>-2.6118000000000008E-9</c:v>
                </c:pt>
                <c:pt idx="94">
                  <c:v>-2.5993000000000007E-9</c:v>
                </c:pt>
                <c:pt idx="95">
                  <c:v>-2.586800000000001E-9</c:v>
                </c:pt>
                <c:pt idx="96">
                  <c:v>-2.5743000000000013E-9</c:v>
                </c:pt>
                <c:pt idx="97">
                  <c:v>-2.5618000000000012E-9</c:v>
                </c:pt>
                <c:pt idx="98">
                  <c:v>-2.5493000000000011E-9</c:v>
                </c:pt>
                <c:pt idx="99">
                  <c:v>-2.5368000000000006E-9</c:v>
                </c:pt>
                <c:pt idx="100">
                  <c:v>-2.5243000000000013E-9</c:v>
                </c:pt>
                <c:pt idx="101">
                  <c:v>-2.5118000000000008E-9</c:v>
                </c:pt>
                <c:pt idx="102">
                  <c:v>-2.4993000000000007E-9</c:v>
                </c:pt>
                <c:pt idx="103">
                  <c:v>-2.486800000000001E-9</c:v>
                </c:pt>
                <c:pt idx="104">
                  <c:v>-2.4743000000000013E-9</c:v>
                </c:pt>
                <c:pt idx="105">
                  <c:v>-2.4618000000000012E-9</c:v>
                </c:pt>
                <c:pt idx="106">
                  <c:v>-2.4493000000000006E-9</c:v>
                </c:pt>
                <c:pt idx="107">
                  <c:v>-2.4368000000000005E-9</c:v>
                </c:pt>
                <c:pt idx="108">
                  <c:v>-2.4243000000000012E-9</c:v>
                </c:pt>
                <c:pt idx="109">
                  <c:v>-2.4118000000000007E-9</c:v>
                </c:pt>
                <c:pt idx="110">
                  <c:v>-2.399300000000001E-9</c:v>
                </c:pt>
                <c:pt idx="111">
                  <c:v>-2.3868000000000009E-9</c:v>
                </c:pt>
                <c:pt idx="112">
                  <c:v>-2.3743000000000012E-9</c:v>
                </c:pt>
                <c:pt idx="113">
                  <c:v>-2.3618000000000007E-9</c:v>
                </c:pt>
                <c:pt idx="114">
                  <c:v>-2.349300000000001E-9</c:v>
                </c:pt>
                <c:pt idx="115">
                  <c:v>-2.3368000000000005E-9</c:v>
                </c:pt>
                <c:pt idx="116">
                  <c:v>-2.3243000000000008E-9</c:v>
                </c:pt>
                <c:pt idx="117">
                  <c:v>-2.3118000000000006E-9</c:v>
                </c:pt>
                <c:pt idx="118">
                  <c:v>-2.2993000000000014E-9</c:v>
                </c:pt>
                <c:pt idx="119">
                  <c:v>-2.2868000000000012E-9</c:v>
                </c:pt>
                <c:pt idx="120">
                  <c:v>-2.2743000000000007E-9</c:v>
                </c:pt>
                <c:pt idx="121">
                  <c:v>-2.261800000000001E-9</c:v>
                </c:pt>
                <c:pt idx="122">
                  <c:v>-2.2493000000000013E-9</c:v>
                </c:pt>
                <c:pt idx="123">
                  <c:v>-2.2368000000000008E-9</c:v>
                </c:pt>
                <c:pt idx="124">
                  <c:v>-2.2243000000000011E-9</c:v>
                </c:pt>
                <c:pt idx="125">
                  <c:v>-2.211800000000001E-9</c:v>
                </c:pt>
                <c:pt idx="126">
                  <c:v>-2.1993000000000013E-9</c:v>
                </c:pt>
                <c:pt idx="127">
                  <c:v>-2.1868000000000008E-9</c:v>
                </c:pt>
                <c:pt idx="128">
                  <c:v>-2.1743000000000006E-9</c:v>
                </c:pt>
                <c:pt idx="129">
                  <c:v>-2.161800000000001E-9</c:v>
                </c:pt>
                <c:pt idx="130">
                  <c:v>-2.1493000000000013E-9</c:v>
                </c:pt>
                <c:pt idx="131">
                  <c:v>-2.1368000000000007E-9</c:v>
                </c:pt>
                <c:pt idx="132">
                  <c:v>-2.1243000000000014E-9</c:v>
                </c:pt>
                <c:pt idx="133">
                  <c:v>-2.1118000000000009E-9</c:v>
                </c:pt>
                <c:pt idx="134">
                  <c:v>-2.0993000000000008E-9</c:v>
                </c:pt>
                <c:pt idx="135">
                  <c:v>-2.0868000000000007E-9</c:v>
                </c:pt>
                <c:pt idx="136">
                  <c:v>-2.074300000000001E-9</c:v>
                </c:pt>
                <c:pt idx="137">
                  <c:v>-2.0618000000000009E-9</c:v>
                </c:pt>
                <c:pt idx="138">
                  <c:v>-2.0493000000000008E-9</c:v>
                </c:pt>
                <c:pt idx="139">
                  <c:v>-2.0368000000000007E-9</c:v>
                </c:pt>
                <c:pt idx="140">
                  <c:v>-2.0243000000000014E-9</c:v>
                </c:pt>
                <c:pt idx="141">
                  <c:v>-2.0118000000000004E-9</c:v>
                </c:pt>
                <c:pt idx="142">
                  <c:v>-1.9993000000000007E-9</c:v>
                </c:pt>
                <c:pt idx="143">
                  <c:v>-1.986800000000001E-9</c:v>
                </c:pt>
                <c:pt idx="144">
                  <c:v>-1.9743000000000013E-9</c:v>
                </c:pt>
                <c:pt idx="145">
                  <c:v>-1.9618000000000008E-9</c:v>
                </c:pt>
                <c:pt idx="146">
                  <c:v>-1.9493000000000007E-9</c:v>
                </c:pt>
                <c:pt idx="147">
                  <c:v>-1.9368000000000014E-9</c:v>
                </c:pt>
                <c:pt idx="148">
                  <c:v>-1.9243000000000009E-9</c:v>
                </c:pt>
                <c:pt idx="149">
                  <c:v>-1.9118000000000008E-9</c:v>
                </c:pt>
                <c:pt idx="150">
                  <c:v>-1.8993000000000007E-9</c:v>
                </c:pt>
                <c:pt idx="151">
                  <c:v>-1.886800000000001E-9</c:v>
                </c:pt>
                <c:pt idx="152">
                  <c:v>-1.8743000000000009E-9</c:v>
                </c:pt>
                <c:pt idx="153">
                  <c:v>-1.8618000000000005E-9</c:v>
                </c:pt>
                <c:pt idx="154">
                  <c:v>-1.8493000000000008E-9</c:v>
                </c:pt>
                <c:pt idx="155">
                  <c:v>-1.8368000000000007E-9</c:v>
                </c:pt>
                <c:pt idx="156">
                  <c:v>-1.824300000000001E-9</c:v>
                </c:pt>
                <c:pt idx="157">
                  <c:v>-1.8118000000000007E-9</c:v>
                </c:pt>
                <c:pt idx="158">
                  <c:v>-1.7993000000000008E-9</c:v>
                </c:pt>
                <c:pt idx="159">
                  <c:v>-1.7868000000000009E-9</c:v>
                </c:pt>
                <c:pt idx="160">
                  <c:v>-1.7743000000000008E-9</c:v>
                </c:pt>
                <c:pt idx="161">
                  <c:v>-1.7618000000000007E-9</c:v>
                </c:pt>
                <c:pt idx="162">
                  <c:v>-1.7493000000000006E-9</c:v>
                </c:pt>
                <c:pt idx="163">
                  <c:v>-1.7368000000000009E-9</c:v>
                </c:pt>
                <c:pt idx="164">
                  <c:v>-1.7243000000000005E-9</c:v>
                </c:pt>
                <c:pt idx="165">
                  <c:v>-1.7118000000000006E-9</c:v>
                </c:pt>
                <c:pt idx="166">
                  <c:v>-1.6993000000000007E-9</c:v>
                </c:pt>
                <c:pt idx="167">
                  <c:v>-1.6868000000000008E-9</c:v>
                </c:pt>
                <c:pt idx="168">
                  <c:v>-1.6743000000000009E-9</c:v>
                </c:pt>
                <c:pt idx="169">
                  <c:v>-1.6618000000000008E-9</c:v>
                </c:pt>
                <c:pt idx="170">
                  <c:v>-1.6493000000000009E-9</c:v>
                </c:pt>
                <c:pt idx="171">
                  <c:v>-1.6368000000000008E-9</c:v>
                </c:pt>
                <c:pt idx="172">
                  <c:v>-1.6243000000000009E-9</c:v>
                </c:pt>
                <c:pt idx="173">
                  <c:v>-1.6118000000000008E-9</c:v>
                </c:pt>
                <c:pt idx="174">
                  <c:v>-1.5993000000000007E-9</c:v>
                </c:pt>
                <c:pt idx="175">
                  <c:v>-1.5868000000000006E-9</c:v>
                </c:pt>
                <c:pt idx="176">
                  <c:v>-1.5743000000000009E-9</c:v>
                </c:pt>
                <c:pt idx="177">
                  <c:v>-1.5618000000000003E-9</c:v>
                </c:pt>
                <c:pt idx="178">
                  <c:v>-1.5493000000000006E-9</c:v>
                </c:pt>
                <c:pt idx="179">
                  <c:v>-1.5368000000000005E-9</c:v>
                </c:pt>
                <c:pt idx="180">
                  <c:v>-1.5243000000000008E-9</c:v>
                </c:pt>
                <c:pt idx="181">
                  <c:v>-1.5118000000000005E-9</c:v>
                </c:pt>
                <c:pt idx="182">
                  <c:v>-1.4993000000000006E-9</c:v>
                </c:pt>
                <c:pt idx="183">
                  <c:v>-1.4868000000000007E-9</c:v>
                </c:pt>
                <c:pt idx="184">
                  <c:v>-1.4743000000000006E-9</c:v>
                </c:pt>
                <c:pt idx="185">
                  <c:v>-1.4618000000000005E-9</c:v>
                </c:pt>
                <c:pt idx="186">
                  <c:v>-1.4493000000000004E-9</c:v>
                </c:pt>
                <c:pt idx="187">
                  <c:v>-1.4368000000000007E-9</c:v>
                </c:pt>
                <c:pt idx="188">
                  <c:v>-1.4243000000000003E-9</c:v>
                </c:pt>
                <c:pt idx="189">
                  <c:v>-1.4118000000000004E-9</c:v>
                </c:pt>
                <c:pt idx="190">
                  <c:v>-1.3993000000000005E-9</c:v>
                </c:pt>
                <c:pt idx="191">
                  <c:v>-1.3868000000000006E-9</c:v>
                </c:pt>
                <c:pt idx="192">
                  <c:v>-1.3743000000000005E-9</c:v>
                </c:pt>
                <c:pt idx="193">
                  <c:v>-1.3618000000000006E-9</c:v>
                </c:pt>
                <c:pt idx="194">
                  <c:v>-1.3493000000000007E-9</c:v>
                </c:pt>
                <c:pt idx="195">
                  <c:v>-1.3368000000000006E-9</c:v>
                </c:pt>
                <c:pt idx="196">
                  <c:v>-1.3243000000000007E-9</c:v>
                </c:pt>
                <c:pt idx="197">
                  <c:v>-1.3118000000000006E-9</c:v>
                </c:pt>
                <c:pt idx="198">
                  <c:v>-1.2993000000000005E-9</c:v>
                </c:pt>
                <c:pt idx="199">
                  <c:v>-1.2868000000000004E-9</c:v>
                </c:pt>
                <c:pt idx="200">
                  <c:v>-1.2743000000000007E-9</c:v>
                </c:pt>
                <c:pt idx="201">
                  <c:v>-1.2618000000000001E-9</c:v>
                </c:pt>
                <c:pt idx="202">
                  <c:v>-1.2493000000000004E-9</c:v>
                </c:pt>
                <c:pt idx="203">
                  <c:v>-1.2368000000000003E-9</c:v>
                </c:pt>
                <c:pt idx="204">
                  <c:v>-1.2243000000000006E-9</c:v>
                </c:pt>
                <c:pt idx="205">
                  <c:v>-1.2118000000000003E-9</c:v>
                </c:pt>
                <c:pt idx="206">
                  <c:v>-1.1993000000000006E-9</c:v>
                </c:pt>
                <c:pt idx="207">
                  <c:v>-1.1868000000000007E-9</c:v>
                </c:pt>
                <c:pt idx="208">
                  <c:v>-1.1743000000000008E-9</c:v>
                </c:pt>
                <c:pt idx="209">
                  <c:v>-1.1618000000000005E-9</c:v>
                </c:pt>
                <c:pt idx="210">
                  <c:v>-1.1493000000000004E-9</c:v>
                </c:pt>
                <c:pt idx="211">
                  <c:v>-1.1368000000000007E-9</c:v>
                </c:pt>
                <c:pt idx="212">
                  <c:v>-1.1243000000000003E-9</c:v>
                </c:pt>
                <c:pt idx="213">
                  <c:v>-1.1118000000000004E-9</c:v>
                </c:pt>
                <c:pt idx="214">
                  <c:v>-1.0993000000000003E-9</c:v>
                </c:pt>
                <c:pt idx="215">
                  <c:v>-1.0868000000000006E-9</c:v>
                </c:pt>
                <c:pt idx="216">
                  <c:v>-1.0743000000000003E-9</c:v>
                </c:pt>
                <c:pt idx="217">
                  <c:v>-1.0618000000000004E-9</c:v>
                </c:pt>
                <c:pt idx="218">
                  <c:v>-1.0493000000000005E-9</c:v>
                </c:pt>
                <c:pt idx="219">
                  <c:v>-1.0368000000000004E-9</c:v>
                </c:pt>
                <c:pt idx="220">
                  <c:v>-1.0243000000000005E-9</c:v>
                </c:pt>
                <c:pt idx="221">
                  <c:v>-1.0118000000000004E-9</c:v>
                </c:pt>
                <c:pt idx="222">
                  <c:v>-9.9930000000000067E-10</c:v>
                </c:pt>
                <c:pt idx="223">
                  <c:v>-9.8680000000000077E-10</c:v>
                </c:pt>
                <c:pt idx="224">
                  <c:v>-9.7430000000000045E-10</c:v>
                </c:pt>
                <c:pt idx="225">
                  <c:v>-9.6180000000000055E-10</c:v>
                </c:pt>
                <c:pt idx="226">
                  <c:v>-9.4930000000000064E-10</c:v>
                </c:pt>
                <c:pt idx="227">
                  <c:v>-9.3680000000000074E-10</c:v>
                </c:pt>
                <c:pt idx="228">
                  <c:v>-9.2430000000000042E-10</c:v>
                </c:pt>
                <c:pt idx="229">
                  <c:v>-9.1180000000000072E-10</c:v>
                </c:pt>
                <c:pt idx="230">
                  <c:v>-8.9930000000000092E-10</c:v>
                </c:pt>
                <c:pt idx="231">
                  <c:v>-8.868000000000007E-10</c:v>
                </c:pt>
                <c:pt idx="232">
                  <c:v>-8.7430000000000049E-10</c:v>
                </c:pt>
                <c:pt idx="233">
                  <c:v>-8.6180000000000048E-10</c:v>
                </c:pt>
                <c:pt idx="234">
                  <c:v>-8.4930000000000068E-10</c:v>
                </c:pt>
                <c:pt idx="235">
                  <c:v>-8.3680000000000046E-10</c:v>
                </c:pt>
                <c:pt idx="236">
                  <c:v>-8.2430000000000035E-10</c:v>
                </c:pt>
                <c:pt idx="237">
                  <c:v>-8.1180000000000034E-10</c:v>
                </c:pt>
                <c:pt idx="238">
                  <c:v>-7.9930000000000043E-10</c:v>
                </c:pt>
                <c:pt idx="239">
                  <c:v>-7.8680000000000043E-10</c:v>
                </c:pt>
                <c:pt idx="240">
                  <c:v>-7.7430000000000042E-10</c:v>
                </c:pt>
                <c:pt idx="241">
                  <c:v>-7.6180000000000041E-10</c:v>
                </c:pt>
                <c:pt idx="242">
                  <c:v>-7.493000000000004E-10</c:v>
                </c:pt>
                <c:pt idx="243">
                  <c:v>-7.3680000000000029E-10</c:v>
                </c:pt>
                <c:pt idx="244">
                  <c:v>-7.2430000000000038E-10</c:v>
                </c:pt>
                <c:pt idx="245">
                  <c:v>-7.1180000000000027E-10</c:v>
                </c:pt>
                <c:pt idx="246">
                  <c:v>-6.9930000000000037E-10</c:v>
                </c:pt>
                <c:pt idx="247">
                  <c:v>-6.8680000000000046E-10</c:v>
                </c:pt>
                <c:pt idx="248">
                  <c:v>-6.7430000000000045E-10</c:v>
                </c:pt>
                <c:pt idx="249">
                  <c:v>-6.6180000000000034E-10</c:v>
                </c:pt>
                <c:pt idx="250">
                  <c:v>-6.4930000000000044E-10</c:v>
                </c:pt>
                <c:pt idx="251">
                  <c:v>-6.3680000000000032E-10</c:v>
                </c:pt>
                <c:pt idx="252">
                  <c:v>-6.2430000000000042E-10</c:v>
                </c:pt>
                <c:pt idx="253">
                  <c:v>-6.1180000000000031E-10</c:v>
                </c:pt>
                <c:pt idx="254">
                  <c:v>-5.993000000000003E-10</c:v>
                </c:pt>
                <c:pt idx="255">
                  <c:v>-5.8680000000000019E-10</c:v>
                </c:pt>
                <c:pt idx="256">
                  <c:v>-5.7430000000000028E-10</c:v>
                </c:pt>
                <c:pt idx="257">
                  <c:v>-5.6180000000000017E-10</c:v>
                </c:pt>
                <c:pt idx="258">
                  <c:v>-5.4930000000000026E-10</c:v>
                </c:pt>
                <c:pt idx="259">
                  <c:v>-5.3680000000000036E-10</c:v>
                </c:pt>
                <c:pt idx="260">
                  <c:v>-5.2430000000000035E-10</c:v>
                </c:pt>
                <c:pt idx="261">
                  <c:v>-5.1180000000000024E-10</c:v>
                </c:pt>
                <c:pt idx="262">
                  <c:v>-4.9930000000000033E-10</c:v>
                </c:pt>
                <c:pt idx="263">
                  <c:v>-4.8680000000000022E-10</c:v>
                </c:pt>
                <c:pt idx="264">
                  <c:v>-4.7430000000000032E-10</c:v>
                </c:pt>
                <c:pt idx="265">
                  <c:v>-4.618000000000002E-10</c:v>
                </c:pt>
                <c:pt idx="266">
                  <c:v>-4.493000000000002E-10</c:v>
                </c:pt>
                <c:pt idx="267">
                  <c:v>-4.3680000000000008E-10</c:v>
                </c:pt>
                <c:pt idx="268">
                  <c:v>-4.2430000000000028E-10</c:v>
                </c:pt>
                <c:pt idx="269">
                  <c:v>-4.1180000000000017E-10</c:v>
                </c:pt>
                <c:pt idx="270">
                  <c:v>-3.9930000000000021E-10</c:v>
                </c:pt>
                <c:pt idx="271">
                  <c:v>-3.868000000000002E-10</c:v>
                </c:pt>
                <c:pt idx="272">
                  <c:v>-3.743000000000002E-10</c:v>
                </c:pt>
                <c:pt idx="273">
                  <c:v>-3.6180000000000019E-10</c:v>
                </c:pt>
                <c:pt idx="274">
                  <c:v>-3.4930000000000018E-10</c:v>
                </c:pt>
                <c:pt idx="275">
                  <c:v>-3.3680000000000017E-10</c:v>
                </c:pt>
                <c:pt idx="276">
                  <c:v>-3.2430000000000021E-10</c:v>
                </c:pt>
                <c:pt idx="277">
                  <c:v>-3.1180000000000015E-10</c:v>
                </c:pt>
                <c:pt idx="278">
                  <c:v>-2.9930000000000009E-10</c:v>
                </c:pt>
                <c:pt idx="279">
                  <c:v>-2.8680000000000014E-10</c:v>
                </c:pt>
                <c:pt idx="280">
                  <c:v>-2.7430000000000018E-10</c:v>
                </c:pt>
                <c:pt idx="281">
                  <c:v>-2.6180000000000012E-10</c:v>
                </c:pt>
                <c:pt idx="282">
                  <c:v>-2.4930000000000011E-10</c:v>
                </c:pt>
                <c:pt idx="283">
                  <c:v>-2.368000000000001E-10</c:v>
                </c:pt>
                <c:pt idx="284">
                  <c:v>-2.2430000000000012E-10</c:v>
                </c:pt>
                <c:pt idx="285">
                  <c:v>-2.1180000000000011E-10</c:v>
                </c:pt>
                <c:pt idx="286">
                  <c:v>-1.9930000000000013E-10</c:v>
                </c:pt>
                <c:pt idx="287">
                  <c:v>-1.8680000000000007E-10</c:v>
                </c:pt>
                <c:pt idx="288">
                  <c:v>-1.7430000000000009E-10</c:v>
                </c:pt>
                <c:pt idx="289">
                  <c:v>-1.618000000000001E-10</c:v>
                </c:pt>
                <c:pt idx="290">
                  <c:v>-1.4930000000000004E-10</c:v>
                </c:pt>
                <c:pt idx="291">
                  <c:v>-1.3680000000000009E-10</c:v>
                </c:pt>
                <c:pt idx="292">
                  <c:v>-1.2430000000000005E-10</c:v>
                </c:pt>
                <c:pt idx="293">
                  <c:v>-1.1180000000000007E-10</c:v>
                </c:pt>
                <c:pt idx="294">
                  <c:v>-9.9300000000000073E-11</c:v>
                </c:pt>
                <c:pt idx="295">
                  <c:v>-8.6800000000000052E-11</c:v>
                </c:pt>
                <c:pt idx="296">
                  <c:v>-7.4300000000000056E-11</c:v>
                </c:pt>
                <c:pt idx="297">
                  <c:v>-6.1800000000000035E-11</c:v>
                </c:pt>
                <c:pt idx="298">
                  <c:v>-4.9300000000000039E-11</c:v>
                </c:pt>
                <c:pt idx="299">
                  <c:v>-3.6800000000000018E-11</c:v>
                </c:pt>
                <c:pt idx="300">
                  <c:v>-2.4300000000000012E-11</c:v>
                </c:pt>
                <c:pt idx="301">
                  <c:v>-1.1800000000000009E-11</c:v>
                </c:pt>
                <c:pt idx="302">
                  <c:v>7.0000000000000055E-13</c:v>
                </c:pt>
                <c:pt idx="303">
                  <c:v>1.3200000000000008E-11</c:v>
                </c:pt>
                <c:pt idx="304">
                  <c:v>2.5700000000000015E-11</c:v>
                </c:pt>
                <c:pt idx="305">
                  <c:v>3.8200000000000021E-11</c:v>
                </c:pt>
                <c:pt idx="306">
                  <c:v>5.0700000000000023E-11</c:v>
                </c:pt>
                <c:pt idx="307">
                  <c:v>6.3200000000000038E-11</c:v>
                </c:pt>
                <c:pt idx="308">
                  <c:v>7.5700000000000033E-11</c:v>
                </c:pt>
                <c:pt idx="309">
                  <c:v>8.8200000000000055E-11</c:v>
                </c:pt>
                <c:pt idx="310">
                  <c:v>1.0070000000000005E-10</c:v>
                </c:pt>
                <c:pt idx="311">
                  <c:v>1.1320000000000003E-10</c:v>
                </c:pt>
                <c:pt idx="312">
                  <c:v>1.2570000000000004E-10</c:v>
                </c:pt>
                <c:pt idx="313">
                  <c:v>1.3820000000000008E-10</c:v>
                </c:pt>
                <c:pt idx="314">
                  <c:v>1.5070000000000008E-10</c:v>
                </c:pt>
                <c:pt idx="315">
                  <c:v>1.6320000000000007E-10</c:v>
                </c:pt>
                <c:pt idx="316">
                  <c:v>1.7570000000000008E-10</c:v>
                </c:pt>
                <c:pt idx="317">
                  <c:v>1.8820000000000011E-10</c:v>
                </c:pt>
                <c:pt idx="318">
                  <c:v>2.0070000000000007E-10</c:v>
                </c:pt>
                <c:pt idx="319">
                  <c:v>2.1320000000000008E-10</c:v>
                </c:pt>
                <c:pt idx="320">
                  <c:v>2.2570000000000014E-10</c:v>
                </c:pt>
                <c:pt idx="321">
                  <c:v>2.3820000000000012E-10</c:v>
                </c:pt>
                <c:pt idx="322">
                  <c:v>2.5070000000000013E-10</c:v>
                </c:pt>
                <c:pt idx="323">
                  <c:v>2.6320000000000014E-10</c:v>
                </c:pt>
                <c:pt idx="324">
                  <c:v>2.7570000000000014E-10</c:v>
                </c:pt>
                <c:pt idx="325">
                  <c:v>2.8820000000000015E-10</c:v>
                </c:pt>
                <c:pt idx="326">
                  <c:v>3.0070000000000016E-10</c:v>
                </c:pt>
                <c:pt idx="327">
                  <c:v>3.1320000000000012E-10</c:v>
                </c:pt>
                <c:pt idx="328">
                  <c:v>3.2570000000000018E-10</c:v>
                </c:pt>
                <c:pt idx="329">
                  <c:v>3.3820000000000013E-10</c:v>
                </c:pt>
                <c:pt idx="330">
                  <c:v>3.5070000000000014E-10</c:v>
                </c:pt>
                <c:pt idx="331">
                  <c:v>3.6320000000000015E-10</c:v>
                </c:pt>
                <c:pt idx="332">
                  <c:v>3.7570000000000021E-10</c:v>
                </c:pt>
                <c:pt idx="333">
                  <c:v>3.8820000000000017E-10</c:v>
                </c:pt>
                <c:pt idx="334">
                  <c:v>4.0070000000000018E-10</c:v>
                </c:pt>
                <c:pt idx="335">
                  <c:v>4.1320000000000019E-10</c:v>
                </c:pt>
                <c:pt idx="336">
                  <c:v>4.2570000000000019E-10</c:v>
                </c:pt>
                <c:pt idx="337">
                  <c:v>4.382000000000002E-10</c:v>
                </c:pt>
                <c:pt idx="338">
                  <c:v>4.5070000000000021E-10</c:v>
                </c:pt>
                <c:pt idx="339">
                  <c:v>4.6320000000000022E-10</c:v>
                </c:pt>
                <c:pt idx="340">
                  <c:v>4.7570000000000023E-10</c:v>
                </c:pt>
                <c:pt idx="341">
                  <c:v>4.8820000000000024E-10</c:v>
                </c:pt>
                <c:pt idx="342">
                  <c:v>5.0070000000000025E-10</c:v>
                </c:pt>
                <c:pt idx="343">
                  <c:v>5.1320000000000036E-10</c:v>
                </c:pt>
                <c:pt idx="344">
                  <c:v>5.2570000000000026E-10</c:v>
                </c:pt>
                <c:pt idx="345">
                  <c:v>5.3820000000000027E-10</c:v>
                </c:pt>
                <c:pt idx="346">
                  <c:v>5.5070000000000028E-10</c:v>
                </c:pt>
                <c:pt idx="347">
                  <c:v>5.6320000000000029E-10</c:v>
                </c:pt>
                <c:pt idx="348">
                  <c:v>5.757000000000003E-10</c:v>
                </c:pt>
                <c:pt idx="349">
                  <c:v>5.8820000000000031E-10</c:v>
                </c:pt>
                <c:pt idx="350">
                  <c:v>6.0070000000000031E-10</c:v>
                </c:pt>
                <c:pt idx="351">
                  <c:v>6.1320000000000032E-10</c:v>
                </c:pt>
                <c:pt idx="352">
                  <c:v>6.2570000000000033E-10</c:v>
                </c:pt>
                <c:pt idx="353">
                  <c:v>6.3820000000000034E-10</c:v>
                </c:pt>
                <c:pt idx="354">
                  <c:v>6.5070000000000035E-10</c:v>
                </c:pt>
                <c:pt idx="355">
                  <c:v>6.6320000000000046E-10</c:v>
                </c:pt>
                <c:pt idx="356">
                  <c:v>6.7570000000000037E-10</c:v>
                </c:pt>
                <c:pt idx="357">
                  <c:v>6.8820000000000037E-10</c:v>
                </c:pt>
                <c:pt idx="358">
                  <c:v>7.0070000000000038E-10</c:v>
                </c:pt>
                <c:pt idx="359">
                  <c:v>7.1320000000000039E-10</c:v>
                </c:pt>
                <c:pt idx="360">
                  <c:v>7.257000000000004E-10</c:v>
                </c:pt>
                <c:pt idx="361">
                  <c:v>7.3820000000000041E-10</c:v>
                </c:pt>
                <c:pt idx="362">
                  <c:v>7.5070000000000042E-10</c:v>
                </c:pt>
                <c:pt idx="363">
                  <c:v>7.6320000000000043E-10</c:v>
                </c:pt>
                <c:pt idx="364">
                  <c:v>7.7570000000000043E-10</c:v>
                </c:pt>
                <c:pt idx="365">
                  <c:v>7.8820000000000044E-10</c:v>
                </c:pt>
                <c:pt idx="366">
                  <c:v>8.0070000000000045E-10</c:v>
                </c:pt>
                <c:pt idx="367">
                  <c:v>8.1320000000000046E-10</c:v>
                </c:pt>
                <c:pt idx="368">
                  <c:v>8.2570000000000057E-10</c:v>
                </c:pt>
                <c:pt idx="369">
                  <c:v>8.3820000000000058E-10</c:v>
                </c:pt>
                <c:pt idx="370">
                  <c:v>8.5070000000000059E-10</c:v>
                </c:pt>
                <c:pt idx="371">
                  <c:v>8.6320000000000049E-10</c:v>
                </c:pt>
                <c:pt idx="372">
                  <c:v>8.7570000000000061E-10</c:v>
                </c:pt>
                <c:pt idx="373">
                  <c:v>8.8820000000000082E-10</c:v>
                </c:pt>
                <c:pt idx="374">
                  <c:v>9.0070000000000052E-10</c:v>
                </c:pt>
                <c:pt idx="375">
                  <c:v>9.1320000000000042E-10</c:v>
                </c:pt>
                <c:pt idx="376">
                  <c:v>9.2570000000000043E-10</c:v>
                </c:pt>
                <c:pt idx="377">
                  <c:v>9.3820000000000075E-10</c:v>
                </c:pt>
                <c:pt idx="378">
                  <c:v>9.5070000000000045E-10</c:v>
                </c:pt>
                <c:pt idx="379">
                  <c:v>9.6320000000000056E-10</c:v>
                </c:pt>
                <c:pt idx="380">
                  <c:v>9.7570000000000047E-10</c:v>
                </c:pt>
                <c:pt idx="381">
                  <c:v>9.8820000000000079E-10</c:v>
                </c:pt>
                <c:pt idx="382">
                  <c:v>1.0007000000000005E-9</c:v>
                </c:pt>
                <c:pt idx="383">
                  <c:v>1.0132000000000004E-9</c:v>
                </c:pt>
                <c:pt idx="384">
                  <c:v>1.0257000000000003E-9</c:v>
                </c:pt>
                <c:pt idx="385">
                  <c:v>1.0382000000000006E-9</c:v>
                </c:pt>
                <c:pt idx="386">
                  <c:v>1.0507000000000003E-9</c:v>
                </c:pt>
                <c:pt idx="387">
                  <c:v>1.0632000000000004E-9</c:v>
                </c:pt>
                <c:pt idx="388">
                  <c:v>1.0757000000000001E-9</c:v>
                </c:pt>
                <c:pt idx="389">
                  <c:v>1.0882000000000006E-9</c:v>
                </c:pt>
                <c:pt idx="390">
                  <c:v>1.1007000000000003E-9</c:v>
                </c:pt>
                <c:pt idx="391">
                  <c:v>1.1132000000000005E-9</c:v>
                </c:pt>
                <c:pt idx="392">
                  <c:v>1.1257000000000004E-9</c:v>
                </c:pt>
                <c:pt idx="393">
                  <c:v>1.1382000000000007E-9</c:v>
                </c:pt>
                <c:pt idx="394">
                  <c:v>1.1507000000000006E-9</c:v>
                </c:pt>
                <c:pt idx="395">
                  <c:v>1.1632000000000005E-9</c:v>
                </c:pt>
                <c:pt idx="396">
                  <c:v>1.1757000000000006E-9</c:v>
                </c:pt>
                <c:pt idx="397">
                  <c:v>1.1882000000000007E-9</c:v>
                </c:pt>
                <c:pt idx="398">
                  <c:v>1.2007000000000004E-9</c:v>
                </c:pt>
                <c:pt idx="399">
                  <c:v>1.2132000000000003E-9</c:v>
                </c:pt>
                <c:pt idx="400">
                  <c:v>1.2257000000000004E-9</c:v>
                </c:pt>
              </c:numCache>
            </c:numRef>
          </c:xVal>
          <c:yVal>
            <c:numRef>
              <c:f>'C:\Users\Lu\Fast Timing\07082012\4mm^2\ZVA&amp;AM\1750V\[T2420.csv]T2420'!$I$100:$I$500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0.18279000000000004</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Timing\07082012\4mm^2\ZVA&amp;AM\1750V\[T2420.csv]T2420'!$A$100:$A$500</c:f>
              <c:numCache>
                <c:formatCode>General</c:formatCode>
                <c:ptCount val="401"/>
                <c:pt idx="0">
                  <c:v>-3.7743000000000017E-9</c:v>
                </c:pt>
                <c:pt idx="1">
                  <c:v>-3.7618000000000016E-9</c:v>
                </c:pt>
                <c:pt idx="2">
                  <c:v>-3.7493000000000015E-9</c:v>
                </c:pt>
                <c:pt idx="3">
                  <c:v>-3.7368000000000014E-9</c:v>
                </c:pt>
                <c:pt idx="4">
                  <c:v>-3.7243000000000021E-9</c:v>
                </c:pt>
                <c:pt idx="5">
                  <c:v>-3.7118000000000016E-9</c:v>
                </c:pt>
                <c:pt idx="6">
                  <c:v>-3.6993000000000015E-9</c:v>
                </c:pt>
                <c:pt idx="7">
                  <c:v>-3.6868000000000018E-9</c:v>
                </c:pt>
                <c:pt idx="8">
                  <c:v>-3.6743000000000021E-9</c:v>
                </c:pt>
                <c:pt idx="9">
                  <c:v>-3.661800000000002E-9</c:v>
                </c:pt>
                <c:pt idx="10">
                  <c:v>-3.6493000000000014E-9</c:v>
                </c:pt>
                <c:pt idx="11">
                  <c:v>-3.6368000000000013E-9</c:v>
                </c:pt>
                <c:pt idx="12">
                  <c:v>-3.6243000000000021E-9</c:v>
                </c:pt>
                <c:pt idx="13">
                  <c:v>-3.6118000000000015E-9</c:v>
                </c:pt>
                <c:pt idx="14">
                  <c:v>-3.5993000000000018E-9</c:v>
                </c:pt>
                <c:pt idx="15">
                  <c:v>-3.5868000000000017E-9</c:v>
                </c:pt>
                <c:pt idx="16">
                  <c:v>-3.574300000000002E-9</c:v>
                </c:pt>
                <c:pt idx="17">
                  <c:v>-3.5618000000000015E-9</c:v>
                </c:pt>
                <c:pt idx="18">
                  <c:v>-3.5493000000000018E-9</c:v>
                </c:pt>
                <c:pt idx="19">
                  <c:v>-3.5368000000000013E-9</c:v>
                </c:pt>
                <c:pt idx="20">
                  <c:v>-3.5243000000000016E-9</c:v>
                </c:pt>
                <c:pt idx="21">
                  <c:v>-3.5118000000000015E-9</c:v>
                </c:pt>
                <c:pt idx="22">
                  <c:v>-3.4993000000000018E-9</c:v>
                </c:pt>
                <c:pt idx="23">
                  <c:v>-3.4868000000000012E-9</c:v>
                </c:pt>
                <c:pt idx="24">
                  <c:v>-3.4743000000000011E-9</c:v>
                </c:pt>
                <c:pt idx="25">
                  <c:v>-3.4618000000000014E-9</c:v>
                </c:pt>
                <c:pt idx="26">
                  <c:v>-3.4493000000000017E-9</c:v>
                </c:pt>
                <c:pt idx="27">
                  <c:v>-3.4368000000000012E-9</c:v>
                </c:pt>
                <c:pt idx="28">
                  <c:v>-3.4243000000000015E-9</c:v>
                </c:pt>
                <c:pt idx="29">
                  <c:v>-3.4118000000000014E-9</c:v>
                </c:pt>
                <c:pt idx="30">
                  <c:v>-3.3993000000000013E-9</c:v>
                </c:pt>
                <c:pt idx="31">
                  <c:v>-3.3868000000000012E-9</c:v>
                </c:pt>
                <c:pt idx="32">
                  <c:v>-3.3743000000000011E-9</c:v>
                </c:pt>
                <c:pt idx="33">
                  <c:v>-3.3618000000000014E-9</c:v>
                </c:pt>
                <c:pt idx="34">
                  <c:v>-3.3493000000000017E-9</c:v>
                </c:pt>
                <c:pt idx="35">
                  <c:v>-3.3368000000000011E-9</c:v>
                </c:pt>
                <c:pt idx="36">
                  <c:v>-3.3243000000000018E-9</c:v>
                </c:pt>
                <c:pt idx="37">
                  <c:v>-3.3118000000000009E-9</c:v>
                </c:pt>
                <c:pt idx="38">
                  <c:v>-3.2993000000000016E-9</c:v>
                </c:pt>
                <c:pt idx="39">
                  <c:v>-3.2868000000000015E-9</c:v>
                </c:pt>
                <c:pt idx="40">
                  <c:v>-3.2743000000000018E-9</c:v>
                </c:pt>
                <c:pt idx="41">
                  <c:v>-3.2618000000000017E-9</c:v>
                </c:pt>
                <c:pt idx="42">
                  <c:v>-3.2493000000000016E-9</c:v>
                </c:pt>
                <c:pt idx="43">
                  <c:v>-3.2368000000000015E-9</c:v>
                </c:pt>
                <c:pt idx="44">
                  <c:v>-3.2243000000000022E-9</c:v>
                </c:pt>
                <c:pt idx="45">
                  <c:v>-3.2118000000000013E-9</c:v>
                </c:pt>
                <c:pt idx="46">
                  <c:v>-3.1993000000000011E-9</c:v>
                </c:pt>
                <c:pt idx="47">
                  <c:v>-3.1868000000000014E-9</c:v>
                </c:pt>
                <c:pt idx="48">
                  <c:v>-3.1743000000000017E-9</c:v>
                </c:pt>
                <c:pt idx="49">
                  <c:v>-3.1618000000000016E-9</c:v>
                </c:pt>
                <c:pt idx="50">
                  <c:v>-3.1493000000000015E-9</c:v>
                </c:pt>
                <c:pt idx="51">
                  <c:v>-3.136800000000001E-9</c:v>
                </c:pt>
                <c:pt idx="52">
                  <c:v>-3.1243000000000017E-9</c:v>
                </c:pt>
                <c:pt idx="53">
                  <c:v>-3.1118000000000012E-9</c:v>
                </c:pt>
                <c:pt idx="54">
                  <c:v>-3.0993000000000011E-9</c:v>
                </c:pt>
                <c:pt idx="55">
                  <c:v>-3.0868000000000014E-9</c:v>
                </c:pt>
                <c:pt idx="56">
                  <c:v>-3.0743000000000017E-9</c:v>
                </c:pt>
                <c:pt idx="57">
                  <c:v>-3.0618000000000016E-9</c:v>
                </c:pt>
                <c:pt idx="58">
                  <c:v>-3.049300000000001E-9</c:v>
                </c:pt>
                <c:pt idx="59">
                  <c:v>-3.0368000000000009E-9</c:v>
                </c:pt>
                <c:pt idx="60">
                  <c:v>-3.0243000000000016E-9</c:v>
                </c:pt>
                <c:pt idx="61">
                  <c:v>-3.0118000000000011E-9</c:v>
                </c:pt>
                <c:pt idx="62">
                  <c:v>-2.9993000000000014E-9</c:v>
                </c:pt>
                <c:pt idx="63">
                  <c:v>-2.9868000000000013E-9</c:v>
                </c:pt>
                <c:pt idx="64">
                  <c:v>-2.9743000000000016E-9</c:v>
                </c:pt>
                <c:pt idx="65">
                  <c:v>-2.9618000000000011E-9</c:v>
                </c:pt>
                <c:pt idx="66">
                  <c:v>-2.9493000000000014E-9</c:v>
                </c:pt>
                <c:pt idx="67">
                  <c:v>-2.9368000000000009E-9</c:v>
                </c:pt>
                <c:pt idx="68">
                  <c:v>-2.9243000000000012E-9</c:v>
                </c:pt>
                <c:pt idx="69">
                  <c:v>-2.911800000000001E-9</c:v>
                </c:pt>
                <c:pt idx="70">
                  <c:v>-2.8993000000000014E-9</c:v>
                </c:pt>
                <c:pt idx="71">
                  <c:v>-2.8868000000000008E-9</c:v>
                </c:pt>
                <c:pt idx="72">
                  <c:v>-2.8743000000000007E-9</c:v>
                </c:pt>
                <c:pt idx="73">
                  <c:v>-2.861800000000001E-9</c:v>
                </c:pt>
                <c:pt idx="74">
                  <c:v>-2.8493000000000013E-9</c:v>
                </c:pt>
                <c:pt idx="75">
                  <c:v>-2.8368000000000008E-9</c:v>
                </c:pt>
                <c:pt idx="76">
                  <c:v>-2.8243000000000011E-9</c:v>
                </c:pt>
                <c:pt idx="77">
                  <c:v>-2.811800000000001E-9</c:v>
                </c:pt>
                <c:pt idx="78">
                  <c:v>-2.7993000000000017E-9</c:v>
                </c:pt>
                <c:pt idx="79">
                  <c:v>-2.7868000000000012E-9</c:v>
                </c:pt>
                <c:pt idx="80">
                  <c:v>-2.7743000000000011E-9</c:v>
                </c:pt>
                <c:pt idx="81">
                  <c:v>-2.7618000000000014E-9</c:v>
                </c:pt>
                <c:pt idx="82">
                  <c:v>-2.7493000000000017E-9</c:v>
                </c:pt>
                <c:pt idx="83">
                  <c:v>-2.7368000000000011E-9</c:v>
                </c:pt>
                <c:pt idx="84">
                  <c:v>-2.7243000000000019E-9</c:v>
                </c:pt>
                <c:pt idx="85">
                  <c:v>-2.7118000000000013E-9</c:v>
                </c:pt>
                <c:pt idx="86">
                  <c:v>-2.6993000000000012E-9</c:v>
                </c:pt>
                <c:pt idx="87">
                  <c:v>-2.6868000000000011E-9</c:v>
                </c:pt>
                <c:pt idx="88">
                  <c:v>-2.6743000000000014E-9</c:v>
                </c:pt>
                <c:pt idx="89">
                  <c:v>-2.6618000000000013E-9</c:v>
                </c:pt>
                <c:pt idx="90">
                  <c:v>-2.6493000000000012E-9</c:v>
                </c:pt>
                <c:pt idx="91">
                  <c:v>-2.6368000000000011E-9</c:v>
                </c:pt>
                <c:pt idx="92">
                  <c:v>-2.6243000000000018E-9</c:v>
                </c:pt>
                <c:pt idx="93">
                  <c:v>-2.6118000000000008E-9</c:v>
                </c:pt>
                <c:pt idx="94">
                  <c:v>-2.5993000000000007E-9</c:v>
                </c:pt>
                <c:pt idx="95">
                  <c:v>-2.586800000000001E-9</c:v>
                </c:pt>
                <c:pt idx="96">
                  <c:v>-2.5743000000000013E-9</c:v>
                </c:pt>
                <c:pt idx="97">
                  <c:v>-2.5618000000000012E-9</c:v>
                </c:pt>
                <c:pt idx="98">
                  <c:v>-2.5493000000000011E-9</c:v>
                </c:pt>
                <c:pt idx="99">
                  <c:v>-2.5368000000000006E-9</c:v>
                </c:pt>
                <c:pt idx="100">
                  <c:v>-2.5243000000000013E-9</c:v>
                </c:pt>
                <c:pt idx="101">
                  <c:v>-2.5118000000000008E-9</c:v>
                </c:pt>
                <c:pt idx="102">
                  <c:v>-2.4993000000000007E-9</c:v>
                </c:pt>
                <c:pt idx="103">
                  <c:v>-2.486800000000001E-9</c:v>
                </c:pt>
                <c:pt idx="104">
                  <c:v>-2.4743000000000013E-9</c:v>
                </c:pt>
                <c:pt idx="105">
                  <c:v>-2.4618000000000012E-9</c:v>
                </c:pt>
                <c:pt idx="106">
                  <c:v>-2.4493000000000006E-9</c:v>
                </c:pt>
                <c:pt idx="107">
                  <c:v>-2.4368000000000005E-9</c:v>
                </c:pt>
                <c:pt idx="108">
                  <c:v>-2.4243000000000012E-9</c:v>
                </c:pt>
                <c:pt idx="109">
                  <c:v>-2.4118000000000007E-9</c:v>
                </c:pt>
                <c:pt idx="110">
                  <c:v>-2.399300000000001E-9</c:v>
                </c:pt>
                <c:pt idx="111">
                  <c:v>-2.3868000000000009E-9</c:v>
                </c:pt>
                <c:pt idx="112">
                  <c:v>-2.3743000000000012E-9</c:v>
                </c:pt>
                <c:pt idx="113">
                  <c:v>-2.3618000000000007E-9</c:v>
                </c:pt>
                <c:pt idx="114">
                  <c:v>-2.349300000000001E-9</c:v>
                </c:pt>
                <c:pt idx="115">
                  <c:v>-2.3368000000000005E-9</c:v>
                </c:pt>
                <c:pt idx="116">
                  <c:v>-2.3243000000000008E-9</c:v>
                </c:pt>
                <c:pt idx="117">
                  <c:v>-2.3118000000000006E-9</c:v>
                </c:pt>
                <c:pt idx="118">
                  <c:v>-2.2993000000000014E-9</c:v>
                </c:pt>
                <c:pt idx="119">
                  <c:v>-2.2868000000000012E-9</c:v>
                </c:pt>
                <c:pt idx="120">
                  <c:v>-2.2743000000000007E-9</c:v>
                </c:pt>
                <c:pt idx="121">
                  <c:v>-2.261800000000001E-9</c:v>
                </c:pt>
                <c:pt idx="122">
                  <c:v>-2.2493000000000013E-9</c:v>
                </c:pt>
                <c:pt idx="123">
                  <c:v>-2.2368000000000008E-9</c:v>
                </c:pt>
                <c:pt idx="124">
                  <c:v>-2.2243000000000011E-9</c:v>
                </c:pt>
                <c:pt idx="125">
                  <c:v>-2.211800000000001E-9</c:v>
                </c:pt>
                <c:pt idx="126">
                  <c:v>-2.1993000000000013E-9</c:v>
                </c:pt>
                <c:pt idx="127">
                  <c:v>-2.1868000000000008E-9</c:v>
                </c:pt>
                <c:pt idx="128">
                  <c:v>-2.1743000000000006E-9</c:v>
                </c:pt>
                <c:pt idx="129">
                  <c:v>-2.161800000000001E-9</c:v>
                </c:pt>
                <c:pt idx="130">
                  <c:v>-2.1493000000000013E-9</c:v>
                </c:pt>
                <c:pt idx="131">
                  <c:v>-2.1368000000000007E-9</c:v>
                </c:pt>
                <c:pt idx="132">
                  <c:v>-2.1243000000000014E-9</c:v>
                </c:pt>
                <c:pt idx="133">
                  <c:v>-2.1118000000000009E-9</c:v>
                </c:pt>
                <c:pt idx="134">
                  <c:v>-2.0993000000000008E-9</c:v>
                </c:pt>
                <c:pt idx="135">
                  <c:v>-2.0868000000000007E-9</c:v>
                </c:pt>
                <c:pt idx="136">
                  <c:v>-2.074300000000001E-9</c:v>
                </c:pt>
                <c:pt idx="137">
                  <c:v>-2.0618000000000009E-9</c:v>
                </c:pt>
                <c:pt idx="138">
                  <c:v>-2.0493000000000008E-9</c:v>
                </c:pt>
                <c:pt idx="139">
                  <c:v>-2.0368000000000007E-9</c:v>
                </c:pt>
                <c:pt idx="140">
                  <c:v>-2.0243000000000014E-9</c:v>
                </c:pt>
                <c:pt idx="141">
                  <c:v>-2.0118000000000004E-9</c:v>
                </c:pt>
                <c:pt idx="142">
                  <c:v>-1.9993000000000007E-9</c:v>
                </c:pt>
                <c:pt idx="143">
                  <c:v>-1.986800000000001E-9</c:v>
                </c:pt>
                <c:pt idx="144">
                  <c:v>-1.9743000000000013E-9</c:v>
                </c:pt>
                <c:pt idx="145">
                  <c:v>-1.9618000000000008E-9</c:v>
                </c:pt>
                <c:pt idx="146">
                  <c:v>-1.9493000000000007E-9</c:v>
                </c:pt>
                <c:pt idx="147">
                  <c:v>-1.9368000000000014E-9</c:v>
                </c:pt>
                <c:pt idx="148">
                  <c:v>-1.9243000000000009E-9</c:v>
                </c:pt>
                <c:pt idx="149">
                  <c:v>-1.9118000000000008E-9</c:v>
                </c:pt>
                <c:pt idx="150">
                  <c:v>-1.8993000000000007E-9</c:v>
                </c:pt>
                <c:pt idx="151">
                  <c:v>-1.886800000000001E-9</c:v>
                </c:pt>
                <c:pt idx="152">
                  <c:v>-1.8743000000000009E-9</c:v>
                </c:pt>
                <c:pt idx="153">
                  <c:v>-1.8618000000000005E-9</c:v>
                </c:pt>
                <c:pt idx="154">
                  <c:v>-1.8493000000000008E-9</c:v>
                </c:pt>
                <c:pt idx="155">
                  <c:v>-1.8368000000000007E-9</c:v>
                </c:pt>
                <c:pt idx="156">
                  <c:v>-1.824300000000001E-9</c:v>
                </c:pt>
                <c:pt idx="157">
                  <c:v>-1.8118000000000007E-9</c:v>
                </c:pt>
                <c:pt idx="158">
                  <c:v>-1.7993000000000008E-9</c:v>
                </c:pt>
                <c:pt idx="159">
                  <c:v>-1.7868000000000009E-9</c:v>
                </c:pt>
                <c:pt idx="160">
                  <c:v>-1.7743000000000008E-9</c:v>
                </c:pt>
                <c:pt idx="161">
                  <c:v>-1.7618000000000007E-9</c:v>
                </c:pt>
                <c:pt idx="162">
                  <c:v>-1.7493000000000006E-9</c:v>
                </c:pt>
                <c:pt idx="163">
                  <c:v>-1.7368000000000009E-9</c:v>
                </c:pt>
                <c:pt idx="164">
                  <c:v>-1.7243000000000005E-9</c:v>
                </c:pt>
                <c:pt idx="165">
                  <c:v>-1.7118000000000006E-9</c:v>
                </c:pt>
                <c:pt idx="166">
                  <c:v>-1.6993000000000007E-9</c:v>
                </c:pt>
                <c:pt idx="167">
                  <c:v>-1.6868000000000008E-9</c:v>
                </c:pt>
                <c:pt idx="168">
                  <c:v>-1.6743000000000009E-9</c:v>
                </c:pt>
                <c:pt idx="169">
                  <c:v>-1.6618000000000008E-9</c:v>
                </c:pt>
                <c:pt idx="170">
                  <c:v>-1.6493000000000009E-9</c:v>
                </c:pt>
                <c:pt idx="171">
                  <c:v>-1.6368000000000008E-9</c:v>
                </c:pt>
                <c:pt idx="172">
                  <c:v>-1.6243000000000009E-9</c:v>
                </c:pt>
                <c:pt idx="173">
                  <c:v>-1.6118000000000008E-9</c:v>
                </c:pt>
                <c:pt idx="174">
                  <c:v>-1.5993000000000007E-9</c:v>
                </c:pt>
                <c:pt idx="175">
                  <c:v>-1.5868000000000006E-9</c:v>
                </c:pt>
                <c:pt idx="176">
                  <c:v>-1.5743000000000009E-9</c:v>
                </c:pt>
                <c:pt idx="177">
                  <c:v>-1.5618000000000003E-9</c:v>
                </c:pt>
                <c:pt idx="178">
                  <c:v>-1.5493000000000006E-9</c:v>
                </c:pt>
                <c:pt idx="179">
                  <c:v>-1.5368000000000005E-9</c:v>
                </c:pt>
                <c:pt idx="180">
                  <c:v>-1.5243000000000008E-9</c:v>
                </c:pt>
                <c:pt idx="181">
                  <c:v>-1.5118000000000005E-9</c:v>
                </c:pt>
                <c:pt idx="182">
                  <c:v>-1.4993000000000006E-9</c:v>
                </c:pt>
                <c:pt idx="183">
                  <c:v>-1.4868000000000007E-9</c:v>
                </c:pt>
                <c:pt idx="184">
                  <c:v>-1.4743000000000006E-9</c:v>
                </c:pt>
                <c:pt idx="185">
                  <c:v>-1.4618000000000005E-9</c:v>
                </c:pt>
                <c:pt idx="186">
                  <c:v>-1.4493000000000004E-9</c:v>
                </c:pt>
                <c:pt idx="187">
                  <c:v>-1.4368000000000007E-9</c:v>
                </c:pt>
                <c:pt idx="188">
                  <c:v>-1.4243000000000003E-9</c:v>
                </c:pt>
                <c:pt idx="189">
                  <c:v>-1.4118000000000004E-9</c:v>
                </c:pt>
                <c:pt idx="190">
                  <c:v>-1.3993000000000005E-9</c:v>
                </c:pt>
                <c:pt idx="191">
                  <c:v>-1.3868000000000006E-9</c:v>
                </c:pt>
                <c:pt idx="192">
                  <c:v>-1.3743000000000005E-9</c:v>
                </c:pt>
                <c:pt idx="193">
                  <c:v>-1.3618000000000006E-9</c:v>
                </c:pt>
                <c:pt idx="194">
                  <c:v>-1.3493000000000007E-9</c:v>
                </c:pt>
                <c:pt idx="195">
                  <c:v>-1.3368000000000006E-9</c:v>
                </c:pt>
                <c:pt idx="196">
                  <c:v>-1.3243000000000007E-9</c:v>
                </c:pt>
                <c:pt idx="197">
                  <c:v>-1.3118000000000006E-9</c:v>
                </c:pt>
                <c:pt idx="198">
                  <c:v>-1.2993000000000005E-9</c:v>
                </c:pt>
                <c:pt idx="199">
                  <c:v>-1.2868000000000004E-9</c:v>
                </c:pt>
                <c:pt idx="200">
                  <c:v>-1.2743000000000007E-9</c:v>
                </c:pt>
                <c:pt idx="201">
                  <c:v>-1.2618000000000001E-9</c:v>
                </c:pt>
                <c:pt idx="202">
                  <c:v>-1.2493000000000004E-9</c:v>
                </c:pt>
                <c:pt idx="203">
                  <c:v>-1.2368000000000003E-9</c:v>
                </c:pt>
                <c:pt idx="204">
                  <c:v>-1.2243000000000006E-9</c:v>
                </c:pt>
                <c:pt idx="205">
                  <c:v>-1.2118000000000003E-9</c:v>
                </c:pt>
                <c:pt idx="206">
                  <c:v>-1.1993000000000006E-9</c:v>
                </c:pt>
                <c:pt idx="207">
                  <c:v>-1.1868000000000007E-9</c:v>
                </c:pt>
                <c:pt idx="208">
                  <c:v>-1.1743000000000008E-9</c:v>
                </c:pt>
                <c:pt idx="209">
                  <c:v>-1.1618000000000005E-9</c:v>
                </c:pt>
                <c:pt idx="210">
                  <c:v>-1.1493000000000004E-9</c:v>
                </c:pt>
                <c:pt idx="211">
                  <c:v>-1.1368000000000007E-9</c:v>
                </c:pt>
                <c:pt idx="212">
                  <c:v>-1.1243000000000003E-9</c:v>
                </c:pt>
                <c:pt idx="213">
                  <c:v>-1.1118000000000004E-9</c:v>
                </c:pt>
                <c:pt idx="214">
                  <c:v>-1.0993000000000003E-9</c:v>
                </c:pt>
                <c:pt idx="215">
                  <c:v>-1.0868000000000006E-9</c:v>
                </c:pt>
                <c:pt idx="216">
                  <c:v>-1.0743000000000003E-9</c:v>
                </c:pt>
                <c:pt idx="217">
                  <c:v>-1.0618000000000004E-9</c:v>
                </c:pt>
                <c:pt idx="218">
                  <c:v>-1.0493000000000005E-9</c:v>
                </c:pt>
                <c:pt idx="219">
                  <c:v>-1.0368000000000004E-9</c:v>
                </c:pt>
                <c:pt idx="220">
                  <c:v>-1.0243000000000005E-9</c:v>
                </c:pt>
                <c:pt idx="221">
                  <c:v>-1.0118000000000004E-9</c:v>
                </c:pt>
                <c:pt idx="222">
                  <c:v>-9.9930000000000067E-10</c:v>
                </c:pt>
                <c:pt idx="223">
                  <c:v>-9.8680000000000077E-10</c:v>
                </c:pt>
                <c:pt idx="224">
                  <c:v>-9.7430000000000045E-10</c:v>
                </c:pt>
                <c:pt idx="225">
                  <c:v>-9.6180000000000055E-10</c:v>
                </c:pt>
                <c:pt idx="226">
                  <c:v>-9.4930000000000064E-10</c:v>
                </c:pt>
                <c:pt idx="227">
                  <c:v>-9.3680000000000074E-10</c:v>
                </c:pt>
                <c:pt idx="228">
                  <c:v>-9.2430000000000042E-10</c:v>
                </c:pt>
                <c:pt idx="229">
                  <c:v>-9.1180000000000072E-10</c:v>
                </c:pt>
                <c:pt idx="230">
                  <c:v>-8.9930000000000092E-10</c:v>
                </c:pt>
                <c:pt idx="231">
                  <c:v>-8.868000000000007E-10</c:v>
                </c:pt>
                <c:pt idx="232">
                  <c:v>-8.7430000000000049E-10</c:v>
                </c:pt>
                <c:pt idx="233">
                  <c:v>-8.6180000000000048E-10</c:v>
                </c:pt>
                <c:pt idx="234">
                  <c:v>-8.4930000000000068E-10</c:v>
                </c:pt>
                <c:pt idx="235">
                  <c:v>-8.3680000000000046E-10</c:v>
                </c:pt>
                <c:pt idx="236">
                  <c:v>-8.2430000000000035E-10</c:v>
                </c:pt>
                <c:pt idx="237">
                  <c:v>-8.1180000000000034E-10</c:v>
                </c:pt>
                <c:pt idx="238">
                  <c:v>-7.9930000000000043E-10</c:v>
                </c:pt>
                <c:pt idx="239">
                  <c:v>-7.8680000000000043E-10</c:v>
                </c:pt>
                <c:pt idx="240">
                  <c:v>-7.7430000000000042E-10</c:v>
                </c:pt>
                <c:pt idx="241">
                  <c:v>-7.6180000000000041E-10</c:v>
                </c:pt>
                <c:pt idx="242">
                  <c:v>-7.493000000000004E-10</c:v>
                </c:pt>
                <c:pt idx="243">
                  <c:v>-7.3680000000000029E-10</c:v>
                </c:pt>
                <c:pt idx="244">
                  <c:v>-7.2430000000000038E-10</c:v>
                </c:pt>
                <c:pt idx="245">
                  <c:v>-7.1180000000000027E-10</c:v>
                </c:pt>
                <c:pt idx="246">
                  <c:v>-6.9930000000000037E-10</c:v>
                </c:pt>
                <c:pt idx="247">
                  <c:v>-6.8680000000000046E-10</c:v>
                </c:pt>
                <c:pt idx="248">
                  <c:v>-6.7430000000000045E-10</c:v>
                </c:pt>
                <c:pt idx="249">
                  <c:v>-6.6180000000000034E-10</c:v>
                </c:pt>
                <c:pt idx="250">
                  <c:v>-6.4930000000000044E-10</c:v>
                </c:pt>
                <c:pt idx="251">
                  <c:v>-6.3680000000000032E-10</c:v>
                </c:pt>
                <c:pt idx="252">
                  <c:v>-6.2430000000000042E-10</c:v>
                </c:pt>
                <c:pt idx="253">
                  <c:v>-6.1180000000000031E-10</c:v>
                </c:pt>
                <c:pt idx="254">
                  <c:v>-5.993000000000003E-10</c:v>
                </c:pt>
                <c:pt idx="255">
                  <c:v>-5.8680000000000019E-10</c:v>
                </c:pt>
                <c:pt idx="256">
                  <c:v>-5.7430000000000028E-10</c:v>
                </c:pt>
                <c:pt idx="257">
                  <c:v>-5.6180000000000017E-10</c:v>
                </c:pt>
                <c:pt idx="258">
                  <c:v>-5.4930000000000026E-10</c:v>
                </c:pt>
                <c:pt idx="259">
                  <c:v>-5.3680000000000036E-10</c:v>
                </c:pt>
                <c:pt idx="260">
                  <c:v>-5.2430000000000035E-10</c:v>
                </c:pt>
                <c:pt idx="261">
                  <c:v>-5.1180000000000024E-10</c:v>
                </c:pt>
                <c:pt idx="262">
                  <c:v>-4.9930000000000033E-10</c:v>
                </c:pt>
                <c:pt idx="263">
                  <c:v>-4.8680000000000022E-10</c:v>
                </c:pt>
                <c:pt idx="264">
                  <c:v>-4.7430000000000032E-10</c:v>
                </c:pt>
                <c:pt idx="265">
                  <c:v>-4.618000000000002E-10</c:v>
                </c:pt>
                <c:pt idx="266">
                  <c:v>-4.493000000000002E-10</c:v>
                </c:pt>
                <c:pt idx="267">
                  <c:v>-4.3680000000000008E-10</c:v>
                </c:pt>
                <c:pt idx="268">
                  <c:v>-4.2430000000000028E-10</c:v>
                </c:pt>
                <c:pt idx="269">
                  <c:v>-4.1180000000000017E-10</c:v>
                </c:pt>
                <c:pt idx="270">
                  <c:v>-3.9930000000000021E-10</c:v>
                </c:pt>
                <c:pt idx="271">
                  <c:v>-3.868000000000002E-10</c:v>
                </c:pt>
                <c:pt idx="272">
                  <c:v>-3.743000000000002E-10</c:v>
                </c:pt>
                <c:pt idx="273">
                  <c:v>-3.6180000000000019E-10</c:v>
                </c:pt>
                <c:pt idx="274">
                  <c:v>-3.4930000000000018E-10</c:v>
                </c:pt>
                <c:pt idx="275">
                  <c:v>-3.3680000000000017E-10</c:v>
                </c:pt>
                <c:pt idx="276">
                  <c:v>-3.2430000000000021E-10</c:v>
                </c:pt>
                <c:pt idx="277">
                  <c:v>-3.1180000000000015E-10</c:v>
                </c:pt>
                <c:pt idx="278">
                  <c:v>-2.9930000000000009E-10</c:v>
                </c:pt>
                <c:pt idx="279">
                  <c:v>-2.8680000000000014E-10</c:v>
                </c:pt>
                <c:pt idx="280">
                  <c:v>-2.7430000000000018E-10</c:v>
                </c:pt>
                <c:pt idx="281">
                  <c:v>-2.6180000000000012E-10</c:v>
                </c:pt>
                <c:pt idx="282">
                  <c:v>-2.4930000000000011E-10</c:v>
                </c:pt>
                <c:pt idx="283">
                  <c:v>-2.368000000000001E-10</c:v>
                </c:pt>
                <c:pt idx="284">
                  <c:v>-2.2430000000000012E-10</c:v>
                </c:pt>
                <c:pt idx="285">
                  <c:v>-2.1180000000000011E-10</c:v>
                </c:pt>
                <c:pt idx="286">
                  <c:v>-1.9930000000000013E-10</c:v>
                </c:pt>
                <c:pt idx="287">
                  <c:v>-1.8680000000000007E-10</c:v>
                </c:pt>
                <c:pt idx="288">
                  <c:v>-1.7430000000000009E-10</c:v>
                </c:pt>
                <c:pt idx="289">
                  <c:v>-1.618000000000001E-10</c:v>
                </c:pt>
                <c:pt idx="290">
                  <c:v>-1.4930000000000004E-10</c:v>
                </c:pt>
                <c:pt idx="291">
                  <c:v>-1.3680000000000009E-10</c:v>
                </c:pt>
                <c:pt idx="292">
                  <c:v>-1.2430000000000005E-10</c:v>
                </c:pt>
                <c:pt idx="293">
                  <c:v>-1.1180000000000007E-10</c:v>
                </c:pt>
                <c:pt idx="294">
                  <c:v>-9.9300000000000073E-11</c:v>
                </c:pt>
                <c:pt idx="295">
                  <c:v>-8.6800000000000052E-11</c:v>
                </c:pt>
                <c:pt idx="296">
                  <c:v>-7.4300000000000056E-11</c:v>
                </c:pt>
                <c:pt idx="297">
                  <c:v>-6.1800000000000035E-11</c:v>
                </c:pt>
                <c:pt idx="298">
                  <c:v>-4.9300000000000039E-11</c:v>
                </c:pt>
                <c:pt idx="299">
                  <c:v>-3.6800000000000018E-11</c:v>
                </c:pt>
                <c:pt idx="300">
                  <c:v>-2.4300000000000012E-11</c:v>
                </c:pt>
                <c:pt idx="301">
                  <c:v>-1.1800000000000009E-11</c:v>
                </c:pt>
                <c:pt idx="302">
                  <c:v>7.0000000000000055E-13</c:v>
                </c:pt>
                <c:pt idx="303">
                  <c:v>1.3200000000000008E-11</c:v>
                </c:pt>
                <c:pt idx="304">
                  <c:v>2.5700000000000015E-11</c:v>
                </c:pt>
                <c:pt idx="305">
                  <c:v>3.8200000000000021E-11</c:v>
                </c:pt>
                <c:pt idx="306">
                  <c:v>5.0700000000000023E-11</c:v>
                </c:pt>
                <c:pt idx="307">
                  <c:v>6.3200000000000038E-11</c:v>
                </c:pt>
                <c:pt idx="308">
                  <c:v>7.5700000000000033E-11</c:v>
                </c:pt>
                <c:pt idx="309">
                  <c:v>8.8200000000000055E-11</c:v>
                </c:pt>
                <c:pt idx="310">
                  <c:v>1.0070000000000005E-10</c:v>
                </c:pt>
                <c:pt idx="311">
                  <c:v>1.1320000000000003E-10</c:v>
                </c:pt>
                <c:pt idx="312">
                  <c:v>1.2570000000000004E-10</c:v>
                </c:pt>
                <c:pt idx="313">
                  <c:v>1.3820000000000008E-10</c:v>
                </c:pt>
                <c:pt idx="314">
                  <c:v>1.5070000000000008E-10</c:v>
                </c:pt>
                <c:pt idx="315">
                  <c:v>1.6320000000000007E-10</c:v>
                </c:pt>
                <c:pt idx="316">
                  <c:v>1.7570000000000008E-10</c:v>
                </c:pt>
                <c:pt idx="317">
                  <c:v>1.8820000000000011E-10</c:v>
                </c:pt>
                <c:pt idx="318">
                  <c:v>2.0070000000000007E-10</c:v>
                </c:pt>
                <c:pt idx="319">
                  <c:v>2.1320000000000008E-10</c:v>
                </c:pt>
                <c:pt idx="320">
                  <c:v>2.2570000000000014E-10</c:v>
                </c:pt>
                <c:pt idx="321">
                  <c:v>2.3820000000000012E-10</c:v>
                </c:pt>
                <c:pt idx="322">
                  <c:v>2.5070000000000013E-10</c:v>
                </c:pt>
                <c:pt idx="323">
                  <c:v>2.6320000000000014E-10</c:v>
                </c:pt>
                <c:pt idx="324">
                  <c:v>2.7570000000000014E-10</c:v>
                </c:pt>
                <c:pt idx="325">
                  <c:v>2.8820000000000015E-10</c:v>
                </c:pt>
                <c:pt idx="326">
                  <c:v>3.0070000000000016E-10</c:v>
                </c:pt>
                <c:pt idx="327">
                  <c:v>3.1320000000000012E-10</c:v>
                </c:pt>
                <c:pt idx="328">
                  <c:v>3.2570000000000018E-10</c:v>
                </c:pt>
                <c:pt idx="329">
                  <c:v>3.3820000000000013E-10</c:v>
                </c:pt>
                <c:pt idx="330">
                  <c:v>3.5070000000000014E-10</c:v>
                </c:pt>
                <c:pt idx="331">
                  <c:v>3.6320000000000015E-10</c:v>
                </c:pt>
                <c:pt idx="332">
                  <c:v>3.7570000000000021E-10</c:v>
                </c:pt>
                <c:pt idx="333">
                  <c:v>3.8820000000000017E-10</c:v>
                </c:pt>
                <c:pt idx="334">
                  <c:v>4.0070000000000018E-10</c:v>
                </c:pt>
                <c:pt idx="335">
                  <c:v>4.1320000000000019E-10</c:v>
                </c:pt>
                <c:pt idx="336">
                  <c:v>4.2570000000000019E-10</c:v>
                </c:pt>
                <c:pt idx="337">
                  <c:v>4.382000000000002E-10</c:v>
                </c:pt>
                <c:pt idx="338">
                  <c:v>4.5070000000000021E-10</c:v>
                </c:pt>
                <c:pt idx="339">
                  <c:v>4.6320000000000022E-10</c:v>
                </c:pt>
                <c:pt idx="340">
                  <c:v>4.7570000000000023E-10</c:v>
                </c:pt>
                <c:pt idx="341">
                  <c:v>4.8820000000000024E-10</c:v>
                </c:pt>
                <c:pt idx="342">
                  <c:v>5.0070000000000025E-10</c:v>
                </c:pt>
                <c:pt idx="343">
                  <c:v>5.1320000000000036E-10</c:v>
                </c:pt>
                <c:pt idx="344">
                  <c:v>5.2570000000000026E-10</c:v>
                </c:pt>
                <c:pt idx="345">
                  <c:v>5.3820000000000027E-10</c:v>
                </c:pt>
                <c:pt idx="346">
                  <c:v>5.5070000000000028E-10</c:v>
                </c:pt>
                <c:pt idx="347">
                  <c:v>5.6320000000000029E-10</c:v>
                </c:pt>
                <c:pt idx="348">
                  <c:v>5.757000000000003E-10</c:v>
                </c:pt>
                <c:pt idx="349">
                  <c:v>5.8820000000000031E-10</c:v>
                </c:pt>
                <c:pt idx="350">
                  <c:v>6.0070000000000031E-10</c:v>
                </c:pt>
                <c:pt idx="351">
                  <c:v>6.1320000000000032E-10</c:v>
                </c:pt>
                <c:pt idx="352">
                  <c:v>6.2570000000000033E-10</c:v>
                </c:pt>
                <c:pt idx="353">
                  <c:v>6.3820000000000034E-10</c:v>
                </c:pt>
                <c:pt idx="354">
                  <c:v>6.5070000000000035E-10</c:v>
                </c:pt>
                <c:pt idx="355">
                  <c:v>6.6320000000000046E-10</c:v>
                </c:pt>
                <c:pt idx="356">
                  <c:v>6.7570000000000037E-10</c:v>
                </c:pt>
                <c:pt idx="357">
                  <c:v>6.8820000000000037E-10</c:v>
                </c:pt>
                <c:pt idx="358">
                  <c:v>7.0070000000000038E-10</c:v>
                </c:pt>
                <c:pt idx="359">
                  <c:v>7.1320000000000039E-10</c:v>
                </c:pt>
                <c:pt idx="360">
                  <c:v>7.257000000000004E-10</c:v>
                </c:pt>
                <c:pt idx="361">
                  <c:v>7.3820000000000041E-10</c:v>
                </c:pt>
                <c:pt idx="362">
                  <c:v>7.5070000000000042E-10</c:v>
                </c:pt>
                <c:pt idx="363">
                  <c:v>7.6320000000000043E-10</c:v>
                </c:pt>
                <c:pt idx="364">
                  <c:v>7.7570000000000043E-10</c:v>
                </c:pt>
                <c:pt idx="365">
                  <c:v>7.8820000000000044E-10</c:v>
                </c:pt>
                <c:pt idx="366">
                  <c:v>8.0070000000000045E-10</c:v>
                </c:pt>
                <c:pt idx="367">
                  <c:v>8.1320000000000046E-10</c:v>
                </c:pt>
                <c:pt idx="368">
                  <c:v>8.2570000000000057E-10</c:v>
                </c:pt>
                <c:pt idx="369">
                  <c:v>8.3820000000000058E-10</c:v>
                </c:pt>
                <c:pt idx="370">
                  <c:v>8.5070000000000059E-10</c:v>
                </c:pt>
                <c:pt idx="371">
                  <c:v>8.6320000000000049E-10</c:v>
                </c:pt>
                <c:pt idx="372">
                  <c:v>8.7570000000000061E-10</c:v>
                </c:pt>
                <c:pt idx="373">
                  <c:v>8.8820000000000082E-10</c:v>
                </c:pt>
                <c:pt idx="374">
                  <c:v>9.0070000000000052E-10</c:v>
                </c:pt>
                <c:pt idx="375">
                  <c:v>9.1320000000000042E-10</c:v>
                </c:pt>
                <c:pt idx="376">
                  <c:v>9.2570000000000043E-10</c:v>
                </c:pt>
                <c:pt idx="377">
                  <c:v>9.3820000000000075E-10</c:v>
                </c:pt>
                <c:pt idx="378">
                  <c:v>9.5070000000000045E-10</c:v>
                </c:pt>
                <c:pt idx="379">
                  <c:v>9.6320000000000056E-10</c:v>
                </c:pt>
                <c:pt idx="380">
                  <c:v>9.7570000000000047E-10</c:v>
                </c:pt>
                <c:pt idx="381">
                  <c:v>9.8820000000000079E-10</c:v>
                </c:pt>
                <c:pt idx="382">
                  <c:v>1.0007000000000005E-9</c:v>
                </c:pt>
                <c:pt idx="383">
                  <c:v>1.0132000000000004E-9</c:v>
                </c:pt>
                <c:pt idx="384">
                  <c:v>1.0257000000000003E-9</c:v>
                </c:pt>
                <c:pt idx="385">
                  <c:v>1.0382000000000006E-9</c:v>
                </c:pt>
                <c:pt idx="386">
                  <c:v>1.0507000000000003E-9</c:v>
                </c:pt>
                <c:pt idx="387">
                  <c:v>1.0632000000000004E-9</c:v>
                </c:pt>
                <c:pt idx="388">
                  <c:v>1.0757000000000001E-9</c:v>
                </c:pt>
                <c:pt idx="389">
                  <c:v>1.0882000000000006E-9</c:v>
                </c:pt>
                <c:pt idx="390">
                  <c:v>1.1007000000000003E-9</c:v>
                </c:pt>
                <c:pt idx="391">
                  <c:v>1.1132000000000005E-9</c:v>
                </c:pt>
                <c:pt idx="392">
                  <c:v>1.1257000000000004E-9</c:v>
                </c:pt>
                <c:pt idx="393">
                  <c:v>1.1382000000000007E-9</c:v>
                </c:pt>
                <c:pt idx="394">
                  <c:v>1.1507000000000006E-9</c:v>
                </c:pt>
                <c:pt idx="395">
                  <c:v>1.1632000000000005E-9</c:v>
                </c:pt>
                <c:pt idx="396">
                  <c:v>1.1757000000000006E-9</c:v>
                </c:pt>
                <c:pt idx="397">
                  <c:v>1.1882000000000007E-9</c:v>
                </c:pt>
                <c:pt idx="398">
                  <c:v>1.2007000000000004E-9</c:v>
                </c:pt>
                <c:pt idx="399">
                  <c:v>1.2132000000000003E-9</c:v>
                </c:pt>
                <c:pt idx="400">
                  <c:v>1.2257000000000004E-9</c:v>
                </c:pt>
              </c:numCache>
            </c:numRef>
          </c:xVal>
          <c:yVal>
            <c:numRef>
              <c:f>'C:\Users\Lu\Fast Timing\07082012\4mm^2\ZVA&amp;AM\1750V\[T2420.csv]T2420'!$J$100:$J$500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0.15328000000000003</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261632"/>
        <c:axId val="98042240"/>
      </c:scatterChart>
      <c:valAx>
        <c:axId val="98261632"/>
        <c:scaling>
          <c:orientation val="minMax"/>
        </c:scaling>
        <c:axPos val="b"/>
        <c:numFmt formatCode="General" sourceLinked="1"/>
        <c:tickLblPos val="nextTo"/>
        <c:crossAx val="98042240"/>
        <c:crosses val="autoZero"/>
        <c:crossBetween val="midCat"/>
      </c:valAx>
      <c:valAx>
        <c:axId val="98042240"/>
        <c:scaling>
          <c:orientation val="minMax"/>
        </c:scaling>
        <c:axPos val="l"/>
        <c:majorGridlines/>
        <c:numFmt formatCode="General" sourceLinked="1"/>
        <c:tickLblPos val="nextTo"/>
        <c:crossAx val="98261632"/>
        <c:crosses val="autoZero"/>
        <c:crossBetween val="midCat"/>
      </c:valAx>
    </c:plotArea>
    <c:plotVisOnly val="1"/>
    <c:dispBlanksAs val="gap"/>
  </c:chart>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Timing\07082012\4mm^2\ZVA&amp;AM\1750V\[T17445.csv]T17445'!$A$100:$A$500</c:f>
              <c:numCache>
                <c:formatCode>General</c:formatCode>
                <c:ptCount val="401"/>
                <c:pt idx="0">
                  <c:v>-3.7744000000000022E-9</c:v>
                </c:pt>
                <c:pt idx="1">
                  <c:v>-3.7619000000000012E-9</c:v>
                </c:pt>
                <c:pt idx="2">
                  <c:v>-3.7494000000000028E-9</c:v>
                </c:pt>
                <c:pt idx="3">
                  <c:v>-3.7369000000000019E-9</c:v>
                </c:pt>
                <c:pt idx="4">
                  <c:v>-3.7244000000000022E-9</c:v>
                </c:pt>
                <c:pt idx="5">
                  <c:v>-3.7119000000000016E-9</c:v>
                </c:pt>
                <c:pt idx="6">
                  <c:v>-3.6994000000000015E-9</c:v>
                </c:pt>
                <c:pt idx="7">
                  <c:v>-3.6869000000000018E-9</c:v>
                </c:pt>
                <c:pt idx="8">
                  <c:v>-3.6744000000000017E-9</c:v>
                </c:pt>
                <c:pt idx="9">
                  <c:v>-3.6619000000000016E-9</c:v>
                </c:pt>
                <c:pt idx="10">
                  <c:v>-3.6494000000000019E-9</c:v>
                </c:pt>
                <c:pt idx="11">
                  <c:v>-3.6369000000000018E-9</c:v>
                </c:pt>
                <c:pt idx="12">
                  <c:v>-3.6244000000000017E-9</c:v>
                </c:pt>
                <c:pt idx="13">
                  <c:v>-3.6119000000000011E-9</c:v>
                </c:pt>
                <c:pt idx="14">
                  <c:v>-3.5994000000000014E-9</c:v>
                </c:pt>
                <c:pt idx="15">
                  <c:v>-3.5869000000000017E-9</c:v>
                </c:pt>
                <c:pt idx="16">
                  <c:v>-3.5744000000000016E-9</c:v>
                </c:pt>
                <c:pt idx="17">
                  <c:v>-3.5619000000000015E-9</c:v>
                </c:pt>
                <c:pt idx="18">
                  <c:v>-3.5494000000000018E-9</c:v>
                </c:pt>
                <c:pt idx="19">
                  <c:v>-3.5369000000000013E-9</c:v>
                </c:pt>
                <c:pt idx="20">
                  <c:v>-3.5244000000000016E-9</c:v>
                </c:pt>
                <c:pt idx="21">
                  <c:v>-3.5119000000000011E-9</c:v>
                </c:pt>
                <c:pt idx="22">
                  <c:v>-3.4994000000000014E-9</c:v>
                </c:pt>
                <c:pt idx="23">
                  <c:v>-3.4869000000000017E-9</c:v>
                </c:pt>
                <c:pt idx="24">
                  <c:v>-3.4744000000000016E-9</c:v>
                </c:pt>
                <c:pt idx="25">
                  <c:v>-3.4619000000000015E-9</c:v>
                </c:pt>
                <c:pt idx="26">
                  <c:v>-3.4494000000000013E-9</c:v>
                </c:pt>
                <c:pt idx="27">
                  <c:v>-3.4369000000000012E-9</c:v>
                </c:pt>
                <c:pt idx="28">
                  <c:v>-3.4244000000000015E-9</c:v>
                </c:pt>
                <c:pt idx="29">
                  <c:v>-3.4119000000000014E-9</c:v>
                </c:pt>
                <c:pt idx="30">
                  <c:v>-3.3994000000000013E-9</c:v>
                </c:pt>
                <c:pt idx="31">
                  <c:v>-3.3869000000000016E-9</c:v>
                </c:pt>
                <c:pt idx="32">
                  <c:v>-3.3744000000000015E-9</c:v>
                </c:pt>
                <c:pt idx="33">
                  <c:v>-3.3619000000000014E-9</c:v>
                </c:pt>
                <c:pt idx="34">
                  <c:v>-3.3494000000000013E-9</c:v>
                </c:pt>
                <c:pt idx="35">
                  <c:v>-3.3369000000000008E-9</c:v>
                </c:pt>
                <c:pt idx="36">
                  <c:v>-3.3244000000000015E-9</c:v>
                </c:pt>
                <c:pt idx="37">
                  <c:v>-3.3119000000000014E-9</c:v>
                </c:pt>
                <c:pt idx="38">
                  <c:v>-3.2994000000000017E-9</c:v>
                </c:pt>
                <c:pt idx="39">
                  <c:v>-3.2869000000000015E-9</c:v>
                </c:pt>
                <c:pt idx="40">
                  <c:v>-3.2744000000000014E-9</c:v>
                </c:pt>
                <c:pt idx="41">
                  <c:v>-3.2619000000000017E-9</c:v>
                </c:pt>
                <c:pt idx="42">
                  <c:v>-3.2494000000000016E-9</c:v>
                </c:pt>
                <c:pt idx="43">
                  <c:v>-3.2369000000000011E-9</c:v>
                </c:pt>
                <c:pt idx="44">
                  <c:v>-3.2244000000000018E-9</c:v>
                </c:pt>
                <c:pt idx="45">
                  <c:v>-3.2119000000000017E-9</c:v>
                </c:pt>
                <c:pt idx="46">
                  <c:v>-3.1994000000000016E-9</c:v>
                </c:pt>
                <c:pt idx="47">
                  <c:v>-3.1869000000000011E-9</c:v>
                </c:pt>
                <c:pt idx="48">
                  <c:v>-3.1744000000000014E-9</c:v>
                </c:pt>
                <c:pt idx="49">
                  <c:v>-3.1619000000000017E-9</c:v>
                </c:pt>
                <c:pt idx="50">
                  <c:v>-3.1494000000000016E-9</c:v>
                </c:pt>
                <c:pt idx="51">
                  <c:v>-3.1369000000000014E-9</c:v>
                </c:pt>
                <c:pt idx="52">
                  <c:v>-3.1244000000000017E-9</c:v>
                </c:pt>
                <c:pt idx="53">
                  <c:v>-3.1119000000000016E-9</c:v>
                </c:pt>
                <c:pt idx="54">
                  <c:v>-3.0994000000000011E-9</c:v>
                </c:pt>
                <c:pt idx="55">
                  <c:v>-3.0869000000000014E-9</c:v>
                </c:pt>
                <c:pt idx="56">
                  <c:v>-3.0744000000000013E-9</c:v>
                </c:pt>
                <c:pt idx="57">
                  <c:v>-3.0619000000000012E-9</c:v>
                </c:pt>
                <c:pt idx="58">
                  <c:v>-3.0494000000000015E-9</c:v>
                </c:pt>
                <c:pt idx="59">
                  <c:v>-3.0369000000000014E-9</c:v>
                </c:pt>
                <c:pt idx="60">
                  <c:v>-3.0244000000000017E-9</c:v>
                </c:pt>
                <c:pt idx="61">
                  <c:v>-3.0119000000000007E-9</c:v>
                </c:pt>
                <c:pt idx="62">
                  <c:v>-2.999400000000001E-9</c:v>
                </c:pt>
                <c:pt idx="63">
                  <c:v>-2.9869000000000013E-9</c:v>
                </c:pt>
                <c:pt idx="64">
                  <c:v>-2.9744000000000012E-9</c:v>
                </c:pt>
                <c:pt idx="65">
                  <c:v>-2.9619000000000011E-9</c:v>
                </c:pt>
                <c:pt idx="66">
                  <c:v>-2.9494000000000014E-9</c:v>
                </c:pt>
                <c:pt idx="67">
                  <c:v>-2.9369000000000009E-9</c:v>
                </c:pt>
                <c:pt idx="68">
                  <c:v>-2.9244000000000012E-9</c:v>
                </c:pt>
                <c:pt idx="69">
                  <c:v>-2.9119000000000007E-9</c:v>
                </c:pt>
                <c:pt idx="70">
                  <c:v>-2.899400000000001E-9</c:v>
                </c:pt>
                <c:pt idx="71">
                  <c:v>-2.8869000000000013E-9</c:v>
                </c:pt>
                <c:pt idx="72">
                  <c:v>-2.8744000000000012E-9</c:v>
                </c:pt>
                <c:pt idx="73">
                  <c:v>-2.861900000000001E-9</c:v>
                </c:pt>
                <c:pt idx="74">
                  <c:v>-2.8494000000000009E-9</c:v>
                </c:pt>
                <c:pt idx="75">
                  <c:v>-2.8369000000000008E-9</c:v>
                </c:pt>
                <c:pt idx="76">
                  <c:v>-2.8244000000000011E-9</c:v>
                </c:pt>
                <c:pt idx="77">
                  <c:v>-2.811900000000001E-9</c:v>
                </c:pt>
                <c:pt idx="78">
                  <c:v>-2.7994000000000013E-9</c:v>
                </c:pt>
                <c:pt idx="79">
                  <c:v>-2.7869000000000016E-9</c:v>
                </c:pt>
                <c:pt idx="80">
                  <c:v>-2.7744000000000015E-9</c:v>
                </c:pt>
                <c:pt idx="81">
                  <c:v>-2.7619000000000018E-9</c:v>
                </c:pt>
                <c:pt idx="82">
                  <c:v>-2.7494000000000013E-9</c:v>
                </c:pt>
                <c:pt idx="83">
                  <c:v>-2.7369000000000008E-9</c:v>
                </c:pt>
                <c:pt idx="84">
                  <c:v>-2.7244000000000015E-9</c:v>
                </c:pt>
                <c:pt idx="85">
                  <c:v>-2.7119000000000014E-9</c:v>
                </c:pt>
                <c:pt idx="86">
                  <c:v>-2.6994000000000012E-9</c:v>
                </c:pt>
                <c:pt idx="87">
                  <c:v>-2.6869000000000011E-9</c:v>
                </c:pt>
                <c:pt idx="88">
                  <c:v>-2.674400000000001E-9</c:v>
                </c:pt>
                <c:pt idx="89">
                  <c:v>-2.6619000000000013E-9</c:v>
                </c:pt>
                <c:pt idx="90">
                  <c:v>-2.6494000000000012E-9</c:v>
                </c:pt>
                <c:pt idx="91">
                  <c:v>-2.6369000000000007E-9</c:v>
                </c:pt>
                <c:pt idx="92">
                  <c:v>-2.6244000000000014E-9</c:v>
                </c:pt>
                <c:pt idx="93">
                  <c:v>-2.6119000000000013E-9</c:v>
                </c:pt>
                <c:pt idx="94">
                  <c:v>-2.5994000000000012E-9</c:v>
                </c:pt>
                <c:pt idx="95">
                  <c:v>-2.5869000000000007E-9</c:v>
                </c:pt>
                <c:pt idx="96">
                  <c:v>-2.574400000000001E-9</c:v>
                </c:pt>
                <c:pt idx="97">
                  <c:v>-2.5619000000000013E-9</c:v>
                </c:pt>
                <c:pt idx="98">
                  <c:v>-2.5494000000000011E-9</c:v>
                </c:pt>
                <c:pt idx="99">
                  <c:v>-2.536900000000001E-9</c:v>
                </c:pt>
                <c:pt idx="100">
                  <c:v>-2.5244000000000013E-9</c:v>
                </c:pt>
                <c:pt idx="101">
                  <c:v>-2.5119000000000012E-9</c:v>
                </c:pt>
                <c:pt idx="102">
                  <c:v>-2.4994000000000007E-9</c:v>
                </c:pt>
                <c:pt idx="103">
                  <c:v>-2.486900000000001E-9</c:v>
                </c:pt>
                <c:pt idx="104">
                  <c:v>-2.4744000000000009E-9</c:v>
                </c:pt>
                <c:pt idx="105">
                  <c:v>-2.4619000000000008E-9</c:v>
                </c:pt>
                <c:pt idx="106">
                  <c:v>-2.4494000000000011E-9</c:v>
                </c:pt>
                <c:pt idx="107">
                  <c:v>-2.436900000000001E-9</c:v>
                </c:pt>
                <c:pt idx="108">
                  <c:v>-2.4244000000000013E-9</c:v>
                </c:pt>
                <c:pt idx="109">
                  <c:v>-2.4119000000000003E-9</c:v>
                </c:pt>
                <c:pt idx="110">
                  <c:v>-2.3994000000000006E-9</c:v>
                </c:pt>
                <c:pt idx="111">
                  <c:v>-2.3869000000000009E-9</c:v>
                </c:pt>
                <c:pt idx="112">
                  <c:v>-2.3744000000000008E-9</c:v>
                </c:pt>
                <c:pt idx="113">
                  <c:v>-2.3619000000000007E-9</c:v>
                </c:pt>
                <c:pt idx="114">
                  <c:v>-2.349400000000001E-9</c:v>
                </c:pt>
                <c:pt idx="115">
                  <c:v>-2.3369000000000009E-9</c:v>
                </c:pt>
                <c:pt idx="116">
                  <c:v>-2.3244000000000008E-9</c:v>
                </c:pt>
                <c:pt idx="117">
                  <c:v>-2.3119000000000003E-9</c:v>
                </c:pt>
                <c:pt idx="118">
                  <c:v>-2.299400000000001E-9</c:v>
                </c:pt>
                <c:pt idx="119">
                  <c:v>-2.2869000000000013E-9</c:v>
                </c:pt>
                <c:pt idx="120">
                  <c:v>-2.2744000000000012E-9</c:v>
                </c:pt>
                <c:pt idx="121">
                  <c:v>-2.2619000000000011E-9</c:v>
                </c:pt>
                <c:pt idx="122">
                  <c:v>-2.2494000000000014E-9</c:v>
                </c:pt>
                <c:pt idx="123">
                  <c:v>-2.2369000000000008E-9</c:v>
                </c:pt>
                <c:pt idx="124">
                  <c:v>-2.2244000000000011E-9</c:v>
                </c:pt>
                <c:pt idx="125">
                  <c:v>-2.211900000000001E-9</c:v>
                </c:pt>
                <c:pt idx="126">
                  <c:v>-2.1994000000000009E-9</c:v>
                </c:pt>
                <c:pt idx="127">
                  <c:v>-2.1869000000000012E-9</c:v>
                </c:pt>
                <c:pt idx="128">
                  <c:v>-2.1744000000000011E-9</c:v>
                </c:pt>
                <c:pt idx="129">
                  <c:v>-2.1619000000000014E-9</c:v>
                </c:pt>
                <c:pt idx="130">
                  <c:v>-2.1494000000000009E-9</c:v>
                </c:pt>
                <c:pt idx="131">
                  <c:v>-2.1369000000000003E-9</c:v>
                </c:pt>
                <c:pt idx="132">
                  <c:v>-2.1244000000000011E-9</c:v>
                </c:pt>
                <c:pt idx="133">
                  <c:v>-2.1119000000000009E-9</c:v>
                </c:pt>
                <c:pt idx="134">
                  <c:v>-2.0994000000000008E-9</c:v>
                </c:pt>
                <c:pt idx="135">
                  <c:v>-2.0869000000000007E-9</c:v>
                </c:pt>
                <c:pt idx="136">
                  <c:v>-2.074400000000001E-9</c:v>
                </c:pt>
                <c:pt idx="137">
                  <c:v>-2.0619000000000009E-9</c:v>
                </c:pt>
                <c:pt idx="138">
                  <c:v>-2.0494000000000008E-9</c:v>
                </c:pt>
                <c:pt idx="139">
                  <c:v>-2.0369000000000003E-9</c:v>
                </c:pt>
                <c:pt idx="140">
                  <c:v>-2.024400000000001E-9</c:v>
                </c:pt>
                <c:pt idx="141">
                  <c:v>-2.0119000000000009E-9</c:v>
                </c:pt>
                <c:pt idx="142">
                  <c:v>-1.9994000000000008E-9</c:v>
                </c:pt>
                <c:pt idx="143">
                  <c:v>-1.9869000000000011E-9</c:v>
                </c:pt>
                <c:pt idx="144">
                  <c:v>-1.974400000000001E-9</c:v>
                </c:pt>
                <c:pt idx="145">
                  <c:v>-1.9619000000000008E-9</c:v>
                </c:pt>
                <c:pt idx="146">
                  <c:v>-1.9494000000000007E-9</c:v>
                </c:pt>
                <c:pt idx="147">
                  <c:v>-1.9369000000000006E-9</c:v>
                </c:pt>
                <c:pt idx="148">
                  <c:v>-1.9244000000000009E-9</c:v>
                </c:pt>
                <c:pt idx="149">
                  <c:v>-1.9119000000000008E-9</c:v>
                </c:pt>
                <c:pt idx="150">
                  <c:v>-1.8994000000000007E-9</c:v>
                </c:pt>
                <c:pt idx="151">
                  <c:v>-1.886900000000001E-9</c:v>
                </c:pt>
                <c:pt idx="152">
                  <c:v>-1.8744000000000009E-9</c:v>
                </c:pt>
                <c:pt idx="153">
                  <c:v>-1.8619000000000008E-9</c:v>
                </c:pt>
                <c:pt idx="154">
                  <c:v>-1.8494000000000009E-9</c:v>
                </c:pt>
                <c:pt idx="155">
                  <c:v>-1.8369000000000008E-9</c:v>
                </c:pt>
                <c:pt idx="156">
                  <c:v>-1.8244000000000009E-9</c:v>
                </c:pt>
                <c:pt idx="157">
                  <c:v>-1.8119000000000005E-9</c:v>
                </c:pt>
                <c:pt idx="158">
                  <c:v>-1.7994000000000008E-9</c:v>
                </c:pt>
                <c:pt idx="159">
                  <c:v>-1.7869000000000005E-9</c:v>
                </c:pt>
                <c:pt idx="160">
                  <c:v>-1.7744000000000008E-9</c:v>
                </c:pt>
                <c:pt idx="161">
                  <c:v>-1.7619000000000007E-9</c:v>
                </c:pt>
                <c:pt idx="162">
                  <c:v>-1.7494000000000008E-9</c:v>
                </c:pt>
                <c:pt idx="163">
                  <c:v>-1.7369000000000007E-9</c:v>
                </c:pt>
                <c:pt idx="164">
                  <c:v>-1.7244000000000008E-9</c:v>
                </c:pt>
                <c:pt idx="165">
                  <c:v>-1.7119000000000007E-9</c:v>
                </c:pt>
                <c:pt idx="166">
                  <c:v>-1.6994000000000006E-9</c:v>
                </c:pt>
                <c:pt idx="167">
                  <c:v>-1.6869000000000009E-9</c:v>
                </c:pt>
                <c:pt idx="168">
                  <c:v>-1.6744000000000008E-9</c:v>
                </c:pt>
                <c:pt idx="169">
                  <c:v>-1.6619000000000008E-9</c:v>
                </c:pt>
                <c:pt idx="170">
                  <c:v>-1.6494000000000005E-9</c:v>
                </c:pt>
                <c:pt idx="171">
                  <c:v>-1.6369000000000008E-9</c:v>
                </c:pt>
                <c:pt idx="172">
                  <c:v>-1.6244000000000009E-9</c:v>
                </c:pt>
                <c:pt idx="173">
                  <c:v>-1.6119000000000006E-9</c:v>
                </c:pt>
                <c:pt idx="174">
                  <c:v>-1.5994000000000007E-9</c:v>
                </c:pt>
                <c:pt idx="175">
                  <c:v>-1.5869000000000008E-9</c:v>
                </c:pt>
                <c:pt idx="176">
                  <c:v>-1.5744000000000009E-9</c:v>
                </c:pt>
                <c:pt idx="177">
                  <c:v>-1.5619000000000006E-9</c:v>
                </c:pt>
                <c:pt idx="178">
                  <c:v>-1.5494000000000007E-9</c:v>
                </c:pt>
                <c:pt idx="179">
                  <c:v>-1.5369000000000006E-9</c:v>
                </c:pt>
                <c:pt idx="180">
                  <c:v>-1.5244000000000007E-9</c:v>
                </c:pt>
                <c:pt idx="181">
                  <c:v>-1.5119000000000003E-9</c:v>
                </c:pt>
                <c:pt idx="182">
                  <c:v>-1.4994000000000006E-9</c:v>
                </c:pt>
                <c:pt idx="183">
                  <c:v>-1.4869000000000003E-9</c:v>
                </c:pt>
                <c:pt idx="184">
                  <c:v>-1.4744000000000006E-9</c:v>
                </c:pt>
                <c:pt idx="185">
                  <c:v>-1.4619000000000005E-9</c:v>
                </c:pt>
                <c:pt idx="186">
                  <c:v>-1.4494000000000006E-9</c:v>
                </c:pt>
                <c:pt idx="187">
                  <c:v>-1.4369000000000005E-9</c:v>
                </c:pt>
                <c:pt idx="188">
                  <c:v>-1.4244000000000006E-9</c:v>
                </c:pt>
                <c:pt idx="189">
                  <c:v>-1.4119000000000005E-9</c:v>
                </c:pt>
                <c:pt idx="190">
                  <c:v>-1.3994000000000004E-9</c:v>
                </c:pt>
                <c:pt idx="191">
                  <c:v>-1.3869000000000007E-9</c:v>
                </c:pt>
                <c:pt idx="192">
                  <c:v>-1.3744000000000005E-9</c:v>
                </c:pt>
                <c:pt idx="193">
                  <c:v>-1.3619000000000006E-9</c:v>
                </c:pt>
                <c:pt idx="194">
                  <c:v>-1.3494000000000003E-9</c:v>
                </c:pt>
                <c:pt idx="195">
                  <c:v>-1.3369000000000006E-9</c:v>
                </c:pt>
                <c:pt idx="196">
                  <c:v>-1.3244000000000007E-9</c:v>
                </c:pt>
                <c:pt idx="197">
                  <c:v>-1.3119000000000004E-9</c:v>
                </c:pt>
                <c:pt idx="198">
                  <c:v>-1.2994000000000005E-9</c:v>
                </c:pt>
                <c:pt idx="199">
                  <c:v>-1.2869000000000006E-9</c:v>
                </c:pt>
                <c:pt idx="200">
                  <c:v>-1.2744000000000007E-9</c:v>
                </c:pt>
                <c:pt idx="201">
                  <c:v>-1.2619000000000004E-9</c:v>
                </c:pt>
                <c:pt idx="202">
                  <c:v>-1.2494000000000005E-9</c:v>
                </c:pt>
                <c:pt idx="203">
                  <c:v>-1.2369000000000004E-9</c:v>
                </c:pt>
                <c:pt idx="204">
                  <c:v>-1.2244000000000004E-9</c:v>
                </c:pt>
                <c:pt idx="205">
                  <c:v>-1.2119000000000001E-9</c:v>
                </c:pt>
                <c:pt idx="206">
                  <c:v>-1.1994000000000006E-9</c:v>
                </c:pt>
                <c:pt idx="207">
                  <c:v>-1.1869000000000005E-9</c:v>
                </c:pt>
                <c:pt idx="208">
                  <c:v>-1.1744000000000006E-9</c:v>
                </c:pt>
                <c:pt idx="209">
                  <c:v>-1.1619000000000005E-9</c:v>
                </c:pt>
                <c:pt idx="210">
                  <c:v>-1.1494000000000006E-9</c:v>
                </c:pt>
                <c:pt idx="211">
                  <c:v>-1.1369000000000005E-9</c:v>
                </c:pt>
                <c:pt idx="212">
                  <c:v>-1.1244000000000006E-9</c:v>
                </c:pt>
                <c:pt idx="213">
                  <c:v>-1.1119000000000005E-9</c:v>
                </c:pt>
                <c:pt idx="214">
                  <c:v>-1.0994000000000004E-9</c:v>
                </c:pt>
                <c:pt idx="215">
                  <c:v>-1.0869000000000005E-9</c:v>
                </c:pt>
                <c:pt idx="216">
                  <c:v>-1.0744000000000003E-9</c:v>
                </c:pt>
                <c:pt idx="217">
                  <c:v>-1.0619000000000004E-9</c:v>
                </c:pt>
                <c:pt idx="218">
                  <c:v>-1.0494000000000001E-9</c:v>
                </c:pt>
                <c:pt idx="219">
                  <c:v>-1.0369000000000004E-9</c:v>
                </c:pt>
                <c:pt idx="220">
                  <c:v>-1.0244000000000005E-9</c:v>
                </c:pt>
                <c:pt idx="221">
                  <c:v>-1.0119000000000004E-9</c:v>
                </c:pt>
                <c:pt idx="222">
                  <c:v>-9.9940000000000071E-10</c:v>
                </c:pt>
                <c:pt idx="223">
                  <c:v>-9.869000000000008E-10</c:v>
                </c:pt>
                <c:pt idx="224">
                  <c:v>-9.7440000000000027E-10</c:v>
                </c:pt>
                <c:pt idx="225">
                  <c:v>-9.6190000000000058E-10</c:v>
                </c:pt>
                <c:pt idx="226">
                  <c:v>-9.4940000000000046E-10</c:v>
                </c:pt>
                <c:pt idx="227">
                  <c:v>-9.3690000000000077E-10</c:v>
                </c:pt>
                <c:pt idx="228">
                  <c:v>-9.2440000000000034E-10</c:v>
                </c:pt>
                <c:pt idx="229">
                  <c:v>-9.1190000000000044E-10</c:v>
                </c:pt>
                <c:pt idx="230">
                  <c:v>-8.9940000000000043E-10</c:v>
                </c:pt>
                <c:pt idx="231">
                  <c:v>-8.8690000000000063E-10</c:v>
                </c:pt>
                <c:pt idx="232">
                  <c:v>-8.7440000000000031E-10</c:v>
                </c:pt>
                <c:pt idx="233">
                  <c:v>-8.6190000000000061E-10</c:v>
                </c:pt>
                <c:pt idx="234">
                  <c:v>-8.494000000000006E-10</c:v>
                </c:pt>
                <c:pt idx="235">
                  <c:v>-8.3690000000000059E-10</c:v>
                </c:pt>
                <c:pt idx="236">
                  <c:v>-8.2440000000000048E-10</c:v>
                </c:pt>
                <c:pt idx="237">
                  <c:v>-8.1190000000000047E-10</c:v>
                </c:pt>
                <c:pt idx="238">
                  <c:v>-7.9940000000000047E-10</c:v>
                </c:pt>
                <c:pt idx="239">
                  <c:v>-7.8690000000000046E-10</c:v>
                </c:pt>
                <c:pt idx="240">
                  <c:v>-7.7440000000000045E-10</c:v>
                </c:pt>
                <c:pt idx="241">
                  <c:v>-7.6190000000000044E-10</c:v>
                </c:pt>
                <c:pt idx="242">
                  <c:v>-7.4940000000000043E-10</c:v>
                </c:pt>
                <c:pt idx="243">
                  <c:v>-7.3690000000000042E-10</c:v>
                </c:pt>
                <c:pt idx="244">
                  <c:v>-7.2440000000000041E-10</c:v>
                </c:pt>
                <c:pt idx="245">
                  <c:v>-7.119000000000003E-10</c:v>
                </c:pt>
                <c:pt idx="246">
                  <c:v>-6.994000000000004E-10</c:v>
                </c:pt>
                <c:pt idx="247">
                  <c:v>-6.8690000000000029E-10</c:v>
                </c:pt>
                <c:pt idx="248">
                  <c:v>-6.7440000000000038E-10</c:v>
                </c:pt>
                <c:pt idx="249">
                  <c:v>-6.6190000000000027E-10</c:v>
                </c:pt>
                <c:pt idx="250">
                  <c:v>-6.4940000000000036E-10</c:v>
                </c:pt>
                <c:pt idx="251">
                  <c:v>-6.3690000000000035E-10</c:v>
                </c:pt>
                <c:pt idx="252">
                  <c:v>-6.2440000000000035E-10</c:v>
                </c:pt>
                <c:pt idx="253">
                  <c:v>-6.1190000000000034E-10</c:v>
                </c:pt>
                <c:pt idx="254">
                  <c:v>-5.9940000000000033E-10</c:v>
                </c:pt>
                <c:pt idx="255">
                  <c:v>-5.8690000000000032E-10</c:v>
                </c:pt>
                <c:pt idx="256">
                  <c:v>-5.7440000000000031E-10</c:v>
                </c:pt>
                <c:pt idx="257">
                  <c:v>-5.619000000000002E-10</c:v>
                </c:pt>
                <c:pt idx="258">
                  <c:v>-5.4940000000000029E-10</c:v>
                </c:pt>
                <c:pt idx="259">
                  <c:v>-5.3690000000000018E-10</c:v>
                </c:pt>
                <c:pt idx="260">
                  <c:v>-5.2440000000000028E-10</c:v>
                </c:pt>
                <c:pt idx="261">
                  <c:v>-5.1190000000000017E-10</c:v>
                </c:pt>
                <c:pt idx="262">
                  <c:v>-4.9940000000000026E-10</c:v>
                </c:pt>
                <c:pt idx="263">
                  <c:v>-4.8690000000000036E-10</c:v>
                </c:pt>
                <c:pt idx="264">
                  <c:v>-4.7440000000000024E-10</c:v>
                </c:pt>
                <c:pt idx="265">
                  <c:v>-4.6190000000000013E-10</c:v>
                </c:pt>
                <c:pt idx="266">
                  <c:v>-4.4940000000000023E-10</c:v>
                </c:pt>
                <c:pt idx="267">
                  <c:v>-4.3690000000000022E-10</c:v>
                </c:pt>
                <c:pt idx="268">
                  <c:v>-4.2440000000000021E-10</c:v>
                </c:pt>
                <c:pt idx="269">
                  <c:v>-4.119000000000001E-10</c:v>
                </c:pt>
                <c:pt idx="270">
                  <c:v>-3.9940000000000019E-10</c:v>
                </c:pt>
                <c:pt idx="271">
                  <c:v>-3.8690000000000018E-10</c:v>
                </c:pt>
                <c:pt idx="272">
                  <c:v>-3.7440000000000023E-10</c:v>
                </c:pt>
                <c:pt idx="273">
                  <c:v>-3.6190000000000017E-10</c:v>
                </c:pt>
                <c:pt idx="274">
                  <c:v>-3.4940000000000016E-10</c:v>
                </c:pt>
                <c:pt idx="275">
                  <c:v>-3.3690000000000015E-10</c:v>
                </c:pt>
                <c:pt idx="276">
                  <c:v>-3.2440000000000019E-10</c:v>
                </c:pt>
                <c:pt idx="277">
                  <c:v>-3.1190000000000013E-10</c:v>
                </c:pt>
                <c:pt idx="278">
                  <c:v>-2.9940000000000012E-10</c:v>
                </c:pt>
                <c:pt idx="279">
                  <c:v>-2.8690000000000012E-10</c:v>
                </c:pt>
                <c:pt idx="280">
                  <c:v>-2.7440000000000016E-10</c:v>
                </c:pt>
                <c:pt idx="281">
                  <c:v>-2.619000000000001E-10</c:v>
                </c:pt>
                <c:pt idx="282">
                  <c:v>-2.4940000000000009E-10</c:v>
                </c:pt>
                <c:pt idx="283">
                  <c:v>-2.3690000000000013E-10</c:v>
                </c:pt>
                <c:pt idx="284">
                  <c:v>-2.2440000000000015E-10</c:v>
                </c:pt>
                <c:pt idx="285">
                  <c:v>-2.1190000000000009E-10</c:v>
                </c:pt>
                <c:pt idx="286">
                  <c:v>-1.9940000000000013E-10</c:v>
                </c:pt>
                <c:pt idx="287">
                  <c:v>-1.869000000000001E-10</c:v>
                </c:pt>
                <c:pt idx="288">
                  <c:v>-1.7440000000000006E-10</c:v>
                </c:pt>
                <c:pt idx="289">
                  <c:v>-1.6190000000000008E-10</c:v>
                </c:pt>
                <c:pt idx="290">
                  <c:v>-1.4940000000000007E-10</c:v>
                </c:pt>
                <c:pt idx="291">
                  <c:v>-1.3690000000000006E-10</c:v>
                </c:pt>
                <c:pt idx="292">
                  <c:v>-1.2440000000000006E-10</c:v>
                </c:pt>
                <c:pt idx="293">
                  <c:v>-1.1190000000000006E-10</c:v>
                </c:pt>
                <c:pt idx="294">
                  <c:v>-9.9400000000000052E-11</c:v>
                </c:pt>
                <c:pt idx="295">
                  <c:v>-8.6900000000000044E-11</c:v>
                </c:pt>
                <c:pt idx="296">
                  <c:v>-7.4400000000000048E-11</c:v>
                </c:pt>
                <c:pt idx="297">
                  <c:v>-6.1900000000000027E-11</c:v>
                </c:pt>
                <c:pt idx="298">
                  <c:v>-4.9400000000000031E-11</c:v>
                </c:pt>
                <c:pt idx="299">
                  <c:v>-3.6900000000000029E-11</c:v>
                </c:pt>
                <c:pt idx="300">
                  <c:v>-2.4400000000000014E-11</c:v>
                </c:pt>
                <c:pt idx="301">
                  <c:v>-1.1900000000000009E-11</c:v>
                </c:pt>
                <c:pt idx="302">
                  <c:v>6.0000000000000047E-13</c:v>
                </c:pt>
                <c:pt idx="303">
                  <c:v>1.3100000000000008E-11</c:v>
                </c:pt>
                <c:pt idx="304">
                  <c:v>2.5600000000000017E-11</c:v>
                </c:pt>
                <c:pt idx="305">
                  <c:v>3.8100000000000022E-11</c:v>
                </c:pt>
                <c:pt idx="306">
                  <c:v>5.0600000000000024E-11</c:v>
                </c:pt>
                <c:pt idx="307">
                  <c:v>6.310000000000002E-11</c:v>
                </c:pt>
                <c:pt idx="308">
                  <c:v>7.5600000000000041E-11</c:v>
                </c:pt>
                <c:pt idx="309">
                  <c:v>8.8100000000000076E-11</c:v>
                </c:pt>
                <c:pt idx="310">
                  <c:v>1.0060000000000001E-10</c:v>
                </c:pt>
                <c:pt idx="311">
                  <c:v>1.1310000000000007E-10</c:v>
                </c:pt>
                <c:pt idx="312">
                  <c:v>1.2560000000000006E-10</c:v>
                </c:pt>
                <c:pt idx="313">
                  <c:v>1.3810000000000005E-10</c:v>
                </c:pt>
                <c:pt idx="314">
                  <c:v>1.5060000000000008E-10</c:v>
                </c:pt>
                <c:pt idx="315">
                  <c:v>1.6310000000000009E-10</c:v>
                </c:pt>
                <c:pt idx="316">
                  <c:v>1.7560000000000005E-10</c:v>
                </c:pt>
                <c:pt idx="317">
                  <c:v>1.8810000000000011E-10</c:v>
                </c:pt>
                <c:pt idx="318">
                  <c:v>2.0060000000000009E-10</c:v>
                </c:pt>
                <c:pt idx="319">
                  <c:v>2.131000000000001E-10</c:v>
                </c:pt>
                <c:pt idx="320">
                  <c:v>2.256000000000001E-10</c:v>
                </c:pt>
                <c:pt idx="321">
                  <c:v>2.3810000000000009E-10</c:v>
                </c:pt>
                <c:pt idx="322">
                  <c:v>2.506000000000001E-10</c:v>
                </c:pt>
                <c:pt idx="323">
                  <c:v>2.631000000000001E-10</c:v>
                </c:pt>
                <c:pt idx="324">
                  <c:v>2.7560000000000011E-10</c:v>
                </c:pt>
                <c:pt idx="325">
                  <c:v>2.8810000000000012E-10</c:v>
                </c:pt>
                <c:pt idx="326">
                  <c:v>3.0060000000000013E-10</c:v>
                </c:pt>
                <c:pt idx="327">
                  <c:v>3.1310000000000014E-10</c:v>
                </c:pt>
                <c:pt idx="328">
                  <c:v>3.2560000000000015E-10</c:v>
                </c:pt>
                <c:pt idx="329">
                  <c:v>3.3810000000000016E-10</c:v>
                </c:pt>
                <c:pt idx="330">
                  <c:v>3.5060000000000016E-10</c:v>
                </c:pt>
                <c:pt idx="331">
                  <c:v>3.6310000000000017E-10</c:v>
                </c:pt>
                <c:pt idx="332">
                  <c:v>3.7560000000000018E-10</c:v>
                </c:pt>
                <c:pt idx="333">
                  <c:v>3.8810000000000019E-10</c:v>
                </c:pt>
                <c:pt idx="334">
                  <c:v>4.0060000000000015E-10</c:v>
                </c:pt>
                <c:pt idx="335">
                  <c:v>4.1310000000000026E-10</c:v>
                </c:pt>
                <c:pt idx="336">
                  <c:v>4.2560000000000027E-10</c:v>
                </c:pt>
                <c:pt idx="337">
                  <c:v>4.3810000000000028E-10</c:v>
                </c:pt>
                <c:pt idx="338">
                  <c:v>4.5060000000000018E-10</c:v>
                </c:pt>
                <c:pt idx="339">
                  <c:v>4.6310000000000019E-10</c:v>
                </c:pt>
                <c:pt idx="340">
                  <c:v>4.756000000000002E-10</c:v>
                </c:pt>
                <c:pt idx="341">
                  <c:v>4.8810000000000031E-10</c:v>
                </c:pt>
                <c:pt idx="342">
                  <c:v>5.0060000000000032E-10</c:v>
                </c:pt>
                <c:pt idx="343">
                  <c:v>5.1310000000000033E-10</c:v>
                </c:pt>
                <c:pt idx="344">
                  <c:v>5.2560000000000034E-10</c:v>
                </c:pt>
                <c:pt idx="345">
                  <c:v>5.3810000000000034E-10</c:v>
                </c:pt>
                <c:pt idx="346">
                  <c:v>5.5060000000000035E-10</c:v>
                </c:pt>
                <c:pt idx="347">
                  <c:v>5.6310000000000046E-10</c:v>
                </c:pt>
                <c:pt idx="348">
                  <c:v>5.7560000000000027E-10</c:v>
                </c:pt>
                <c:pt idx="349">
                  <c:v>5.8810000000000027E-10</c:v>
                </c:pt>
                <c:pt idx="350">
                  <c:v>6.0060000000000028E-10</c:v>
                </c:pt>
                <c:pt idx="351">
                  <c:v>6.1310000000000029E-10</c:v>
                </c:pt>
                <c:pt idx="352">
                  <c:v>6.256000000000003E-10</c:v>
                </c:pt>
                <c:pt idx="353">
                  <c:v>6.3810000000000041E-10</c:v>
                </c:pt>
                <c:pt idx="354">
                  <c:v>6.5060000000000042E-10</c:v>
                </c:pt>
                <c:pt idx="355">
                  <c:v>6.6310000000000043E-10</c:v>
                </c:pt>
                <c:pt idx="356">
                  <c:v>6.7560000000000044E-10</c:v>
                </c:pt>
                <c:pt idx="357">
                  <c:v>6.8810000000000045E-10</c:v>
                </c:pt>
                <c:pt idx="358">
                  <c:v>7.0060000000000046E-10</c:v>
                </c:pt>
                <c:pt idx="359">
                  <c:v>7.1310000000000046E-10</c:v>
                </c:pt>
                <c:pt idx="360">
                  <c:v>7.2560000000000037E-10</c:v>
                </c:pt>
                <c:pt idx="361">
                  <c:v>7.3810000000000038E-10</c:v>
                </c:pt>
                <c:pt idx="362">
                  <c:v>7.5060000000000039E-10</c:v>
                </c:pt>
                <c:pt idx="363">
                  <c:v>7.6310000000000039E-10</c:v>
                </c:pt>
                <c:pt idx="364">
                  <c:v>7.756000000000004E-10</c:v>
                </c:pt>
                <c:pt idx="365">
                  <c:v>7.8810000000000041E-10</c:v>
                </c:pt>
                <c:pt idx="366">
                  <c:v>8.0060000000000042E-10</c:v>
                </c:pt>
                <c:pt idx="367">
                  <c:v>8.1310000000000033E-10</c:v>
                </c:pt>
                <c:pt idx="368">
                  <c:v>8.2560000000000044E-10</c:v>
                </c:pt>
                <c:pt idx="369">
                  <c:v>8.3810000000000045E-10</c:v>
                </c:pt>
                <c:pt idx="370">
                  <c:v>8.5060000000000045E-10</c:v>
                </c:pt>
                <c:pt idx="371">
                  <c:v>8.6310000000000036E-10</c:v>
                </c:pt>
                <c:pt idx="372">
                  <c:v>8.7560000000000068E-10</c:v>
                </c:pt>
                <c:pt idx="373">
                  <c:v>8.8810000000000069E-10</c:v>
                </c:pt>
                <c:pt idx="374">
                  <c:v>9.006000000000007E-10</c:v>
                </c:pt>
                <c:pt idx="375">
                  <c:v>9.131000000000005E-10</c:v>
                </c:pt>
                <c:pt idx="376">
                  <c:v>9.2560000000000092E-10</c:v>
                </c:pt>
                <c:pt idx="377">
                  <c:v>9.3810000000000072E-10</c:v>
                </c:pt>
                <c:pt idx="378">
                  <c:v>9.5060000000000063E-10</c:v>
                </c:pt>
                <c:pt idx="379">
                  <c:v>9.6310000000000053E-10</c:v>
                </c:pt>
                <c:pt idx="380">
                  <c:v>9.7560000000000064E-10</c:v>
                </c:pt>
                <c:pt idx="381">
                  <c:v>9.8810000000000075E-10</c:v>
                </c:pt>
                <c:pt idx="382">
                  <c:v>1.0006000000000005E-9</c:v>
                </c:pt>
                <c:pt idx="383">
                  <c:v>1.0131000000000002E-9</c:v>
                </c:pt>
                <c:pt idx="384">
                  <c:v>1.0256000000000003E-9</c:v>
                </c:pt>
                <c:pt idx="385">
                  <c:v>1.0381000000000006E-9</c:v>
                </c:pt>
                <c:pt idx="386">
                  <c:v>1.0506000000000005E-9</c:v>
                </c:pt>
                <c:pt idx="387">
                  <c:v>1.0631000000000004E-9</c:v>
                </c:pt>
                <c:pt idx="388">
                  <c:v>1.0756000000000005E-9</c:v>
                </c:pt>
                <c:pt idx="389">
                  <c:v>1.0881000000000006E-9</c:v>
                </c:pt>
                <c:pt idx="390">
                  <c:v>1.1006000000000003E-9</c:v>
                </c:pt>
                <c:pt idx="391">
                  <c:v>1.1131000000000006E-9</c:v>
                </c:pt>
                <c:pt idx="392">
                  <c:v>1.1256000000000003E-9</c:v>
                </c:pt>
                <c:pt idx="393">
                  <c:v>1.1381000000000007E-9</c:v>
                </c:pt>
                <c:pt idx="394">
                  <c:v>1.1506000000000003E-9</c:v>
                </c:pt>
                <c:pt idx="395">
                  <c:v>1.1631000000000007E-9</c:v>
                </c:pt>
                <c:pt idx="396">
                  <c:v>1.1756000000000006E-9</c:v>
                </c:pt>
                <c:pt idx="397">
                  <c:v>1.1881000000000007E-9</c:v>
                </c:pt>
                <c:pt idx="398">
                  <c:v>1.2006000000000006E-9</c:v>
                </c:pt>
                <c:pt idx="399">
                  <c:v>1.2131000000000005E-9</c:v>
                </c:pt>
                <c:pt idx="400">
                  <c:v>1.2256000000000004E-9</c:v>
                </c:pt>
              </c:numCache>
            </c:numRef>
          </c:xVal>
          <c:yVal>
            <c:numRef>
              <c:f>'C:\Users\Lu\Fast Timing\07082012\4mm^2\ZVA&amp;AM\1750V\[T17445.csv]T17445'!$B$100:$B$500</c:f>
              <c:numCache>
                <c:formatCode>General</c:formatCode>
                <c:ptCount val="401"/>
                <c:pt idx="0">
                  <c:v>7.400000000000001E-4</c:v>
                </c:pt>
                <c:pt idx="1">
                  <c:v>5.8000000000000011E-4</c:v>
                </c:pt>
                <c:pt idx="2">
                  <c:v>3.7000000000000005E-4</c:v>
                </c:pt>
                <c:pt idx="3">
                  <c:v>1.6000000000000004E-4</c:v>
                </c:pt>
                <c:pt idx="4">
                  <c:v>0</c:v>
                </c:pt>
                <c:pt idx="5">
                  <c:v>-1.6000000000000004E-4</c:v>
                </c:pt>
                <c:pt idx="6">
                  <c:v>-3.1000000000000005E-4</c:v>
                </c:pt>
                <c:pt idx="7">
                  <c:v>-5.3000000000000009E-4</c:v>
                </c:pt>
                <c:pt idx="8">
                  <c:v>-7.400000000000001E-4</c:v>
                </c:pt>
                <c:pt idx="9">
                  <c:v>-8.4000000000000025E-4</c:v>
                </c:pt>
                <c:pt idx="10">
                  <c:v>-1.0499999999999997E-3</c:v>
                </c:pt>
                <c:pt idx="11">
                  <c:v>-1.1000000000000003E-3</c:v>
                </c:pt>
                <c:pt idx="12">
                  <c:v>-1.3200000000000002E-3</c:v>
                </c:pt>
                <c:pt idx="13">
                  <c:v>-1.3200000000000002E-3</c:v>
                </c:pt>
                <c:pt idx="14">
                  <c:v>-1.3699999999999999E-3</c:v>
                </c:pt>
                <c:pt idx="15">
                  <c:v>-1.4200000000000003E-3</c:v>
                </c:pt>
                <c:pt idx="16">
                  <c:v>-1.5299999999999999E-3</c:v>
                </c:pt>
                <c:pt idx="17">
                  <c:v>-1.7400000000000002E-3</c:v>
                </c:pt>
                <c:pt idx="18">
                  <c:v>-1.9000000000000004E-3</c:v>
                </c:pt>
                <c:pt idx="19">
                  <c:v>-2.1100000000000003E-3</c:v>
                </c:pt>
                <c:pt idx="20">
                  <c:v>-2.2600000000000003E-3</c:v>
                </c:pt>
                <c:pt idx="21">
                  <c:v>-2.4199999999999998E-3</c:v>
                </c:pt>
                <c:pt idx="22">
                  <c:v>-2.5800000000000003E-3</c:v>
                </c:pt>
                <c:pt idx="23">
                  <c:v>-2.6300000000000004E-3</c:v>
                </c:pt>
                <c:pt idx="24">
                  <c:v>-2.6900000000000006E-3</c:v>
                </c:pt>
                <c:pt idx="25">
                  <c:v>-2.7400000000000002E-3</c:v>
                </c:pt>
                <c:pt idx="26">
                  <c:v>-2.6300000000000004E-3</c:v>
                </c:pt>
                <c:pt idx="27">
                  <c:v>-2.7400000000000002E-3</c:v>
                </c:pt>
                <c:pt idx="28">
                  <c:v>-2.6300000000000004E-3</c:v>
                </c:pt>
                <c:pt idx="29">
                  <c:v>-2.6900000000000006E-3</c:v>
                </c:pt>
                <c:pt idx="30">
                  <c:v>-2.47E-3</c:v>
                </c:pt>
                <c:pt idx="31">
                  <c:v>-2.3700000000000001E-3</c:v>
                </c:pt>
                <c:pt idx="32">
                  <c:v>-2.2600000000000003E-3</c:v>
                </c:pt>
                <c:pt idx="33">
                  <c:v>-2.1600000000000005E-3</c:v>
                </c:pt>
                <c:pt idx="34">
                  <c:v>-2.0500000000000002E-3</c:v>
                </c:pt>
                <c:pt idx="35">
                  <c:v>-2.0000000000000005E-3</c:v>
                </c:pt>
                <c:pt idx="36">
                  <c:v>-1.7400000000000002E-3</c:v>
                </c:pt>
                <c:pt idx="37">
                  <c:v>-1.6299999999999999E-3</c:v>
                </c:pt>
                <c:pt idx="38">
                  <c:v>-1.4200000000000003E-3</c:v>
                </c:pt>
                <c:pt idx="39">
                  <c:v>-1.1000000000000003E-3</c:v>
                </c:pt>
                <c:pt idx="40">
                  <c:v>-8.9000000000000038E-4</c:v>
                </c:pt>
                <c:pt idx="41">
                  <c:v>-6.3000000000000013E-4</c:v>
                </c:pt>
                <c:pt idx="42">
                  <c:v>-4.2000000000000013E-4</c:v>
                </c:pt>
                <c:pt idx="43">
                  <c:v>-1.6000000000000004E-4</c:v>
                </c:pt>
                <c:pt idx="44">
                  <c:v>5.0000000000000016E-5</c:v>
                </c:pt>
                <c:pt idx="45">
                  <c:v>2.7000000000000006E-4</c:v>
                </c:pt>
                <c:pt idx="46">
                  <c:v>4.2000000000000013E-4</c:v>
                </c:pt>
                <c:pt idx="47">
                  <c:v>6.9000000000000008E-4</c:v>
                </c:pt>
                <c:pt idx="48">
                  <c:v>8.4000000000000025E-4</c:v>
                </c:pt>
                <c:pt idx="49">
                  <c:v>1.0600000000000002E-3</c:v>
                </c:pt>
                <c:pt idx="50">
                  <c:v>1.3200000000000002E-3</c:v>
                </c:pt>
                <c:pt idx="51">
                  <c:v>1.5800000000000002E-3</c:v>
                </c:pt>
                <c:pt idx="52">
                  <c:v>1.6900000000000005E-3</c:v>
                </c:pt>
                <c:pt idx="53">
                  <c:v>1.9000000000000004E-3</c:v>
                </c:pt>
                <c:pt idx="54">
                  <c:v>2.0000000000000005E-3</c:v>
                </c:pt>
                <c:pt idx="55">
                  <c:v>2.0000000000000005E-3</c:v>
                </c:pt>
                <c:pt idx="56">
                  <c:v>2.1100000000000003E-3</c:v>
                </c:pt>
                <c:pt idx="57">
                  <c:v>2.0600000000000002E-3</c:v>
                </c:pt>
                <c:pt idx="58">
                  <c:v>1.9000000000000004E-3</c:v>
                </c:pt>
                <c:pt idx="59">
                  <c:v>1.8500000000000003E-3</c:v>
                </c:pt>
                <c:pt idx="60">
                  <c:v>1.6900000000000005E-3</c:v>
                </c:pt>
                <c:pt idx="61">
                  <c:v>1.4800000000000002E-3</c:v>
                </c:pt>
                <c:pt idx="62">
                  <c:v>1.1600000000000004E-3</c:v>
                </c:pt>
                <c:pt idx="63">
                  <c:v>8.4000000000000025E-4</c:v>
                </c:pt>
                <c:pt idx="64">
                  <c:v>5.8000000000000011E-4</c:v>
                </c:pt>
                <c:pt idx="65">
                  <c:v>4.2000000000000013E-4</c:v>
                </c:pt>
                <c:pt idx="66">
                  <c:v>1.6000000000000004E-4</c:v>
                </c:pt>
                <c:pt idx="67">
                  <c:v>-5.0000000000000016E-5</c:v>
                </c:pt>
                <c:pt idx="68">
                  <c:v>-1.0000000000000002E-4</c:v>
                </c:pt>
                <c:pt idx="69">
                  <c:v>-4.2000000000000013E-4</c:v>
                </c:pt>
                <c:pt idx="70">
                  <c:v>-6.8000000000000027E-4</c:v>
                </c:pt>
                <c:pt idx="71">
                  <c:v>-9.5000000000000021E-4</c:v>
                </c:pt>
                <c:pt idx="72">
                  <c:v>-1.3200000000000002E-3</c:v>
                </c:pt>
                <c:pt idx="73">
                  <c:v>-1.5800000000000002E-3</c:v>
                </c:pt>
                <c:pt idx="74">
                  <c:v>-1.9000000000000004E-3</c:v>
                </c:pt>
                <c:pt idx="75">
                  <c:v>-2.2600000000000003E-3</c:v>
                </c:pt>
                <c:pt idx="76">
                  <c:v>-2.6300000000000004E-3</c:v>
                </c:pt>
                <c:pt idx="77">
                  <c:v>-3.0000000000000005E-3</c:v>
                </c:pt>
                <c:pt idx="78">
                  <c:v>-3.4199999999999999E-3</c:v>
                </c:pt>
                <c:pt idx="79">
                  <c:v>-3.9000000000000003E-3</c:v>
                </c:pt>
                <c:pt idx="80">
                  <c:v>-4.2100000000000011E-3</c:v>
                </c:pt>
                <c:pt idx="81">
                  <c:v>-4.4800000000000013E-3</c:v>
                </c:pt>
                <c:pt idx="82">
                  <c:v>-4.64E-3</c:v>
                </c:pt>
                <c:pt idx="83">
                  <c:v>-4.7900000000000009E-3</c:v>
                </c:pt>
                <c:pt idx="84">
                  <c:v>-4.9500000000000013E-3</c:v>
                </c:pt>
                <c:pt idx="85">
                  <c:v>-5.1600000000000005E-3</c:v>
                </c:pt>
                <c:pt idx="86">
                  <c:v>-5.4800000000000014E-3</c:v>
                </c:pt>
                <c:pt idx="87">
                  <c:v>-5.9500000000000013E-3</c:v>
                </c:pt>
                <c:pt idx="88">
                  <c:v>-6.4300000000000017E-3</c:v>
                </c:pt>
                <c:pt idx="89">
                  <c:v>-7.0100000000000006E-3</c:v>
                </c:pt>
                <c:pt idx="90">
                  <c:v>-7.5300000000000011E-3</c:v>
                </c:pt>
                <c:pt idx="91">
                  <c:v>-8.270000000000003E-3</c:v>
                </c:pt>
                <c:pt idx="92">
                  <c:v>-9.1700000000000028E-3</c:v>
                </c:pt>
                <c:pt idx="93">
                  <c:v>-1.017E-2</c:v>
                </c:pt>
                <c:pt idx="94">
                  <c:v>-1.1220000000000003E-2</c:v>
                </c:pt>
                <c:pt idx="95">
                  <c:v>-1.2540000000000001E-2</c:v>
                </c:pt>
                <c:pt idx="96">
                  <c:v>-1.3910000000000002E-2</c:v>
                </c:pt>
                <c:pt idx="97">
                  <c:v>-1.5330000000000002E-2</c:v>
                </c:pt>
                <c:pt idx="98">
                  <c:v>-1.6910000000000001E-2</c:v>
                </c:pt>
                <c:pt idx="99">
                  <c:v>-1.8650000000000003E-2</c:v>
                </c:pt>
                <c:pt idx="100">
                  <c:v>-2.0500000000000001E-2</c:v>
                </c:pt>
                <c:pt idx="101">
                  <c:v>-2.2550000000000001E-2</c:v>
                </c:pt>
                <c:pt idx="102">
                  <c:v>-2.4870000000000003E-2</c:v>
                </c:pt>
                <c:pt idx="103">
                  <c:v>-2.7450000000000006E-2</c:v>
                </c:pt>
                <c:pt idx="104">
                  <c:v>-3.0090000000000002E-2</c:v>
                </c:pt>
                <c:pt idx="105">
                  <c:v>-3.3140000000000003E-2</c:v>
                </c:pt>
                <c:pt idx="106">
                  <c:v>-3.6250000000000004E-2</c:v>
                </c:pt>
                <c:pt idx="107">
                  <c:v>-3.9620000000000002E-2</c:v>
                </c:pt>
                <c:pt idx="108">
                  <c:v>-4.3150000000000001E-2</c:v>
                </c:pt>
                <c:pt idx="109">
                  <c:v>-4.6949999999999992E-2</c:v>
                </c:pt>
                <c:pt idx="110">
                  <c:v>-5.0950000000000002E-2</c:v>
                </c:pt>
                <c:pt idx="111">
                  <c:v>-5.501000000000001E-2</c:v>
                </c:pt>
                <c:pt idx="112">
                  <c:v>-5.9229999999999998E-2</c:v>
                </c:pt>
                <c:pt idx="113">
                  <c:v>-6.3490000000000019E-2</c:v>
                </c:pt>
                <c:pt idx="114">
                  <c:v>-6.7870000000000014E-2</c:v>
                </c:pt>
                <c:pt idx="115">
                  <c:v>-7.240000000000002E-2</c:v>
                </c:pt>
                <c:pt idx="116">
                  <c:v>-7.6819999999999999E-2</c:v>
                </c:pt>
                <c:pt idx="117">
                  <c:v>-8.1360000000000002E-2</c:v>
                </c:pt>
                <c:pt idx="118">
                  <c:v>-8.6100000000000024E-2</c:v>
                </c:pt>
                <c:pt idx="119">
                  <c:v>-9.0680000000000024E-2</c:v>
                </c:pt>
                <c:pt idx="120">
                  <c:v>-9.5370000000000024E-2</c:v>
                </c:pt>
                <c:pt idx="121">
                  <c:v>-9.9960000000000035E-2</c:v>
                </c:pt>
                <c:pt idx="122">
                  <c:v>-0.10438</c:v>
                </c:pt>
                <c:pt idx="123">
                  <c:v>-0.10870000000000002</c:v>
                </c:pt>
                <c:pt idx="124">
                  <c:v>-0.11302000000000001</c:v>
                </c:pt>
                <c:pt idx="125">
                  <c:v>-0.11708</c:v>
                </c:pt>
                <c:pt idx="126">
                  <c:v>-0.12098</c:v>
                </c:pt>
                <c:pt idx="127">
                  <c:v>-0.12456000000000002</c:v>
                </c:pt>
                <c:pt idx="128">
                  <c:v>-0.12798999999999999</c:v>
                </c:pt>
                <c:pt idx="129">
                  <c:v>-0.13120000000000001</c:v>
                </c:pt>
                <c:pt idx="130">
                  <c:v>-0.13400000000000001</c:v>
                </c:pt>
                <c:pt idx="131">
                  <c:v>-0.13653000000000001</c:v>
                </c:pt>
                <c:pt idx="132">
                  <c:v>-0.13874000000000003</c:v>
                </c:pt>
                <c:pt idx="133">
                  <c:v>-0.14047999999999999</c:v>
                </c:pt>
                <c:pt idx="134">
                  <c:v>-0.14201000000000003</c:v>
                </c:pt>
                <c:pt idx="135">
                  <c:v>-0.14295000000000002</c:v>
                </c:pt>
                <c:pt idx="136">
                  <c:v>-0.14363999999999999</c:v>
                </c:pt>
                <c:pt idx="137">
                  <c:v>-0.14385000000000001</c:v>
                </c:pt>
                <c:pt idx="138">
                  <c:v>-0.14363999999999999</c:v>
                </c:pt>
                <c:pt idx="139">
                  <c:v>-0.14285</c:v>
                </c:pt>
                <c:pt idx="140">
                  <c:v>-0.14179000000000003</c:v>
                </c:pt>
                <c:pt idx="141">
                  <c:v>-0.14011000000000001</c:v>
                </c:pt>
                <c:pt idx="142">
                  <c:v>-0.13811000000000001</c:v>
                </c:pt>
                <c:pt idx="143">
                  <c:v>-0.13563</c:v>
                </c:pt>
                <c:pt idx="144">
                  <c:v>-0.13267999999999996</c:v>
                </c:pt>
                <c:pt idx="145">
                  <c:v>-0.12936</c:v>
                </c:pt>
                <c:pt idx="146">
                  <c:v>-0.12561999999999998</c:v>
                </c:pt>
                <c:pt idx="147">
                  <c:v>-0.12139999999999998</c:v>
                </c:pt>
                <c:pt idx="148">
                  <c:v>-0.11687</c:v>
                </c:pt>
                <c:pt idx="149">
                  <c:v>-0.11197</c:v>
                </c:pt>
                <c:pt idx="150">
                  <c:v>-0.10670000000000002</c:v>
                </c:pt>
                <c:pt idx="151">
                  <c:v>-0.10095999999999997</c:v>
                </c:pt>
                <c:pt idx="152">
                  <c:v>-9.4790000000000041E-2</c:v>
                </c:pt>
                <c:pt idx="153">
                  <c:v>-8.8360000000000036E-2</c:v>
                </c:pt>
                <c:pt idx="154">
                  <c:v>-8.1720000000000015E-2</c:v>
                </c:pt>
                <c:pt idx="155">
                  <c:v>-7.4720000000000009E-2</c:v>
                </c:pt>
                <c:pt idx="156">
                  <c:v>-6.7390000000000019E-2</c:v>
                </c:pt>
                <c:pt idx="157">
                  <c:v>-5.9800000000000013E-2</c:v>
                </c:pt>
                <c:pt idx="158">
                  <c:v>-5.2010000000000008E-2</c:v>
                </c:pt>
                <c:pt idx="159">
                  <c:v>-4.394E-2</c:v>
                </c:pt>
                <c:pt idx="160">
                  <c:v>-3.5779999999999999E-2</c:v>
                </c:pt>
                <c:pt idx="161">
                  <c:v>-2.7610000000000003E-2</c:v>
                </c:pt>
                <c:pt idx="162">
                  <c:v>-1.9230000000000004E-2</c:v>
                </c:pt>
                <c:pt idx="163">
                  <c:v>-1.0800000000000002E-2</c:v>
                </c:pt>
                <c:pt idx="164">
                  <c:v>-2.1600000000000005E-3</c:v>
                </c:pt>
                <c:pt idx="165">
                  <c:v>6.4800000000000014E-3</c:v>
                </c:pt>
                <c:pt idx="166">
                  <c:v>1.5280000000000002E-2</c:v>
                </c:pt>
                <c:pt idx="167">
                  <c:v>2.4080000000000001E-2</c:v>
                </c:pt>
                <c:pt idx="168">
                  <c:v>3.2780000000000004E-2</c:v>
                </c:pt>
                <c:pt idx="169">
                  <c:v>4.163E-2</c:v>
                </c:pt>
                <c:pt idx="170">
                  <c:v>5.043000000000001E-2</c:v>
                </c:pt>
                <c:pt idx="171">
                  <c:v>5.9229999999999998E-2</c:v>
                </c:pt>
                <c:pt idx="172">
                  <c:v>6.8080000000000002E-2</c:v>
                </c:pt>
                <c:pt idx="173">
                  <c:v>7.6829999999999996E-2</c:v>
                </c:pt>
                <c:pt idx="174">
                  <c:v>8.552000000000004E-2</c:v>
                </c:pt>
                <c:pt idx="175">
                  <c:v>9.4060000000000019E-2</c:v>
                </c:pt>
                <c:pt idx="176">
                  <c:v>0.10249000000000001</c:v>
                </c:pt>
                <c:pt idx="177">
                  <c:v>0.11071</c:v>
                </c:pt>
                <c:pt idx="178">
                  <c:v>0.11860999999999998</c:v>
                </c:pt>
                <c:pt idx="179">
                  <c:v>0.12645999999999999</c:v>
                </c:pt>
                <c:pt idx="180">
                  <c:v>0.13416</c:v>
                </c:pt>
                <c:pt idx="181">
                  <c:v>0.14158999999999999</c:v>
                </c:pt>
                <c:pt idx="182">
                  <c:v>0.14896000000000004</c:v>
                </c:pt>
                <c:pt idx="183">
                  <c:v>0.15602000000000002</c:v>
                </c:pt>
                <c:pt idx="184">
                  <c:v>0.16292999999999999</c:v>
                </c:pt>
                <c:pt idx="185">
                  <c:v>0.16957</c:v>
                </c:pt>
                <c:pt idx="186">
                  <c:v>0.17605000000000001</c:v>
                </c:pt>
                <c:pt idx="187">
                  <c:v>0.18221000000000004</c:v>
                </c:pt>
                <c:pt idx="188">
                  <c:v>0.18822000000000003</c:v>
                </c:pt>
                <c:pt idx="189">
                  <c:v>0.19395999999999999</c:v>
                </c:pt>
                <c:pt idx="190">
                  <c:v>0.19939000000000001</c:v>
                </c:pt>
                <c:pt idx="191">
                  <c:v>0.20445000000000002</c:v>
                </c:pt>
                <c:pt idx="192">
                  <c:v>0.20930000000000001</c:v>
                </c:pt>
                <c:pt idx="193">
                  <c:v>0.21357000000000001</c:v>
                </c:pt>
                <c:pt idx="194">
                  <c:v>0.21762000000000001</c:v>
                </c:pt>
                <c:pt idx="195">
                  <c:v>0.22114999999999999</c:v>
                </c:pt>
                <c:pt idx="196">
                  <c:v>0.22453000000000001</c:v>
                </c:pt>
                <c:pt idx="197">
                  <c:v>0.22758</c:v>
                </c:pt>
                <c:pt idx="198">
                  <c:v>0.23022000000000001</c:v>
                </c:pt>
                <c:pt idx="199">
                  <c:v>0.23252999999999999</c:v>
                </c:pt>
                <c:pt idx="200">
                  <c:v>0.23454000000000003</c:v>
                </c:pt>
                <c:pt idx="201">
                  <c:v>0.23607</c:v>
                </c:pt>
                <c:pt idx="202">
                  <c:v>0.23744000000000004</c:v>
                </c:pt>
                <c:pt idx="203">
                  <c:v>0.23838000000000001</c:v>
                </c:pt>
                <c:pt idx="204">
                  <c:v>0.23902000000000001</c:v>
                </c:pt>
                <c:pt idx="205">
                  <c:v>0.23938000000000001</c:v>
                </c:pt>
                <c:pt idx="206">
                  <c:v>0.23932999999999999</c:v>
                </c:pt>
                <c:pt idx="207">
                  <c:v>0.23896000000000003</c:v>
                </c:pt>
                <c:pt idx="208">
                  <c:v>0.23823000000000003</c:v>
                </c:pt>
                <c:pt idx="209">
                  <c:v>0.23707</c:v>
                </c:pt>
                <c:pt idx="210">
                  <c:v>0.23554000000000003</c:v>
                </c:pt>
                <c:pt idx="211">
                  <c:v>0.23369000000000001</c:v>
                </c:pt>
                <c:pt idx="212">
                  <c:v>0.23158999999999999</c:v>
                </c:pt>
                <c:pt idx="213">
                  <c:v>0.22922000000000001</c:v>
                </c:pt>
                <c:pt idx="214">
                  <c:v>0.22658</c:v>
                </c:pt>
                <c:pt idx="215">
                  <c:v>0.22358</c:v>
                </c:pt>
                <c:pt idx="216">
                  <c:v>0.22036</c:v>
                </c:pt>
                <c:pt idx="217">
                  <c:v>0.21699000000000002</c:v>
                </c:pt>
                <c:pt idx="218">
                  <c:v>0.21335000000000001</c:v>
                </c:pt>
                <c:pt idx="219">
                  <c:v>0.20946000000000004</c:v>
                </c:pt>
                <c:pt idx="220">
                  <c:v>0.20550000000000002</c:v>
                </c:pt>
                <c:pt idx="221">
                  <c:v>0.20124000000000003</c:v>
                </c:pt>
                <c:pt idx="222">
                  <c:v>0.19681000000000001</c:v>
                </c:pt>
                <c:pt idx="223">
                  <c:v>0.19238</c:v>
                </c:pt>
                <c:pt idx="224">
                  <c:v>0.18769000000000002</c:v>
                </c:pt>
                <c:pt idx="225">
                  <c:v>0.18274000000000004</c:v>
                </c:pt>
                <c:pt idx="226">
                  <c:v>0.17779000000000003</c:v>
                </c:pt>
                <c:pt idx="227">
                  <c:v>0.17268</c:v>
                </c:pt>
                <c:pt idx="228">
                  <c:v>0.16755999999999999</c:v>
                </c:pt>
                <c:pt idx="229">
                  <c:v>0.16224000000000002</c:v>
                </c:pt>
                <c:pt idx="230">
                  <c:v>0.15682000000000001</c:v>
                </c:pt>
                <c:pt idx="231">
                  <c:v>0.15139000000000002</c:v>
                </c:pt>
                <c:pt idx="232">
                  <c:v>0.14591000000000004</c:v>
                </c:pt>
                <c:pt idx="233">
                  <c:v>0.14038</c:v>
                </c:pt>
                <c:pt idx="234">
                  <c:v>0.13483999999999999</c:v>
                </c:pt>
                <c:pt idx="235">
                  <c:v>0.12926000000000001</c:v>
                </c:pt>
                <c:pt idx="236">
                  <c:v>0.12372000000000002</c:v>
                </c:pt>
                <c:pt idx="237">
                  <c:v>0.11803000000000001</c:v>
                </c:pt>
                <c:pt idx="238">
                  <c:v>0.11244999999999997</c:v>
                </c:pt>
                <c:pt idx="239">
                  <c:v>0.10675999999999998</c:v>
                </c:pt>
                <c:pt idx="240">
                  <c:v>0.10122000000000002</c:v>
                </c:pt>
                <c:pt idx="241">
                  <c:v>9.5850000000000019E-2</c:v>
                </c:pt>
                <c:pt idx="242">
                  <c:v>9.0320000000000011E-2</c:v>
                </c:pt>
                <c:pt idx="243">
                  <c:v>8.4890000000000021E-2</c:v>
                </c:pt>
                <c:pt idx="244">
                  <c:v>7.9519999999999993E-2</c:v>
                </c:pt>
                <c:pt idx="245">
                  <c:v>7.4140000000000011E-2</c:v>
                </c:pt>
                <c:pt idx="246">
                  <c:v>6.8770000000000012E-2</c:v>
                </c:pt>
                <c:pt idx="247">
                  <c:v>6.3390000000000016E-2</c:v>
                </c:pt>
                <c:pt idx="248">
                  <c:v>5.8119999999999998E-2</c:v>
                </c:pt>
                <c:pt idx="249">
                  <c:v>5.2639999999999999E-2</c:v>
                </c:pt>
                <c:pt idx="250">
                  <c:v>4.7320000000000008E-2</c:v>
                </c:pt>
                <c:pt idx="251">
                  <c:v>4.216000000000001E-2</c:v>
                </c:pt>
                <c:pt idx="252">
                  <c:v>3.6940000000000001E-2</c:v>
                </c:pt>
                <c:pt idx="253">
                  <c:v>3.1830000000000004E-2</c:v>
                </c:pt>
                <c:pt idx="254">
                  <c:v>2.6720000000000001E-2</c:v>
                </c:pt>
                <c:pt idx="255">
                  <c:v>2.1660000000000002E-2</c:v>
                </c:pt>
                <c:pt idx="256">
                  <c:v>1.6860000000000003E-2</c:v>
                </c:pt>
                <c:pt idx="257">
                  <c:v>1.1960000000000004E-2</c:v>
                </c:pt>
                <c:pt idx="258">
                  <c:v>7.3300000000000006E-3</c:v>
                </c:pt>
                <c:pt idx="259">
                  <c:v>2.6400000000000004E-3</c:v>
                </c:pt>
                <c:pt idx="260">
                  <c:v>-1.9500000000000001E-3</c:v>
                </c:pt>
                <c:pt idx="261">
                  <c:v>-6.5300000000000011E-3</c:v>
                </c:pt>
                <c:pt idx="262">
                  <c:v>-1.1169999999999999E-2</c:v>
                </c:pt>
                <c:pt idx="263">
                  <c:v>-1.575E-2</c:v>
                </c:pt>
                <c:pt idx="264">
                  <c:v>-2.0440000000000003E-2</c:v>
                </c:pt>
                <c:pt idx="265">
                  <c:v>-2.5080000000000002E-2</c:v>
                </c:pt>
                <c:pt idx="266">
                  <c:v>-2.9770000000000001E-2</c:v>
                </c:pt>
                <c:pt idx="267">
                  <c:v>-3.441000000000001E-2</c:v>
                </c:pt>
                <c:pt idx="268">
                  <c:v>-3.9040000000000005E-2</c:v>
                </c:pt>
                <c:pt idx="269">
                  <c:v>-4.3630000000000002E-2</c:v>
                </c:pt>
                <c:pt idx="270">
                  <c:v>-4.8210000000000003E-2</c:v>
                </c:pt>
                <c:pt idx="271">
                  <c:v>-5.2740000000000009E-2</c:v>
                </c:pt>
                <c:pt idx="272">
                  <c:v>-5.7330000000000006E-2</c:v>
                </c:pt>
                <c:pt idx="273">
                  <c:v>-6.1699999999999998E-2</c:v>
                </c:pt>
                <c:pt idx="274">
                  <c:v>-6.6180000000000003E-2</c:v>
                </c:pt>
                <c:pt idx="275">
                  <c:v>-7.0550000000000002E-2</c:v>
                </c:pt>
                <c:pt idx="276">
                  <c:v>-7.5090000000000018E-2</c:v>
                </c:pt>
                <c:pt idx="277">
                  <c:v>-7.9510000000000011E-2</c:v>
                </c:pt>
                <c:pt idx="278">
                  <c:v>-8.4040000000000004E-2</c:v>
                </c:pt>
                <c:pt idx="279">
                  <c:v>-8.8630000000000028E-2</c:v>
                </c:pt>
                <c:pt idx="280">
                  <c:v>-9.3260000000000037E-2</c:v>
                </c:pt>
                <c:pt idx="281">
                  <c:v>-9.7900000000000001E-2</c:v>
                </c:pt>
                <c:pt idx="282">
                  <c:v>-0.10254000000000002</c:v>
                </c:pt>
                <c:pt idx="283">
                  <c:v>-0.10712000000000003</c:v>
                </c:pt>
                <c:pt idx="284">
                  <c:v>-0.11171</c:v>
                </c:pt>
                <c:pt idx="285">
                  <c:v>-0.11634</c:v>
                </c:pt>
                <c:pt idx="286">
                  <c:v>-0.12088</c:v>
                </c:pt>
                <c:pt idx="287">
                  <c:v>-0.12529999999999999</c:v>
                </c:pt>
                <c:pt idx="288">
                  <c:v>-0.12967999999999996</c:v>
                </c:pt>
                <c:pt idx="289">
                  <c:v>-0.13400000000000001</c:v>
                </c:pt>
                <c:pt idx="290">
                  <c:v>-0.13811000000000001</c:v>
                </c:pt>
                <c:pt idx="291">
                  <c:v>-0.14222000000000001</c:v>
                </c:pt>
                <c:pt idx="292">
                  <c:v>-0.14606000000000002</c:v>
                </c:pt>
                <c:pt idx="293">
                  <c:v>-0.14985999999999999</c:v>
                </c:pt>
                <c:pt idx="294">
                  <c:v>-0.15349000000000002</c:v>
                </c:pt>
                <c:pt idx="295">
                  <c:v>-0.15712999999999999</c:v>
                </c:pt>
                <c:pt idx="296">
                  <c:v>-0.16039999999999999</c:v>
                </c:pt>
                <c:pt idx="297">
                  <c:v>-0.16356000000000001</c:v>
                </c:pt>
                <c:pt idx="298">
                  <c:v>-0.16645000000000001</c:v>
                </c:pt>
                <c:pt idx="299">
                  <c:v>-0.16925000000000001</c:v>
                </c:pt>
                <c:pt idx="300">
                  <c:v>-0.17183000000000001</c:v>
                </c:pt>
                <c:pt idx="301">
                  <c:v>-0.17415</c:v>
                </c:pt>
                <c:pt idx="302">
                  <c:v>-0.17615</c:v>
                </c:pt>
                <c:pt idx="303">
                  <c:v>-0.17815</c:v>
                </c:pt>
                <c:pt idx="304">
                  <c:v>-0.17973000000000003</c:v>
                </c:pt>
                <c:pt idx="305">
                  <c:v>-0.18115999999999999</c:v>
                </c:pt>
                <c:pt idx="306">
                  <c:v>-0.18221000000000004</c:v>
                </c:pt>
                <c:pt idx="307">
                  <c:v>-0.18315999999999999</c:v>
                </c:pt>
                <c:pt idx="308">
                  <c:v>-0.18379000000000004</c:v>
                </c:pt>
                <c:pt idx="309">
                  <c:v>-0.18411000000000002</c:v>
                </c:pt>
                <c:pt idx="310">
                  <c:v>-0.18427000000000002</c:v>
                </c:pt>
                <c:pt idx="311">
                  <c:v>-0.18405000000000002</c:v>
                </c:pt>
                <c:pt idx="312">
                  <c:v>-0.18362999999999999</c:v>
                </c:pt>
                <c:pt idx="313">
                  <c:v>-0.18284000000000003</c:v>
                </c:pt>
                <c:pt idx="314">
                  <c:v>-0.18195000000000003</c:v>
                </c:pt>
                <c:pt idx="315">
                  <c:v>-0.18084000000000003</c:v>
                </c:pt>
                <c:pt idx="316">
                  <c:v>-0.17957999999999999</c:v>
                </c:pt>
                <c:pt idx="317">
                  <c:v>-0.17805000000000001</c:v>
                </c:pt>
                <c:pt idx="318">
                  <c:v>-0.17635999999999999</c:v>
                </c:pt>
                <c:pt idx="319">
                  <c:v>-0.17457</c:v>
                </c:pt>
                <c:pt idx="320">
                  <c:v>-0.17272999999999999</c:v>
                </c:pt>
                <c:pt idx="321">
                  <c:v>-0.17066999999999999</c:v>
                </c:pt>
                <c:pt idx="322">
                  <c:v>-0.16850999999999999</c:v>
                </c:pt>
                <c:pt idx="323">
                  <c:v>-0.1663</c:v>
                </c:pt>
                <c:pt idx="324">
                  <c:v>-0.16381999999999999</c:v>
                </c:pt>
                <c:pt idx="325">
                  <c:v>-0.16134000000000001</c:v>
                </c:pt>
                <c:pt idx="326">
                  <c:v>-0.15866000000000002</c:v>
                </c:pt>
                <c:pt idx="327">
                  <c:v>-0.15571000000000002</c:v>
                </c:pt>
                <c:pt idx="328">
                  <c:v>-0.15254000000000004</c:v>
                </c:pt>
                <c:pt idx="329">
                  <c:v>-0.14932999999999999</c:v>
                </c:pt>
                <c:pt idx="330">
                  <c:v>-0.14585000000000001</c:v>
                </c:pt>
                <c:pt idx="331">
                  <c:v>-0.14248000000000002</c:v>
                </c:pt>
                <c:pt idx="332">
                  <c:v>-0.13911000000000001</c:v>
                </c:pt>
                <c:pt idx="333">
                  <c:v>-0.13558000000000001</c:v>
                </c:pt>
                <c:pt idx="334">
                  <c:v>-0.13189000000000001</c:v>
                </c:pt>
                <c:pt idx="335">
                  <c:v>-0.12814999999999999</c:v>
                </c:pt>
                <c:pt idx="336">
                  <c:v>-0.12441000000000002</c:v>
                </c:pt>
                <c:pt idx="337">
                  <c:v>-0.12039999999999998</c:v>
                </c:pt>
                <c:pt idx="338">
                  <c:v>-0.11650000000000002</c:v>
                </c:pt>
                <c:pt idx="339">
                  <c:v>-0.11244</c:v>
                </c:pt>
                <c:pt idx="340">
                  <c:v>-0.10828000000000002</c:v>
                </c:pt>
                <c:pt idx="341">
                  <c:v>-0.10401000000000002</c:v>
                </c:pt>
                <c:pt idx="342">
                  <c:v>-9.9480000000000027E-2</c:v>
                </c:pt>
                <c:pt idx="343">
                  <c:v>-9.4790000000000041E-2</c:v>
                </c:pt>
                <c:pt idx="344">
                  <c:v>-8.9840000000000003E-2</c:v>
                </c:pt>
                <c:pt idx="345">
                  <c:v>-8.4890000000000021E-2</c:v>
                </c:pt>
                <c:pt idx="346">
                  <c:v>-7.9720000000000013E-2</c:v>
                </c:pt>
                <c:pt idx="347">
                  <c:v>-7.4450000000000016E-2</c:v>
                </c:pt>
                <c:pt idx="348">
                  <c:v>-6.9290000000000004E-2</c:v>
                </c:pt>
                <c:pt idx="349">
                  <c:v>-6.4019999999999994E-2</c:v>
                </c:pt>
                <c:pt idx="350">
                  <c:v>-5.8490000000000007E-2</c:v>
                </c:pt>
                <c:pt idx="351">
                  <c:v>-5.3010000000000009E-2</c:v>
                </c:pt>
                <c:pt idx="352">
                  <c:v>-4.753000000000001E-2</c:v>
                </c:pt>
                <c:pt idx="353">
                  <c:v>-4.1990000000000006E-2</c:v>
                </c:pt>
                <c:pt idx="354">
                  <c:v>-3.6410000000000005E-2</c:v>
                </c:pt>
                <c:pt idx="355">
                  <c:v>-3.0669999999999999E-2</c:v>
                </c:pt>
                <c:pt idx="356">
                  <c:v>-2.5130000000000003E-2</c:v>
                </c:pt>
                <c:pt idx="357">
                  <c:v>-1.9550000000000001E-2</c:v>
                </c:pt>
                <c:pt idx="358">
                  <c:v>-1.3750000000000002E-2</c:v>
                </c:pt>
                <c:pt idx="359">
                  <c:v>-8.2200000000000033E-3</c:v>
                </c:pt>
                <c:pt idx="360">
                  <c:v>-2.47E-3</c:v>
                </c:pt>
                <c:pt idx="361">
                  <c:v>3.2200000000000006E-3</c:v>
                </c:pt>
                <c:pt idx="362">
                  <c:v>8.8500000000000037E-3</c:v>
                </c:pt>
                <c:pt idx="363">
                  <c:v>1.439E-2</c:v>
                </c:pt>
                <c:pt idx="364">
                  <c:v>1.9660000000000004E-2</c:v>
                </c:pt>
                <c:pt idx="365">
                  <c:v>2.4820000000000002E-2</c:v>
                </c:pt>
                <c:pt idx="366">
                  <c:v>2.9880000000000004E-2</c:v>
                </c:pt>
                <c:pt idx="367">
                  <c:v>3.4669999999999999E-2</c:v>
                </c:pt>
                <c:pt idx="368">
                  <c:v>3.9469999999999998E-2</c:v>
                </c:pt>
                <c:pt idx="369">
                  <c:v>4.4209999999999999E-2</c:v>
                </c:pt>
                <c:pt idx="370">
                  <c:v>4.8480000000000002E-2</c:v>
                </c:pt>
                <c:pt idx="371">
                  <c:v>5.2800000000000007E-2</c:v>
                </c:pt>
                <c:pt idx="372">
                  <c:v>5.6860000000000008E-2</c:v>
                </c:pt>
                <c:pt idx="373">
                  <c:v>6.0550000000000007E-2</c:v>
                </c:pt>
                <c:pt idx="374">
                  <c:v>6.4229999999999995E-2</c:v>
                </c:pt>
                <c:pt idx="375">
                  <c:v>6.7659999999999998E-2</c:v>
                </c:pt>
                <c:pt idx="376">
                  <c:v>7.0980000000000001E-2</c:v>
                </c:pt>
                <c:pt idx="377">
                  <c:v>7.3980000000000004E-2</c:v>
                </c:pt>
                <c:pt idx="378">
                  <c:v>7.6880000000000004E-2</c:v>
                </c:pt>
                <c:pt idx="379">
                  <c:v>7.9409999999999994E-2</c:v>
                </c:pt>
                <c:pt idx="380">
                  <c:v>8.1780000000000005E-2</c:v>
                </c:pt>
                <c:pt idx="381">
                  <c:v>8.3940000000000015E-2</c:v>
                </c:pt>
                <c:pt idx="382">
                  <c:v>8.584E-2</c:v>
                </c:pt>
                <c:pt idx="383">
                  <c:v>8.7630000000000013E-2</c:v>
                </c:pt>
                <c:pt idx="384">
                  <c:v>8.9110000000000023E-2</c:v>
                </c:pt>
                <c:pt idx="385">
                  <c:v>9.0420000000000014E-2</c:v>
                </c:pt>
                <c:pt idx="386">
                  <c:v>9.1580000000000022E-2</c:v>
                </c:pt>
                <c:pt idx="387">
                  <c:v>9.2479999999999979E-2</c:v>
                </c:pt>
                <c:pt idx="388">
                  <c:v>9.3270000000000006E-2</c:v>
                </c:pt>
                <c:pt idx="389">
                  <c:v>9.3900000000000039E-2</c:v>
                </c:pt>
                <c:pt idx="390">
                  <c:v>9.4370000000000023E-2</c:v>
                </c:pt>
                <c:pt idx="391">
                  <c:v>9.4530000000000017E-2</c:v>
                </c:pt>
                <c:pt idx="392">
                  <c:v>9.4640000000000016E-2</c:v>
                </c:pt>
                <c:pt idx="393">
                  <c:v>9.4530000000000017E-2</c:v>
                </c:pt>
                <c:pt idx="394">
                  <c:v>9.4220000000000012E-2</c:v>
                </c:pt>
                <c:pt idx="395">
                  <c:v>9.3900000000000039E-2</c:v>
                </c:pt>
                <c:pt idx="396">
                  <c:v>9.3320000000000014E-2</c:v>
                </c:pt>
                <c:pt idx="397">
                  <c:v>9.2580000000000023E-2</c:v>
                </c:pt>
                <c:pt idx="398">
                  <c:v>9.1630000000000017E-2</c:v>
                </c:pt>
                <c:pt idx="399">
                  <c:v>9.0630000000000016E-2</c:v>
                </c:pt>
                <c:pt idx="400">
                  <c:v>8.9470000000000022E-2</c:v>
                </c:pt>
              </c:numCache>
            </c:numRef>
          </c:yVal>
          <c:smooth val="1"/>
        </c:ser>
        <c:ser>
          <c:idx val="1"/>
          <c:order val="1"/>
          <c:marker>
            <c:symbol val="none"/>
          </c:marker>
          <c:xVal>
            <c:numRef>
              <c:f>'C:\Users\Lu\Fast Timing\07082012\4mm^2\ZVA&amp;AM\1750V\[T17445.csv]T17445'!$A$100:$A$500</c:f>
              <c:numCache>
                <c:formatCode>General</c:formatCode>
                <c:ptCount val="401"/>
                <c:pt idx="0">
                  <c:v>-3.7744000000000022E-9</c:v>
                </c:pt>
                <c:pt idx="1">
                  <c:v>-3.7619000000000012E-9</c:v>
                </c:pt>
                <c:pt idx="2">
                  <c:v>-3.7494000000000028E-9</c:v>
                </c:pt>
                <c:pt idx="3">
                  <c:v>-3.7369000000000019E-9</c:v>
                </c:pt>
                <c:pt idx="4">
                  <c:v>-3.7244000000000022E-9</c:v>
                </c:pt>
                <c:pt idx="5">
                  <c:v>-3.7119000000000016E-9</c:v>
                </c:pt>
                <c:pt idx="6">
                  <c:v>-3.6994000000000015E-9</c:v>
                </c:pt>
                <c:pt idx="7">
                  <c:v>-3.6869000000000018E-9</c:v>
                </c:pt>
                <c:pt idx="8">
                  <c:v>-3.6744000000000017E-9</c:v>
                </c:pt>
                <c:pt idx="9">
                  <c:v>-3.6619000000000016E-9</c:v>
                </c:pt>
                <c:pt idx="10">
                  <c:v>-3.6494000000000019E-9</c:v>
                </c:pt>
                <c:pt idx="11">
                  <c:v>-3.6369000000000018E-9</c:v>
                </c:pt>
                <c:pt idx="12">
                  <c:v>-3.6244000000000017E-9</c:v>
                </c:pt>
                <c:pt idx="13">
                  <c:v>-3.6119000000000011E-9</c:v>
                </c:pt>
                <c:pt idx="14">
                  <c:v>-3.5994000000000014E-9</c:v>
                </c:pt>
                <c:pt idx="15">
                  <c:v>-3.5869000000000017E-9</c:v>
                </c:pt>
                <c:pt idx="16">
                  <c:v>-3.5744000000000016E-9</c:v>
                </c:pt>
                <c:pt idx="17">
                  <c:v>-3.5619000000000015E-9</c:v>
                </c:pt>
                <c:pt idx="18">
                  <c:v>-3.5494000000000018E-9</c:v>
                </c:pt>
                <c:pt idx="19">
                  <c:v>-3.5369000000000013E-9</c:v>
                </c:pt>
                <c:pt idx="20">
                  <c:v>-3.5244000000000016E-9</c:v>
                </c:pt>
                <c:pt idx="21">
                  <c:v>-3.5119000000000011E-9</c:v>
                </c:pt>
                <c:pt idx="22">
                  <c:v>-3.4994000000000014E-9</c:v>
                </c:pt>
                <c:pt idx="23">
                  <c:v>-3.4869000000000017E-9</c:v>
                </c:pt>
                <c:pt idx="24">
                  <c:v>-3.4744000000000016E-9</c:v>
                </c:pt>
                <c:pt idx="25">
                  <c:v>-3.4619000000000015E-9</c:v>
                </c:pt>
                <c:pt idx="26">
                  <c:v>-3.4494000000000013E-9</c:v>
                </c:pt>
                <c:pt idx="27">
                  <c:v>-3.4369000000000012E-9</c:v>
                </c:pt>
                <c:pt idx="28">
                  <c:v>-3.4244000000000015E-9</c:v>
                </c:pt>
                <c:pt idx="29">
                  <c:v>-3.4119000000000014E-9</c:v>
                </c:pt>
                <c:pt idx="30">
                  <c:v>-3.3994000000000013E-9</c:v>
                </c:pt>
                <c:pt idx="31">
                  <c:v>-3.3869000000000016E-9</c:v>
                </c:pt>
                <c:pt idx="32">
                  <c:v>-3.3744000000000015E-9</c:v>
                </c:pt>
                <c:pt idx="33">
                  <c:v>-3.3619000000000014E-9</c:v>
                </c:pt>
                <c:pt idx="34">
                  <c:v>-3.3494000000000013E-9</c:v>
                </c:pt>
                <c:pt idx="35">
                  <c:v>-3.3369000000000008E-9</c:v>
                </c:pt>
                <c:pt idx="36">
                  <c:v>-3.3244000000000015E-9</c:v>
                </c:pt>
                <c:pt idx="37">
                  <c:v>-3.3119000000000014E-9</c:v>
                </c:pt>
                <c:pt idx="38">
                  <c:v>-3.2994000000000017E-9</c:v>
                </c:pt>
                <c:pt idx="39">
                  <c:v>-3.2869000000000015E-9</c:v>
                </c:pt>
                <c:pt idx="40">
                  <c:v>-3.2744000000000014E-9</c:v>
                </c:pt>
                <c:pt idx="41">
                  <c:v>-3.2619000000000017E-9</c:v>
                </c:pt>
                <c:pt idx="42">
                  <c:v>-3.2494000000000016E-9</c:v>
                </c:pt>
                <c:pt idx="43">
                  <c:v>-3.2369000000000011E-9</c:v>
                </c:pt>
                <c:pt idx="44">
                  <c:v>-3.2244000000000018E-9</c:v>
                </c:pt>
                <c:pt idx="45">
                  <c:v>-3.2119000000000017E-9</c:v>
                </c:pt>
                <c:pt idx="46">
                  <c:v>-3.1994000000000016E-9</c:v>
                </c:pt>
                <c:pt idx="47">
                  <c:v>-3.1869000000000011E-9</c:v>
                </c:pt>
                <c:pt idx="48">
                  <c:v>-3.1744000000000014E-9</c:v>
                </c:pt>
                <c:pt idx="49">
                  <c:v>-3.1619000000000017E-9</c:v>
                </c:pt>
                <c:pt idx="50">
                  <c:v>-3.1494000000000016E-9</c:v>
                </c:pt>
                <c:pt idx="51">
                  <c:v>-3.1369000000000014E-9</c:v>
                </c:pt>
                <c:pt idx="52">
                  <c:v>-3.1244000000000017E-9</c:v>
                </c:pt>
                <c:pt idx="53">
                  <c:v>-3.1119000000000016E-9</c:v>
                </c:pt>
                <c:pt idx="54">
                  <c:v>-3.0994000000000011E-9</c:v>
                </c:pt>
                <c:pt idx="55">
                  <c:v>-3.0869000000000014E-9</c:v>
                </c:pt>
                <c:pt idx="56">
                  <c:v>-3.0744000000000013E-9</c:v>
                </c:pt>
                <c:pt idx="57">
                  <c:v>-3.0619000000000012E-9</c:v>
                </c:pt>
                <c:pt idx="58">
                  <c:v>-3.0494000000000015E-9</c:v>
                </c:pt>
                <c:pt idx="59">
                  <c:v>-3.0369000000000014E-9</c:v>
                </c:pt>
                <c:pt idx="60">
                  <c:v>-3.0244000000000017E-9</c:v>
                </c:pt>
                <c:pt idx="61">
                  <c:v>-3.0119000000000007E-9</c:v>
                </c:pt>
                <c:pt idx="62">
                  <c:v>-2.999400000000001E-9</c:v>
                </c:pt>
                <c:pt idx="63">
                  <c:v>-2.9869000000000013E-9</c:v>
                </c:pt>
                <c:pt idx="64">
                  <c:v>-2.9744000000000012E-9</c:v>
                </c:pt>
                <c:pt idx="65">
                  <c:v>-2.9619000000000011E-9</c:v>
                </c:pt>
                <c:pt idx="66">
                  <c:v>-2.9494000000000014E-9</c:v>
                </c:pt>
                <c:pt idx="67">
                  <c:v>-2.9369000000000009E-9</c:v>
                </c:pt>
                <c:pt idx="68">
                  <c:v>-2.9244000000000012E-9</c:v>
                </c:pt>
                <c:pt idx="69">
                  <c:v>-2.9119000000000007E-9</c:v>
                </c:pt>
                <c:pt idx="70">
                  <c:v>-2.899400000000001E-9</c:v>
                </c:pt>
                <c:pt idx="71">
                  <c:v>-2.8869000000000013E-9</c:v>
                </c:pt>
                <c:pt idx="72">
                  <c:v>-2.8744000000000012E-9</c:v>
                </c:pt>
                <c:pt idx="73">
                  <c:v>-2.861900000000001E-9</c:v>
                </c:pt>
                <c:pt idx="74">
                  <c:v>-2.8494000000000009E-9</c:v>
                </c:pt>
                <c:pt idx="75">
                  <c:v>-2.8369000000000008E-9</c:v>
                </c:pt>
                <c:pt idx="76">
                  <c:v>-2.8244000000000011E-9</c:v>
                </c:pt>
                <c:pt idx="77">
                  <c:v>-2.811900000000001E-9</c:v>
                </c:pt>
                <c:pt idx="78">
                  <c:v>-2.7994000000000013E-9</c:v>
                </c:pt>
                <c:pt idx="79">
                  <c:v>-2.7869000000000016E-9</c:v>
                </c:pt>
                <c:pt idx="80">
                  <c:v>-2.7744000000000015E-9</c:v>
                </c:pt>
                <c:pt idx="81">
                  <c:v>-2.7619000000000018E-9</c:v>
                </c:pt>
                <c:pt idx="82">
                  <c:v>-2.7494000000000013E-9</c:v>
                </c:pt>
                <c:pt idx="83">
                  <c:v>-2.7369000000000008E-9</c:v>
                </c:pt>
                <c:pt idx="84">
                  <c:v>-2.7244000000000015E-9</c:v>
                </c:pt>
                <c:pt idx="85">
                  <c:v>-2.7119000000000014E-9</c:v>
                </c:pt>
                <c:pt idx="86">
                  <c:v>-2.6994000000000012E-9</c:v>
                </c:pt>
                <c:pt idx="87">
                  <c:v>-2.6869000000000011E-9</c:v>
                </c:pt>
                <c:pt idx="88">
                  <c:v>-2.674400000000001E-9</c:v>
                </c:pt>
                <c:pt idx="89">
                  <c:v>-2.6619000000000013E-9</c:v>
                </c:pt>
                <c:pt idx="90">
                  <c:v>-2.6494000000000012E-9</c:v>
                </c:pt>
                <c:pt idx="91">
                  <c:v>-2.6369000000000007E-9</c:v>
                </c:pt>
                <c:pt idx="92">
                  <c:v>-2.6244000000000014E-9</c:v>
                </c:pt>
                <c:pt idx="93">
                  <c:v>-2.6119000000000013E-9</c:v>
                </c:pt>
                <c:pt idx="94">
                  <c:v>-2.5994000000000012E-9</c:v>
                </c:pt>
                <c:pt idx="95">
                  <c:v>-2.5869000000000007E-9</c:v>
                </c:pt>
                <c:pt idx="96">
                  <c:v>-2.574400000000001E-9</c:v>
                </c:pt>
                <c:pt idx="97">
                  <c:v>-2.5619000000000013E-9</c:v>
                </c:pt>
                <c:pt idx="98">
                  <c:v>-2.5494000000000011E-9</c:v>
                </c:pt>
                <c:pt idx="99">
                  <c:v>-2.536900000000001E-9</c:v>
                </c:pt>
                <c:pt idx="100">
                  <c:v>-2.5244000000000013E-9</c:v>
                </c:pt>
                <c:pt idx="101">
                  <c:v>-2.5119000000000012E-9</c:v>
                </c:pt>
                <c:pt idx="102">
                  <c:v>-2.4994000000000007E-9</c:v>
                </c:pt>
                <c:pt idx="103">
                  <c:v>-2.486900000000001E-9</c:v>
                </c:pt>
                <c:pt idx="104">
                  <c:v>-2.4744000000000009E-9</c:v>
                </c:pt>
                <c:pt idx="105">
                  <c:v>-2.4619000000000008E-9</c:v>
                </c:pt>
                <c:pt idx="106">
                  <c:v>-2.4494000000000011E-9</c:v>
                </c:pt>
                <c:pt idx="107">
                  <c:v>-2.436900000000001E-9</c:v>
                </c:pt>
                <c:pt idx="108">
                  <c:v>-2.4244000000000013E-9</c:v>
                </c:pt>
                <c:pt idx="109">
                  <c:v>-2.4119000000000003E-9</c:v>
                </c:pt>
                <c:pt idx="110">
                  <c:v>-2.3994000000000006E-9</c:v>
                </c:pt>
                <c:pt idx="111">
                  <c:v>-2.3869000000000009E-9</c:v>
                </c:pt>
                <c:pt idx="112">
                  <c:v>-2.3744000000000008E-9</c:v>
                </c:pt>
                <c:pt idx="113">
                  <c:v>-2.3619000000000007E-9</c:v>
                </c:pt>
                <c:pt idx="114">
                  <c:v>-2.349400000000001E-9</c:v>
                </c:pt>
                <c:pt idx="115">
                  <c:v>-2.3369000000000009E-9</c:v>
                </c:pt>
                <c:pt idx="116">
                  <c:v>-2.3244000000000008E-9</c:v>
                </c:pt>
                <c:pt idx="117">
                  <c:v>-2.3119000000000003E-9</c:v>
                </c:pt>
                <c:pt idx="118">
                  <c:v>-2.299400000000001E-9</c:v>
                </c:pt>
                <c:pt idx="119">
                  <c:v>-2.2869000000000013E-9</c:v>
                </c:pt>
                <c:pt idx="120">
                  <c:v>-2.2744000000000012E-9</c:v>
                </c:pt>
                <c:pt idx="121">
                  <c:v>-2.2619000000000011E-9</c:v>
                </c:pt>
                <c:pt idx="122">
                  <c:v>-2.2494000000000014E-9</c:v>
                </c:pt>
                <c:pt idx="123">
                  <c:v>-2.2369000000000008E-9</c:v>
                </c:pt>
                <c:pt idx="124">
                  <c:v>-2.2244000000000011E-9</c:v>
                </c:pt>
                <c:pt idx="125">
                  <c:v>-2.211900000000001E-9</c:v>
                </c:pt>
                <c:pt idx="126">
                  <c:v>-2.1994000000000009E-9</c:v>
                </c:pt>
                <c:pt idx="127">
                  <c:v>-2.1869000000000012E-9</c:v>
                </c:pt>
                <c:pt idx="128">
                  <c:v>-2.1744000000000011E-9</c:v>
                </c:pt>
                <c:pt idx="129">
                  <c:v>-2.1619000000000014E-9</c:v>
                </c:pt>
                <c:pt idx="130">
                  <c:v>-2.1494000000000009E-9</c:v>
                </c:pt>
                <c:pt idx="131">
                  <c:v>-2.1369000000000003E-9</c:v>
                </c:pt>
                <c:pt idx="132">
                  <c:v>-2.1244000000000011E-9</c:v>
                </c:pt>
                <c:pt idx="133">
                  <c:v>-2.1119000000000009E-9</c:v>
                </c:pt>
                <c:pt idx="134">
                  <c:v>-2.0994000000000008E-9</c:v>
                </c:pt>
                <c:pt idx="135">
                  <c:v>-2.0869000000000007E-9</c:v>
                </c:pt>
                <c:pt idx="136">
                  <c:v>-2.074400000000001E-9</c:v>
                </c:pt>
                <c:pt idx="137">
                  <c:v>-2.0619000000000009E-9</c:v>
                </c:pt>
                <c:pt idx="138">
                  <c:v>-2.0494000000000008E-9</c:v>
                </c:pt>
                <c:pt idx="139">
                  <c:v>-2.0369000000000003E-9</c:v>
                </c:pt>
                <c:pt idx="140">
                  <c:v>-2.024400000000001E-9</c:v>
                </c:pt>
                <c:pt idx="141">
                  <c:v>-2.0119000000000009E-9</c:v>
                </c:pt>
                <c:pt idx="142">
                  <c:v>-1.9994000000000008E-9</c:v>
                </c:pt>
                <c:pt idx="143">
                  <c:v>-1.9869000000000011E-9</c:v>
                </c:pt>
                <c:pt idx="144">
                  <c:v>-1.974400000000001E-9</c:v>
                </c:pt>
                <c:pt idx="145">
                  <c:v>-1.9619000000000008E-9</c:v>
                </c:pt>
                <c:pt idx="146">
                  <c:v>-1.9494000000000007E-9</c:v>
                </c:pt>
                <c:pt idx="147">
                  <c:v>-1.9369000000000006E-9</c:v>
                </c:pt>
                <c:pt idx="148">
                  <c:v>-1.9244000000000009E-9</c:v>
                </c:pt>
                <c:pt idx="149">
                  <c:v>-1.9119000000000008E-9</c:v>
                </c:pt>
                <c:pt idx="150">
                  <c:v>-1.8994000000000007E-9</c:v>
                </c:pt>
                <c:pt idx="151">
                  <c:v>-1.886900000000001E-9</c:v>
                </c:pt>
                <c:pt idx="152">
                  <c:v>-1.8744000000000009E-9</c:v>
                </c:pt>
                <c:pt idx="153">
                  <c:v>-1.8619000000000008E-9</c:v>
                </c:pt>
                <c:pt idx="154">
                  <c:v>-1.8494000000000009E-9</c:v>
                </c:pt>
                <c:pt idx="155">
                  <c:v>-1.8369000000000008E-9</c:v>
                </c:pt>
                <c:pt idx="156">
                  <c:v>-1.8244000000000009E-9</c:v>
                </c:pt>
                <c:pt idx="157">
                  <c:v>-1.8119000000000005E-9</c:v>
                </c:pt>
                <c:pt idx="158">
                  <c:v>-1.7994000000000008E-9</c:v>
                </c:pt>
                <c:pt idx="159">
                  <c:v>-1.7869000000000005E-9</c:v>
                </c:pt>
                <c:pt idx="160">
                  <c:v>-1.7744000000000008E-9</c:v>
                </c:pt>
                <c:pt idx="161">
                  <c:v>-1.7619000000000007E-9</c:v>
                </c:pt>
                <c:pt idx="162">
                  <c:v>-1.7494000000000008E-9</c:v>
                </c:pt>
                <c:pt idx="163">
                  <c:v>-1.7369000000000007E-9</c:v>
                </c:pt>
                <c:pt idx="164">
                  <c:v>-1.7244000000000008E-9</c:v>
                </c:pt>
                <c:pt idx="165">
                  <c:v>-1.7119000000000007E-9</c:v>
                </c:pt>
                <c:pt idx="166">
                  <c:v>-1.6994000000000006E-9</c:v>
                </c:pt>
                <c:pt idx="167">
                  <c:v>-1.6869000000000009E-9</c:v>
                </c:pt>
                <c:pt idx="168">
                  <c:v>-1.6744000000000008E-9</c:v>
                </c:pt>
                <c:pt idx="169">
                  <c:v>-1.6619000000000008E-9</c:v>
                </c:pt>
                <c:pt idx="170">
                  <c:v>-1.6494000000000005E-9</c:v>
                </c:pt>
                <c:pt idx="171">
                  <c:v>-1.6369000000000008E-9</c:v>
                </c:pt>
                <c:pt idx="172">
                  <c:v>-1.6244000000000009E-9</c:v>
                </c:pt>
                <c:pt idx="173">
                  <c:v>-1.6119000000000006E-9</c:v>
                </c:pt>
                <c:pt idx="174">
                  <c:v>-1.5994000000000007E-9</c:v>
                </c:pt>
                <c:pt idx="175">
                  <c:v>-1.5869000000000008E-9</c:v>
                </c:pt>
                <c:pt idx="176">
                  <c:v>-1.5744000000000009E-9</c:v>
                </c:pt>
                <c:pt idx="177">
                  <c:v>-1.5619000000000006E-9</c:v>
                </c:pt>
                <c:pt idx="178">
                  <c:v>-1.5494000000000007E-9</c:v>
                </c:pt>
                <c:pt idx="179">
                  <c:v>-1.5369000000000006E-9</c:v>
                </c:pt>
                <c:pt idx="180">
                  <c:v>-1.5244000000000007E-9</c:v>
                </c:pt>
                <c:pt idx="181">
                  <c:v>-1.5119000000000003E-9</c:v>
                </c:pt>
                <c:pt idx="182">
                  <c:v>-1.4994000000000006E-9</c:v>
                </c:pt>
                <c:pt idx="183">
                  <c:v>-1.4869000000000003E-9</c:v>
                </c:pt>
                <c:pt idx="184">
                  <c:v>-1.4744000000000006E-9</c:v>
                </c:pt>
                <c:pt idx="185">
                  <c:v>-1.4619000000000005E-9</c:v>
                </c:pt>
                <c:pt idx="186">
                  <c:v>-1.4494000000000006E-9</c:v>
                </c:pt>
                <c:pt idx="187">
                  <c:v>-1.4369000000000005E-9</c:v>
                </c:pt>
                <c:pt idx="188">
                  <c:v>-1.4244000000000006E-9</c:v>
                </c:pt>
                <c:pt idx="189">
                  <c:v>-1.4119000000000005E-9</c:v>
                </c:pt>
                <c:pt idx="190">
                  <c:v>-1.3994000000000004E-9</c:v>
                </c:pt>
                <c:pt idx="191">
                  <c:v>-1.3869000000000007E-9</c:v>
                </c:pt>
                <c:pt idx="192">
                  <c:v>-1.3744000000000005E-9</c:v>
                </c:pt>
                <c:pt idx="193">
                  <c:v>-1.3619000000000006E-9</c:v>
                </c:pt>
                <c:pt idx="194">
                  <c:v>-1.3494000000000003E-9</c:v>
                </c:pt>
                <c:pt idx="195">
                  <c:v>-1.3369000000000006E-9</c:v>
                </c:pt>
                <c:pt idx="196">
                  <c:v>-1.3244000000000007E-9</c:v>
                </c:pt>
                <c:pt idx="197">
                  <c:v>-1.3119000000000004E-9</c:v>
                </c:pt>
                <c:pt idx="198">
                  <c:v>-1.2994000000000005E-9</c:v>
                </c:pt>
                <c:pt idx="199">
                  <c:v>-1.2869000000000006E-9</c:v>
                </c:pt>
                <c:pt idx="200">
                  <c:v>-1.2744000000000007E-9</c:v>
                </c:pt>
                <c:pt idx="201">
                  <c:v>-1.2619000000000004E-9</c:v>
                </c:pt>
                <c:pt idx="202">
                  <c:v>-1.2494000000000005E-9</c:v>
                </c:pt>
                <c:pt idx="203">
                  <c:v>-1.2369000000000004E-9</c:v>
                </c:pt>
                <c:pt idx="204">
                  <c:v>-1.2244000000000004E-9</c:v>
                </c:pt>
                <c:pt idx="205">
                  <c:v>-1.2119000000000001E-9</c:v>
                </c:pt>
                <c:pt idx="206">
                  <c:v>-1.1994000000000006E-9</c:v>
                </c:pt>
                <c:pt idx="207">
                  <c:v>-1.1869000000000005E-9</c:v>
                </c:pt>
                <c:pt idx="208">
                  <c:v>-1.1744000000000006E-9</c:v>
                </c:pt>
                <c:pt idx="209">
                  <c:v>-1.1619000000000005E-9</c:v>
                </c:pt>
                <c:pt idx="210">
                  <c:v>-1.1494000000000006E-9</c:v>
                </c:pt>
                <c:pt idx="211">
                  <c:v>-1.1369000000000005E-9</c:v>
                </c:pt>
                <c:pt idx="212">
                  <c:v>-1.1244000000000006E-9</c:v>
                </c:pt>
                <c:pt idx="213">
                  <c:v>-1.1119000000000005E-9</c:v>
                </c:pt>
                <c:pt idx="214">
                  <c:v>-1.0994000000000004E-9</c:v>
                </c:pt>
                <c:pt idx="215">
                  <c:v>-1.0869000000000005E-9</c:v>
                </c:pt>
                <c:pt idx="216">
                  <c:v>-1.0744000000000003E-9</c:v>
                </c:pt>
                <c:pt idx="217">
                  <c:v>-1.0619000000000004E-9</c:v>
                </c:pt>
                <c:pt idx="218">
                  <c:v>-1.0494000000000001E-9</c:v>
                </c:pt>
                <c:pt idx="219">
                  <c:v>-1.0369000000000004E-9</c:v>
                </c:pt>
                <c:pt idx="220">
                  <c:v>-1.0244000000000005E-9</c:v>
                </c:pt>
                <c:pt idx="221">
                  <c:v>-1.0119000000000004E-9</c:v>
                </c:pt>
                <c:pt idx="222">
                  <c:v>-9.9940000000000071E-10</c:v>
                </c:pt>
                <c:pt idx="223">
                  <c:v>-9.869000000000008E-10</c:v>
                </c:pt>
                <c:pt idx="224">
                  <c:v>-9.7440000000000027E-10</c:v>
                </c:pt>
                <c:pt idx="225">
                  <c:v>-9.6190000000000058E-10</c:v>
                </c:pt>
                <c:pt idx="226">
                  <c:v>-9.4940000000000046E-10</c:v>
                </c:pt>
                <c:pt idx="227">
                  <c:v>-9.3690000000000077E-10</c:v>
                </c:pt>
                <c:pt idx="228">
                  <c:v>-9.2440000000000034E-10</c:v>
                </c:pt>
                <c:pt idx="229">
                  <c:v>-9.1190000000000044E-10</c:v>
                </c:pt>
                <c:pt idx="230">
                  <c:v>-8.9940000000000043E-10</c:v>
                </c:pt>
                <c:pt idx="231">
                  <c:v>-8.8690000000000063E-10</c:v>
                </c:pt>
                <c:pt idx="232">
                  <c:v>-8.7440000000000031E-10</c:v>
                </c:pt>
                <c:pt idx="233">
                  <c:v>-8.6190000000000061E-10</c:v>
                </c:pt>
                <c:pt idx="234">
                  <c:v>-8.494000000000006E-10</c:v>
                </c:pt>
                <c:pt idx="235">
                  <c:v>-8.3690000000000059E-10</c:v>
                </c:pt>
                <c:pt idx="236">
                  <c:v>-8.2440000000000048E-10</c:v>
                </c:pt>
                <c:pt idx="237">
                  <c:v>-8.1190000000000047E-10</c:v>
                </c:pt>
                <c:pt idx="238">
                  <c:v>-7.9940000000000047E-10</c:v>
                </c:pt>
                <c:pt idx="239">
                  <c:v>-7.8690000000000046E-10</c:v>
                </c:pt>
                <c:pt idx="240">
                  <c:v>-7.7440000000000045E-10</c:v>
                </c:pt>
                <c:pt idx="241">
                  <c:v>-7.6190000000000044E-10</c:v>
                </c:pt>
                <c:pt idx="242">
                  <c:v>-7.4940000000000043E-10</c:v>
                </c:pt>
                <c:pt idx="243">
                  <c:v>-7.3690000000000042E-10</c:v>
                </c:pt>
                <c:pt idx="244">
                  <c:v>-7.2440000000000041E-10</c:v>
                </c:pt>
                <c:pt idx="245">
                  <c:v>-7.119000000000003E-10</c:v>
                </c:pt>
                <c:pt idx="246">
                  <c:v>-6.994000000000004E-10</c:v>
                </c:pt>
                <c:pt idx="247">
                  <c:v>-6.8690000000000029E-10</c:v>
                </c:pt>
                <c:pt idx="248">
                  <c:v>-6.7440000000000038E-10</c:v>
                </c:pt>
                <c:pt idx="249">
                  <c:v>-6.6190000000000027E-10</c:v>
                </c:pt>
                <c:pt idx="250">
                  <c:v>-6.4940000000000036E-10</c:v>
                </c:pt>
                <c:pt idx="251">
                  <c:v>-6.3690000000000035E-10</c:v>
                </c:pt>
                <c:pt idx="252">
                  <c:v>-6.2440000000000035E-10</c:v>
                </c:pt>
                <c:pt idx="253">
                  <c:v>-6.1190000000000034E-10</c:v>
                </c:pt>
                <c:pt idx="254">
                  <c:v>-5.9940000000000033E-10</c:v>
                </c:pt>
                <c:pt idx="255">
                  <c:v>-5.8690000000000032E-10</c:v>
                </c:pt>
                <c:pt idx="256">
                  <c:v>-5.7440000000000031E-10</c:v>
                </c:pt>
                <c:pt idx="257">
                  <c:v>-5.619000000000002E-10</c:v>
                </c:pt>
                <c:pt idx="258">
                  <c:v>-5.4940000000000029E-10</c:v>
                </c:pt>
                <c:pt idx="259">
                  <c:v>-5.3690000000000018E-10</c:v>
                </c:pt>
                <c:pt idx="260">
                  <c:v>-5.2440000000000028E-10</c:v>
                </c:pt>
                <c:pt idx="261">
                  <c:v>-5.1190000000000017E-10</c:v>
                </c:pt>
                <c:pt idx="262">
                  <c:v>-4.9940000000000026E-10</c:v>
                </c:pt>
                <c:pt idx="263">
                  <c:v>-4.8690000000000036E-10</c:v>
                </c:pt>
                <c:pt idx="264">
                  <c:v>-4.7440000000000024E-10</c:v>
                </c:pt>
                <c:pt idx="265">
                  <c:v>-4.6190000000000013E-10</c:v>
                </c:pt>
                <c:pt idx="266">
                  <c:v>-4.4940000000000023E-10</c:v>
                </c:pt>
                <c:pt idx="267">
                  <c:v>-4.3690000000000022E-10</c:v>
                </c:pt>
                <c:pt idx="268">
                  <c:v>-4.2440000000000021E-10</c:v>
                </c:pt>
                <c:pt idx="269">
                  <c:v>-4.119000000000001E-10</c:v>
                </c:pt>
                <c:pt idx="270">
                  <c:v>-3.9940000000000019E-10</c:v>
                </c:pt>
                <c:pt idx="271">
                  <c:v>-3.8690000000000018E-10</c:v>
                </c:pt>
                <c:pt idx="272">
                  <c:v>-3.7440000000000023E-10</c:v>
                </c:pt>
                <c:pt idx="273">
                  <c:v>-3.6190000000000017E-10</c:v>
                </c:pt>
                <c:pt idx="274">
                  <c:v>-3.4940000000000016E-10</c:v>
                </c:pt>
                <c:pt idx="275">
                  <c:v>-3.3690000000000015E-10</c:v>
                </c:pt>
                <c:pt idx="276">
                  <c:v>-3.2440000000000019E-10</c:v>
                </c:pt>
                <c:pt idx="277">
                  <c:v>-3.1190000000000013E-10</c:v>
                </c:pt>
                <c:pt idx="278">
                  <c:v>-2.9940000000000012E-10</c:v>
                </c:pt>
                <c:pt idx="279">
                  <c:v>-2.8690000000000012E-10</c:v>
                </c:pt>
                <c:pt idx="280">
                  <c:v>-2.7440000000000016E-10</c:v>
                </c:pt>
                <c:pt idx="281">
                  <c:v>-2.619000000000001E-10</c:v>
                </c:pt>
                <c:pt idx="282">
                  <c:v>-2.4940000000000009E-10</c:v>
                </c:pt>
                <c:pt idx="283">
                  <c:v>-2.3690000000000013E-10</c:v>
                </c:pt>
                <c:pt idx="284">
                  <c:v>-2.2440000000000015E-10</c:v>
                </c:pt>
                <c:pt idx="285">
                  <c:v>-2.1190000000000009E-10</c:v>
                </c:pt>
                <c:pt idx="286">
                  <c:v>-1.9940000000000013E-10</c:v>
                </c:pt>
                <c:pt idx="287">
                  <c:v>-1.869000000000001E-10</c:v>
                </c:pt>
                <c:pt idx="288">
                  <c:v>-1.7440000000000006E-10</c:v>
                </c:pt>
                <c:pt idx="289">
                  <c:v>-1.6190000000000008E-10</c:v>
                </c:pt>
                <c:pt idx="290">
                  <c:v>-1.4940000000000007E-10</c:v>
                </c:pt>
                <c:pt idx="291">
                  <c:v>-1.3690000000000006E-10</c:v>
                </c:pt>
                <c:pt idx="292">
                  <c:v>-1.2440000000000006E-10</c:v>
                </c:pt>
                <c:pt idx="293">
                  <c:v>-1.1190000000000006E-10</c:v>
                </c:pt>
                <c:pt idx="294">
                  <c:v>-9.9400000000000052E-11</c:v>
                </c:pt>
                <c:pt idx="295">
                  <c:v>-8.6900000000000044E-11</c:v>
                </c:pt>
                <c:pt idx="296">
                  <c:v>-7.4400000000000048E-11</c:v>
                </c:pt>
                <c:pt idx="297">
                  <c:v>-6.1900000000000027E-11</c:v>
                </c:pt>
                <c:pt idx="298">
                  <c:v>-4.9400000000000031E-11</c:v>
                </c:pt>
                <c:pt idx="299">
                  <c:v>-3.6900000000000029E-11</c:v>
                </c:pt>
                <c:pt idx="300">
                  <c:v>-2.4400000000000014E-11</c:v>
                </c:pt>
                <c:pt idx="301">
                  <c:v>-1.1900000000000009E-11</c:v>
                </c:pt>
                <c:pt idx="302">
                  <c:v>6.0000000000000047E-13</c:v>
                </c:pt>
                <c:pt idx="303">
                  <c:v>1.3100000000000008E-11</c:v>
                </c:pt>
                <c:pt idx="304">
                  <c:v>2.5600000000000017E-11</c:v>
                </c:pt>
                <c:pt idx="305">
                  <c:v>3.8100000000000022E-11</c:v>
                </c:pt>
                <c:pt idx="306">
                  <c:v>5.0600000000000024E-11</c:v>
                </c:pt>
                <c:pt idx="307">
                  <c:v>6.310000000000002E-11</c:v>
                </c:pt>
                <c:pt idx="308">
                  <c:v>7.5600000000000041E-11</c:v>
                </c:pt>
                <c:pt idx="309">
                  <c:v>8.8100000000000076E-11</c:v>
                </c:pt>
                <c:pt idx="310">
                  <c:v>1.0060000000000001E-10</c:v>
                </c:pt>
                <c:pt idx="311">
                  <c:v>1.1310000000000007E-10</c:v>
                </c:pt>
                <c:pt idx="312">
                  <c:v>1.2560000000000006E-10</c:v>
                </c:pt>
                <c:pt idx="313">
                  <c:v>1.3810000000000005E-10</c:v>
                </c:pt>
                <c:pt idx="314">
                  <c:v>1.5060000000000008E-10</c:v>
                </c:pt>
                <c:pt idx="315">
                  <c:v>1.6310000000000009E-10</c:v>
                </c:pt>
                <c:pt idx="316">
                  <c:v>1.7560000000000005E-10</c:v>
                </c:pt>
                <c:pt idx="317">
                  <c:v>1.8810000000000011E-10</c:v>
                </c:pt>
                <c:pt idx="318">
                  <c:v>2.0060000000000009E-10</c:v>
                </c:pt>
                <c:pt idx="319">
                  <c:v>2.131000000000001E-10</c:v>
                </c:pt>
                <c:pt idx="320">
                  <c:v>2.256000000000001E-10</c:v>
                </c:pt>
                <c:pt idx="321">
                  <c:v>2.3810000000000009E-10</c:v>
                </c:pt>
                <c:pt idx="322">
                  <c:v>2.506000000000001E-10</c:v>
                </c:pt>
                <c:pt idx="323">
                  <c:v>2.631000000000001E-10</c:v>
                </c:pt>
                <c:pt idx="324">
                  <c:v>2.7560000000000011E-10</c:v>
                </c:pt>
                <c:pt idx="325">
                  <c:v>2.8810000000000012E-10</c:v>
                </c:pt>
                <c:pt idx="326">
                  <c:v>3.0060000000000013E-10</c:v>
                </c:pt>
                <c:pt idx="327">
                  <c:v>3.1310000000000014E-10</c:v>
                </c:pt>
                <c:pt idx="328">
                  <c:v>3.2560000000000015E-10</c:v>
                </c:pt>
                <c:pt idx="329">
                  <c:v>3.3810000000000016E-10</c:v>
                </c:pt>
                <c:pt idx="330">
                  <c:v>3.5060000000000016E-10</c:v>
                </c:pt>
                <c:pt idx="331">
                  <c:v>3.6310000000000017E-10</c:v>
                </c:pt>
                <c:pt idx="332">
                  <c:v>3.7560000000000018E-10</c:v>
                </c:pt>
                <c:pt idx="333">
                  <c:v>3.8810000000000019E-10</c:v>
                </c:pt>
                <c:pt idx="334">
                  <c:v>4.0060000000000015E-10</c:v>
                </c:pt>
                <c:pt idx="335">
                  <c:v>4.1310000000000026E-10</c:v>
                </c:pt>
                <c:pt idx="336">
                  <c:v>4.2560000000000027E-10</c:v>
                </c:pt>
                <c:pt idx="337">
                  <c:v>4.3810000000000028E-10</c:v>
                </c:pt>
                <c:pt idx="338">
                  <c:v>4.5060000000000018E-10</c:v>
                </c:pt>
                <c:pt idx="339">
                  <c:v>4.6310000000000019E-10</c:v>
                </c:pt>
                <c:pt idx="340">
                  <c:v>4.756000000000002E-10</c:v>
                </c:pt>
                <c:pt idx="341">
                  <c:v>4.8810000000000031E-10</c:v>
                </c:pt>
                <c:pt idx="342">
                  <c:v>5.0060000000000032E-10</c:v>
                </c:pt>
                <c:pt idx="343">
                  <c:v>5.1310000000000033E-10</c:v>
                </c:pt>
                <c:pt idx="344">
                  <c:v>5.2560000000000034E-10</c:v>
                </c:pt>
                <c:pt idx="345">
                  <c:v>5.3810000000000034E-10</c:v>
                </c:pt>
                <c:pt idx="346">
                  <c:v>5.5060000000000035E-10</c:v>
                </c:pt>
                <c:pt idx="347">
                  <c:v>5.6310000000000046E-10</c:v>
                </c:pt>
                <c:pt idx="348">
                  <c:v>5.7560000000000027E-10</c:v>
                </c:pt>
                <c:pt idx="349">
                  <c:v>5.8810000000000027E-10</c:v>
                </c:pt>
                <c:pt idx="350">
                  <c:v>6.0060000000000028E-10</c:v>
                </c:pt>
                <c:pt idx="351">
                  <c:v>6.1310000000000029E-10</c:v>
                </c:pt>
                <c:pt idx="352">
                  <c:v>6.256000000000003E-10</c:v>
                </c:pt>
                <c:pt idx="353">
                  <c:v>6.3810000000000041E-10</c:v>
                </c:pt>
                <c:pt idx="354">
                  <c:v>6.5060000000000042E-10</c:v>
                </c:pt>
                <c:pt idx="355">
                  <c:v>6.6310000000000043E-10</c:v>
                </c:pt>
                <c:pt idx="356">
                  <c:v>6.7560000000000044E-10</c:v>
                </c:pt>
                <c:pt idx="357">
                  <c:v>6.8810000000000045E-10</c:v>
                </c:pt>
                <c:pt idx="358">
                  <c:v>7.0060000000000046E-10</c:v>
                </c:pt>
                <c:pt idx="359">
                  <c:v>7.1310000000000046E-10</c:v>
                </c:pt>
                <c:pt idx="360">
                  <c:v>7.2560000000000037E-10</c:v>
                </c:pt>
                <c:pt idx="361">
                  <c:v>7.3810000000000038E-10</c:v>
                </c:pt>
                <c:pt idx="362">
                  <c:v>7.5060000000000039E-10</c:v>
                </c:pt>
                <c:pt idx="363">
                  <c:v>7.6310000000000039E-10</c:v>
                </c:pt>
                <c:pt idx="364">
                  <c:v>7.756000000000004E-10</c:v>
                </c:pt>
                <c:pt idx="365">
                  <c:v>7.8810000000000041E-10</c:v>
                </c:pt>
                <c:pt idx="366">
                  <c:v>8.0060000000000042E-10</c:v>
                </c:pt>
                <c:pt idx="367">
                  <c:v>8.1310000000000033E-10</c:v>
                </c:pt>
                <c:pt idx="368">
                  <c:v>8.2560000000000044E-10</c:v>
                </c:pt>
                <c:pt idx="369">
                  <c:v>8.3810000000000045E-10</c:v>
                </c:pt>
                <c:pt idx="370">
                  <c:v>8.5060000000000045E-10</c:v>
                </c:pt>
                <c:pt idx="371">
                  <c:v>8.6310000000000036E-10</c:v>
                </c:pt>
                <c:pt idx="372">
                  <c:v>8.7560000000000068E-10</c:v>
                </c:pt>
                <c:pt idx="373">
                  <c:v>8.8810000000000069E-10</c:v>
                </c:pt>
                <c:pt idx="374">
                  <c:v>9.006000000000007E-10</c:v>
                </c:pt>
                <c:pt idx="375">
                  <c:v>9.131000000000005E-10</c:v>
                </c:pt>
                <c:pt idx="376">
                  <c:v>9.2560000000000092E-10</c:v>
                </c:pt>
                <c:pt idx="377">
                  <c:v>9.3810000000000072E-10</c:v>
                </c:pt>
                <c:pt idx="378">
                  <c:v>9.5060000000000063E-10</c:v>
                </c:pt>
                <c:pt idx="379">
                  <c:v>9.6310000000000053E-10</c:v>
                </c:pt>
                <c:pt idx="380">
                  <c:v>9.7560000000000064E-10</c:v>
                </c:pt>
                <c:pt idx="381">
                  <c:v>9.8810000000000075E-10</c:v>
                </c:pt>
                <c:pt idx="382">
                  <c:v>1.0006000000000005E-9</c:v>
                </c:pt>
                <c:pt idx="383">
                  <c:v>1.0131000000000002E-9</c:v>
                </c:pt>
                <c:pt idx="384">
                  <c:v>1.0256000000000003E-9</c:v>
                </c:pt>
                <c:pt idx="385">
                  <c:v>1.0381000000000006E-9</c:v>
                </c:pt>
                <c:pt idx="386">
                  <c:v>1.0506000000000005E-9</c:v>
                </c:pt>
                <c:pt idx="387">
                  <c:v>1.0631000000000004E-9</c:v>
                </c:pt>
                <c:pt idx="388">
                  <c:v>1.0756000000000005E-9</c:v>
                </c:pt>
                <c:pt idx="389">
                  <c:v>1.0881000000000006E-9</c:v>
                </c:pt>
                <c:pt idx="390">
                  <c:v>1.1006000000000003E-9</c:v>
                </c:pt>
                <c:pt idx="391">
                  <c:v>1.1131000000000006E-9</c:v>
                </c:pt>
                <c:pt idx="392">
                  <c:v>1.1256000000000003E-9</c:v>
                </c:pt>
                <c:pt idx="393">
                  <c:v>1.1381000000000007E-9</c:v>
                </c:pt>
                <c:pt idx="394">
                  <c:v>1.1506000000000003E-9</c:v>
                </c:pt>
                <c:pt idx="395">
                  <c:v>1.1631000000000007E-9</c:v>
                </c:pt>
                <c:pt idx="396">
                  <c:v>1.1756000000000006E-9</c:v>
                </c:pt>
                <c:pt idx="397">
                  <c:v>1.1881000000000007E-9</c:v>
                </c:pt>
                <c:pt idx="398">
                  <c:v>1.2006000000000006E-9</c:v>
                </c:pt>
                <c:pt idx="399">
                  <c:v>1.2131000000000005E-9</c:v>
                </c:pt>
                <c:pt idx="400">
                  <c:v>1.2256000000000004E-9</c:v>
                </c:pt>
              </c:numCache>
            </c:numRef>
          </c:xVal>
          <c:yVal>
            <c:numRef>
              <c:f>'C:\Users\Lu\Fast Timing\07082012\4mm^2\ZVA&amp;AM\1750V\[T17445.csv]T17445'!$C$100:$C$500</c:f>
              <c:numCache>
                <c:formatCode>General</c:formatCode>
                <c:ptCount val="401"/>
                <c:pt idx="0">
                  <c:v>5.0000000000000016E-5</c:v>
                </c:pt>
                <c:pt idx="1">
                  <c:v>2.1000000000000006E-4</c:v>
                </c:pt>
                <c:pt idx="2">
                  <c:v>3.7000000000000005E-4</c:v>
                </c:pt>
                <c:pt idx="3">
                  <c:v>6.3000000000000013E-4</c:v>
                </c:pt>
                <c:pt idx="4">
                  <c:v>7.9000000000000023E-4</c:v>
                </c:pt>
                <c:pt idx="5">
                  <c:v>9.4000000000000041E-4</c:v>
                </c:pt>
                <c:pt idx="6">
                  <c:v>1.2099999999999997E-3</c:v>
                </c:pt>
                <c:pt idx="7">
                  <c:v>1.4200000000000003E-3</c:v>
                </c:pt>
                <c:pt idx="8">
                  <c:v>1.5800000000000002E-3</c:v>
                </c:pt>
                <c:pt idx="9">
                  <c:v>1.8400000000000005E-3</c:v>
                </c:pt>
                <c:pt idx="10">
                  <c:v>1.8400000000000005E-3</c:v>
                </c:pt>
                <c:pt idx="11">
                  <c:v>2.0500000000000002E-3</c:v>
                </c:pt>
                <c:pt idx="12">
                  <c:v>2.2100000000000002E-3</c:v>
                </c:pt>
                <c:pt idx="13">
                  <c:v>2.47E-3</c:v>
                </c:pt>
                <c:pt idx="14">
                  <c:v>2.5800000000000003E-3</c:v>
                </c:pt>
                <c:pt idx="15">
                  <c:v>2.7400000000000002E-3</c:v>
                </c:pt>
                <c:pt idx="16">
                  <c:v>2.7900000000000004E-3</c:v>
                </c:pt>
                <c:pt idx="17">
                  <c:v>2.8900000000000002E-3</c:v>
                </c:pt>
                <c:pt idx="18">
                  <c:v>2.9500000000000004E-3</c:v>
                </c:pt>
                <c:pt idx="19">
                  <c:v>3.0500000000000002E-3</c:v>
                </c:pt>
                <c:pt idx="20">
                  <c:v>3.1600000000000005E-3</c:v>
                </c:pt>
                <c:pt idx="21">
                  <c:v>3.2100000000000006E-3</c:v>
                </c:pt>
                <c:pt idx="22">
                  <c:v>3.2600000000000003E-3</c:v>
                </c:pt>
                <c:pt idx="23">
                  <c:v>3.2600000000000003E-3</c:v>
                </c:pt>
                <c:pt idx="24">
                  <c:v>3.3200000000000005E-3</c:v>
                </c:pt>
                <c:pt idx="25">
                  <c:v>3.3700000000000002E-3</c:v>
                </c:pt>
                <c:pt idx="26">
                  <c:v>3.3700000000000002E-3</c:v>
                </c:pt>
                <c:pt idx="27">
                  <c:v>3.3200000000000005E-3</c:v>
                </c:pt>
                <c:pt idx="28">
                  <c:v>3.2600000000000003E-3</c:v>
                </c:pt>
                <c:pt idx="29">
                  <c:v>3.2100000000000006E-3</c:v>
                </c:pt>
                <c:pt idx="30">
                  <c:v>3.1600000000000005E-3</c:v>
                </c:pt>
                <c:pt idx="31">
                  <c:v>3.0500000000000002E-3</c:v>
                </c:pt>
                <c:pt idx="32">
                  <c:v>3.0000000000000005E-3</c:v>
                </c:pt>
                <c:pt idx="33">
                  <c:v>2.8900000000000002E-3</c:v>
                </c:pt>
                <c:pt idx="34">
                  <c:v>2.7400000000000002E-3</c:v>
                </c:pt>
                <c:pt idx="35">
                  <c:v>2.6300000000000004E-3</c:v>
                </c:pt>
                <c:pt idx="36">
                  <c:v>2.5300000000000001E-3</c:v>
                </c:pt>
                <c:pt idx="37">
                  <c:v>2.3700000000000001E-3</c:v>
                </c:pt>
                <c:pt idx="38">
                  <c:v>2.31E-3</c:v>
                </c:pt>
                <c:pt idx="39">
                  <c:v>2.1600000000000005E-3</c:v>
                </c:pt>
                <c:pt idx="40">
                  <c:v>1.9500000000000001E-3</c:v>
                </c:pt>
                <c:pt idx="41">
                  <c:v>1.8900000000000004E-3</c:v>
                </c:pt>
                <c:pt idx="42">
                  <c:v>1.7400000000000002E-3</c:v>
                </c:pt>
                <c:pt idx="43">
                  <c:v>1.5800000000000002E-3</c:v>
                </c:pt>
                <c:pt idx="44">
                  <c:v>1.3699999999999999E-3</c:v>
                </c:pt>
                <c:pt idx="45">
                  <c:v>1.2099999999999997E-3</c:v>
                </c:pt>
                <c:pt idx="46">
                  <c:v>1.0499999999999997E-3</c:v>
                </c:pt>
                <c:pt idx="47">
                  <c:v>8.9000000000000038E-4</c:v>
                </c:pt>
                <c:pt idx="48">
                  <c:v>7.3000000000000018E-4</c:v>
                </c:pt>
                <c:pt idx="49">
                  <c:v>6.8000000000000027E-4</c:v>
                </c:pt>
                <c:pt idx="50">
                  <c:v>4.7000000000000004E-4</c:v>
                </c:pt>
                <c:pt idx="51">
                  <c:v>3.7000000000000005E-4</c:v>
                </c:pt>
                <c:pt idx="52">
                  <c:v>1.0000000000000002E-4</c:v>
                </c:pt>
                <c:pt idx="53">
                  <c:v>-6.0000000000000015E-5</c:v>
                </c:pt>
                <c:pt idx="54">
                  <c:v>-2.7000000000000006E-4</c:v>
                </c:pt>
                <c:pt idx="55">
                  <c:v>-2.1000000000000006E-4</c:v>
                </c:pt>
                <c:pt idx="56">
                  <c:v>-4.8000000000000007E-4</c:v>
                </c:pt>
                <c:pt idx="57">
                  <c:v>-4.8000000000000007E-4</c:v>
                </c:pt>
                <c:pt idx="58">
                  <c:v>-4.8000000000000007E-4</c:v>
                </c:pt>
                <c:pt idx="59">
                  <c:v>-5.3000000000000009E-4</c:v>
                </c:pt>
                <c:pt idx="60">
                  <c:v>-4.8000000000000007E-4</c:v>
                </c:pt>
                <c:pt idx="61">
                  <c:v>-5.3000000000000009E-4</c:v>
                </c:pt>
                <c:pt idx="62">
                  <c:v>-2.7000000000000006E-4</c:v>
                </c:pt>
                <c:pt idx="63">
                  <c:v>-2.1000000000000006E-4</c:v>
                </c:pt>
                <c:pt idx="64">
                  <c:v>5.0000000000000016E-5</c:v>
                </c:pt>
                <c:pt idx="65">
                  <c:v>3.1000000000000005E-4</c:v>
                </c:pt>
                <c:pt idx="66">
                  <c:v>4.2000000000000013E-4</c:v>
                </c:pt>
                <c:pt idx="67">
                  <c:v>6.3000000000000013E-4</c:v>
                </c:pt>
                <c:pt idx="68">
                  <c:v>8.9000000000000038E-4</c:v>
                </c:pt>
                <c:pt idx="69">
                  <c:v>1.0000000000000002E-3</c:v>
                </c:pt>
                <c:pt idx="70">
                  <c:v>1.1000000000000003E-3</c:v>
                </c:pt>
                <c:pt idx="71">
                  <c:v>1.3699999999999999E-3</c:v>
                </c:pt>
                <c:pt idx="72">
                  <c:v>1.7400000000000002E-3</c:v>
                </c:pt>
                <c:pt idx="73">
                  <c:v>2.0000000000000005E-3</c:v>
                </c:pt>
                <c:pt idx="74">
                  <c:v>2.2100000000000002E-3</c:v>
                </c:pt>
                <c:pt idx="75">
                  <c:v>2.47E-3</c:v>
                </c:pt>
                <c:pt idx="76">
                  <c:v>2.8400000000000005E-3</c:v>
                </c:pt>
                <c:pt idx="77">
                  <c:v>3.1100000000000004E-3</c:v>
                </c:pt>
                <c:pt idx="78">
                  <c:v>3.4199999999999999E-3</c:v>
                </c:pt>
                <c:pt idx="79">
                  <c:v>3.6300000000000004E-3</c:v>
                </c:pt>
                <c:pt idx="80">
                  <c:v>3.9000000000000003E-3</c:v>
                </c:pt>
                <c:pt idx="81">
                  <c:v>4.2600000000000008E-3</c:v>
                </c:pt>
                <c:pt idx="82">
                  <c:v>4.3200000000000001E-3</c:v>
                </c:pt>
                <c:pt idx="83">
                  <c:v>4.4200000000000003E-3</c:v>
                </c:pt>
                <c:pt idx="84">
                  <c:v>4.530000000000001E-3</c:v>
                </c:pt>
                <c:pt idx="85">
                  <c:v>4.530000000000001E-3</c:v>
                </c:pt>
                <c:pt idx="86">
                  <c:v>4.530000000000001E-3</c:v>
                </c:pt>
                <c:pt idx="87">
                  <c:v>4.4800000000000013E-3</c:v>
                </c:pt>
                <c:pt idx="88">
                  <c:v>4.4800000000000013E-3</c:v>
                </c:pt>
                <c:pt idx="89">
                  <c:v>4.4800000000000013E-3</c:v>
                </c:pt>
                <c:pt idx="90">
                  <c:v>4.3200000000000001E-3</c:v>
                </c:pt>
                <c:pt idx="91">
                  <c:v>4.3200000000000001E-3</c:v>
                </c:pt>
                <c:pt idx="92">
                  <c:v>4.1599999999999996E-3</c:v>
                </c:pt>
                <c:pt idx="93">
                  <c:v>4.1099999999999999E-3</c:v>
                </c:pt>
                <c:pt idx="94">
                  <c:v>3.9500000000000013E-3</c:v>
                </c:pt>
                <c:pt idx="95">
                  <c:v>3.7900000000000008E-3</c:v>
                </c:pt>
                <c:pt idx="96">
                  <c:v>3.5800000000000003E-3</c:v>
                </c:pt>
                <c:pt idx="97">
                  <c:v>3.4700000000000004E-3</c:v>
                </c:pt>
                <c:pt idx="98">
                  <c:v>3.3700000000000002E-3</c:v>
                </c:pt>
                <c:pt idx="99">
                  <c:v>3.3200000000000005E-3</c:v>
                </c:pt>
                <c:pt idx="100">
                  <c:v>3.2100000000000006E-3</c:v>
                </c:pt>
                <c:pt idx="101">
                  <c:v>3.2100000000000006E-3</c:v>
                </c:pt>
                <c:pt idx="102">
                  <c:v>3.1600000000000005E-3</c:v>
                </c:pt>
                <c:pt idx="103">
                  <c:v>3.2600000000000003E-3</c:v>
                </c:pt>
                <c:pt idx="104">
                  <c:v>3.2100000000000006E-3</c:v>
                </c:pt>
                <c:pt idx="105">
                  <c:v>3.3200000000000005E-3</c:v>
                </c:pt>
                <c:pt idx="106">
                  <c:v>3.4199999999999999E-3</c:v>
                </c:pt>
                <c:pt idx="107">
                  <c:v>3.6300000000000004E-3</c:v>
                </c:pt>
                <c:pt idx="108">
                  <c:v>3.7400000000000003E-3</c:v>
                </c:pt>
                <c:pt idx="109">
                  <c:v>4.0500000000000006E-3</c:v>
                </c:pt>
                <c:pt idx="110">
                  <c:v>4.3200000000000001E-3</c:v>
                </c:pt>
                <c:pt idx="111">
                  <c:v>4.6299999999999996E-3</c:v>
                </c:pt>
                <c:pt idx="112">
                  <c:v>4.9500000000000013E-3</c:v>
                </c:pt>
                <c:pt idx="113">
                  <c:v>5.3200000000000001E-3</c:v>
                </c:pt>
                <c:pt idx="114">
                  <c:v>5.7900000000000009E-3</c:v>
                </c:pt>
                <c:pt idx="115">
                  <c:v>6.3700000000000007E-3</c:v>
                </c:pt>
                <c:pt idx="116">
                  <c:v>7.1100000000000009E-3</c:v>
                </c:pt>
                <c:pt idx="117">
                  <c:v>7.8499999999999993E-3</c:v>
                </c:pt>
                <c:pt idx="118">
                  <c:v>8.5900000000000021E-3</c:v>
                </c:pt>
                <c:pt idx="119">
                  <c:v>9.4300000000000026E-3</c:v>
                </c:pt>
                <c:pt idx="120">
                  <c:v>1.027E-2</c:v>
                </c:pt>
                <c:pt idx="121">
                  <c:v>1.1010000000000001E-2</c:v>
                </c:pt>
                <c:pt idx="122">
                  <c:v>1.1900000000000003E-2</c:v>
                </c:pt>
                <c:pt idx="123">
                  <c:v>1.2699999999999998E-2</c:v>
                </c:pt>
                <c:pt idx="124">
                  <c:v>1.3639999999999998E-2</c:v>
                </c:pt>
                <c:pt idx="125">
                  <c:v>1.4489999999999998E-2</c:v>
                </c:pt>
                <c:pt idx="126">
                  <c:v>1.5330000000000002E-2</c:v>
                </c:pt>
                <c:pt idx="127">
                  <c:v>1.6119999999999999E-2</c:v>
                </c:pt>
                <c:pt idx="128">
                  <c:v>1.6959999999999999E-2</c:v>
                </c:pt>
                <c:pt idx="129">
                  <c:v>1.7749999999999998E-2</c:v>
                </c:pt>
                <c:pt idx="130">
                  <c:v>1.8749999999999999E-2</c:v>
                </c:pt>
                <c:pt idx="131">
                  <c:v>1.9699999999999999E-2</c:v>
                </c:pt>
                <c:pt idx="132">
                  <c:v>2.0759999999999997E-2</c:v>
                </c:pt>
                <c:pt idx="133">
                  <c:v>2.1810000000000003E-2</c:v>
                </c:pt>
                <c:pt idx="134">
                  <c:v>2.2860000000000002E-2</c:v>
                </c:pt>
                <c:pt idx="135">
                  <c:v>2.3810000000000001E-2</c:v>
                </c:pt>
                <c:pt idx="136">
                  <c:v>2.4759999999999997E-2</c:v>
                </c:pt>
                <c:pt idx="137">
                  <c:v>2.5600000000000005E-2</c:v>
                </c:pt>
                <c:pt idx="138">
                  <c:v>2.6450000000000005E-2</c:v>
                </c:pt>
                <c:pt idx="139">
                  <c:v>2.7030000000000002E-2</c:v>
                </c:pt>
                <c:pt idx="140">
                  <c:v>2.7710000000000002E-2</c:v>
                </c:pt>
                <c:pt idx="141">
                  <c:v>2.8240000000000001E-2</c:v>
                </c:pt>
                <c:pt idx="142">
                  <c:v>2.8559999999999999E-2</c:v>
                </c:pt>
                <c:pt idx="143">
                  <c:v>2.8819999999999998E-2</c:v>
                </c:pt>
                <c:pt idx="144">
                  <c:v>2.9030000000000004E-2</c:v>
                </c:pt>
                <c:pt idx="145">
                  <c:v>2.8919999999999998E-2</c:v>
                </c:pt>
                <c:pt idx="146">
                  <c:v>2.8819999999999998E-2</c:v>
                </c:pt>
                <c:pt idx="147">
                  <c:v>2.8500000000000001E-2</c:v>
                </c:pt>
                <c:pt idx="148">
                  <c:v>2.8129999999999995E-2</c:v>
                </c:pt>
                <c:pt idx="149">
                  <c:v>2.7400000000000004E-2</c:v>
                </c:pt>
                <c:pt idx="150">
                  <c:v>2.6660000000000003E-2</c:v>
                </c:pt>
                <c:pt idx="151">
                  <c:v>2.555E-2</c:v>
                </c:pt>
                <c:pt idx="152">
                  <c:v>2.4290000000000003E-2</c:v>
                </c:pt>
                <c:pt idx="153">
                  <c:v>2.2650000000000003E-2</c:v>
                </c:pt>
                <c:pt idx="154">
                  <c:v>2.086E-2</c:v>
                </c:pt>
                <c:pt idx="155">
                  <c:v>1.8700000000000005E-2</c:v>
                </c:pt>
                <c:pt idx="156">
                  <c:v>1.6279999999999999E-2</c:v>
                </c:pt>
                <c:pt idx="157">
                  <c:v>1.3750000000000002E-2</c:v>
                </c:pt>
                <c:pt idx="158">
                  <c:v>1.0749999999999999E-2</c:v>
                </c:pt>
                <c:pt idx="159">
                  <c:v>7.5800000000000017E-3</c:v>
                </c:pt>
                <c:pt idx="160">
                  <c:v>4.1599999999999996E-3</c:v>
                </c:pt>
                <c:pt idx="161">
                  <c:v>4.7000000000000004E-4</c:v>
                </c:pt>
                <c:pt idx="162">
                  <c:v>-3.5300000000000006E-3</c:v>
                </c:pt>
                <c:pt idx="163">
                  <c:v>-7.8600000000000024E-3</c:v>
                </c:pt>
                <c:pt idx="164">
                  <c:v>-1.2279999999999998E-2</c:v>
                </c:pt>
                <c:pt idx="165">
                  <c:v>-1.7229999999999999E-2</c:v>
                </c:pt>
                <c:pt idx="166">
                  <c:v>-2.2130000000000004E-2</c:v>
                </c:pt>
                <c:pt idx="167">
                  <c:v>-2.7190000000000002E-2</c:v>
                </c:pt>
                <c:pt idx="168">
                  <c:v>-3.2570000000000002E-2</c:v>
                </c:pt>
                <c:pt idx="169">
                  <c:v>-3.7940000000000002E-2</c:v>
                </c:pt>
                <c:pt idx="170">
                  <c:v>-4.342E-2</c:v>
                </c:pt>
                <c:pt idx="171">
                  <c:v>-4.9010000000000005E-2</c:v>
                </c:pt>
                <c:pt idx="172">
                  <c:v>-5.4590000000000014E-2</c:v>
                </c:pt>
                <c:pt idx="173">
                  <c:v>-6.0130000000000003E-2</c:v>
                </c:pt>
                <c:pt idx="174">
                  <c:v>-6.5710000000000018E-2</c:v>
                </c:pt>
                <c:pt idx="175">
                  <c:v>-7.1190000000000003E-2</c:v>
                </c:pt>
                <c:pt idx="176">
                  <c:v>-7.6509999999999995E-2</c:v>
                </c:pt>
                <c:pt idx="177">
                  <c:v>-8.1780000000000005E-2</c:v>
                </c:pt>
                <c:pt idx="178">
                  <c:v>-8.7000000000000022E-2</c:v>
                </c:pt>
                <c:pt idx="179">
                  <c:v>-9.2060000000000003E-2</c:v>
                </c:pt>
                <c:pt idx="180">
                  <c:v>-9.6960000000000005E-2</c:v>
                </c:pt>
                <c:pt idx="181">
                  <c:v>-0.10160000000000001</c:v>
                </c:pt>
                <c:pt idx="182">
                  <c:v>-0.10596999999999998</c:v>
                </c:pt>
                <c:pt idx="183">
                  <c:v>-0.11003</c:v>
                </c:pt>
                <c:pt idx="184">
                  <c:v>-0.11377000000000001</c:v>
                </c:pt>
                <c:pt idx="185">
                  <c:v>-0.11719000000000002</c:v>
                </c:pt>
                <c:pt idx="186">
                  <c:v>-0.12020000000000002</c:v>
                </c:pt>
                <c:pt idx="187">
                  <c:v>-0.12288</c:v>
                </c:pt>
                <c:pt idx="188">
                  <c:v>-0.12504000000000001</c:v>
                </c:pt>
                <c:pt idx="189">
                  <c:v>-0.12684000000000001</c:v>
                </c:pt>
                <c:pt idx="190">
                  <c:v>-0.12814999999999999</c:v>
                </c:pt>
                <c:pt idx="191">
                  <c:v>-0.12905</c:v>
                </c:pt>
                <c:pt idx="192">
                  <c:v>-0.12967999999999996</c:v>
                </c:pt>
                <c:pt idx="193">
                  <c:v>-0.12958</c:v>
                </c:pt>
                <c:pt idx="194">
                  <c:v>-0.12920999999999999</c:v>
                </c:pt>
                <c:pt idx="195">
                  <c:v>-0.12862999999999997</c:v>
                </c:pt>
                <c:pt idx="196">
                  <c:v>-0.12747</c:v>
                </c:pt>
                <c:pt idx="197">
                  <c:v>-0.12598999999999999</c:v>
                </c:pt>
                <c:pt idx="198">
                  <c:v>-0.12410000000000002</c:v>
                </c:pt>
                <c:pt idx="199">
                  <c:v>-0.12167000000000001</c:v>
                </c:pt>
                <c:pt idx="200">
                  <c:v>-0.11892999999999998</c:v>
                </c:pt>
                <c:pt idx="201">
                  <c:v>-0.11572000000000002</c:v>
                </c:pt>
                <c:pt idx="202">
                  <c:v>-0.11219000000000001</c:v>
                </c:pt>
                <c:pt idx="203">
                  <c:v>-0.10823000000000003</c:v>
                </c:pt>
                <c:pt idx="204">
                  <c:v>-0.10391</c:v>
                </c:pt>
                <c:pt idx="205">
                  <c:v>-9.9220000000000017E-2</c:v>
                </c:pt>
                <c:pt idx="206">
                  <c:v>-9.4220000000000012E-2</c:v>
                </c:pt>
                <c:pt idx="207">
                  <c:v>-8.8900000000000021E-2</c:v>
                </c:pt>
                <c:pt idx="208">
                  <c:v>-8.3210000000000006E-2</c:v>
                </c:pt>
                <c:pt idx="209">
                  <c:v>-7.7299999999999994E-2</c:v>
                </c:pt>
                <c:pt idx="210">
                  <c:v>-7.1090000000000014E-2</c:v>
                </c:pt>
                <c:pt idx="211">
                  <c:v>-6.4500000000000016E-2</c:v>
                </c:pt>
                <c:pt idx="212">
                  <c:v>-5.7810000000000014E-2</c:v>
                </c:pt>
                <c:pt idx="213">
                  <c:v>-5.0689999999999999E-2</c:v>
                </c:pt>
                <c:pt idx="214">
                  <c:v>-4.3479999999999998E-2</c:v>
                </c:pt>
                <c:pt idx="215">
                  <c:v>-3.5990000000000001E-2</c:v>
                </c:pt>
                <c:pt idx="216">
                  <c:v>-2.8250000000000001E-2</c:v>
                </c:pt>
                <c:pt idx="217">
                  <c:v>-2.034E-2</c:v>
                </c:pt>
                <c:pt idx="218">
                  <c:v>-1.2180000000000002E-2</c:v>
                </c:pt>
                <c:pt idx="219">
                  <c:v>-3.9600000000000008E-3</c:v>
                </c:pt>
                <c:pt idx="220">
                  <c:v>4.5800000000000007E-3</c:v>
                </c:pt>
                <c:pt idx="221">
                  <c:v>1.3220000000000003E-2</c:v>
                </c:pt>
                <c:pt idx="222">
                  <c:v>2.1919999999999999E-2</c:v>
                </c:pt>
                <c:pt idx="223">
                  <c:v>3.0720000000000001E-2</c:v>
                </c:pt>
                <c:pt idx="224">
                  <c:v>3.9620000000000002E-2</c:v>
                </c:pt>
                <c:pt idx="225">
                  <c:v>4.8579999999999991E-2</c:v>
                </c:pt>
                <c:pt idx="226">
                  <c:v>5.7639999999999997E-2</c:v>
                </c:pt>
                <c:pt idx="227">
                  <c:v>6.6710000000000019E-2</c:v>
                </c:pt>
                <c:pt idx="228">
                  <c:v>7.5820000000000012E-2</c:v>
                </c:pt>
                <c:pt idx="229">
                  <c:v>8.4940000000000002E-2</c:v>
                </c:pt>
                <c:pt idx="230">
                  <c:v>9.4000000000000014E-2</c:v>
                </c:pt>
                <c:pt idx="231">
                  <c:v>0.10285</c:v>
                </c:pt>
                <c:pt idx="232">
                  <c:v>0.11165</c:v>
                </c:pt>
                <c:pt idx="233">
                  <c:v>0.12035</c:v>
                </c:pt>
                <c:pt idx="234">
                  <c:v>0.12872</c:v>
                </c:pt>
                <c:pt idx="235">
                  <c:v>0.13700000000000001</c:v>
                </c:pt>
                <c:pt idx="236">
                  <c:v>0.14490000000000003</c:v>
                </c:pt>
                <c:pt idx="237">
                  <c:v>0.15259000000000003</c:v>
                </c:pt>
                <c:pt idx="238">
                  <c:v>0.15987000000000001</c:v>
                </c:pt>
                <c:pt idx="239">
                  <c:v>0.16682</c:v>
                </c:pt>
                <c:pt idx="240">
                  <c:v>0.17335999999999999</c:v>
                </c:pt>
                <c:pt idx="241">
                  <c:v>0.17952000000000001</c:v>
                </c:pt>
                <c:pt idx="242">
                  <c:v>0.18521000000000004</c:v>
                </c:pt>
                <c:pt idx="243">
                  <c:v>0.19042999999999999</c:v>
                </c:pt>
                <c:pt idx="244">
                  <c:v>0.19506000000000001</c:v>
                </c:pt>
                <c:pt idx="245">
                  <c:v>0.19916999999999999</c:v>
                </c:pt>
                <c:pt idx="246">
                  <c:v>0.20271000000000003</c:v>
                </c:pt>
                <c:pt idx="247">
                  <c:v>0.20580999999999999</c:v>
                </c:pt>
                <c:pt idx="248">
                  <c:v>0.20813000000000001</c:v>
                </c:pt>
                <c:pt idx="249">
                  <c:v>0.20982000000000001</c:v>
                </c:pt>
                <c:pt idx="250">
                  <c:v>0.21103000000000002</c:v>
                </c:pt>
                <c:pt idx="251">
                  <c:v>0.21129000000000003</c:v>
                </c:pt>
                <c:pt idx="252">
                  <c:v>0.21113999999999999</c:v>
                </c:pt>
                <c:pt idx="253">
                  <c:v>0.21024000000000004</c:v>
                </c:pt>
                <c:pt idx="254">
                  <c:v>0.20855000000000001</c:v>
                </c:pt>
                <c:pt idx="255">
                  <c:v>0.20634000000000002</c:v>
                </c:pt>
                <c:pt idx="256">
                  <c:v>0.20338999999999999</c:v>
                </c:pt>
                <c:pt idx="257">
                  <c:v>0.19980999999999999</c:v>
                </c:pt>
                <c:pt idx="258">
                  <c:v>0.19559000000000001</c:v>
                </c:pt>
                <c:pt idx="259">
                  <c:v>0.19073999999999999</c:v>
                </c:pt>
                <c:pt idx="260">
                  <c:v>0.18537000000000001</c:v>
                </c:pt>
                <c:pt idx="261">
                  <c:v>0.17931000000000002</c:v>
                </c:pt>
                <c:pt idx="262">
                  <c:v>0.17277999999999999</c:v>
                </c:pt>
                <c:pt idx="263">
                  <c:v>0.16566</c:v>
                </c:pt>
                <c:pt idx="264">
                  <c:v>0.15812999999999999</c:v>
                </c:pt>
                <c:pt idx="265">
                  <c:v>0.15012</c:v>
                </c:pt>
                <c:pt idx="266">
                  <c:v>0.14174000000000003</c:v>
                </c:pt>
                <c:pt idx="267">
                  <c:v>0.13294000000000003</c:v>
                </c:pt>
                <c:pt idx="268">
                  <c:v>0.12382000000000001</c:v>
                </c:pt>
                <c:pt idx="269">
                  <c:v>0.11423000000000001</c:v>
                </c:pt>
                <c:pt idx="270">
                  <c:v>0.10453999999999998</c:v>
                </c:pt>
                <c:pt idx="271">
                  <c:v>9.4530000000000017E-2</c:v>
                </c:pt>
                <c:pt idx="272">
                  <c:v>8.4410000000000041E-2</c:v>
                </c:pt>
                <c:pt idx="273">
                  <c:v>7.3980000000000004E-2</c:v>
                </c:pt>
                <c:pt idx="274">
                  <c:v>6.3490000000000019E-2</c:v>
                </c:pt>
                <c:pt idx="275">
                  <c:v>5.2850000000000008E-2</c:v>
                </c:pt>
                <c:pt idx="276">
                  <c:v>4.2200000000000001E-2</c:v>
                </c:pt>
                <c:pt idx="277">
                  <c:v>3.1559999999999998E-2</c:v>
                </c:pt>
                <c:pt idx="278">
                  <c:v>2.0969999999999999E-2</c:v>
                </c:pt>
                <c:pt idx="279">
                  <c:v>1.0380000000000002E-2</c:v>
                </c:pt>
                <c:pt idx="280">
                  <c:v>-2.1000000000000006E-4</c:v>
                </c:pt>
                <c:pt idx="281">
                  <c:v>-1.0489999999999998E-2</c:v>
                </c:pt>
                <c:pt idx="282">
                  <c:v>-2.0610000000000003E-2</c:v>
                </c:pt>
                <c:pt idx="283">
                  <c:v>-3.0570000000000003E-2</c:v>
                </c:pt>
                <c:pt idx="284">
                  <c:v>-4.0309999999999999E-2</c:v>
                </c:pt>
                <c:pt idx="285">
                  <c:v>-4.9800000000000011E-2</c:v>
                </c:pt>
                <c:pt idx="286">
                  <c:v>-5.8970000000000002E-2</c:v>
                </c:pt>
                <c:pt idx="287">
                  <c:v>-6.7979999999999999E-2</c:v>
                </c:pt>
                <c:pt idx="288">
                  <c:v>-7.6509999999999995E-2</c:v>
                </c:pt>
                <c:pt idx="289">
                  <c:v>-8.4680000000000005E-2</c:v>
                </c:pt>
                <c:pt idx="290">
                  <c:v>-9.2479999999999979E-2</c:v>
                </c:pt>
                <c:pt idx="291">
                  <c:v>-9.991000000000004E-2</c:v>
                </c:pt>
                <c:pt idx="292">
                  <c:v>-0.10702000000000002</c:v>
                </c:pt>
                <c:pt idx="293">
                  <c:v>-0.11366000000000001</c:v>
                </c:pt>
                <c:pt idx="294">
                  <c:v>-0.11977000000000002</c:v>
                </c:pt>
                <c:pt idx="295">
                  <c:v>-0.12540999999999999</c:v>
                </c:pt>
                <c:pt idx="296">
                  <c:v>-0.13063</c:v>
                </c:pt>
                <c:pt idx="297">
                  <c:v>-0.13542000000000001</c:v>
                </c:pt>
                <c:pt idx="298">
                  <c:v>-0.13963999999999999</c:v>
                </c:pt>
                <c:pt idx="299">
                  <c:v>-0.14343000000000003</c:v>
                </c:pt>
                <c:pt idx="300">
                  <c:v>-0.14670000000000002</c:v>
                </c:pt>
                <c:pt idx="301">
                  <c:v>-0.14939000000000002</c:v>
                </c:pt>
                <c:pt idx="302">
                  <c:v>-0.15160000000000001</c:v>
                </c:pt>
                <c:pt idx="303">
                  <c:v>-0.15329000000000004</c:v>
                </c:pt>
                <c:pt idx="304">
                  <c:v>-0.15439000000000003</c:v>
                </c:pt>
                <c:pt idx="305">
                  <c:v>-0.15503000000000003</c:v>
                </c:pt>
                <c:pt idx="306">
                  <c:v>-0.15508000000000002</c:v>
                </c:pt>
                <c:pt idx="307">
                  <c:v>-0.15465999999999999</c:v>
                </c:pt>
                <c:pt idx="308">
                  <c:v>-0.15365999999999999</c:v>
                </c:pt>
                <c:pt idx="309">
                  <c:v>-0.15223000000000003</c:v>
                </c:pt>
                <c:pt idx="310">
                  <c:v>-0.15034000000000003</c:v>
                </c:pt>
                <c:pt idx="311">
                  <c:v>-0.14797000000000002</c:v>
                </c:pt>
                <c:pt idx="312">
                  <c:v>-0.14516999999999999</c:v>
                </c:pt>
                <c:pt idx="313">
                  <c:v>-0.14196000000000003</c:v>
                </c:pt>
                <c:pt idx="314">
                  <c:v>-0.13858999999999999</c:v>
                </c:pt>
                <c:pt idx="315">
                  <c:v>-0.13458000000000001</c:v>
                </c:pt>
                <c:pt idx="316">
                  <c:v>-0.13042000000000001</c:v>
                </c:pt>
                <c:pt idx="317">
                  <c:v>-0.12578</c:v>
                </c:pt>
                <c:pt idx="318">
                  <c:v>-0.12088</c:v>
                </c:pt>
                <c:pt idx="319">
                  <c:v>-0.11566000000000001</c:v>
                </c:pt>
                <c:pt idx="320">
                  <c:v>-0.11013000000000002</c:v>
                </c:pt>
                <c:pt idx="321">
                  <c:v>-0.10439000000000001</c:v>
                </c:pt>
                <c:pt idx="322">
                  <c:v>-9.8430000000000017E-2</c:v>
                </c:pt>
                <c:pt idx="323">
                  <c:v>-9.2269999999999991E-2</c:v>
                </c:pt>
                <c:pt idx="324">
                  <c:v>-8.6000000000000021E-2</c:v>
                </c:pt>
                <c:pt idx="325">
                  <c:v>-7.9519999999999993E-2</c:v>
                </c:pt>
                <c:pt idx="326">
                  <c:v>-7.2929999999999995E-2</c:v>
                </c:pt>
                <c:pt idx="327">
                  <c:v>-6.6339999999999996E-2</c:v>
                </c:pt>
                <c:pt idx="328">
                  <c:v>-5.9860000000000003E-2</c:v>
                </c:pt>
                <c:pt idx="329">
                  <c:v>-5.3330000000000009E-2</c:v>
                </c:pt>
                <c:pt idx="330">
                  <c:v>-4.6850000000000003E-2</c:v>
                </c:pt>
                <c:pt idx="331">
                  <c:v>-4.0469999999999999E-2</c:v>
                </c:pt>
                <c:pt idx="332">
                  <c:v>-3.415E-2</c:v>
                </c:pt>
                <c:pt idx="333">
                  <c:v>-2.7770000000000003E-2</c:v>
                </c:pt>
                <c:pt idx="334">
                  <c:v>-2.1559999999999999E-2</c:v>
                </c:pt>
                <c:pt idx="335">
                  <c:v>-1.5599999999999998E-2</c:v>
                </c:pt>
                <c:pt idx="336">
                  <c:v>-9.7000000000000003E-3</c:v>
                </c:pt>
                <c:pt idx="337">
                  <c:v>-3.8000000000000004E-3</c:v>
                </c:pt>
                <c:pt idx="338">
                  <c:v>1.7899999999999999E-3</c:v>
                </c:pt>
                <c:pt idx="339">
                  <c:v>7.1600000000000006E-3</c:v>
                </c:pt>
                <c:pt idx="340">
                  <c:v>1.2330000000000001E-2</c:v>
                </c:pt>
                <c:pt idx="341">
                  <c:v>1.7380000000000003E-2</c:v>
                </c:pt>
                <c:pt idx="342">
                  <c:v>2.2130000000000004E-2</c:v>
                </c:pt>
                <c:pt idx="343">
                  <c:v>2.6710000000000001E-2</c:v>
                </c:pt>
                <c:pt idx="344">
                  <c:v>3.0980000000000001E-2</c:v>
                </c:pt>
                <c:pt idx="345">
                  <c:v>3.509000000000001E-2</c:v>
                </c:pt>
                <c:pt idx="346">
                  <c:v>3.8940000000000002E-2</c:v>
                </c:pt>
                <c:pt idx="347">
                  <c:v>4.2520000000000002E-2</c:v>
                </c:pt>
                <c:pt idx="348">
                  <c:v>4.5790000000000004E-2</c:v>
                </c:pt>
                <c:pt idx="349">
                  <c:v>4.8899999999999999E-2</c:v>
                </c:pt>
                <c:pt idx="350">
                  <c:v>5.1740000000000001E-2</c:v>
                </c:pt>
                <c:pt idx="351">
                  <c:v>5.4220000000000004E-2</c:v>
                </c:pt>
                <c:pt idx="352">
                  <c:v>5.6480000000000002E-2</c:v>
                </c:pt>
                <c:pt idx="353">
                  <c:v>5.8540000000000002E-2</c:v>
                </c:pt>
                <c:pt idx="354">
                  <c:v>6.0220000000000003E-2</c:v>
                </c:pt>
                <c:pt idx="355">
                  <c:v>6.1800000000000001E-2</c:v>
                </c:pt>
                <c:pt idx="356">
                  <c:v>6.3119999999999996E-2</c:v>
                </c:pt>
                <c:pt idx="357">
                  <c:v>6.3969999999999999E-2</c:v>
                </c:pt>
                <c:pt idx="358">
                  <c:v>6.4699999999999994E-2</c:v>
                </c:pt>
                <c:pt idx="359">
                  <c:v>6.5119999999999997E-2</c:v>
                </c:pt>
                <c:pt idx="360">
                  <c:v>6.5439999999999998E-2</c:v>
                </c:pt>
                <c:pt idx="361">
                  <c:v>6.549000000000002E-2</c:v>
                </c:pt>
                <c:pt idx="362">
                  <c:v>6.5340000000000009E-2</c:v>
                </c:pt>
                <c:pt idx="363">
                  <c:v>6.5070000000000003E-2</c:v>
                </c:pt>
                <c:pt idx="364">
                  <c:v>6.4600000000000019E-2</c:v>
                </c:pt>
                <c:pt idx="365">
                  <c:v>6.3750000000000001E-2</c:v>
                </c:pt>
                <c:pt idx="366">
                  <c:v>6.2649999999999997E-2</c:v>
                </c:pt>
                <c:pt idx="367">
                  <c:v>6.133000000000001E-2</c:v>
                </c:pt>
                <c:pt idx="368">
                  <c:v>5.9800000000000013E-2</c:v>
                </c:pt>
                <c:pt idx="369">
                  <c:v>5.8119999999999998E-2</c:v>
                </c:pt>
                <c:pt idx="370">
                  <c:v>5.6110000000000007E-2</c:v>
                </c:pt>
                <c:pt idx="371">
                  <c:v>5.4060000000000004E-2</c:v>
                </c:pt>
                <c:pt idx="372">
                  <c:v>5.1740000000000001E-2</c:v>
                </c:pt>
                <c:pt idx="373">
                  <c:v>4.9209999999999997E-2</c:v>
                </c:pt>
                <c:pt idx="374">
                  <c:v>4.6469999999999997E-2</c:v>
                </c:pt>
                <c:pt idx="375">
                  <c:v>4.3779999999999999E-2</c:v>
                </c:pt>
                <c:pt idx="376">
                  <c:v>4.089000000000001E-2</c:v>
                </c:pt>
                <c:pt idx="377">
                  <c:v>3.799000000000001E-2</c:v>
                </c:pt>
                <c:pt idx="378">
                  <c:v>3.5250000000000004E-2</c:v>
                </c:pt>
                <c:pt idx="379">
                  <c:v>3.2300000000000002E-2</c:v>
                </c:pt>
                <c:pt idx="380">
                  <c:v>2.9349999999999998E-2</c:v>
                </c:pt>
                <c:pt idx="381">
                  <c:v>2.6290000000000004E-2</c:v>
                </c:pt>
                <c:pt idx="382">
                  <c:v>2.3130000000000001E-2</c:v>
                </c:pt>
                <c:pt idx="383">
                  <c:v>2.0070000000000005E-2</c:v>
                </c:pt>
                <c:pt idx="384">
                  <c:v>1.6860000000000003E-2</c:v>
                </c:pt>
                <c:pt idx="385">
                  <c:v>1.3750000000000002E-2</c:v>
                </c:pt>
                <c:pt idx="386">
                  <c:v>1.0800000000000002E-2</c:v>
                </c:pt>
                <c:pt idx="387">
                  <c:v>7.6900000000000007E-3</c:v>
                </c:pt>
                <c:pt idx="388">
                  <c:v>4.6299999999999996E-3</c:v>
                </c:pt>
                <c:pt idx="389">
                  <c:v>1.6800000000000005E-3</c:v>
                </c:pt>
                <c:pt idx="390">
                  <c:v>-1.1100000000000003E-3</c:v>
                </c:pt>
                <c:pt idx="391">
                  <c:v>-3.8000000000000004E-3</c:v>
                </c:pt>
                <c:pt idx="392">
                  <c:v>-6.3300000000000006E-3</c:v>
                </c:pt>
                <c:pt idx="393">
                  <c:v>-8.7000000000000029E-3</c:v>
                </c:pt>
                <c:pt idx="394">
                  <c:v>-1.0860000000000002E-2</c:v>
                </c:pt>
                <c:pt idx="395">
                  <c:v>-1.2910000000000001E-2</c:v>
                </c:pt>
                <c:pt idx="396">
                  <c:v>-1.4760000000000002E-2</c:v>
                </c:pt>
                <c:pt idx="397">
                  <c:v>-1.6440000000000003E-2</c:v>
                </c:pt>
                <c:pt idx="398">
                  <c:v>-1.813E-2</c:v>
                </c:pt>
                <c:pt idx="399">
                  <c:v>-1.9660000000000004E-2</c:v>
                </c:pt>
                <c:pt idx="400">
                  <c:v>-2.0980000000000002E-2</c:v>
                </c:pt>
              </c:numCache>
            </c:numRef>
          </c:yVal>
          <c:smooth val="1"/>
        </c:ser>
        <c:ser>
          <c:idx val="2"/>
          <c:order val="2"/>
          <c:marker>
            <c:symbol val="none"/>
          </c:marker>
          <c:xVal>
            <c:numRef>
              <c:f>'C:\Users\Lu\Fast Timing\07082012\4mm^2\ZVA&amp;AM\1750V\[T17445.csv]T17445'!$A$100:$A$500</c:f>
              <c:numCache>
                <c:formatCode>General</c:formatCode>
                <c:ptCount val="401"/>
                <c:pt idx="0">
                  <c:v>-3.7744000000000022E-9</c:v>
                </c:pt>
                <c:pt idx="1">
                  <c:v>-3.7619000000000012E-9</c:v>
                </c:pt>
                <c:pt idx="2">
                  <c:v>-3.7494000000000028E-9</c:v>
                </c:pt>
                <c:pt idx="3">
                  <c:v>-3.7369000000000019E-9</c:v>
                </c:pt>
                <c:pt idx="4">
                  <c:v>-3.7244000000000022E-9</c:v>
                </c:pt>
                <c:pt idx="5">
                  <c:v>-3.7119000000000016E-9</c:v>
                </c:pt>
                <c:pt idx="6">
                  <c:v>-3.6994000000000015E-9</c:v>
                </c:pt>
                <c:pt idx="7">
                  <c:v>-3.6869000000000018E-9</c:v>
                </c:pt>
                <c:pt idx="8">
                  <c:v>-3.6744000000000017E-9</c:v>
                </c:pt>
                <c:pt idx="9">
                  <c:v>-3.6619000000000016E-9</c:v>
                </c:pt>
                <c:pt idx="10">
                  <c:v>-3.6494000000000019E-9</c:v>
                </c:pt>
                <c:pt idx="11">
                  <c:v>-3.6369000000000018E-9</c:v>
                </c:pt>
                <c:pt idx="12">
                  <c:v>-3.6244000000000017E-9</c:v>
                </c:pt>
                <c:pt idx="13">
                  <c:v>-3.6119000000000011E-9</c:v>
                </c:pt>
                <c:pt idx="14">
                  <c:v>-3.5994000000000014E-9</c:v>
                </c:pt>
                <c:pt idx="15">
                  <c:v>-3.5869000000000017E-9</c:v>
                </c:pt>
                <c:pt idx="16">
                  <c:v>-3.5744000000000016E-9</c:v>
                </c:pt>
                <c:pt idx="17">
                  <c:v>-3.5619000000000015E-9</c:v>
                </c:pt>
                <c:pt idx="18">
                  <c:v>-3.5494000000000018E-9</c:v>
                </c:pt>
                <c:pt idx="19">
                  <c:v>-3.5369000000000013E-9</c:v>
                </c:pt>
                <c:pt idx="20">
                  <c:v>-3.5244000000000016E-9</c:v>
                </c:pt>
                <c:pt idx="21">
                  <c:v>-3.5119000000000011E-9</c:v>
                </c:pt>
                <c:pt idx="22">
                  <c:v>-3.4994000000000014E-9</c:v>
                </c:pt>
                <c:pt idx="23">
                  <c:v>-3.4869000000000017E-9</c:v>
                </c:pt>
                <c:pt idx="24">
                  <c:v>-3.4744000000000016E-9</c:v>
                </c:pt>
                <c:pt idx="25">
                  <c:v>-3.4619000000000015E-9</c:v>
                </c:pt>
                <c:pt idx="26">
                  <c:v>-3.4494000000000013E-9</c:v>
                </c:pt>
                <c:pt idx="27">
                  <c:v>-3.4369000000000012E-9</c:v>
                </c:pt>
                <c:pt idx="28">
                  <c:v>-3.4244000000000015E-9</c:v>
                </c:pt>
                <c:pt idx="29">
                  <c:v>-3.4119000000000014E-9</c:v>
                </c:pt>
                <c:pt idx="30">
                  <c:v>-3.3994000000000013E-9</c:v>
                </c:pt>
                <c:pt idx="31">
                  <c:v>-3.3869000000000016E-9</c:v>
                </c:pt>
                <c:pt idx="32">
                  <c:v>-3.3744000000000015E-9</c:v>
                </c:pt>
                <c:pt idx="33">
                  <c:v>-3.3619000000000014E-9</c:v>
                </c:pt>
                <c:pt idx="34">
                  <c:v>-3.3494000000000013E-9</c:v>
                </c:pt>
                <c:pt idx="35">
                  <c:v>-3.3369000000000008E-9</c:v>
                </c:pt>
                <c:pt idx="36">
                  <c:v>-3.3244000000000015E-9</c:v>
                </c:pt>
                <c:pt idx="37">
                  <c:v>-3.3119000000000014E-9</c:v>
                </c:pt>
                <c:pt idx="38">
                  <c:v>-3.2994000000000017E-9</c:v>
                </c:pt>
                <c:pt idx="39">
                  <c:v>-3.2869000000000015E-9</c:v>
                </c:pt>
                <c:pt idx="40">
                  <c:v>-3.2744000000000014E-9</c:v>
                </c:pt>
                <c:pt idx="41">
                  <c:v>-3.2619000000000017E-9</c:v>
                </c:pt>
                <c:pt idx="42">
                  <c:v>-3.2494000000000016E-9</c:v>
                </c:pt>
                <c:pt idx="43">
                  <c:v>-3.2369000000000011E-9</c:v>
                </c:pt>
                <c:pt idx="44">
                  <c:v>-3.2244000000000018E-9</c:v>
                </c:pt>
                <c:pt idx="45">
                  <c:v>-3.2119000000000017E-9</c:v>
                </c:pt>
                <c:pt idx="46">
                  <c:v>-3.1994000000000016E-9</c:v>
                </c:pt>
                <c:pt idx="47">
                  <c:v>-3.1869000000000011E-9</c:v>
                </c:pt>
                <c:pt idx="48">
                  <c:v>-3.1744000000000014E-9</c:v>
                </c:pt>
                <c:pt idx="49">
                  <c:v>-3.1619000000000017E-9</c:v>
                </c:pt>
                <c:pt idx="50">
                  <c:v>-3.1494000000000016E-9</c:v>
                </c:pt>
                <c:pt idx="51">
                  <c:v>-3.1369000000000014E-9</c:v>
                </c:pt>
                <c:pt idx="52">
                  <c:v>-3.1244000000000017E-9</c:v>
                </c:pt>
                <c:pt idx="53">
                  <c:v>-3.1119000000000016E-9</c:v>
                </c:pt>
                <c:pt idx="54">
                  <c:v>-3.0994000000000011E-9</c:v>
                </c:pt>
                <c:pt idx="55">
                  <c:v>-3.0869000000000014E-9</c:v>
                </c:pt>
                <c:pt idx="56">
                  <c:v>-3.0744000000000013E-9</c:v>
                </c:pt>
                <c:pt idx="57">
                  <c:v>-3.0619000000000012E-9</c:v>
                </c:pt>
                <c:pt idx="58">
                  <c:v>-3.0494000000000015E-9</c:v>
                </c:pt>
                <c:pt idx="59">
                  <c:v>-3.0369000000000014E-9</c:v>
                </c:pt>
                <c:pt idx="60">
                  <c:v>-3.0244000000000017E-9</c:v>
                </c:pt>
                <c:pt idx="61">
                  <c:v>-3.0119000000000007E-9</c:v>
                </c:pt>
                <c:pt idx="62">
                  <c:v>-2.999400000000001E-9</c:v>
                </c:pt>
                <c:pt idx="63">
                  <c:v>-2.9869000000000013E-9</c:v>
                </c:pt>
                <c:pt idx="64">
                  <c:v>-2.9744000000000012E-9</c:v>
                </c:pt>
                <c:pt idx="65">
                  <c:v>-2.9619000000000011E-9</c:v>
                </c:pt>
                <c:pt idx="66">
                  <c:v>-2.9494000000000014E-9</c:v>
                </c:pt>
                <c:pt idx="67">
                  <c:v>-2.9369000000000009E-9</c:v>
                </c:pt>
                <c:pt idx="68">
                  <c:v>-2.9244000000000012E-9</c:v>
                </c:pt>
                <c:pt idx="69">
                  <c:v>-2.9119000000000007E-9</c:v>
                </c:pt>
                <c:pt idx="70">
                  <c:v>-2.899400000000001E-9</c:v>
                </c:pt>
                <c:pt idx="71">
                  <c:v>-2.8869000000000013E-9</c:v>
                </c:pt>
                <c:pt idx="72">
                  <c:v>-2.8744000000000012E-9</c:v>
                </c:pt>
                <c:pt idx="73">
                  <c:v>-2.861900000000001E-9</c:v>
                </c:pt>
                <c:pt idx="74">
                  <c:v>-2.8494000000000009E-9</c:v>
                </c:pt>
                <c:pt idx="75">
                  <c:v>-2.8369000000000008E-9</c:v>
                </c:pt>
                <c:pt idx="76">
                  <c:v>-2.8244000000000011E-9</c:v>
                </c:pt>
                <c:pt idx="77">
                  <c:v>-2.811900000000001E-9</c:v>
                </c:pt>
                <c:pt idx="78">
                  <c:v>-2.7994000000000013E-9</c:v>
                </c:pt>
                <c:pt idx="79">
                  <c:v>-2.7869000000000016E-9</c:v>
                </c:pt>
                <c:pt idx="80">
                  <c:v>-2.7744000000000015E-9</c:v>
                </c:pt>
                <c:pt idx="81">
                  <c:v>-2.7619000000000018E-9</c:v>
                </c:pt>
                <c:pt idx="82">
                  <c:v>-2.7494000000000013E-9</c:v>
                </c:pt>
                <c:pt idx="83">
                  <c:v>-2.7369000000000008E-9</c:v>
                </c:pt>
                <c:pt idx="84">
                  <c:v>-2.7244000000000015E-9</c:v>
                </c:pt>
                <c:pt idx="85">
                  <c:v>-2.7119000000000014E-9</c:v>
                </c:pt>
                <c:pt idx="86">
                  <c:v>-2.6994000000000012E-9</c:v>
                </c:pt>
                <c:pt idx="87">
                  <c:v>-2.6869000000000011E-9</c:v>
                </c:pt>
                <c:pt idx="88">
                  <c:v>-2.674400000000001E-9</c:v>
                </c:pt>
                <c:pt idx="89">
                  <c:v>-2.6619000000000013E-9</c:v>
                </c:pt>
                <c:pt idx="90">
                  <c:v>-2.6494000000000012E-9</c:v>
                </c:pt>
                <c:pt idx="91">
                  <c:v>-2.6369000000000007E-9</c:v>
                </c:pt>
                <c:pt idx="92">
                  <c:v>-2.6244000000000014E-9</c:v>
                </c:pt>
                <c:pt idx="93">
                  <c:v>-2.6119000000000013E-9</c:v>
                </c:pt>
                <c:pt idx="94">
                  <c:v>-2.5994000000000012E-9</c:v>
                </c:pt>
                <c:pt idx="95">
                  <c:v>-2.5869000000000007E-9</c:v>
                </c:pt>
                <c:pt idx="96">
                  <c:v>-2.574400000000001E-9</c:v>
                </c:pt>
                <c:pt idx="97">
                  <c:v>-2.5619000000000013E-9</c:v>
                </c:pt>
                <c:pt idx="98">
                  <c:v>-2.5494000000000011E-9</c:v>
                </c:pt>
                <c:pt idx="99">
                  <c:v>-2.536900000000001E-9</c:v>
                </c:pt>
                <c:pt idx="100">
                  <c:v>-2.5244000000000013E-9</c:v>
                </c:pt>
                <c:pt idx="101">
                  <c:v>-2.5119000000000012E-9</c:v>
                </c:pt>
                <c:pt idx="102">
                  <c:v>-2.4994000000000007E-9</c:v>
                </c:pt>
                <c:pt idx="103">
                  <c:v>-2.486900000000001E-9</c:v>
                </c:pt>
                <c:pt idx="104">
                  <c:v>-2.4744000000000009E-9</c:v>
                </c:pt>
                <c:pt idx="105">
                  <c:v>-2.4619000000000008E-9</c:v>
                </c:pt>
                <c:pt idx="106">
                  <c:v>-2.4494000000000011E-9</c:v>
                </c:pt>
                <c:pt idx="107">
                  <c:v>-2.436900000000001E-9</c:v>
                </c:pt>
                <c:pt idx="108">
                  <c:v>-2.4244000000000013E-9</c:v>
                </c:pt>
                <c:pt idx="109">
                  <c:v>-2.4119000000000003E-9</c:v>
                </c:pt>
                <c:pt idx="110">
                  <c:v>-2.3994000000000006E-9</c:v>
                </c:pt>
                <c:pt idx="111">
                  <c:v>-2.3869000000000009E-9</c:v>
                </c:pt>
                <c:pt idx="112">
                  <c:v>-2.3744000000000008E-9</c:v>
                </c:pt>
                <c:pt idx="113">
                  <c:v>-2.3619000000000007E-9</c:v>
                </c:pt>
                <c:pt idx="114">
                  <c:v>-2.349400000000001E-9</c:v>
                </c:pt>
                <c:pt idx="115">
                  <c:v>-2.3369000000000009E-9</c:v>
                </c:pt>
                <c:pt idx="116">
                  <c:v>-2.3244000000000008E-9</c:v>
                </c:pt>
                <c:pt idx="117">
                  <c:v>-2.3119000000000003E-9</c:v>
                </c:pt>
                <c:pt idx="118">
                  <c:v>-2.299400000000001E-9</c:v>
                </c:pt>
                <c:pt idx="119">
                  <c:v>-2.2869000000000013E-9</c:v>
                </c:pt>
                <c:pt idx="120">
                  <c:v>-2.2744000000000012E-9</c:v>
                </c:pt>
                <c:pt idx="121">
                  <c:v>-2.2619000000000011E-9</c:v>
                </c:pt>
                <c:pt idx="122">
                  <c:v>-2.2494000000000014E-9</c:v>
                </c:pt>
                <c:pt idx="123">
                  <c:v>-2.2369000000000008E-9</c:v>
                </c:pt>
                <c:pt idx="124">
                  <c:v>-2.2244000000000011E-9</c:v>
                </c:pt>
                <c:pt idx="125">
                  <c:v>-2.211900000000001E-9</c:v>
                </c:pt>
                <c:pt idx="126">
                  <c:v>-2.1994000000000009E-9</c:v>
                </c:pt>
                <c:pt idx="127">
                  <c:v>-2.1869000000000012E-9</c:v>
                </c:pt>
                <c:pt idx="128">
                  <c:v>-2.1744000000000011E-9</c:v>
                </c:pt>
                <c:pt idx="129">
                  <c:v>-2.1619000000000014E-9</c:v>
                </c:pt>
                <c:pt idx="130">
                  <c:v>-2.1494000000000009E-9</c:v>
                </c:pt>
                <c:pt idx="131">
                  <c:v>-2.1369000000000003E-9</c:v>
                </c:pt>
                <c:pt idx="132">
                  <c:v>-2.1244000000000011E-9</c:v>
                </c:pt>
                <c:pt idx="133">
                  <c:v>-2.1119000000000009E-9</c:v>
                </c:pt>
                <c:pt idx="134">
                  <c:v>-2.0994000000000008E-9</c:v>
                </c:pt>
                <c:pt idx="135">
                  <c:v>-2.0869000000000007E-9</c:v>
                </c:pt>
                <c:pt idx="136">
                  <c:v>-2.074400000000001E-9</c:v>
                </c:pt>
                <c:pt idx="137">
                  <c:v>-2.0619000000000009E-9</c:v>
                </c:pt>
                <c:pt idx="138">
                  <c:v>-2.0494000000000008E-9</c:v>
                </c:pt>
                <c:pt idx="139">
                  <c:v>-2.0369000000000003E-9</c:v>
                </c:pt>
                <c:pt idx="140">
                  <c:v>-2.024400000000001E-9</c:v>
                </c:pt>
                <c:pt idx="141">
                  <c:v>-2.0119000000000009E-9</c:v>
                </c:pt>
                <c:pt idx="142">
                  <c:v>-1.9994000000000008E-9</c:v>
                </c:pt>
                <c:pt idx="143">
                  <c:v>-1.9869000000000011E-9</c:v>
                </c:pt>
                <c:pt idx="144">
                  <c:v>-1.974400000000001E-9</c:v>
                </c:pt>
                <c:pt idx="145">
                  <c:v>-1.9619000000000008E-9</c:v>
                </c:pt>
                <c:pt idx="146">
                  <c:v>-1.9494000000000007E-9</c:v>
                </c:pt>
                <c:pt idx="147">
                  <c:v>-1.9369000000000006E-9</c:v>
                </c:pt>
                <c:pt idx="148">
                  <c:v>-1.9244000000000009E-9</c:v>
                </c:pt>
                <c:pt idx="149">
                  <c:v>-1.9119000000000008E-9</c:v>
                </c:pt>
                <c:pt idx="150">
                  <c:v>-1.8994000000000007E-9</c:v>
                </c:pt>
                <c:pt idx="151">
                  <c:v>-1.886900000000001E-9</c:v>
                </c:pt>
                <c:pt idx="152">
                  <c:v>-1.8744000000000009E-9</c:v>
                </c:pt>
                <c:pt idx="153">
                  <c:v>-1.8619000000000008E-9</c:v>
                </c:pt>
                <c:pt idx="154">
                  <c:v>-1.8494000000000009E-9</c:v>
                </c:pt>
                <c:pt idx="155">
                  <c:v>-1.8369000000000008E-9</c:v>
                </c:pt>
                <c:pt idx="156">
                  <c:v>-1.8244000000000009E-9</c:v>
                </c:pt>
                <c:pt idx="157">
                  <c:v>-1.8119000000000005E-9</c:v>
                </c:pt>
                <c:pt idx="158">
                  <c:v>-1.7994000000000008E-9</c:v>
                </c:pt>
                <c:pt idx="159">
                  <c:v>-1.7869000000000005E-9</c:v>
                </c:pt>
                <c:pt idx="160">
                  <c:v>-1.7744000000000008E-9</c:v>
                </c:pt>
                <c:pt idx="161">
                  <c:v>-1.7619000000000007E-9</c:v>
                </c:pt>
                <c:pt idx="162">
                  <c:v>-1.7494000000000008E-9</c:v>
                </c:pt>
                <c:pt idx="163">
                  <c:v>-1.7369000000000007E-9</c:v>
                </c:pt>
                <c:pt idx="164">
                  <c:v>-1.7244000000000008E-9</c:v>
                </c:pt>
                <c:pt idx="165">
                  <c:v>-1.7119000000000007E-9</c:v>
                </c:pt>
                <c:pt idx="166">
                  <c:v>-1.6994000000000006E-9</c:v>
                </c:pt>
                <c:pt idx="167">
                  <c:v>-1.6869000000000009E-9</c:v>
                </c:pt>
                <c:pt idx="168">
                  <c:v>-1.6744000000000008E-9</c:v>
                </c:pt>
                <c:pt idx="169">
                  <c:v>-1.6619000000000008E-9</c:v>
                </c:pt>
                <c:pt idx="170">
                  <c:v>-1.6494000000000005E-9</c:v>
                </c:pt>
                <c:pt idx="171">
                  <c:v>-1.6369000000000008E-9</c:v>
                </c:pt>
                <c:pt idx="172">
                  <c:v>-1.6244000000000009E-9</c:v>
                </c:pt>
                <c:pt idx="173">
                  <c:v>-1.6119000000000006E-9</c:v>
                </c:pt>
                <c:pt idx="174">
                  <c:v>-1.5994000000000007E-9</c:v>
                </c:pt>
                <c:pt idx="175">
                  <c:v>-1.5869000000000008E-9</c:v>
                </c:pt>
                <c:pt idx="176">
                  <c:v>-1.5744000000000009E-9</c:v>
                </c:pt>
                <c:pt idx="177">
                  <c:v>-1.5619000000000006E-9</c:v>
                </c:pt>
                <c:pt idx="178">
                  <c:v>-1.5494000000000007E-9</c:v>
                </c:pt>
                <c:pt idx="179">
                  <c:v>-1.5369000000000006E-9</c:v>
                </c:pt>
                <c:pt idx="180">
                  <c:v>-1.5244000000000007E-9</c:v>
                </c:pt>
                <c:pt idx="181">
                  <c:v>-1.5119000000000003E-9</c:v>
                </c:pt>
                <c:pt idx="182">
                  <c:v>-1.4994000000000006E-9</c:v>
                </c:pt>
                <c:pt idx="183">
                  <c:v>-1.4869000000000003E-9</c:v>
                </c:pt>
                <c:pt idx="184">
                  <c:v>-1.4744000000000006E-9</c:v>
                </c:pt>
                <c:pt idx="185">
                  <c:v>-1.4619000000000005E-9</c:v>
                </c:pt>
                <c:pt idx="186">
                  <c:v>-1.4494000000000006E-9</c:v>
                </c:pt>
                <c:pt idx="187">
                  <c:v>-1.4369000000000005E-9</c:v>
                </c:pt>
                <c:pt idx="188">
                  <c:v>-1.4244000000000006E-9</c:v>
                </c:pt>
                <c:pt idx="189">
                  <c:v>-1.4119000000000005E-9</c:v>
                </c:pt>
                <c:pt idx="190">
                  <c:v>-1.3994000000000004E-9</c:v>
                </c:pt>
                <c:pt idx="191">
                  <c:v>-1.3869000000000007E-9</c:v>
                </c:pt>
                <c:pt idx="192">
                  <c:v>-1.3744000000000005E-9</c:v>
                </c:pt>
                <c:pt idx="193">
                  <c:v>-1.3619000000000006E-9</c:v>
                </c:pt>
                <c:pt idx="194">
                  <c:v>-1.3494000000000003E-9</c:v>
                </c:pt>
                <c:pt idx="195">
                  <c:v>-1.3369000000000006E-9</c:v>
                </c:pt>
                <c:pt idx="196">
                  <c:v>-1.3244000000000007E-9</c:v>
                </c:pt>
                <c:pt idx="197">
                  <c:v>-1.3119000000000004E-9</c:v>
                </c:pt>
                <c:pt idx="198">
                  <c:v>-1.2994000000000005E-9</c:v>
                </c:pt>
                <c:pt idx="199">
                  <c:v>-1.2869000000000006E-9</c:v>
                </c:pt>
                <c:pt idx="200">
                  <c:v>-1.2744000000000007E-9</c:v>
                </c:pt>
                <c:pt idx="201">
                  <c:v>-1.2619000000000004E-9</c:v>
                </c:pt>
                <c:pt idx="202">
                  <c:v>-1.2494000000000005E-9</c:v>
                </c:pt>
                <c:pt idx="203">
                  <c:v>-1.2369000000000004E-9</c:v>
                </c:pt>
                <c:pt idx="204">
                  <c:v>-1.2244000000000004E-9</c:v>
                </c:pt>
                <c:pt idx="205">
                  <c:v>-1.2119000000000001E-9</c:v>
                </c:pt>
                <c:pt idx="206">
                  <c:v>-1.1994000000000006E-9</c:v>
                </c:pt>
                <c:pt idx="207">
                  <c:v>-1.1869000000000005E-9</c:v>
                </c:pt>
                <c:pt idx="208">
                  <c:v>-1.1744000000000006E-9</c:v>
                </c:pt>
                <c:pt idx="209">
                  <c:v>-1.1619000000000005E-9</c:v>
                </c:pt>
                <c:pt idx="210">
                  <c:v>-1.1494000000000006E-9</c:v>
                </c:pt>
                <c:pt idx="211">
                  <c:v>-1.1369000000000005E-9</c:v>
                </c:pt>
                <c:pt idx="212">
                  <c:v>-1.1244000000000006E-9</c:v>
                </c:pt>
                <c:pt idx="213">
                  <c:v>-1.1119000000000005E-9</c:v>
                </c:pt>
                <c:pt idx="214">
                  <c:v>-1.0994000000000004E-9</c:v>
                </c:pt>
                <c:pt idx="215">
                  <c:v>-1.0869000000000005E-9</c:v>
                </c:pt>
                <c:pt idx="216">
                  <c:v>-1.0744000000000003E-9</c:v>
                </c:pt>
                <c:pt idx="217">
                  <c:v>-1.0619000000000004E-9</c:v>
                </c:pt>
                <c:pt idx="218">
                  <c:v>-1.0494000000000001E-9</c:v>
                </c:pt>
                <c:pt idx="219">
                  <c:v>-1.0369000000000004E-9</c:v>
                </c:pt>
                <c:pt idx="220">
                  <c:v>-1.0244000000000005E-9</c:v>
                </c:pt>
                <c:pt idx="221">
                  <c:v>-1.0119000000000004E-9</c:v>
                </c:pt>
                <c:pt idx="222">
                  <c:v>-9.9940000000000071E-10</c:v>
                </c:pt>
                <c:pt idx="223">
                  <c:v>-9.869000000000008E-10</c:v>
                </c:pt>
                <c:pt idx="224">
                  <c:v>-9.7440000000000027E-10</c:v>
                </c:pt>
                <c:pt idx="225">
                  <c:v>-9.6190000000000058E-10</c:v>
                </c:pt>
                <c:pt idx="226">
                  <c:v>-9.4940000000000046E-10</c:v>
                </c:pt>
                <c:pt idx="227">
                  <c:v>-9.3690000000000077E-10</c:v>
                </c:pt>
                <c:pt idx="228">
                  <c:v>-9.2440000000000034E-10</c:v>
                </c:pt>
                <c:pt idx="229">
                  <c:v>-9.1190000000000044E-10</c:v>
                </c:pt>
                <c:pt idx="230">
                  <c:v>-8.9940000000000043E-10</c:v>
                </c:pt>
                <c:pt idx="231">
                  <c:v>-8.8690000000000063E-10</c:v>
                </c:pt>
                <c:pt idx="232">
                  <c:v>-8.7440000000000031E-10</c:v>
                </c:pt>
                <c:pt idx="233">
                  <c:v>-8.6190000000000061E-10</c:v>
                </c:pt>
                <c:pt idx="234">
                  <c:v>-8.494000000000006E-10</c:v>
                </c:pt>
                <c:pt idx="235">
                  <c:v>-8.3690000000000059E-10</c:v>
                </c:pt>
                <c:pt idx="236">
                  <c:v>-8.2440000000000048E-10</c:v>
                </c:pt>
                <c:pt idx="237">
                  <c:v>-8.1190000000000047E-10</c:v>
                </c:pt>
                <c:pt idx="238">
                  <c:v>-7.9940000000000047E-10</c:v>
                </c:pt>
                <c:pt idx="239">
                  <c:v>-7.8690000000000046E-10</c:v>
                </c:pt>
                <c:pt idx="240">
                  <c:v>-7.7440000000000045E-10</c:v>
                </c:pt>
                <c:pt idx="241">
                  <c:v>-7.6190000000000044E-10</c:v>
                </c:pt>
                <c:pt idx="242">
                  <c:v>-7.4940000000000043E-10</c:v>
                </c:pt>
                <c:pt idx="243">
                  <c:v>-7.3690000000000042E-10</c:v>
                </c:pt>
                <c:pt idx="244">
                  <c:v>-7.2440000000000041E-10</c:v>
                </c:pt>
                <c:pt idx="245">
                  <c:v>-7.119000000000003E-10</c:v>
                </c:pt>
                <c:pt idx="246">
                  <c:v>-6.994000000000004E-10</c:v>
                </c:pt>
                <c:pt idx="247">
                  <c:v>-6.8690000000000029E-10</c:v>
                </c:pt>
                <c:pt idx="248">
                  <c:v>-6.7440000000000038E-10</c:v>
                </c:pt>
                <c:pt idx="249">
                  <c:v>-6.6190000000000027E-10</c:v>
                </c:pt>
                <c:pt idx="250">
                  <c:v>-6.4940000000000036E-10</c:v>
                </c:pt>
                <c:pt idx="251">
                  <c:v>-6.3690000000000035E-10</c:v>
                </c:pt>
                <c:pt idx="252">
                  <c:v>-6.2440000000000035E-10</c:v>
                </c:pt>
                <c:pt idx="253">
                  <c:v>-6.1190000000000034E-10</c:v>
                </c:pt>
                <c:pt idx="254">
                  <c:v>-5.9940000000000033E-10</c:v>
                </c:pt>
                <c:pt idx="255">
                  <c:v>-5.8690000000000032E-10</c:v>
                </c:pt>
                <c:pt idx="256">
                  <c:v>-5.7440000000000031E-10</c:v>
                </c:pt>
                <c:pt idx="257">
                  <c:v>-5.619000000000002E-10</c:v>
                </c:pt>
                <c:pt idx="258">
                  <c:v>-5.4940000000000029E-10</c:v>
                </c:pt>
                <c:pt idx="259">
                  <c:v>-5.3690000000000018E-10</c:v>
                </c:pt>
                <c:pt idx="260">
                  <c:v>-5.2440000000000028E-10</c:v>
                </c:pt>
                <c:pt idx="261">
                  <c:v>-5.1190000000000017E-10</c:v>
                </c:pt>
                <c:pt idx="262">
                  <c:v>-4.9940000000000026E-10</c:v>
                </c:pt>
                <c:pt idx="263">
                  <c:v>-4.8690000000000036E-10</c:v>
                </c:pt>
                <c:pt idx="264">
                  <c:v>-4.7440000000000024E-10</c:v>
                </c:pt>
                <c:pt idx="265">
                  <c:v>-4.6190000000000013E-10</c:v>
                </c:pt>
                <c:pt idx="266">
                  <c:v>-4.4940000000000023E-10</c:v>
                </c:pt>
                <c:pt idx="267">
                  <c:v>-4.3690000000000022E-10</c:v>
                </c:pt>
                <c:pt idx="268">
                  <c:v>-4.2440000000000021E-10</c:v>
                </c:pt>
                <c:pt idx="269">
                  <c:v>-4.119000000000001E-10</c:v>
                </c:pt>
                <c:pt idx="270">
                  <c:v>-3.9940000000000019E-10</c:v>
                </c:pt>
                <c:pt idx="271">
                  <c:v>-3.8690000000000018E-10</c:v>
                </c:pt>
                <c:pt idx="272">
                  <c:v>-3.7440000000000023E-10</c:v>
                </c:pt>
                <c:pt idx="273">
                  <c:v>-3.6190000000000017E-10</c:v>
                </c:pt>
                <c:pt idx="274">
                  <c:v>-3.4940000000000016E-10</c:v>
                </c:pt>
                <c:pt idx="275">
                  <c:v>-3.3690000000000015E-10</c:v>
                </c:pt>
                <c:pt idx="276">
                  <c:v>-3.2440000000000019E-10</c:v>
                </c:pt>
                <c:pt idx="277">
                  <c:v>-3.1190000000000013E-10</c:v>
                </c:pt>
                <c:pt idx="278">
                  <c:v>-2.9940000000000012E-10</c:v>
                </c:pt>
                <c:pt idx="279">
                  <c:v>-2.8690000000000012E-10</c:v>
                </c:pt>
                <c:pt idx="280">
                  <c:v>-2.7440000000000016E-10</c:v>
                </c:pt>
                <c:pt idx="281">
                  <c:v>-2.619000000000001E-10</c:v>
                </c:pt>
                <c:pt idx="282">
                  <c:v>-2.4940000000000009E-10</c:v>
                </c:pt>
                <c:pt idx="283">
                  <c:v>-2.3690000000000013E-10</c:v>
                </c:pt>
                <c:pt idx="284">
                  <c:v>-2.2440000000000015E-10</c:v>
                </c:pt>
                <c:pt idx="285">
                  <c:v>-2.1190000000000009E-10</c:v>
                </c:pt>
                <c:pt idx="286">
                  <c:v>-1.9940000000000013E-10</c:v>
                </c:pt>
                <c:pt idx="287">
                  <c:v>-1.869000000000001E-10</c:v>
                </c:pt>
                <c:pt idx="288">
                  <c:v>-1.7440000000000006E-10</c:v>
                </c:pt>
                <c:pt idx="289">
                  <c:v>-1.6190000000000008E-10</c:v>
                </c:pt>
                <c:pt idx="290">
                  <c:v>-1.4940000000000007E-10</c:v>
                </c:pt>
                <c:pt idx="291">
                  <c:v>-1.3690000000000006E-10</c:v>
                </c:pt>
                <c:pt idx="292">
                  <c:v>-1.2440000000000006E-10</c:v>
                </c:pt>
                <c:pt idx="293">
                  <c:v>-1.1190000000000006E-10</c:v>
                </c:pt>
                <c:pt idx="294">
                  <c:v>-9.9400000000000052E-11</c:v>
                </c:pt>
                <c:pt idx="295">
                  <c:v>-8.6900000000000044E-11</c:v>
                </c:pt>
                <c:pt idx="296">
                  <c:v>-7.4400000000000048E-11</c:v>
                </c:pt>
                <c:pt idx="297">
                  <c:v>-6.1900000000000027E-11</c:v>
                </c:pt>
                <c:pt idx="298">
                  <c:v>-4.9400000000000031E-11</c:v>
                </c:pt>
                <c:pt idx="299">
                  <c:v>-3.6900000000000029E-11</c:v>
                </c:pt>
                <c:pt idx="300">
                  <c:v>-2.4400000000000014E-11</c:v>
                </c:pt>
                <c:pt idx="301">
                  <c:v>-1.1900000000000009E-11</c:v>
                </c:pt>
                <c:pt idx="302">
                  <c:v>6.0000000000000047E-13</c:v>
                </c:pt>
                <c:pt idx="303">
                  <c:v>1.3100000000000008E-11</c:v>
                </c:pt>
                <c:pt idx="304">
                  <c:v>2.5600000000000017E-11</c:v>
                </c:pt>
                <c:pt idx="305">
                  <c:v>3.8100000000000022E-11</c:v>
                </c:pt>
                <c:pt idx="306">
                  <c:v>5.0600000000000024E-11</c:v>
                </c:pt>
                <c:pt idx="307">
                  <c:v>6.310000000000002E-11</c:v>
                </c:pt>
                <c:pt idx="308">
                  <c:v>7.5600000000000041E-11</c:v>
                </c:pt>
                <c:pt idx="309">
                  <c:v>8.8100000000000076E-11</c:v>
                </c:pt>
                <c:pt idx="310">
                  <c:v>1.0060000000000001E-10</c:v>
                </c:pt>
                <c:pt idx="311">
                  <c:v>1.1310000000000007E-10</c:v>
                </c:pt>
                <c:pt idx="312">
                  <c:v>1.2560000000000006E-10</c:v>
                </c:pt>
                <c:pt idx="313">
                  <c:v>1.3810000000000005E-10</c:v>
                </c:pt>
                <c:pt idx="314">
                  <c:v>1.5060000000000008E-10</c:v>
                </c:pt>
                <c:pt idx="315">
                  <c:v>1.6310000000000009E-10</c:v>
                </c:pt>
                <c:pt idx="316">
                  <c:v>1.7560000000000005E-10</c:v>
                </c:pt>
                <c:pt idx="317">
                  <c:v>1.8810000000000011E-10</c:v>
                </c:pt>
                <c:pt idx="318">
                  <c:v>2.0060000000000009E-10</c:v>
                </c:pt>
                <c:pt idx="319">
                  <c:v>2.131000000000001E-10</c:v>
                </c:pt>
                <c:pt idx="320">
                  <c:v>2.256000000000001E-10</c:v>
                </c:pt>
                <c:pt idx="321">
                  <c:v>2.3810000000000009E-10</c:v>
                </c:pt>
                <c:pt idx="322">
                  <c:v>2.506000000000001E-10</c:v>
                </c:pt>
                <c:pt idx="323">
                  <c:v>2.631000000000001E-10</c:v>
                </c:pt>
                <c:pt idx="324">
                  <c:v>2.7560000000000011E-10</c:v>
                </c:pt>
                <c:pt idx="325">
                  <c:v>2.8810000000000012E-10</c:v>
                </c:pt>
                <c:pt idx="326">
                  <c:v>3.0060000000000013E-10</c:v>
                </c:pt>
                <c:pt idx="327">
                  <c:v>3.1310000000000014E-10</c:v>
                </c:pt>
                <c:pt idx="328">
                  <c:v>3.2560000000000015E-10</c:v>
                </c:pt>
                <c:pt idx="329">
                  <c:v>3.3810000000000016E-10</c:v>
                </c:pt>
                <c:pt idx="330">
                  <c:v>3.5060000000000016E-10</c:v>
                </c:pt>
                <c:pt idx="331">
                  <c:v>3.6310000000000017E-10</c:v>
                </c:pt>
                <c:pt idx="332">
                  <c:v>3.7560000000000018E-10</c:v>
                </c:pt>
                <c:pt idx="333">
                  <c:v>3.8810000000000019E-10</c:v>
                </c:pt>
                <c:pt idx="334">
                  <c:v>4.0060000000000015E-10</c:v>
                </c:pt>
                <c:pt idx="335">
                  <c:v>4.1310000000000026E-10</c:v>
                </c:pt>
                <c:pt idx="336">
                  <c:v>4.2560000000000027E-10</c:v>
                </c:pt>
                <c:pt idx="337">
                  <c:v>4.3810000000000028E-10</c:v>
                </c:pt>
                <c:pt idx="338">
                  <c:v>4.5060000000000018E-10</c:v>
                </c:pt>
                <c:pt idx="339">
                  <c:v>4.6310000000000019E-10</c:v>
                </c:pt>
                <c:pt idx="340">
                  <c:v>4.756000000000002E-10</c:v>
                </c:pt>
                <c:pt idx="341">
                  <c:v>4.8810000000000031E-10</c:v>
                </c:pt>
                <c:pt idx="342">
                  <c:v>5.0060000000000032E-10</c:v>
                </c:pt>
                <c:pt idx="343">
                  <c:v>5.1310000000000033E-10</c:v>
                </c:pt>
                <c:pt idx="344">
                  <c:v>5.2560000000000034E-10</c:v>
                </c:pt>
                <c:pt idx="345">
                  <c:v>5.3810000000000034E-10</c:v>
                </c:pt>
                <c:pt idx="346">
                  <c:v>5.5060000000000035E-10</c:v>
                </c:pt>
                <c:pt idx="347">
                  <c:v>5.6310000000000046E-10</c:v>
                </c:pt>
                <c:pt idx="348">
                  <c:v>5.7560000000000027E-10</c:v>
                </c:pt>
                <c:pt idx="349">
                  <c:v>5.8810000000000027E-10</c:v>
                </c:pt>
                <c:pt idx="350">
                  <c:v>6.0060000000000028E-10</c:v>
                </c:pt>
                <c:pt idx="351">
                  <c:v>6.1310000000000029E-10</c:v>
                </c:pt>
                <c:pt idx="352">
                  <c:v>6.256000000000003E-10</c:v>
                </c:pt>
                <c:pt idx="353">
                  <c:v>6.3810000000000041E-10</c:v>
                </c:pt>
                <c:pt idx="354">
                  <c:v>6.5060000000000042E-10</c:v>
                </c:pt>
                <c:pt idx="355">
                  <c:v>6.6310000000000043E-10</c:v>
                </c:pt>
                <c:pt idx="356">
                  <c:v>6.7560000000000044E-10</c:v>
                </c:pt>
                <c:pt idx="357">
                  <c:v>6.8810000000000045E-10</c:v>
                </c:pt>
                <c:pt idx="358">
                  <c:v>7.0060000000000046E-10</c:v>
                </c:pt>
                <c:pt idx="359">
                  <c:v>7.1310000000000046E-10</c:v>
                </c:pt>
                <c:pt idx="360">
                  <c:v>7.2560000000000037E-10</c:v>
                </c:pt>
                <c:pt idx="361">
                  <c:v>7.3810000000000038E-10</c:v>
                </c:pt>
                <c:pt idx="362">
                  <c:v>7.5060000000000039E-10</c:v>
                </c:pt>
                <c:pt idx="363">
                  <c:v>7.6310000000000039E-10</c:v>
                </c:pt>
                <c:pt idx="364">
                  <c:v>7.756000000000004E-10</c:v>
                </c:pt>
                <c:pt idx="365">
                  <c:v>7.8810000000000041E-10</c:v>
                </c:pt>
                <c:pt idx="366">
                  <c:v>8.0060000000000042E-10</c:v>
                </c:pt>
                <c:pt idx="367">
                  <c:v>8.1310000000000033E-10</c:v>
                </c:pt>
                <c:pt idx="368">
                  <c:v>8.2560000000000044E-10</c:v>
                </c:pt>
                <c:pt idx="369">
                  <c:v>8.3810000000000045E-10</c:v>
                </c:pt>
                <c:pt idx="370">
                  <c:v>8.5060000000000045E-10</c:v>
                </c:pt>
                <c:pt idx="371">
                  <c:v>8.6310000000000036E-10</c:v>
                </c:pt>
                <c:pt idx="372">
                  <c:v>8.7560000000000068E-10</c:v>
                </c:pt>
                <c:pt idx="373">
                  <c:v>8.8810000000000069E-10</c:v>
                </c:pt>
                <c:pt idx="374">
                  <c:v>9.006000000000007E-10</c:v>
                </c:pt>
                <c:pt idx="375">
                  <c:v>9.131000000000005E-10</c:v>
                </c:pt>
                <c:pt idx="376">
                  <c:v>9.2560000000000092E-10</c:v>
                </c:pt>
                <c:pt idx="377">
                  <c:v>9.3810000000000072E-10</c:v>
                </c:pt>
                <c:pt idx="378">
                  <c:v>9.5060000000000063E-10</c:v>
                </c:pt>
                <c:pt idx="379">
                  <c:v>9.6310000000000053E-10</c:v>
                </c:pt>
                <c:pt idx="380">
                  <c:v>9.7560000000000064E-10</c:v>
                </c:pt>
                <c:pt idx="381">
                  <c:v>9.8810000000000075E-10</c:v>
                </c:pt>
                <c:pt idx="382">
                  <c:v>1.0006000000000005E-9</c:v>
                </c:pt>
                <c:pt idx="383">
                  <c:v>1.0131000000000002E-9</c:v>
                </c:pt>
                <c:pt idx="384">
                  <c:v>1.0256000000000003E-9</c:v>
                </c:pt>
                <c:pt idx="385">
                  <c:v>1.0381000000000006E-9</c:v>
                </c:pt>
                <c:pt idx="386">
                  <c:v>1.0506000000000005E-9</c:v>
                </c:pt>
                <c:pt idx="387">
                  <c:v>1.0631000000000004E-9</c:v>
                </c:pt>
                <c:pt idx="388">
                  <c:v>1.0756000000000005E-9</c:v>
                </c:pt>
                <c:pt idx="389">
                  <c:v>1.0881000000000006E-9</c:v>
                </c:pt>
                <c:pt idx="390">
                  <c:v>1.1006000000000003E-9</c:v>
                </c:pt>
                <c:pt idx="391">
                  <c:v>1.1131000000000006E-9</c:v>
                </c:pt>
                <c:pt idx="392">
                  <c:v>1.1256000000000003E-9</c:v>
                </c:pt>
                <c:pt idx="393">
                  <c:v>1.1381000000000007E-9</c:v>
                </c:pt>
                <c:pt idx="394">
                  <c:v>1.1506000000000003E-9</c:v>
                </c:pt>
                <c:pt idx="395">
                  <c:v>1.1631000000000007E-9</c:v>
                </c:pt>
                <c:pt idx="396">
                  <c:v>1.1756000000000006E-9</c:v>
                </c:pt>
                <c:pt idx="397">
                  <c:v>1.1881000000000007E-9</c:v>
                </c:pt>
                <c:pt idx="398">
                  <c:v>1.2006000000000006E-9</c:v>
                </c:pt>
                <c:pt idx="399">
                  <c:v>1.2131000000000005E-9</c:v>
                </c:pt>
                <c:pt idx="400">
                  <c:v>1.2256000000000004E-9</c:v>
                </c:pt>
              </c:numCache>
            </c:numRef>
          </c:xVal>
          <c:yVal>
            <c:numRef>
              <c:f>'C:\Users\Lu\Fast Timing\07082012\4mm^2\ZVA&amp;AM\1750V\[T17445.csv]T17445'!$I$100:$I$500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0.23938000000000001</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Timing\07082012\4mm^2\ZVA&amp;AM\1750V\[T17445.csv]T17445'!$A$100:$A$500</c:f>
              <c:numCache>
                <c:formatCode>General</c:formatCode>
                <c:ptCount val="401"/>
                <c:pt idx="0">
                  <c:v>-3.7744000000000022E-9</c:v>
                </c:pt>
                <c:pt idx="1">
                  <c:v>-3.7619000000000012E-9</c:v>
                </c:pt>
                <c:pt idx="2">
                  <c:v>-3.7494000000000028E-9</c:v>
                </c:pt>
                <c:pt idx="3">
                  <c:v>-3.7369000000000019E-9</c:v>
                </c:pt>
                <c:pt idx="4">
                  <c:v>-3.7244000000000022E-9</c:v>
                </c:pt>
                <c:pt idx="5">
                  <c:v>-3.7119000000000016E-9</c:v>
                </c:pt>
                <c:pt idx="6">
                  <c:v>-3.6994000000000015E-9</c:v>
                </c:pt>
                <c:pt idx="7">
                  <c:v>-3.6869000000000018E-9</c:v>
                </c:pt>
                <c:pt idx="8">
                  <c:v>-3.6744000000000017E-9</c:v>
                </c:pt>
                <c:pt idx="9">
                  <c:v>-3.6619000000000016E-9</c:v>
                </c:pt>
                <c:pt idx="10">
                  <c:v>-3.6494000000000019E-9</c:v>
                </c:pt>
                <c:pt idx="11">
                  <c:v>-3.6369000000000018E-9</c:v>
                </c:pt>
                <c:pt idx="12">
                  <c:v>-3.6244000000000017E-9</c:v>
                </c:pt>
                <c:pt idx="13">
                  <c:v>-3.6119000000000011E-9</c:v>
                </c:pt>
                <c:pt idx="14">
                  <c:v>-3.5994000000000014E-9</c:v>
                </c:pt>
                <c:pt idx="15">
                  <c:v>-3.5869000000000017E-9</c:v>
                </c:pt>
                <c:pt idx="16">
                  <c:v>-3.5744000000000016E-9</c:v>
                </c:pt>
                <c:pt idx="17">
                  <c:v>-3.5619000000000015E-9</c:v>
                </c:pt>
                <c:pt idx="18">
                  <c:v>-3.5494000000000018E-9</c:v>
                </c:pt>
                <c:pt idx="19">
                  <c:v>-3.5369000000000013E-9</c:v>
                </c:pt>
                <c:pt idx="20">
                  <c:v>-3.5244000000000016E-9</c:v>
                </c:pt>
                <c:pt idx="21">
                  <c:v>-3.5119000000000011E-9</c:v>
                </c:pt>
                <c:pt idx="22">
                  <c:v>-3.4994000000000014E-9</c:v>
                </c:pt>
                <c:pt idx="23">
                  <c:v>-3.4869000000000017E-9</c:v>
                </c:pt>
                <c:pt idx="24">
                  <c:v>-3.4744000000000016E-9</c:v>
                </c:pt>
                <c:pt idx="25">
                  <c:v>-3.4619000000000015E-9</c:v>
                </c:pt>
                <c:pt idx="26">
                  <c:v>-3.4494000000000013E-9</c:v>
                </c:pt>
                <c:pt idx="27">
                  <c:v>-3.4369000000000012E-9</c:v>
                </c:pt>
                <c:pt idx="28">
                  <c:v>-3.4244000000000015E-9</c:v>
                </c:pt>
                <c:pt idx="29">
                  <c:v>-3.4119000000000014E-9</c:v>
                </c:pt>
                <c:pt idx="30">
                  <c:v>-3.3994000000000013E-9</c:v>
                </c:pt>
                <c:pt idx="31">
                  <c:v>-3.3869000000000016E-9</c:v>
                </c:pt>
                <c:pt idx="32">
                  <c:v>-3.3744000000000015E-9</c:v>
                </c:pt>
                <c:pt idx="33">
                  <c:v>-3.3619000000000014E-9</c:v>
                </c:pt>
                <c:pt idx="34">
                  <c:v>-3.3494000000000013E-9</c:v>
                </c:pt>
                <c:pt idx="35">
                  <c:v>-3.3369000000000008E-9</c:v>
                </c:pt>
                <c:pt idx="36">
                  <c:v>-3.3244000000000015E-9</c:v>
                </c:pt>
                <c:pt idx="37">
                  <c:v>-3.3119000000000014E-9</c:v>
                </c:pt>
                <c:pt idx="38">
                  <c:v>-3.2994000000000017E-9</c:v>
                </c:pt>
                <c:pt idx="39">
                  <c:v>-3.2869000000000015E-9</c:v>
                </c:pt>
                <c:pt idx="40">
                  <c:v>-3.2744000000000014E-9</c:v>
                </c:pt>
                <c:pt idx="41">
                  <c:v>-3.2619000000000017E-9</c:v>
                </c:pt>
                <c:pt idx="42">
                  <c:v>-3.2494000000000016E-9</c:v>
                </c:pt>
                <c:pt idx="43">
                  <c:v>-3.2369000000000011E-9</c:v>
                </c:pt>
                <c:pt idx="44">
                  <c:v>-3.2244000000000018E-9</c:v>
                </c:pt>
                <c:pt idx="45">
                  <c:v>-3.2119000000000017E-9</c:v>
                </c:pt>
                <c:pt idx="46">
                  <c:v>-3.1994000000000016E-9</c:v>
                </c:pt>
                <c:pt idx="47">
                  <c:v>-3.1869000000000011E-9</c:v>
                </c:pt>
                <c:pt idx="48">
                  <c:v>-3.1744000000000014E-9</c:v>
                </c:pt>
                <c:pt idx="49">
                  <c:v>-3.1619000000000017E-9</c:v>
                </c:pt>
                <c:pt idx="50">
                  <c:v>-3.1494000000000016E-9</c:v>
                </c:pt>
                <c:pt idx="51">
                  <c:v>-3.1369000000000014E-9</c:v>
                </c:pt>
                <c:pt idx="52">
                  <c:v>-3.1244000000000017E-9</c:v>
                </c:pt>
                <c:pt idx="53">
                  <c:v>-3.1119000000000016E-9</c:v>
                </c:pt>
                <c:pt idx="54">
                  <c:v>-3.0994000000000011E-9</c:v>
                </c:pt>
                <c:pt idx="55">
                  <c:v>-3.0869000000000014E-9</c:v>
                </c:pt>
                <c:pt idx="56">
                  <c:v>-3.0744000000000013E-9</c:v>
                </c:pt>
                <c:pt idx="57">
                  <c:v>-3.0619000000000012E-9</c:v>
                </c:pt>
                <c:pt idx="58">
                  <c:v>-3.0494000000000015E-9</c:v>
                </c:pt>
                <c:pt idx="59">
                  <c:v>-3.0369000000000014E-9</c:v>
                </c:pt>
                <c:pt idx="60">
                  <c:v>-3.0244000000000017E-9</c:v>
                </c:pt>
                <c:pt idx="61">
                  <c:v>-3.0119000000000007E-9</c:v>
                </c:pt>
                <c:pt idx="62">
                  <c:v>-2.999400000000001E-9</c:v>
                </c:pt>
                <c:pt idx="63">
                  <c:v>-2.9869000000000013E-9</c:v>
                </c:pt>
                <c:pt idx="64">
                  <c:v>-2.9744000000000012E-9</c:v>
                </c:pt>
                <c:pt idx="65">
                  <c:v>-2.9619000000000011E-9</c:v>
                </c:pt>
                <c:pt idx="66">
                  <c:v>-2.9494000000000014E-9</c:v>
                </c:pt>
                <c:pt idx="67">
                  <c:v>-2.9369000000000009E-9</c:v>
                </c:pt>
                <c:pt idx="68">
                  <c:v>-2.9244000000000012E-9</c:v>
                </c:pt>
                <c:pt idx="69">
                  <c:v>-2.9119000000000007E-9</c:v>
                </c:pt>
                <c:pt idx="70">
                  <c:v>-2.899400000000001E-9</c:v>
                </c:pt>
                <c:pt idx="71">
                  <c:v>-2.8869000000000013E-9</c:v>
                </c:pt>
                <c:pt idx="72">
                  <c:v>-2.8744000000000012E-9</c:v>
                </c:pt>
                <c:pt idx="73">
                  <c:v>-2.861900000000001E-9</c:v>
                </c:pt>
                <c:pt idx="74">
                  <c:v>-2.8494000000000009E-9</c:v>
                </c:pt>
                <c:pt idx="75">
                  <c:v>-2.8369000000000008E-9</c:v>
                </c:pt>
                <c:pt idx="76">
                  <c:v>-2.8244000000000011E-9</c:v>
                </c:pt>
                <c:pt idx="77">
                  <c:v>-2.811900000000001E-9</c:v>
                </c:pt>
                <c:pt idx="78">
                  <c:v>-2.7994000000000013E-9</c:v>
                </c:pt>
                <c:pt idx="79">
                  <c:v>-2.7869000000000016E-9</c:v>
                </c:pt>
                <c:pt idx="80">
                  <c:v>-2.7744000000000015E-9</c:v>
                </c:pt>
                <c:pt idx="81">
                  <c:v>-2.7619000000000018E-9</c:v>
                </c:pt>
                <c:pt idx="82">
                  <c:v>-2.7494000000000013E-9</c:v>
                </c:pt>
                <c:pt idx="83">
                  <c:v>-2.7369000000000008E-9</c:v>
                </c:pt>
                <c:pt idx="84">
                  <c:v>-2.7244000000000015E-9</c:v>
                </c:pt>
                <c:pt idx="85">
                  <c:v>-2.7119000000000014E-9</c:v>
                </c:pt>
                <c:pt idx="86">
                  <c:v>-2.6994000000000012E-9</c:v>
                </c:pt>
                <c:pt idx="87">
                  <c:v>-2.6869000000000011E-9</c:v>
                </c:pt>
                <c:pt idx="88">
                  <c:v>-2.674400000000001E-9</c:v>
                </c:pt>
                <c:pt idx="89">
                  <c:v>-2.6619000000000013E-9</c:v>
                </c:pt>
                <c:pt idx="90">
                  <c:v>-2.6494000000000012E-9</c:v>
                </c:pt>
                <c:pt idx="91">
                  <c:v>-2.6369000000000007E-9</c:v>
                </c:pt>
                <c:pt idx="92">
                  <c:v>-2.6244000000000014E-9</c:v>
                </c:pt>
                <c:pt idx="93">
                  <c:v>-2.6119000000000013E-9</c:v>
                </c:pt>
                <c:pt idx="94">
                  <c:v>-2.5994000000000012E-9</c:v>
                </c:pt>
                <c:pt idx="95">
                  <c:v>-2.5869000000000007E-9</c:v>
                </c:pt>
                <c:pt idx="96">
                  <c:v>-2.574400000000001E-9</c:v>
                </c:pt>
                <c:pt idx="97">
                  <c:v>-2.5619000000000013E-9</c:v>
                </c:pt>
                <c:pt idx="98">
                  <c:v>-2.5494000000000011E-9</c:v>
                </c:pt>
                <c:pt idx="99">
                  <c:v>-2.536900000000001E-9</c:v>
                </c:pt>
                <c:pt idx="100">
                  <c:v>-2.5244000000000013E-9</c:v>
                </c:pt>
                <c:pt idx="101">
                  <c:v>-2.5119000000000012E-9</c:v>
                </c:pt>
                <c:pt idx="102">
                  <c:v>-2.4994000000000007E-9</c:v>
                </c:pt>
                <c:pt idx="103">
                  <c:v>-2.486900000000001E-9</c:v>
                </c:pt>
                <c:pt idx="104">
                  <c:v>-2.4744000000000009E-9</c:v>
                </c:pt>
                <c:pt idx="105">
                  <c:v>-2.4619000000000008E-9</c:v>
                </c:pt>
                <c:pt idx="106">
                  <c:v>-2.4494000000000011E-9</c:v>
                </c:pt>
                <c:pt idx="107">
                  <c:v>-2.436900000000001E-9</c:v>
                </c:pt>
                <c:pt idx="108">
                  <c:v>-2.4244000000000013E-9</c:v>
                </c:pt>
                <c:pt idx="109">
                  <c:v>-2.4119000000000003E-9</c:v>
                </c:pt>
                <c:pt idx="110">
                  <c:v>-2.3994000000000006E-9</c:v>
                </c:pt>
                <c:pt idx="111">
                  <c:v>-2.3869000000000009E-9</c:v>
                </c:pt>
                <c:pt idx="112">
                  <c:v>-2.3744000000000008E-9</c:v>
                </c:pt>
                <c:pt idx="113">
                  <c:v>-2.3619000000000007E-9</c:v>
                </c:pt>
                <c:pt idx="114">
                  <c:v>-2.349400000000001E-9</c:v>
                </c:pt>
                <c:pt idx="115">
                  <c:v>-2.3369000000000009E-9</c:v>
                </c:pt>
                <c:pt idx="116">
                  <c:v>-2.3244000000000008E-9</c:v>
                </c:pt>
                <c:pt idx="117">
                  <c:v>-2.3119000000000003E-9</c:v>
                </c:pt>
                <c:pt idx="118">
                  <c:v>-2.299400000000001E-9</c:v>
                </c:pt>
                <c:pt idx="119">
                  <c:v>-2.2869000000000013E-9</c:v>
                </c:pt>
                <c:pt idx="120">
                  <c:v>-2.2744000000000012E-9</c:v>
                </c:pt>
                <c:pt idx="121">
                  <c:v>-2.2619000000000011E-9</c:v>
                </c:pt>
                <c:pt idx="122">
                  <c:v>-2.2494000000000014E-9</c:v>
                </c:pt>
                <c:pt idx="123">
                  <c:v>-2.2369000000000008E-9</c:v>
                </c:pt>
                <c:pt idx="124">
                  <c:v>-2.2244000000000011E-9</c:v>
                </c:pt>
                <c:pt idx="125">
                  <c:v>-2.211900000000001E-9</c:v>
                </c:pt>
                <c:pt idx="126">
                  <c:v>-2.1994000000000009E-9</c:v>
                </c:pt>
                <c:pt idx="127">
                  <c:v>-2.1869000000000012E-9</c:v>
                </c:pt>
                <c:pt idx="128">
                  <c:v>-2.1744000000000011E-9</c:v>
                </c:pt>
                <c:pt idx="129">
                  <c:v>-2.1619000000000014E-9</c:v>
                </c:pt>
                <c:pt idx="130">
                  <c:v>-2.1494000000000009E-9</c:v>
                </c:pt>
                <c:pt idx="131">
                  <c:v>-2.1369000000000003E-9</c:v>
                </c:pt>
                <c:pt idx="132">
                  <c:v>-2.1244000000000011E-9</c:v>
                </c:pt>
                <c:pt idx="133">
                  <c:v>-2.1119000000000009E-9</c:v>
                </c:pt>
                <c:pt idx="134">
                  <c:v>-2.0994000000000008E-9</c:v>
                </c:pt>
                <c:pt idx="135">
                  <c:v>-2.0869000000000007E-9</c:v>
                </c:pt>
                <c:pt idx="136">
                  <c:v>-2.074400000000001E-9</c:v>
                </c:pt>
                <c:pt idx="137">
                  <c:v>-2.0619000000000009E-9</c:v>
                </c:pt>
                <c:pt idx="138">
                  <c:v>-2.0494000000000008E-9</c:v>
                </c:pt>
                <c:pt idx="139">
                  <c:v>-2.0369000000000003E-9</c:v>
                </c:pt>
                <c:pt idx="140">
                  <c:v>-2.024400000000001E-9</c:v>
                </c:pt>
                <c:pt idx="141">
                  <c:v>-2.0119000000000009E-9</c:v>
                </c:pt>
                <c:pt idx="142">
                  <c:v>-1.9994000000000008E-9</c:v>
                </c:pt>
                <c:pt idx="143">
                  <c:v>-1.9869000000000011E-9</c:v>
                </c:pt>
                <c:pt idx="144">
                  <c:v>-1.974400000000001E-9</c:v>
                </c:pt>
                <c:pt idx="145">
                  <c:v>-1.9619000000000008E-9</c:v>
                </c:pt>
                <c:pt idx="146">
                  <c:v>-1.9494000000000007E-9</c:v>
                </c:pt>
                <c:pt idx="147">
                  <c:v>-1.9369000000000006E-9</c:v>
                </c:pt>
                <c:pt idx="148">
                  <c:v>-1.9244000000000009E-9</c:v>
                </c:pt>
                <c:pt idx="149">
                  <c:v>-1.9119000000000008E-9</c:v>
                </c:pt>
                <c:pt idx="150">
                  <c:v>-1.8994000000000007E-9</c:v>
                </c:pt>
                <c:pt idx="151">
                  <c:v>-1.886900000000001E-9</c:v>
                </c:pt>
                <c:pt idx="152">
                  <c:v>-1.8744000000000009E-9</c:v>
                </c:pt>
                <c:pt idx="153">
                  <c:v>-1.8619000000000008E-9</c:v>
                </c:pt>
                <c:pt idx="154">
                  <c:v>-1.8494000000000009E-9</c:v>
                </c:pt>
                <c:pt idx="155">
                  <c:v>-1.8369000000000008E-9</c:v>
                </c:pt>
                <c:pt idx="156">
                  <c:v>-1.8244000000000009E-9</c:v>
                </c:pt>
                <c:pt idx="157">
                  <c:v>-1.8119000000000005E-9</c:v>
                </c:pt>
                <c:pt idx="158">
                  <c:v>-1.7994000000000008E-9</c:v>
                </c:pt>
                <c:pt idx="159">
                  <c:v>-1.7869000000000005E-9</c:v>
                </c:pt>
                <c:pt idx="160">
                  <c:v>-1.7744000000000008E-9</c:v>
                </c:pt>
                <c:pt idx="161">
                  <c:v>-1.7619000000000007E-9</c:v>
                </c:pt>
                <c:pt idx="162">
                  <c:v>-1.7494000000000008E-9</c:v>
                </c:pt>
                <c:pt idx="163">
                  <c:v>-1.7369000000000007E-9</c:v>
                </c:pt>
                <c:pt idx="164">
                  <c:v>-1.7244000000000008E-9</c:v>
                </c:pt>
                <c:pt idx="165">
                  <c:v>-1.7119000000000007E-9</c:v>
                </c:pt>
                <c:pt idx="166">
                  <c:v>-1.6994000000000006E-9</c:v>
                </c:pt>
                <c:pt idx="167">
                  <c:v>-1.6869000000000009E-9</c:v>
                </c:pt>
                <c:pt idx="168">
                  <c:v>-1.6744000000000008E-9</c:v>
                </c:pt>
                <c:pt idx="169">
                  <c:v>-1.6619000000000008E-9</c:v>
                </c:pt>
                <c:pt idx="170">
                  <c:v>-1.6494000000000005E-9</c:v>
                </c:pt>
                <c:pt idx="171">
                  <c:v>-1.6369000000000008E-9</c:v>
                </c:pt>
                <c:pt idx="172">
                  <c:v>-1.6244000000000009E-9</c:v>
                </c:pt>
                <c:pt idx="173">
                  <c:v>-1.6119000000000006E-9</c:v>
                </c:pt>
                <c:pt idx="174">
                  <c:v>-1.5994000000000007E-9</c:v>
                </c:pt>
                <c:pt idx="175">
                  <c:v>-1.5869000000000008E-9</c:v>
                </c:pt>
                <c:pt idx="176">
                  <c:v>-1.5744000000000009E-9</c:v>
                </c:pt>
                <c:pt idx="177">
                  <c:v>-1.5619000000000006E-9</c:v>
                </c:pt>
                <c:pt idx="178">
                  <c:v>-1.5494000000000007E-9</c:v>
                </c:pt>
                <c:pt idx="179">
                  <c:v>-1.5369000000000006E-9</c:v>
                </c:pt>
                <c:pt idx="180">
                  <c:v>-1.5244000000000007E-9</c:v>
                </c:pt>
                <c:pt idx="181">
                  <c:v>-1.5119000000000003E-9</c:v>
                </c:pt>
                <c:pt idx="182">
                  <c:v>-1.4994000000000006E-9</c:v>
                </c:pt>
                <c:pt idx="183">
                  <c:v>-1.4869000000000003E-9</c:v>
                </c:pt>
                <c:pt idx="184">
                  <c:v>-1.4744000000000006E-9</c:v>
                </c:pt>
                <c:pt idx="185">
                  <c:v>-1.4619000000000005E-9</c:v>
                </c:pt>
                <c:pt idx="186">
                  <c:v>-1.4494000000000006E-9</c:v>
                </c:pt>
                <c:pt idx="187">
                  <c:v>-1.4369000000000005E-9</c:v>
                </c:pt>
                <c:pt idx="188">
                  <c:v>-1.4244000000000006E-9</c:v>
                </c:pt>
                <c:pt idx="189">
                  <c:v>-1.4119000000000005E-9</c:v>
                </c:pt>
                <c:pt idx="190">
                  <c:v>-1.3994000000000004E-9</c:v>
                </c:pt>
                <c:pt idx="191">
                  <c:v>-1.3869000000000007E-9</c:v>
                </c:pt>
                <c:pt idx="192">
                  <c:v>-1.3744000000000005E-9</c:v>
                </c:pt>
                <c:pt idx="193">
                  <c:v>-1.3619000000000006E-9</c:v>
                </c:pt>
                <c:pt idx="194">
                  <c:v>-1.3494000000000003E-9</c:v>
                </c:pt>
                <c:pt idx="195">
                  <c:v>-1.3369000000000006E-9</c:v>
                </c:pt>
                <c:pt idx="196">
                  <c:v>-1.3244000000000007E-9</c:v>
                </c:pt>
                <c:pt idx="197">
                  <c:v>-1.3119000000000004E-9</c:v>
                </c:pt>
                <c:pt idx="198">
                  <c:v>-1.2994000000000005E-9</c:v>
                </c:pt>
                <c:pt idx="199">
                  <c:v>-1.2869000000000006E-9</c:v>
                </c:pt>
                <c:pt idx="200">
                  <c:v>-1.2744000000000007E-9</c:v>
                </c:pt>
                <c:pt idx="201">
                  <c:v>-1.2619000000000004E-9</c:v>
                </c:pt>
                <c:pt idx="202">
                  <c:v>-1.2494000000000005E-9</c:v>
                </c:pt>
                <c:pt idx="203">
                  <c:v>-1.2369000000000004E-9</c:v>
                </c:pt>
                <c:pt idx="204">
                  <c:v>-1.2244000000000004E-9</c:v>
                </c:pt>
                <c:pt idx="205">
                  <c:v>-1.2119000000000001E-9</c:v>
                </c:pt>
                <c:pt idx="206">
                  <c:v>-1.1994000000000006E-9</c:v>
                </c:pt>
                <c:pt idx="207">
                  <c:v>-1.1869000000000005E-9</c:v>
                </c:pt>
                <c:pt idx="208">
                  <c:v>-1.1744000000000006E-9</c:v>
                </c:pt>
                <c:pt idx="209">
                  <c:v>-1.1619000000000005E-9</c:v>
                </c:pt>
                <c:pt idx="210">
                  <c:v>-1.1494000000000006E-9</c:v>
                </c:pt>
                <c:pt idx="211">
                  <c:v>-1.1369000000000005E-9</c:v>
                </c:pt>
                <c:pt idx="212">
                  <c:v>-1.1244000000000006E-9</c:v>
                </c:pt>
                <c:pt idx="213">
                  <c:v>-1.1119000000000005E-9</c:v>
                </c:pt>
                <c:pt idx="214">
                  <c:v>-1.0994000000000004E-9</c:v>
                </c:pt>
                <c:pt idx="215">
                  <c:v>-1.0869000000000005E-9</c:v>
                </c:pt>
                <c:pt idx="216">
                  <c:v>-1.0744000000000003E-9</c:v>
                </c:pt>
                <c:pt idx="217">
                  <c:v>-1.0619000000000004E-9</c:v>
                </c:pt>
                <c:pt idx="218">
                  <c:v>-1.0494000000000001E-9</c:v>
                </c:pt>
                <c:pt idx="219">
                  <c:v>-1.0369000000000004E-9</c:v>
                </c:pt>
                <c:pt idx="220">
                  <c:v>-1.0244000000000005E-9</c:v>
                </c:pt>
                <c:pt idx="221">
                  <c:v>-1.0119000000000004E-9</c:v>
                </c:pt>
                <c:pt idx="222">
                  <c:v>-9.9940000000000071E-10</c:v>
                </c:pt>
                <c:pt idx="223">
                  <c:v>-9.869000000000008E-10</c:v>
                </c:pt>
                <c:pt idx="224">
                  <c:v>-9.7440000000000027E-10</c:v>
                </c:pt>
                <c:pt idx="225">
                  <c:v>-9.6190000000000058E-10</c:v>
                </c:pt>
                <c:pt idx="226">
                  <c:v>-9.4940000000000046E-10</c:v>
                </c:pt>
                <c:pt idx="227">
                  <c:v>-9.3690000000000077E-10</c:v>
                </c:pt>
                <c:pt idx="228">
                  <c:v>-9.2440000000000034E-10</c:v>
                </c:pt>
                <c:pt idx="229">
                  <c:v>-9.1190000000000044E-10</c:v>
                </c:pt>
                <c:pt idx="230">
                  <c:v>-8.9940000000000043E-10</c:v>
                </c:pt>
                <c:pt idx="231">
                  <c:v>-8.8690000000000063E-10</c:v>
                </c:pt>
                <c:pt idx="232">
                  <c:v>-8.7440000000000031E-10</c:v>
                </c:pt>
                <c:pt idx="233">
                  <c:v>-8.6190000000000061E-10</c:v>
                </c:pt>
                <c:pt idx="234">
                  <c:v>-8.494000000000006E-10</c:v>
                </c:pt>
                <c:pt idx="235">
                  <c:v>-8.3690000000000059E-10</c:v>
                </c:pt>
                <c:pt idx="236">
                  <c:v>-8.2440000000000048E-10</c:v>
                </c:pt>
                <c:pt idx="237">
                  <c:v>-8.1190000000000047E-10</c:v>
                </c:pt>
                <c:pt idx="238">
                  <c:v>-7.9940000000000047E-10</c:v>
                </c:pt>
                <c:pt idx="239">
                  <c:v>-7.8690000000000046E-10</c:v>
                </c:pt>
                <c:pt idx="240">
                  <c:v>-7.7440000000000045E-10</c:v>
                </c:pt>
                <c:pt idx="241">
                  <c:v>-7.6190000000000044E-10</c:v>
                </c:pt>
                <c:pt idx="242">
                  <c:v>-7.4940000000000043E-10</c:v>
                </c:pt>
                <c:pt idx="243">
                  <c:v>-7.3690000000000042E-10</c:v>
                </c:pt>
                <c:pt idx="244">
                  <c:v>-7.2440000000000041E-10</c:v>
                </c:pt>
                <c:pt idx="245">
                  <c:v>-7.119000000000003E-10</c:v>
                </c:pt>
                <c:pt idx="246">
                  <c:v>-6.994000000000004E-10</c:v>
                </c:pt>
                <c:pt idx="247">
                  <c:v>-6.8690000000000029E-10</c:v>
                </c:pt>
                <c:pt idx="248">
                  <c:v>-6.7440000000000038E-10</c:v>
                </c:pt>
                <c:pt idx="249">
                  <c:v>-6.6190000000000027E-10</c:v>
                </c:pt>
                <c:pt idx="250">
                  <c:v>-6.4940000000000036E-10</c:v>
                </c:pt>
                <c:pt idx="251">
                  <c:v>-6.3690000000000035E-10</c:v>
                </c:pt>
                <c:pt idx="252">
                  <c:v>-6.2440000000000035E-10</c:v>
                </c:pt>
                <c:pt idx="253">
                  <c:v>-6.1190000000000034E-10</c:v>
                </c:pt>
                <c:pt idx="254">
                  <c:v>-5.9940000000000033E-10</c:v>
                </c:pt>
                <c:pt idx="255">
                  <c:v>-5.8690000000000032E-10</c:v>
                </c:pt>
                <c:pt idx="256">
                  <c:v>-5.7440000000000031E-10</c:v>
                </c:pt>
                <c:pt idx="257">
                  <c:v>-5.619000000000002E-10</c:v>
                </c:pt>
                <c:pt idx="258">
                  <c:v>-5.4940000000000029E-10</c:v>
                </c:pt>
                <c:pt idx="259">
                  <c:v>-5.3690000000000018E-10</c:v>
                </c:pt>
                <c:pt idx="260">
                  <c:v>-5.2440000000000028E-10</c:v>
                </c:pt>
                <c:pt idx="261">
                  <c:v>-5.1190000000000017E-10</c:v>
                </c:pt>
                <c:pt idx="262">
                  <c:v>-4.9940000000000026E-10</c:v>
                </c:pt>
                <c:pt idx="263">
                  <c:v>-4.8690000000000036E-10</c:v>
                </c:pt>
                <c:pt idx="264">
                  <c:v>-4.7440000000000024E-10</c:v>
                </c:pt>
                <c:pt idx="265">
                  <c:v>-4.6190000000000013E-10</c:v>
                </c:pt>
                <c:pt idx="266">
                  <c:v>-4.4940000000000023E-10</c:v>
                </c:pt>
                <c:pt idx="267">
                  <c:v>-4.3690000000000022E-10</c:v>
                </c:pt>
                <c:pt idx="268">
                  <c:v>-4.2440000000000021E-10</c:v>
                </c:pt>
                <c:pt idx="269">
                  <c:v>-4.119000000000001E-10</c:v>
                </c:pt>
                <c:pt idx="270">
                  <c:v>-3.9940000000000019E-10</c:v>
                </c:pt>
                <c:pt idx="271">
                  <c:v>-3.8690000000000018E-10</c:v>
                </c:pt>
                <c:pt idx="272">
                  <c:v>-3.7440000000000023E-10</c:v>
                </c:pt>
                <c:pt idx="273">
                  <c:v>-3.6190000000000017E-10</c:v>
                </c:pt>
                <c:pt idx="274">
                  <c:v>-3.4940000000000016E-10</c:v>
                </c:pt>
                <c:pt idx="275">
                  <c:v>-3.3690000000000015E-10</c:v>
                </c:pt>
                <c:pt idx="276">
                  <c:v>-3.2440000000000019E-10</c:v>
                </c:pt>
                <c:pt idx="277">
                  <c:v>-3.1190000000000013E-10</c:v>
                </c:pt>
                <c:pt idx="278">
                  <c:v>-2.9940000000000012E-10</c:v>
                </c:pt>
                <c:pt idx="279">
                  <c:v>-2.8690000000000012E-10</c:v>
                </c:pt>
                <c:pt idx="280">
                  <c:v>-2.7440000000000016E-10</c:v>
                </c:pt>
                <c:pt idx="281">
                  <c:v>-2.619000000000001E-10</c:v>
                </c:pt>
                <c:pt idx="282">
                  <c:v>-2.4940000000000009E-10</c:v>
                </c:pt>
                <c:pt idx="283">
                  <c:v>-2.3690000000000013E-10</c:v>
                </c:pt>
                <c:pt idx="284">
                  <c:v>-2.2440000000000015E-10</c:v>
                </c:pt>
                <c:pt idx="285">
                  <c:v>-2.1190000000000009E-10</c:v>
                </c:pt>
                <c:pt idx="286">
                  <c:v>-1.9940000000000013E-10</c:v>
                </c:pt>
                <c:pt idx="287">
                  <c:v>-1.869000000000001E-10</c:v>
                </c:pt>
                <c:pt idx="288">
                  <c:v>-1.7440000000000006E-10</c:v>
                </c:pt>
                <c:pt idx="289">
                  <c:v>-1.6190000000000008E-10</c:v>
                </c:pt>
                <c:pt idx="290">
                  <c:v>-1.4940000000000007E-10</c:v>
                </c:pt>
                <c:pt idx="291">
                  <c:v>-1.3690000000000006E-10</c:v>
                </c:pt>
                <c:pt idx="292">
                  <c:v>-1.2440000000000006E-10</c:v>
                </c:pt>
                <c:pt idx="293">
                  <c:v>-1.1190000000000006E-10</c:v>
                </c:pt>
                <c:pt idx="294">
                  <c:v>-9.9400000000000052E-11</c:v>
                </c:pt>
                <c:pt idx="295">
                  <c:v>-8.6900000000000044E-11</c:v>
                </c:pt>
                <c:pt idx="296">
                  <c:v>-7.4400000000000048E-11</c:v>
                </c:pt>
                <c:pt idx="297">
                  <c:v>-6.1900000000000027E-11</c:v>
                </c:pt>
                <c:pt idx="298">
                  <c:v>-4.9400000000000031E-11</c:v>
                </c:pt>
                <c:pt idx="299">
                  <c:v>-3.6900000000000029E-11</c:v>
                </c:pt>
                <c:pt idx="300">
                  <c:v>-2.4400000000000014E-11</c:v>
                </c:pt>
                <c:pt idx="301">
                  <c:v>-1.1900000000000009E-11</c:v>
                </c:pt>
                <c:pt idx="302">
                  <c:v>6.0000000000000047E-13</c:v>
                </c:pt>
                <c:pt idx="303">
                  <c:v>1.3100000000000008E-11</c:v>
                </c:pt>
                <c:pt idx="304">
                  <c:v>2.5600000000000017E-11</c:v>
                </c:pt>
                <c:pt idx="305">
                  <c:v>3.8100000000000022E-11</c:v>
                </c:pt>
                <c:pt idx="306">
                  <c:v>5.0600000000000024E-11</c:v>
                </c:pt>
                <c:pt idx="307">
                  <c:v>6.310000000000002E-11</c:v>
                </c:pt>
                <c:pt idx="308">
                  <c:v>7.5600000000000041E-11</c:v>
                </c:pt>
                <c:pt idx="309">
                  <c:v>8.8100000000000076E-11</c:v>
                </c:pt>
                <c:pt idx="310">
                  <c:v>1.0060000000000001E-10</c:v>
                </c:pt>
                <c:pt idx="311">
                  <c:v>1.1310000000000007E-10</c:v>
                </c:pt>
                <c:pt idx="312">
                  <c:v>1.2560000000000006E-10</c:v>
                </c:pt>
                <c:pt idx="313">
                  <c:v>1.3810000000000005E-10</c:v>
                </c:pt>
                <c:pt idx="314">
                  <c:v>1.5060000000000008E-10</c:v>
                </c:pt>
                <c:pt idx="315">
                  <c:v>1.6310000000000009E-10</c:v>
                </c:pt>
                <c:pt idx="316">
                  <c:v>1.7560000000000005E-10</c:v>
                </c:pt>
                <c:pt idx="317">
                  <c:v>1.8810000000000011E-10</c:v>
                </c:pt>
                <c:pt idx="318">
                  <c:v>2.0060000000000009E-10</c:v>
                </c:pt>
                <c:pt idx="319">
                  <c:v>2.131000000000001E-10</c:v>
                </c:pt>
                <c:pt idx="320">
                  <c:v>2.256000000000001E-10</c:v>
                </c:pt>
                <c:pt idx="321">
                  <c:v>2.3810000000000009E-10</c:v>
                </c:pt>
                <c:pt idx="322">
                  <c:v>2.506000000000001E-10</c:v>
                </c:pt>
                <c:pt idx="323">
                  <c:v>2.631000000000001E-10</c:v>
                </c:pt>
                <c:pt idx="324">
                  <c:v>2.7560000000000011E-10</c:v>
                </c:pt>
                <c:pt idx="325">
                  <c:v>2.8810000000000012E-10</c:v>
                </c:pt>
                <c:pt idx="326">
                  <c:v>3.0060000000000013E-10</c:v>
                </c:pt>
                <c:pt idx="327">
                  <c:v>3.1310000000000014E-10</c:v>
                </c:pt>
                <c:pt idx="328">
                  <c:v>3.2560000000000015E-10</c:v>
                </c:pt>
                <c:pt idx="329">
                  <c:v>3.3810000000000016E-10</c:v>
                </c:pt>
                <c:pt idx="330">
                  <c:v>3.5060000000000016E-10</c:v>
                </c:pt>
                <c:pt idx="331">
                  <c:v>3.6310000000000017E-10</c:v>
                </c:pt>
                <c:pt idx="332">
                  <c:v>3.7560000000000018E-10</c:v>
                </c:pt>
                <c:pt idx="333">
                  <c:v>3.8810000000000019E-10</c:v>
                </c:pt>
                <c:pt idx="334">
                  <c:v>4.0060000000000015E-10</c:v>
                </c:pt>
                <c:pt idx="335">
                  <c:v>4.1310000000000026E-10</c:v>
                </c:pt>
                <c:pt idx="336">
                  <c:v>4.2560000000000027E-10</c:v>
                </c:pt>
                <c:pt idx="337">
                  <c:v>4.3810000000000028E-10</c:v>
                </c:pt>
                <c:pt idx="338">
                  <c:v>4.5060000000000018E-10</c:v>
                </c:pt>
                <c:pt idx="339">
                  <c:v>4.6310000000000019E-10</c:v>
                </c:pt>
                <c:pt idx="340">
                  <c:v>4.756000000000002E-10</c:v>
                </c:pt>
                <c:pt idx="341">
                  <c:v>4.8810000000000031E-10</c:v>
                </c:pt>
                <c:pt idx="342">
                  <c:v>5.0060000000000032E-10</c:v>
                </c:pt>
                <c:pt idx="343">
                  <c:v>5.1310000000000033E-10</c:v>
                </c:pt>
                <c:pt idx="344">
                  <c:v>5.2560000000000034E-10</c:v>
                </c:pt>
                <c:pt idx="345">
                  <c:v>5.3810000000000034E-10</c:v>
                </c:pt>
                <c:pt idx="346">
                  <c:v>5.5060000000000035E-10</c:v>
                </c:pt>
                <c:pt idx="347">
                  <c:v>5.6310000000000046E-10</c:v>
                </c:pt>
                <c:pt idx="348">
                  <c:v>5.7560000000000027E-10</c:v>
                </c:pt>
                <c:pt idx="349">
                  <c:v>5.8810000000000027E-10</c:v>
                </c:pt>
                <c:pt idx="350">
                  <c:v>6.0060000000000028E-10</c:v>
                </c:pt>
                <c:pt idx="351">
                  <c:v>6.1310000000000029E-10</c:v>
                </c:pt>
                <c:pt idx="352">
                  <c:v>6.256000000000003E-10</c:v>
                </c:pt>
                <c:pt idx="353">
                  <c:v>6.3810000000000041E-10</c:v>
                </c:pt>
                <c:pt idx="354">
                  <c:v>6.5060000000000042E-10</c:v>
                </c:pt>
                <c:pt idx="355">
                  <c:v>6.6310000000000043E-10</c:v>
                </c:pt>
                <c:pt idx="356">
                  <c:v>6.7560000000000044E-10</c:v>
                </c:pt>
                <c:pt idx="357">
                  <c:v>6.8810000000000045E-10</c:v>
                </c:pt>
                <c:pt idx="358">
                  <c:v>7.0060000000000046E-10</c:v>
                </c:pt>
                <c:pt idx="359">
                  <c:v>7.1310000000000046E-10</c:v>
                </c:pt>
                <c:pt idx="360">
                  <c:v>7.2560000000000037E-10</c:v>
                </c:pt>
                <c:pt idx="361">
                  <c:v>7.3810000000000038E-10</c:v>
                </c:pt>
                <c:pt idx="362">
                  <c:v>7.5060000000000039E-10</c:v>
                </c:pt>
                <c:pt idx="363">
                  <c:v>7.6310000000000039E-10</c:v>
                </c:pt>
                <c:pt idx="364">
                  <c:v>7.756000000000004E-10</c:v>
                </c:pt>
                <c:pt idx="365">
                  <c:v>7.8810000000000041E-10</c:v>
                </c:pt>
                <c:pt idx="366">
                  <c:v>8.0060000000000042E-10</c:v>
                </c:pt>
                <c:pt idx="367">
                  <c:v>8.1310000000000033E-10</c:v>
                </c:pt>
                <c:pt idx="368">
                  <c:v>8.2560000000000044E-10</c:v>
                </c:pt>
                <c:pt idx="369">
                  <c:v>8.3810000000000045E-10</c:v>
                </c:pt>
                <c:pt idx="370">
                  <c:v>8.5060000000000045E-10</c:v>
                </c:pt>
                <c:pt idx="371">
                  <c:v>8.6310000000000036E-10</c:v>
                </c:pt>
                <c:pt idx="372">
                  <c:v>8.7560000000000068E-10</c:v>
                </c:pt>
                <c:pt idx="373">
                  <c:v>8.8810000000000069E-10</c:v>
                </c:pt>
                <c:pt idx="374">
                  <c:v>9.006000000000007E-10</c:v>
                </c:pt>
                <c:pt idx="375">
                  <c:v>9.131000000000005E-10</c:v>
                </c:pt>
                <c:pt idx="376">
                  <c:v>9.2560000000000092E-10</c:v>
                </c:pt>
                <c:pt idx="377">
                  <c:v>9.3810000000000072E-10</c:v>
                </c:pt>
                <c:pt idx="378">
                  <c:v>9.5060000000000063E-10</c:v>
                </c:pt>
                <c:pt idx="379">
                  <c:v>9.6310000000000053E-10</c:v>
                </c:pt>
                <c:pt idx="380">
                  <c:v>9.7560000000000064E-10</c:v>
                </c:pt>
                <c:pt idx="381">
                  <c:v>9.8810000000000075E-10</c:v>
                </c:pt>
                <c:pt idx="382">
                  <c:v>1.0006000000000005E-9</c:v>
                </c:pt>
                <c:pt idx="383">
                  <c:v>1.0131000000000002E-9</c:v>
                </c:pt>
                <c:pt idx="384">
                  <c:v>1.0256000000000003E-9</c:v>
                </c:pt>
                <c:pt idx="385">
                  <c:v>1.0381000000000006E-9</c:v>
                </c:pt>
                <c:pt idx="386">
                  <c:v>1.0506000000000005E-9</c:v>
                </c:pt>
                <c:pt idx="387">
                  <c:v>1.0631000000000004E-9</c:v>
                </c:pt>
                <c:pt idx="388">
                  <c:v>1.0756000000000005E-9</c:v>
                </c:pt>
                <c:pt idx="389">
                  <c:v>1.0881000000000006E-9</c:v>
                </c:pt>
                <c:pt idx="390">
                  <c:v>1.1006000000000003E-9</c:v>
                </c:pt>
                <c:pt idx="391">
                  <c:v>1.1131000000000006E-9</c:v>
                </c:pt>
                <c:pt idx="392">
                  <c:v>1.1256000000000003E-9</c:v>
                </c:pt>
                <c:pt idx="393">
                  <c:v>1.1381000000000007E-9</c:v>
                </c:pt>
                <c:pt idx="394">
                  <c:v>1.1506000000000003E-9</c:v>
                </c:pt>
                <c:pt idx="395">
                  <c:v>1.1631000000000007E-9</c:v>
                </c:pt>
                <c:pt idx="396">
                  <c:v>1.1756000000000006E-9</c:v>
                </c:pt>
                <c:pt idx="397">
                  <c:v>1.1881000000000007E-9</c:v>
                </c:pt>
                <c:pt idx="398">
                  <c:v>1.2006000000000006E-9</c:v>
                </c:pt>
                <c:pt idx="399">
                  <c:v>1.2131000000000005E-9</c:v>
                </c:pt>
                <c:pt idx="400">
                  <c:v>1.2256000000000004E-9</c:v>
                </c:pt>
              </c:numCache>
            </c:numRef>
          </c:xVal>
          <c:yVal>
            <c:numRef>
              <c:f>'C:\Users\Lu\Fast Timing\07082012\4mm^2\ZVA&amp;AM\1750V\[T17445.csv]T17445'!$J$100:$J$500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0.21129000000000003</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089984"/>
        <c:axId val="98403072"/>
      </c:scatterChart>
      <c:valAx>
        <c:axId val="98089984"/>
        <c:scaling>
          <c:orientation val="minMax"/>
        </c:scaling>
        <c:axPos val="b"/>
        <c:numFmt formatCode="General" sourceLinked="1"/>
        <c:tickLblPos val="nextTo"/>
        <c:crossAx val="98403072"/>
        <c:crosses val="autoZero"/>
        <c:crossBetween val="midCat"/>
      </c:valAx>
      <c:valAx>
        <c:axId val="98403072"/>
        <c:scaling>
          <c:orientation val="minMax"/>
        </c:scaling>
        <c:axPos val="l"/>
        <c:majorGridlines/>
        <c:numFmt formatCode="General" sourceLinked="1"/>
        <c:tickLblPos val="nextTo"/>
        <c:crossAx val="98089984"/>
        <c:crosses val="autoZero"/>
        <c:crossBetween val="midCat"/>
      </c:valAx>
    </c:plotArea>
    <c:plotVisOnly val="1"/>
    <c:dispBlanksAs val="gap"/>
  </c:chart>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Timing\07082012\4mm^2\ZVA&amp;AM\1750V\[T18403.csv]T18403'!$A$100:$A$500</c:f>
              <c:numCache>
                <c:formatCode>General</c:formatCode>
                <c:ptCount val="401"/>
                <c:pt idx="0">
                  <c:v>-3.7719000000000018E-9</c:v>
                </c:pt>
                <c:pt idx="1">
                  <c:v>-3.7594000000000017E-9</c:v>
                </c:pt>
                <c:pt idx="2">
                  <c:v>-3.7469000000000016E-9</c:v>
                </c:pt>
                <c:pt idx="3">
                  <c:v>-3.7344000000000015E-9</c:v>
                </c:pt>
                <c:pt idx="4">
                  <c:v>-3.7219000000000022E-9</c:v>
                </c:pt>
                <c:pt idx="5">
                  <c:v>-3.7094000000000017E-9</c:v>
                </c:pt>
                <c:pt idx="6">
                  <c:v>-3.6969000000000012E-9</c:v>
                </c:pt>
                <c:pt idx="7">
                  <c:v>-3.6844000000000019E-9</c:v>
                </c:pt>
                <c:pt idx="8">
                  <c:v>-3.6719000000000018E-9</c:v>
                </c:pt>
                <c:pt idx="9">
                  <c:v>-3.6594000000000017E-9</c:v>
                </c:pt>
                <c:pt idx="10">
                  <c:v>-3.6469000000000015E-9</c:v>
                </c:pt>
                <c:pt idx="11">
                  <c:v>-3.6344000000000018E-9</c:v>
                </c:pt>
                <c:pt idx="12">
                  <c:v>-3.6219000000000017E-9</c:v>
                </c:pt>
                <c:pt idx="13">
                  <c:v>-3.6094000000000016E-9</c:v>
                </c:pt>
                <c:pt idx="14">
                  <c:v>-3.5969000000000011E-9</c:v>
                </c:pt>
                <c:pt idx="15">
                  <c:v>-3.5844000000000018E-9</c:v>
                </c:pt>
                <c:pt idx="16">
                  <c:v>-3.5719000000000017E-9</c:v>
                </c:pt>
                <c:pt idx="17">
                  <c:v>-3.5594000000000016E-9</c:v>
                </c:pt>
                <c:pt idx="18">
                  <c:v>-3.5469000000000015E-9</c:v>
                </c:pt>
                <c:pt idx="19">
                  <c:v>-3.5344000000000014E-9</c:v>
                </c:pt>
                <c:pt idx="20">
                  <c:v>-3.5219000000000017E-9</c:v>
                </c:pt>
                <c:pt idx="21">
                  <c:v>-3.5094000000000016E-9</c:v>
                </c:pt>
                <c:pt idx="22">
                  <c:v>-3.4969000000000014E-9</c:v>
                </c:pt>
                <c:pt idx="23">
                  <c:v>-3.4844000000000017E-9</c:v>
                </c:pt>
                <c:pt idx="24">
                  <c:v>-3.4719000000000016E-9</c:v>
                </c:pt>
                <c:pt idx="25">
                  <c:v>-3.4594000000000015E-9</c:v>
                </c:pt>
                <c:pt idx="26">
                  <c:v>-3.4469000000000014E-9</c:v>
                </c:pt>
                <c:pt idx="27">
                  <c:v>-3.4344000000000013E-9</c:v>
                </c:pt>
                <c:pt idx="28">
                  <c:v>-3.4219000000000012E-9</c:v>
                </c:pt>
                <c:pt idx="29">
                  <c:v>-3.4094000000000015E-9</c:v>
                </c:pt>
                <c:pt idx="30">
                  <c:v>-3.3969000000000014E-9</c:v>
                </c:pt>
                <c:pt idx="31">
                  <c:v>-3.3844000000000017E-9</c:v>
                </c:pt>
                <c:pt idx="32">
                  <c:v>-3.3719000000000007E-9</c:v>
                </c:pt>
                <c:pt idx="33">
                  <c:v>-3.359400000000001E-9</c:v>
                </c:pt>
                <c:pt idx="34">
                  <c:v>-3.3469000000000013E-9</c:v>
                </c:pt>
                <c:pt idx="35">
                  <c:v>-3.3344000000000012E-9</c:v>
                </c:pt>
                <c:pt idx="36">
                  <c:v>-3.3219000000000011E-9</c:v>
                </c:pt>
                <c:pt idx="37">
                  <c:v>-3.3094000000000014E-9</c:v>
                </c:pt>
                <c:pt idx="38">
                  <c:v>-3.2969000000000017E-9</c:v>
                </c:pt>
                <c:pt idx="39">
                  <c:v>-3.284400000000002E-9</c:v>
                </c:pt>
                <c:pt idx="40">
                  <c:v>-3.2719000000000011E-9</c:v>
                </c:pt>
                <c:pt idx="41">
                  <c:v>-3.2594000000000014E-9</c:v>
                </c:pt>
                <c:pt idx="42">
                  <c:v>-3.2469000000000017E-9</c:v>
                </c:pt>
                <c:pt idx="43">
                  <c:v>-3.2344000000000016E-9</c:v>
                </c:pt>
                <c:pt idx="44">
                  <c:v>-3.2219000000000015E-9</c:v>
                </c:pt>
                <c:pt idx="45">
                  <c:v>-3.2094000000000018E-9</c:v>
                </c:pt>
                <c:pt idx="46">
                  <c:v>-3.1969000000000016E-9</c:v>
                </c:pt>
                <c:pt idx="47">
                  <c:v>-3.1844000000000015E-9</c:v>
                </c:pt>
                <c:pt idx="48">
                  <c:v>-3.1719000000000014E-9</c:v>
                </c:pt>
                <c:pt idx="49">
                  <c:v>-3.1594000000000013E-9</c:v>
                </c:pt>
                <c:pt idx="50">
                  <c:v>-3.1469000000000016E-9</c:v>
                </c:pt>
                <c:pt idx="51">
                  <c:v>-3.1344000000000015E-9</c:v>
                </c:pt>
                <c:pt idx="52">
                  <c:v>-3.1219000000000018E-9</c:v>
                </c:pt>
                <c:pt idx="53">
                  <c:v>-3.1094000000000017E-9</c:v>
                </c:pt>
                <c:pt idx="54">
                  <c:v>-3.0969000000000008E-9</c:v>
                </c:pt>
                <c:pt idx="55">
                  <c:v>-3.0844000000000015E-9</c:v>
                </c:pt>
                <c:pt idx="56">
                  <c:v>-3.0719000000000014E-9</c:v>
                </c:pt>
                <c:pt idx="57">
                  <c:v>-3.0594000000000012E-9</c:v>
                </c:pt>
                <c:pt idx="58">
                  <c:v>-3.0469000000000011E-9</c:v>
                </c:pt>
                <c:pt idx="59">
                  <c:v>-3.0344000000000014E-9</c:v>
                </c:pt>
                <c:pt idx="60">
                  <c:v>-3.0219000000000017E-9</c:v>
                </c:pt>
                <c:pt idx="61">
                  <c:v>-3.0094000000000012E-9</c:v>
                </c:pt>
                <c:pt idx="62">
                  <c:v>-2.9969000000000007E-9</c:v>
                </c:pt>
                <c:pt idx="63">
                  <c:v>-2.9844000000000014E-9</c:v>
                </c:pt>
                <c:pt idx="64">
                  <c:v>-2.9719000000000013E-9</c:v>
                </c:pt>
                <c:pt idx="65">
                  <c:v>-2.9594000000000012E-9</c:v>
                </c:pt>
                <c:pt idx="66">
                  <c:v>-2.9469000000000011E-9</c:v>
                </c:pt>
                <c:pt idx="67">
                  <c:v>-2.934400000000001E-9</c:v>
                </c:pt>
                <c:pt idx="68">
                  <c:v>-2.9219000000000013E-9</c:v>
                </c:pt>
                <c:pt idx="69">
                  <c:v>-2.9094000000000011E-9</c:v>
                </c:pt>
                <c:pt idx="70">
                  <c:v>-2.896900000000001E-9</c:v>
                </c:pt>
                <c:pt idx="71">
                  <c:v>-2.8844000000000013E-9</c:v>
                </c:pt>
                <c:pt idx="72">
                  <c:v>-2.8719000000000012E-9</c:v>
                </c:pt>
                <c:pt idx="73">
                  <c:v>-2.8594000000000011E-9</c:v>
                </c:pt>
                <c:pt idx="74">
                  <c:v>-2.846900000000001E-9</c:v>
                </c:pt>
                <c:pt idx="75">
                  <c:v>-2.8344000000000009E-9</c:v>
                </c:pt>
                <c:pt idx="76">
                  <c:v>-2.8219000000000008E-9</c:v>
                </c:pt>
                <c:pt idx="77">
                  <c:v>-2.8094000000000011E-9</c:v>
                </c:pt>
                <c:pt idx="78">
                  <c:v>-2.7969000000000014E-9</c:v>
                </c:pt>
                <c:pt idx="79">
                  <c:v>-2.7844000000000017E-9</c:v>
                </c:pt>
                <c:pt idx="80">
                  <c:v>-2.7719000000000012E-9</c:v>
                </c:pt>
                <c:pt idx="81">
                  <c:v>-2.759400000000001E-9</c:v>
                </c:pt>
                <c:pt idx="82">
                  <c:v>-2.7469000000000013E-9</c:v>
                </c:pt>
                <c:pt idx="83">
                  <c:v>-2.7344000000000012E-9</c:v>
                </c:pt>
                <c:pt idx="84">
                  <c:v>-2.7219000000000011E-9</c:v>
                </c:pt>
                <c:pt idx="85">
                  <c:v>-2.7094000000000014E-9</c:v>
                </c:pt>
                <c:pt idx="86">
                  <c:v>-2.6969000000000013E-9</c:v>
                </c:pt>
                <c:pt idx="87">
                  <c:v>-2.6844000000000016E-9</c:v>
                </c:pt>
                <c:pt idx="88">
                  <c:v>-2.6719000000000007E-9</c:v>
                </c:pt>
                <c:pt idx="89">
                  <c:v>-2.659400000000001E-9</c:v>
                </c:pt>
                <c:pt idx="90">
                  <c:v>-2.6469000000000013E-9</c:v>
                </c:pt>
                <c:pt idx="91">
                  <c:v>-2.6344000000000012E-9</c:v>
                </c:pt>
                <c:pt idx="92">
                  <c:v>-2.621900000000001E-9</c:v>
                </c:pt>
                <c:pt idx="93">
                  <c:v>-2.6094000000000013E-9</c:v>
                </c:pt>
                <c:pt idx="94">
                  <c:v>-2.5969000000000012E-9</c:v>
                </c:pt>
                <c:pt idx="95">
                  <c:v>-2.5844000000000011E-9</c:v>
                </c:pt>
                <c:pt idx="96">
                  <c:v>-2.571900000000001E-9</c:v>
                </c:pt>
                <c:pt idx="97">
                  <c:v>-2.5594000000000009E-9</c:v>
                </c:pt>
                <c:pt idx="98">
                  <c:v>-2.5469000000000012E-9</c:v>
                </c:pt>
                <c:pt idx="99">
                  <c:v>-2.5344000000000011E-9</c:v>
                </c:pt>
                <c:pt idx="100">
                  <c:v>-2.5219000000000014E-9</c:v>
                </c:pt>
                <c:pt idx="101">
                  <c:v>-2.5094000000000013E-9</c:v>
                </c:pt>
                <c:pt idx="102">
                  <c:v>-2.4969000000000003E-9</c:v>
                </c:pt>
                <c:pt idx="103">
                  <c:v>-2.4844000000000011E-9</c:v>
                </c:pt>
                <c:pt idx="104">
                  <c:v>-2.4719000000000009E-9</c:v>
                </c:pt>
                <c:pt idx="105">
                  <c:v>-2.4594000000000008E-9</c:v>
                </c:pt>
                <c:pt idx="106">
                  <c:v>-2.4469000000000007E-9</c:v>
                </c:pt>
                <c:pt idx="107">
                  <c:v>-2.434400000000001E-9</c:v>
                </c:pt>
                <c:pt idx="108">
                  <c:v>-2.4219000000000013E-9</c:v>
                </c:pt>
                <c:pt idx="109">
                  <c:v>-2.4094000000000008E-9</c:v>
                </c:pt>
                <c:pt idx="110">
                  <c:v>-2.3969000000000003E-9</c:v>
                </c:pt>
                <c:pt idx="111">
                  <c:v>-2.384400000000001E-9</c:v>
                </c:pt>
                <c:pt idx="112">
                  <c:v>-2.3719000000000009E-9</c:v>
                </c:pt>
                <c:pt idx="113">
                  <c:v>-2.3594000000000008E-9</c:v>
                </c:pt>
                <c:pt idx="114">
                  <c:v>-2.3469000000000007E-9</c:v>
                </c:pt>
                <c:pt idx="115">
                  <c:v>-2.334400000000001E-9</c:v>
                </c:pt>
                <c:pt idx="116">
                  <c:v>-2.3219000000000008E-9</c:v>
                </c:pt>
                <c:pt idx="117">
                  <c:v>-2.3094000000000007E-9</c:v>
                </c:pt>
                <c:pt idx="118">
                  <c:v>-2.296900000000001E-9</c:v>
                </c:pt>
                <c:pt idx="119">
                  <c:v>-2.2844000000000013E-9</c:v>
                </c:pt>
                <c:pt idx="120">
                  <c:v>-2.2719000000000012E-9</c:v>
                </c:pt>
                <c:pt idx="121">
                  <c:v>-2.2594000000000011E-9</c:v>
                </c:pt>
                <c:pt idx="122">
                  <c:v>-2.2469000000000014E-9</c:v>
                </c:pt>
                <c:pt idx="123">
                  <c:v>-2.2344000000000009E-9</c:v>
                </c:pt>
                <c:pt idx="124">
                  <c:v>-2.2219000000000008E-9</c:v>
                </c:pt>
                <c:pt idx="125">
                  <c:v>-2.2094000000000011E-9</c:v>
                </c:pt>
                <c:pt idx="126">
                  <c:v>-2.196900000000001E-9</c:v>
                </c:pt>
                <c:pt idx="127">
                  <c:v>-2.1844000000000013E-9</c:v>
                </c:pt>
                <c:pt idx="128">
                  <c:v>-2.1719000000000007E-9</c:v>
                </c:pt>
                <c:pt idx="129">
                  <c:v>-2.159400000000001E-9</c:v>
                </c:pt>
                <c:pt idx="130">
                  <c:v>-2.1469000000000009E-9</c:v>
                </c:pt>
                <c:pt idx="131">
                  <c:v>-2.1344000000000008E-9</c:v>
                </c:pt>
                <c:pt idx="132">
                  <c:v>-2.1219000000000007E-9</c:v>
                </c:pt>
                <c:pt idx="133">
                  <c:v>-2.109400000000001E-9</c:v>
                </c:pt>
                <c:pt idx="134">
                  <c:v>-2.0969000000000009E-9</c:v>
                </c:pt>
                <c:pt idx="135">
                  <c:v>-2.0844000000000012E-9</c:v>
                </c:pt>
                <c:pt idx="136">
                  <c:v>-2.0719000000000003E-9</c:v>
                </c:pt>
                <c:pt idx="137">
                  <c:v>-2.0594000000000006E-9</c:v>
                </c:pt>
                <c:pt idx="138">
                  <c:v>-2.0469000000000009E-9</c:v>
                </c:pt>
                <c:pt idx="139">
                  <c:v>-2.0344000000000008E-9</c:v>
                </c:pt>
                <c:pt idx="140">
                  <c:v>-2.0219000000000006E-9</c:v>
                </c:pt>
                <c:pt idx="141">
                  <c:v>-2.0094000000000009E-9</c:v>
                </c:pt>
                <c:pt idx="142">
                  <c:v>-1.9969000000000012E-9</c:v>
                </c:pt>
                <c:pt idx="143">
                  <c:v>-1.9844000000000011E-9</c:v>
                </c:pt>
                <c:pt idx="144">
                  <c:v>-1.971900000000001E-9</c:v>
                </c:pt>
                <c:pt idx="145">
                  <c:v>-1.9594000000000009E-9</c:v>
                </c:pt>
                <c:pt idx="146">
                  <c:v>-1.9469000000000012E-9</c:v>
                </c:pt>
                <c:pt idx="147">
                  <c:v>-1.9344000000000007E-9</c:v>
                </c:pt>
                <c:pt idx="148">
                  <c:v>-1.921900000000001E-9</c:v>
                </c:pt>
                <c:pt idx="149">
                  <c:v>-1.9094000000000009E-9</c:v>
                </c:pt>
                <c:pt idx="150">
                  <c:v>-1.8969000000000008E-9</c:v>
                </c:pt>
                <c:pt idx="151">
                  <c:v>-1.8844000000000006E-9</c:v>
                </c:pt>
                <c:pt idx="152">
                  <c:v>-1.8719000000000009E-9</c:v>
                </c:pt>
                <c:pt idx="153">
                  <c:v>-1.8594000000000008E-9</c:v>
                </c:pt>
                <c:pt idx="154">
                  <c:v>-1.8469000000000007E-9</c:v>
                </c:pt>
                <c:pt idx="155">
                  <c:v>-1.834400000000001E-9</c:v>
                </c:pt>
                <c:pt idx="156">
                  <c:v>-1.8219000000000007E-9</c:v>
                </c:pt>
                <c:pt idx="157">
                  <c:v>-1.8094000000000008E-9</c:v>
                </c:pt>
                <c:pt idx="158">
                  <c:v>-1.7969000000000009E-9</c:v>
                </c:pt>
                <c:pt idx="159">
                  <c:v>-1.7844000000000008E-9</c:v>
                </c:pt>
                <c:pt idx="160">
                  <c:v>-1.7719000000000007E-9</c:v>
                </c:pt>
                <c:pt idx="161">
                  <c:v>-1.7594000000000006E-9</c:v>
                </c:pt>
                <c:pt idx="162">
                  <c:v>-1.7469000000000009E-9</c:v>
                </c:pt>
                <c:pt idx="163">
                  <c:v>-1.7344000000000005E-9</c:v>
                </c:pt>
                <c:pt idx="164">
                  <c:v>-1.7219000000000006E-9</c:v>
                </c:pt>
                <c:pt idx="165">
                  <c:v>-1.7094000000000005E-9</c:v>
                </c:pt>
                <c:pt idx="166">
                  <c:v>-1.6969000000000008E-9</c:v>
                </c:pt>
                <c:pt idx="167">
                  <c:v>-1.6844000000000009E-9</c:v>
                </c:pt>
                <c:pt idx="168">
                  <c:v>-1.6719000000000008E-9</c:v>
                </c:pt>
                <c:pt idx="169">
                  <c:v>-1.6594000000000009E-9</c:v>
                </c:pt>
                <c:pt idx="170">
                  <c:v>-1.6469000000000008E-9</c:v>
                </c:pt>
                <c:pt idx="171">
                  <c:v>-1.6344000000000009E-9</c:v>
                </c:pt>
                <c:pt idx="172">
                  <c:v>-1.6219000000000008E-9</c:v>
                </c:pt>
                <c:pt idx="173">
                  <c:v>-1.6094000000000007E-9</c:v>
                </c:pt>
                <c:pt idx="174">
                  <c:v>-1.5969000000000006E-9</c:v>
                </c:pt>
                <c:pt idx="175">
                  <c:v>-1.5844000000000009E-9</c:v>
                </c:pt>
                <c:pt idx="176">
                  <c:v>-1.5719000000000003E-9</c:v>
                </c:pt>
                <c:pt idx="177">
                  <c:v>-1.5594000000000006E-9</c:v>
                </c:pt>
                <c:pt idx="178">
                  <c:v>-1.5469000000000005E-9</c:v>
                </c:pt>
                <c:pt idx="179">
                  <c:v>-1.5344000000000008E-9</c:v>
                </c:pt>
                <c:pt idx="180">
                  <c:v>-1.5219000000000005E-9</c:v>
                </c:pt>
                <c:pt idx="181">
                  <c:v>-1.5094000000000006E-9</c:v>
                </c:pt>
                <c:pt idx="182">
                  <c:v>-1.4969000000000007E-9</c:v>
                </c:pt>
                <c:pt idx="183">
                  <c:v>-1.4844000000000006E-9</c:v>
                </c:pt>
                <c:pt idx="184">
                  <c:v>-1.4719000000000005E-9</c:v>
                </c:pt>
                <c:pt idx="185">
                  <c:v>-1.4594000000000004E-9</c:v>
                </c:pt>
                <c:pt idx="186">
                  <c:v>-1.4469000000000007E-9</c:v>
                </c:pt>
                <c:pt idx="187">
                  <c:v>-1.4344000000000003E-9</c:v>
                </c:pt>
                <c:pt idx="188">
                  <c:v>-1.4219000000000004E-9</c:v>
                </c:pt>
                <c:pt idx="189">
                  <c:v>-1.4094000000000003E-9</c:v>
                </c:pt>
                <c:pt idx="190">
                  <c:v>-1.3969000000000006E-9</c:v>
                </c:pt>
                <c:pt idx="191">
                  <c:v>-1.3844000000000007E-9</c:v>
                </c:pt>
                <c:pt idx="192">
                  <c:v>-1.3719000000000006E-9</c:v>
                </c:pt>
                <c:pt idx="193">
                  <c:v>-1.3594000000000007E-9</c:v>
                </c:pt>
                <c:pt idx="194">
                  <c:v>-1.3469000000000006E-9</c:v>
                </c:pt>
                <c:pt idx="195">
                  <c:v>-1.3344000000000007E-9</c:v>
                </c:pt>
                <c:pt idx="196">
                  <c:v>-1.3219000000000006E-9</c:v>
                </c:pt>
                <c:pt idx="197">
                  <c:v>-1.3094000000000005E-9</c:v>
                </c:pt>
                <c:pt idx="198">
                  <c:v>-1.2969000000000004E-9</c:v>
                </c:pt>
                <c:pt idx="199">
                  <c:v>-1.2844000000000007E-9</c:v>
                </c:pt>
                <c:pt idx="200">
                  <c:v>-1.2719000000000001E-9</c:v>
                </c:pt>
                <c:pt idx="201">
                  <c:v>-1.2594000000000004E-9</c:v>
                </c:pt>
                <c:pt idx="202">
                  <c:v>-1.2469000000000003E-9</c:v>
                </c:pt>
                <c:pt idx="203">
                  <c:v>-1.2344000000000006E-9</c:v>
                </c:pt>
                <c:pt idx="204">
                  <c:v>-1.2219000000000003E-9</c:v>
                </c:pt>
                <c:pt idx="205">
                  <c:v>-1.2094000000000004E-9</c:v>
                </c:pt>
                <c:pt idx="206">
                  <c:v>-1.1969000000000007E-9</c:v>
                </c:pt>
                <c:pt idx="207">
                  <c:v>-1.1844000000000008E-9</c:v>
                </c:pt>
                <c:pt idx="208">
                  <c:v>-1.1719000000000005E-9</c:v>
                </c:pt>
                <c:pt idx="209">
                  <c:v>-1.1594000000000004E-9</c:v>
                </c:pt>
                <c:pt idx="210">
                  <c:v>-1.1469000000000007E-9</c:v>
                </c:pt>
                <c:pt idx="211">
                  <c:v>-1.1344000000000003E-9</c:v>
                </c:pt>
                <c:pt idx="212">
                  <c:v>-1.1219000000000004E-9</c:v>
                </c:pt>
                <c:pt idx="213">
                  <c:v>-1.1094000000000003E-9</c:v>
                </c:pt>
                <c:pt idx="214">
                  <c:v>-1.0969000000000006E-9</c:v>
                </c:pt>
                <c:pt idx="215">
                  <c:v>-1.0844000000000005E-9</c:v>
                </c:pt>
                <c:pt idx="216">
                  <c:v>-1.0719000000000004E-9</c:v>
                </c:pt>
                <c:pt idx="217">
                  <c:v>-1.0594000000000005E-9</c:v>
                </c:pt>
                <c:pt idx="218">
                  <c:v>-1.0469000000000004E-9</c:v>
                </c:pt>
                <c:pt idx="219">
                  <c:v>-1.0344000000000005E-9</c:v>
                </c:pt>
                <c:pt idx="220">
                  <c:v>-1.0219000000000004E-9</c:v>
                </c:pt>
                <c:pt idx="221">
                  <c:v>-1.0094000000000003E-9</c:v>
                </c:pt>
                <c:pt idx="222">
                  <c:v>-9.9690000000000077E-10</c:v>
                </c:pt>
                <c:pt idx="223">
                  <c:v>-9.8440000000000045E-10</c:v>
                </c:pt>
                <c:pt idx="224">
                  <c:v>-9.7190000000000054E-10</c:v>
                </c:pt>
                <c:pt idx="225">
                  <c:v>-9.5940000000000043E-10</c:v>
                </c:pt>
                <c:pt idx="226">
                  <c:v>-9.4690000000000073E-10</c:v>
                </c:pt>
                <c:pt idx="227">
                  <c:v>-9.3440000000000041E-10</c:v>
                </c:pt>
                <c:pt idx="228">
                  <c:v>-9.2190000000000061E-10</c:v>
                </c:pt>
                <c:pt idx="229">
                  <c:v>-9.094000000000006E-10</c:v>
                </c:pt>
                <c:pt idx="230">
                  <c:v>-8.9690000000000059E-10</c:v>
                </c:pt>
                <c:pt idx="231">
                  <c:v>-8.8440000000000059E-10</c:v>
                </c:pt>
                <c:pt idx="232">
                  <c:v>-8.7190000000000047E-10</c:v>
                </c:pt>
                <c:pt idx="233">
                  <c:v>-8.5940000000000047E-10</c:v>
                </c:pt>
                <c:pt idx="234">
                  <c:v>-8.4690000000000056E-10</c:v>
                </c:pt>
                <c:pt idx="235">
                  <c:v>-8.3440000000000045E-10</c:v>
                </c:pt>
                <c:pt idx="236">
                  <c:v>-8.2190000000000044E-10</c:v>
                </c:pt>
                <c:pt idx="237">
                  <c:v>-8.0940000000000043E-10</c:v>
                </c:pt>
                <c:pt idx="238">
                  <c:v>-7.9690000000000042E-10</c:v>
                </c:pt>
                <c:pt idx="239">
                  <c:v>-7.8440000000000041E-10</c:v>
                </c:pt>
                <c:pt idx="240">
                  <c:v>-7.7190000000000041E-10</c:v>
                </c:pt>
                <c:pt idx="241">
                  <c:v>-7.594000000000004E-10</c:v>
                </c:pt>
                <c:pt idx="242">
                  <c:v>-7.4690000000000039E-10</c:v>
                </c:pt>
                <c:pt idx="243">
                  <c:v>-7.3440000000000038E-10</c:v>
                </c:pt>
                <c:pt idx="244">
                  <c:v>-7.2190000000000037E-10</c:v>
                </c:pt>
                <c:pt idx="245">
                  <c:v>-7.0940000000000036E-10</c:v>
                </c:pt>
                <c:pt idx="246">
                  <c:v>-6.9690000000000046E-10</c:v>
                </c:pt>
                <c:pt idx="247">
                  <c:v>-6.8440000000000035E-10</c:v>
                </c:pt>
                <c:pt idx="248">
                  <c:v>-6.7190000000000044E-10</c:v>
                </c:pt>
                <c:pt idx="249">
                  <c:v>-6.5940000000000033E-10</c:v>
                </c:pt>
                <c:pt idx="250">
                  <c:v>-6.4690000000000042E-10</c:v>
                </c:pt>
                <c:pt idx="251">
                  <c:v>-6.3440000000000031E-10</c:v>
                </c:pt>
                <c:pt idx="252">
                  <c:v>-6.219000000000003E-10</c:v>
                </c:pt>
                <c:pt idx="253">
                  <c:v>-6.0940000000000029E-10</c:v>
                </c:pt>
                <c:pt idx="254">
                  <c:v>-5.9690000000000029E-10</c:v>
                </c:pt>
                <c:pt idx="255">
                  <c:v>-5.8440000000000028E-10</c:v>
                </c:pt>
                <c:pt idx="256">
                  <c:v>-5.7190000000000027E-10</c:v>
                </c:pt>
                <c:pt idx="257">
                  <c:v>-5.5940000000000026E-10</c:v>
                </c:pt>
                <c:pt idx="258">
                  <c:v>-5.4690000000000036E-10</c:v>
                </c:pt>
                <c:pt idx="259">
                  <c:v>-5.3440000000000024E-10</c:v>
                </c:pt>
                <c:pt idx="260">
                  <c:v>-5.2190000000000034E-10</c:v>
                </c:pt>
                <c:pt idx="261">
                  <c:v>-5.0940000000000023E-10</c:v>
                </c:pt>
                <c:pt idx="262">
                  <c:v>-4.9690000000000032E-10</c:v>
                </c:pt>
                <c:pt idx="263">
                  <c:v>-4.8440000000000021E-10</c:v>
                </c:pt>
                <c:pt idx="264">
                  <c:v>-4.719000000000002E-10</c:v>
                </c:pt>
                <c:pt idx="265">
                  <c:v>-4.5940000000000019E-10</c:v>
                </c:pt>
                <c:pt idx="266">
                  <c:v>-4.4690000000000018E-10</c:v>
                </c:pt>
                <c:pt idx="267">
                  <c:v>-4.3440000000000017E-10</c:v>
                </c:pt>
                <c:pt idx="268">
                  <c:v>-4.2190000000000027E-10</c:v>
                </c:pt>
                <c:pt idx="269">
                  <c:v>-4.0940000000000016E-10</c:v>
                </c:pt>
                <c:pt idx="270">
                  <c:v>-3.969000000000002E-10</c:v>
                </c:pt>
                <c:pt idx="271">
                  <c:v>-3.8440000000000019E-10</c:v>
                </c:pt>
                <c:pt idx="272">
                  <c:v>-3.7190000000000018E-10</c:v>
                </c:pt>
                <c:pt idx="273">
                  <c:v>-3.5940000000000018E-10</c:v>
                </c:pt>
                <c:pt idx="274">
                  <c:v>-3.4690000000000017E-10</c:v>
                </c:pt>
                <c:pt idx="275">
                  <c:v>-3.3440000000000016E-10</c:v>
                </c:pt>
                <c:pt idx="276">
                  <c:v>-3.2190000000000015E-10</c:v>
                </c:pt>
                <c:pt idx="277">
                  <c:v>-3.0940000000000014E-10</c:v>
                </c:pt>
                <c:pt idx="278">
                  <c:v>-2.9690000000000013E-10</c:v>
                </c:pt>
                <c:pt idx="279">
                  <c:v>-2.8440000000000012E-10</c:v>
                </c:pt>
                <c:pt idx="280">
                  <c:v>-2.7190000000000012E-10</c:v>
                </c:pt>
                <c:pt idx="281">
                  <c:v>-2.5940000000000011E-10</c:v>
                </c:pt>
                <c:pt idx="282">
                  <c:v>-2.469000000000001E-10</c:v>
                </c:pt>
                <c:pt idx="283">
                  <c:v>-2.3440000000000014E-10</c:v>
                </c:pt>
                <c:pt idx="284">
                  <c:v>-2.2190000000000011E-10</c:v>
                </c:pt>
                <c:pt idx="285">
                  <c:v>-2.094000000000001E-10</c:v>
                </c:pt>
                <c:pt idx="286">
                  <c:v>-1.9690000000000012E-10</c:v>
                </c:pt>
                <c:pt idx="287">
                  <c:v>-1.8440000000000011E-10</c:v>
                </c:pt>
                <c:pt idx="288">
                  <c:v>-1.7190000000000007E-10</c:v>
                </c:pt>
                <c:pt idx="289">
                  <c:v>-1.5940000000000006E-10</c:v>
                </c:pt>
                <c:pt idx="290">
                  <c:v>-1.4690000000000006E-10</c:v>
                </c:pt>
                <c:pt idx="291">
                  <c:v>-1.3440000000000007E-10</c:v>
                </c:pt>
                <c:pt idx="292">
                  <c:v>-1.2190000000000004E-10</c:v>
                </c:pt>
                <c:pt idx="293">
                  <c:v>-1.0940000000000007E-10</c:v>
                </c:pt>
                <c:pt idx="294">
                  <c:v>-9.6900000000000074E-11</c:v>
                </c:pt>
                <c:pt idx="295">
                  <c:v>-8.4400000000000052E-11</c:v>
                </c:pt>
                <c:pt idx="296">
                  <c:v>-7.1900000000000044E-11</c:v>
                </c:pt>
                <c:pt idx="297">
                  <c:v>-5.9400000000000035E-11</c:v>
                </c:pt>
                <c:pt idx="298">
                  <c:v>-4.6900000000000027E-11</c:v>
                </c:pt>
                <c:pt idx="299">
                  <c:v>-3.4400000000000018E-11</c:v>
                </c:pt>
                <c:pt idx="300">
                  <c:v>-2.1900000000000013E-11</c:v>
                </c:pt>
                <c:pt idx="301">
                  <c:v>-9.4000000000000076E-12</c:v>
                </c:pt>
                <c:pt idx="302">
                  <c:v>3.1000000000000021E-12</c:v>
                </c:pt>
                <c:pt idx="303">
                  <c:v>1.5600000000000009E-11</c:v>
                </c:pt>
                <c:pt idx="304">
                  <c:v>2.8100000000000015E-11</c:v>
                </c:pt>
                <c:pt idx="305">
                  <c:v>4.060000000000002E-11</c:v>
                </c:pt>
                <c:pt idx="306">
                  <c:v>5.3100000000000029E-11</c:v>
                </c:pt>
                <c:pt idx="307">
                  <c:v>6.5600000000000037E-11</c:v>
                </c:pt>
                <c:pt idx="308">
                  <c:v>7.8100000000000033E-11</c:v>
                </c:pt>
                <c:pt idx="309">
                  <c:v>9.0600000000000054E-11</c:v>
                </c:pt>
                <c:pt idx="310">
                  <c:v>1.0310000000000005E-10</c:v>
                </c:pt>
                <c:pt idx="311">
                  <c:v>1.1560000000000003E-10</c:v>
                </c:pt>
                <c:pt idx="312">
                  <c:v>1.2810000000000005E-10</c:v>
                </c:pt>
                <c:pt idx="313">
                  <c:v>1.4060000000000006E-10</c:v>
                </c:pt>
                <c:pt idx="314">
                  <c:v>1.5310000000000005E-10</c:v>
                </c:pt>
                <c:pt idx="315">
                  <c:v>1.6560000000000011E-10</c:v>
                </c:pt>
                <c:pt idx="316">
                  <c:v>1.7810000000000009E-10</c:v>
                </c:pt>
                <c:pt idx="317">
                  <c:v>1.9060000000000007E-10</c:v>
                </c:pt>
                <c:pt idx="318">
                  <c:v>2.0310000000000008E-10</c:v>
                </c:pt>
                <c:pt idx="319">
                  <c:v>2.1560000000000009E-10</c:v>
                </c:pt>
                <c:pt idx="320">
                  <c:v>2.2810000000000015E-10</c:v>
                </c:pt>
                <c:pt idx="321">
                  <c:v>2.4060000000000008E-10</c:v>
                </c:pt>
                <c:pt idx="322">
                  <c:v>2.5310000000000009E-10</c:v>
                </c:pt>
                <c:pt idx="323">
                  <c:v>2.656000000000001E-10</c:v>
                </c:pt>
                <c:pt idx="324">
                  <c:v>2.7810000000000016E-10</c:v>
                </c:pt>
                <c:pt idx="325">
                  <c:v>2.9060000000000011E-10</c:v>
                </c:pt>
                <c:pt idx="326">
                  <c:v>3.0310000000000012E-10</c:v>
                </c:pt>
                <c:pt idx="327">
                  <c:v>3.1560000000000013E-10</c:v>
                </c:pt>
                <c:pt idx="328">
                  <c:v>3.2810000000000019E-10</c:v>
                </c:pt>
                <c:pt idx="329">
                  <c:v>3.4060000000000015E-10</c:v>
                </c:pt>
                <c:pt idx="330">
                  <c:v>3.5310000000000016E-10</c:v>
                </c:pt>
                <c:pt idx="331">
                  <c:v>3.6560000000000016E-10</c:v>
                </c:pt>
                <c:pt idx="332">
                  <c:v>3.7810000000000022E-10</c:v>
                </c:pt>
                <c:pt idx="333">
                  <c:v>3.9060000000000018E-10</c:v>
                </c:pt>
                <c:pt idx="334">
                  <c:v>4.0310000000000019E-10</c:v>
                </c:pt>
                <c:pt idx="335">
                  <c:v>4.156000000000001E-10</c:v>
                </c:pt>
                <c:pt idx="336">
                  <c:v>4.2810000000000031E-10</c:v>
                </c:pt>
                <c:pt idx="337">
                  <c:v>4.4060000000000032E-10</c:v>
                </c:pt>
                <c:pt idx="338">
                  <c:v>4.5310000000000033E-10</c:v>
                </c:pt>
                <c:pt idx="339">
                  <c:v>4.6560000000000023E-10</c:v>
                </c:pt>
                <c:pt idx="340">
                  <c:v>4.7810000000000034E-10</c:v>
                </c:pt>
                <c:pt idx="341">
                  <c:v>4.9060000000000035E-10</c:v>
                </c:pt>
                <c:pt idx="342">
                  <c:v>5.0310000000000047E-10</c:v>
                </c:pt>
                <c:pt idx="343">
                  <c:v>5.1560000000000016E-10</c:v>
                </c:pt>
                <c:pt idx="344">
                  <c:v>5.2810000000000028E-10</c:v>
                </c:pt>
                <c:pt idx="345">
                  <c:v>5.4060000000000028E-10</c:v>
                </c:pt>
                <c:pt idx="346">
                  <c:v>5.5310000000000029E-10</c:v>
                </c:pt>
                <c:pt idx="347">
                  <c:v>5.656000000000002E-10</c:v>
                </c:pt>
                <c:pt idx="348">
                  <c:v>5.7810000000000041E-10</c:v>
                </c:pt>
                <c:pt idx="349">
                  <c:v>5.9060000000000042E-10</c:v>
                </c:pt>
                <c:pt idx="350">
                  <c:v>6.0310000000000043E-10</c:v>
                </c:pt>
                <c:pt idx="351">
                  <c:v>6.1560000000000034E-10</c:v>
                </c:pt>
                <c:pt idx="352">
                  <c:v>6.2810000000000045E-10</c:v>
                </c:pt>
                <c:pt idx="353">
                  <c:v>6.4060000000000046E-10</c:v>
                </c:pt>
                <c:pt idx="354">
                  <c:v>6.5310000000000046E-10</c:v>
                </c:pt>
                <c:pt idx="355">
                  <c:v>6.6560000000000027E-10</c:v>
                </c:pt>
                <c:pt idx="356">
                  <c:v>6.7810000000000038E-10</c:v>
                </c:pt>
                <c:pt idx="357">
                  <c:v>6.9060000000000039E-10</c:v>
                </c:pt>
                <c:pt idx="358">
                  <c:v>7.0310000000000039E-10</c:v>
                </c:pt>
                <c:pt idx="359">
                  <c:v>7.156000000000003E-10</c:v>
                </c:pt>
                <c:pt idx="360">
                  <c:v>7.2810000000000041E-10</c:v>
                </c:pt>
                <c:pt idx="361">
                  <c:v>7.4060000000000042E-10</c:v>
                </c:pt>
                <c:pt idx="362">
                  <c:v>7.5310000000000043E-10</c:v>
                </c:pt>
                <c:pt idx="363">
                  <c:v>7.6560000000000044E-10</c:v>
                </c:pt>
                <c:pt idx="364">
                  <c:v>7.7810000000000045E-10</c:v>
                </c:pt>
                <c:pt idx="365">
                  <c:v>7.9060000000000045E-10</c:v>
                </c:pt>
                <c:pt idx="366">
                  <c:v>8.0310000000000036E-10</c:v>
                </c:pt>
                <c:pt idx="367">
                  <c:v>8.1560000000000068E-10</c:v>
                </c:pt>
                <c:pt idx="368">
                  <c:v>8.2810000000000048E-10</c:v>
                </c:pt>
                <c:pt idx="369">
                  <c:v>8.406000000000007E-10</c:v>
                </c:pt>
                <c:pt idx="370">
                  <c:v>8.531000000000005E-10</c:v>
                </c:pt>
                <c:pt idx="371">
                  <c:v>8.6560000000000092E-10</c:v>
                </c:pt>
                <c:pt idx="372">
                  <c:v>8.7810000000000041E-10</c:v>
                </c:pt>
                <c:pt idx="373">
                  <c:v>8.9060000000000052E-10</c:v>
                </c:pt>
                <c:pt idx="374">
                  <c:v>9.0310000000000043E-10</c:v>
                </c:pt>
                <c:pt idx="375">
                  <c:v>9.1560000000000054E-10</c:v>
                </c:pt>
                <c:pt idx="376">
                  <c:v>9.2810000000000044E-10</c:v>
                </c:pt>
                <c:pt idx="377">
                  <c:v>9.4060000000000066E-10</c:v>
                </c:pt>
                <c:pt idx="378">
                  <c:v>9.5310000000000057E-10</c:v>
                </c:pt>
                <c:pt idx="379">
                  <c:v>9.6560000000000068E-10</c:v>
                </c:pt>
                <c:pt idx="380">
                  <c:v>9.7810000000000058E-10</c:v>
                </c:pt>
                <c:pt idx="381">
                  <c:v>9.9060000000000069E-10</c:v>
                </c:pt>
                <c:pt idx="382">
                  <c:v>1.0031000000000004E-9</c:v>
                </c:pt>
                <c:pt idx="383">
                  <c:v>1.0156000000000003E-9</c:v>
                </c:pt>
                <c:pt idx="384">
                  <c:v>1.0281000000000006E-9</c:v>
                </c:pt>
                <c:pt idx="385">
                  <c:v>1.0406000000000003E-9</c:v>
                </c:pt>
                <c:pt idx="386">
                  <c:v>1.0531000000000004E-9</c:v>
                </c:pt>
                <c:pt idx="387">
                  <c:v>1.0656000000000001E-9</c:v>
                </c:pt>
                <c:pt idx="388">
                  <c:v>1.0781000000000007E-9</c:v>
                </c:pt>
                <c:pt idx="389">
                  <c:v>1.0906000000000003E-9</c:v>
                </c:pt>
                <c:pt idx="390">
                  <c:v>1.1031000000000005E-9</c:v>
                </c:pt>
                <c:pt idx="391">
                  <c:v>1.1156000000000006E-9</c:v>
                </c:pt>
                <c:pt idx="392">
                  <c:v>1.1281000000000007E-9</c:v>
                </c:pt>
                <c:pt idx="393">
                  <c:v>1.1406000000000006E-9</c:v>
                </c:pt>
                <c:pt idx="394">
                  <c:v>1.1531000000000005E-9</c:v>
                </c:pt>
                <c:pt idx="395">
                  <c:v>1.1656000000000006E-9</c:v>
                </c:pt>
                <c:pt idx="396">
                  <c:v>1.1781000000000007E-9</c:v>
                </c:pt>
                <c:pt idx="397">
                  <c:v>1.1906000000000006E-9</c:v>
                </c:pt>
                <c:pt idx="398">
                  <c:v>1.2031000000000001E-9</c:v>
                </c:pt>
                <c:pt idx="399">
                  <c:v>1.2156000000000004E-9</c:v>
                </c:pt>
                <c:pt idx="400">
                  <c:v>1.2281000000000003E-9</c:v>
                </c:pt>
              </c:numCache>
            </c:numRef>
          </c:xVal>
          <c:yVal>
            <c:numRef>
              <c:f>'C:\Users\Lu\Fast Timing\07082012\4mm^2\ZVA&amp;AM\1750V\[T18403.csv]T18403'!$B$100:$B$500</c:f>
              <c:numCache>
                <c:formatCode>General</c:formatCode>
                <c:ptCount val="401"/>
                <c:pt idx="0">
                  <c:v>4.8000000000000004E-3</c:v>
                </c:pt>
                <c:pt idx="1">
                  <c:v>4.7400000000000012E-3</c:v>
                </c:pt>
                <c:pt idx="2">
                  <c:v>4.6900000000000006E-3</c:v>
                </c:pt>
                <c:pt idx="3">
                  <c:v>4.6900000000000006E-3</c:v>
                </c:pt>
                <c:pt idx="4">
                  <c:v>4.6900000000000006E-3</c:v>
                </c:pt>
                <c:pt idx="5">
                  <c:v>4.6900000000000006E-3</c:v>
                </c:pt>
                <c:pt idx="6">
                  <c:v>4.7400000000000012E-3</c:v>
                </c:pt>
                <c:pt idx="7">
                  <c:v>4.7400000000000012E-3</c:v>
                </c:pt>
                <c:pt idx="8">
                  <c:v>4.5900000000000003E-3</c:v>
                </c:pt>
                <c:pt idx="9">
                  <c:v>4.4300000000000008E-3</c:v>
                </c:pt>
                <c:pt idx="10">
                  <c:v>4.2200000000000007E-3</c:v>
                </c:pt>
                <c:pt idx="11">
                  <c:v>4.1599999999999996E-3</c:v>
                </c:pt>
                <c:pt idx="12">
                  <c:v>4.0100000000000005E-3</c:v>
                </c:pt>
                <c:pt idx="13">
                  <c:v>3.9000000000000003E-3</c:v>
                </c:pt>
                <c:pt idx="14">
                  <c:v>3.8500000000000001E-3</c:v>
                </c:pt>
                <c:pt idx="15">
                  <c:v>3.8000000000000004E-3</c:v>
                </c:pt>
                <c:pt idx="16">
                  <c:v>3.7400000000000003E-3</c:v>
                </c:pt>
                <c:pt idx="17">
                  <c:v>3.7400000000000003E-3</c:v>
                </c:pt>
                <c:pt idx="18">
                  <c:v>3.6900000000000006E-3</c:v>
                </c:pt>
                <c:pt idx="19">
                  <c:v>3.6900000000000006E-3</c:v>
                </c:pt>
                <c:pt idx="20">
                  <c:v>3.8000000000000004E-3</c:v>
                </c:pt>
                <c:pt idx="21">
                  <c:v>3.8000000000000004E-3</c:v>
                </c:pt>
                <c:pt idx="22">
                  <c:v>3.8500000000000001E-3</c:v>
                </c:pt>
                <c:pt idx="23">
                  <c:v>3.8500000000000001E-3</c:v>
                </c:pt>
                <c:pt idx="24">
                  <c:v>3.6900000000000006E-3</c:v>
                </c:pt>
                <c:pt idx="25">
                  <c:v>3.5800000000000003E-3</c:v>
                </c:pt>
                <c:pt idx="26">
                  <c:v>3.3200000000000005E-3</c:v>
                </c:pt>
                <c:pt idx="27">
                  <c:v>3.2200000000000006E-3</c:v>
                </c:pt>
                <c:pt idx="28">
                  <c:v>3.0600000000000002E-3</c:v>
                </c:pt>
                <c:pt idx="29">
                  <c:v>2.8999999999999998E-3</c:v>
                </c:pt>
                <c:pt idx="30">
                  <c:v>2.7900000000000004E-3</c:v>
                </c:pt>
                <c:pt idx="31">
                  <c:v>2.6400000000000004E-3</c:v>
                </c:pt>
                <c:pt idx="32">
                  <c:v>2.6400000000000004E-3</c:v>
                </c:pt>
                <c:pt idx="33">
                  <c:v>2.5300000000000001E-3</c:v>
                </c:pt>
                <c:pt idx="34">
                  <c:v>2.4800000000000004E-3</c:v>
                </c:pt>
                <c:pt idx="35">
                  <c:v>2.4300000000000003E-3</c:v>
                </c:pt>
                <c:pt idx="36">
                  <c:v>2.3700000000000001E-3</c:v>
                </c:pt>
                <c:pt idx="37">
                  <c:v>2.32E-3</c:v>
                </c:pt>
                <c:pt idx="38">
                  <c:v>2.2100000000000002E-3</c:v>
                </c:pt>
                <c:pt idx="39">
                  <c:v>2.1600000000000005E-3</c:v>
                </c:pt>
                <c:pt idx="40">
                  <c:v>2.0600000000000002E-3</c:v>
                </c:pt>
                <c:pt idx="41">
                  <c:v>1.9500000000000001E-3</c:v>
                </c:pt>
                <c:pt idx="42">
                  <c:v>1.8500000000000003E-3</c:v>
                </c:pt>
                <c:pt idx="43">
                  <c:v>1.7400000000000002E-3</c:v>
                </c:pt>
                <c:pt idx="44">
                  <c:v>1.6400000000000004E-3</c:v>
                </c:pt>
                <c:pt idx="45">
                  <c:v>1.5800000000000002E-3</c:v>
                </c:pt>
                <c:pt idx="46">
                  <c:v>1.4200000000000003E-3</c:v>
                </c:pt>
                <c:pt idx="47">
                  <c:v>1.3200000000000002E-3</c:v>
                </c:pt>
                <c:pt idx="48">
                  <c:v>1.1100000000000003E-3</c:v>
                </c:pt>
                <c:pt idx="49">
                  <c:v>1.1100000000000003E-3</c:v>
                </c:pt>
                <c:pt idx="50">
                  <c:v>1.0000000000000002E-3</c:v>
                </c:pt>
                <c:pt idx="51">
                  <c:v>8.4000000000000025E-4</c:v>
                </c:pt>
                <c:pt idx="52">
                  <c:v>5.3000000000000009E-4</c:v>
                </c:pt>
                <c:pt idx="53">
                  <c:v>3.7000000000000005E-4</c:v>
                </c:pt>
                <c:pt idx="54">
                  <c:v>1.6000000000000004E-4</c:v>
                </c:pt>
                <c:pt idx="55">
                  <c:v>0</c:v>
                </c:pt>
                <c:pt idx="56">
                  <c:v>-5.0000000000000016E-5</c:v>
                </c:pt>
                <c:pt idx="57">
                  <c:v>-1.0000000000000002E-4</c:v>
                </c:pt>
                <c:pt idx="58">
                  <c:v>-2.1000000000000006E-4</c:v>
                </c:pt>
                <c:pt idx="59">
                  <c:v>-2.1000000000000006E-4</c:v>
                </c:pt>
                <c:pt idx="60">
                  <c:v>-4.7000000000000004E-4</c:v>
                </c:pt>
                <c:pt idx="61">
                  <c:v>-5.8000000000000011E-4</c:v>
                </c:pt>
                <c:pt idx="62">
                  <c:v>-7.9000000000000023E-4</c:v>
                </c:pt>
                <c:pt idx="63">
                  <c:v>-9.5000000000000021E-4</c:v>
                </c:pt>
                <c:pt idx="64">
                  <c:v>-1.1600000000000004E-3</c:v>
                </c:pt>
                <c:pt idx="65">
                  <c:v>-1.3699999999999999E-3</c:v>
                </c:pt>
                <c:pt idx="66">
                  <c:v>-1.6299999999999999E-3</c:v>
                </c:pt>
                <c:pt idx="67">
                  <c:v>-1.9500000000000001E-3</c:v>
                </c:pt>
                <c:pt idx="68">
                  <c:v>-2.3700000000000001E-3</c:v>
                </c:pt>
                <c:pt idx="69">
                  <c:v>-2.6900000000000006E-3</c:v>
                </c:pt>
                <c:pt idx="70">
                  <c:v>-3.1100000000000004E-3</c:v>
                </c:pt>
                <c:pt idx="71">
                  <c:v>-3.4199999999999999E-3</c:v>
                </c:pt>
                <c:pt idx="72">
                  <c:v>-3.4800000000000005E-3</c:v>
                </c:pt>
                <c:pt idx="73">
                  <c:v>-3.5800000000000003E-3</c:v>
                </c:pt>
                <c:pt idx="74">
                  <c:v>-3.5800000000000003E-3</c:v>
                </c:pt>
                <c:pt idx="75">
                  <c:v>-3.5800000000000003E-3</c:v>
                </c:pt>
                <c:pt idx="76">
                  <c:v>-3.6300000000000004E-3</c:v>
                </c:pt>
                <c:pt idx="77">
                  <c:v>-3.7400000000000003E-3</c:v>
                </c:pt>
                <c:pt idx="78">
                  <c:v>-3.9000000000000003E-3</c:v>
                </c:pt>
                <c:pt idx="79">
                  <c:v>-4.0600000000000002E-3</c:v>
                </c:pt>
                <c:pt idx="80">
                  <c:v>-4.2100000000000011E-3</c:v>
                </c:pt>
                <c:pt idx="81">
                  <c:v>-4.4200000000000003E-3</c:v>
                </c:pt>
                <c:pt idx="82">
                  <c:v>-4.7900000000000009E-3</c:v>
                </c:pt>
                <c:pt idx="83">
                  <c:v>-5.11E-3</c:v>
                </c:pt>
                <c:pt idx="84">
                  <c:v>-5.4300000000000008E-3</c:v>
                </c:pt>
                <c:pt idx="85">
                  <c:v>-5.9500000000000013E-3</c:v>
                </c:pt>
                <c:pt idx="86">
                  <c:v>-6.4800000000000014E-3</c:v>
                </c:pt>
                <c:pt idx="87">
                  <c:v>-6.7400000000000012E-3</c:v>
                </c:pt>
                <c:pt idx="88">
                  <c:v>-7.0600000000000012E-3</c:v>
                </c:pt>
                <c:pt idx="89">
                  <c:v>-7.1600000000000006E-3</c:v>
                </c:pt>
                <c:pt idx="90">
                  <c:v>-7.5300000000000011E-3</c:v>
                </c:pt>
                <c:pt idx="91">
                  <c:v>-7.8499999999999993E-3</c:v>
                </c:pt>
                <c:pt idx="92">
                  <c:v>-8.270000000000003E-3</c:v>
                </c:pt>
                <c:pt idx="93">
                  <c:v>-8.9000000000000051E-3</c:v>
                </c:pt>
                <c:pt idx="94">
                  <c:v>-9.5400000000000051E-3</c:v>
                </c:pt>
                <c:pt idx="95">
                  <c:v>-1.043E-2</c:v>
                </c:pt>
                <c:pt idx="96">
                  <c:v>-1.1429999999999999E-2</c:v>
                </c:pt>
                <c:pt idx="97">
                  <c:v>-1.259E-2</c:v>
                </c:pt>
                <c:pt idx="98">
                  <c:v>-1.3910000000000002E-2</c:v>
                </c:pt>
                <c:pt idx="99">
                  <c:v>-1.5380000000000001E-2</c:v>
                </c:pt>
                <c:pt idx="100">
                  <c:v>-1.7180000000000001E-2</c:v>
                </c:pt>
                <c:pt idx="101">
                  <c:v>-1.9230000000000004E-2</c:v>
                </c:pt>
                <c:pt idx="102">
                  <c:v>-2.1290000000000003E-2</c:v>
                </c:pt>
                <c:pt idx="103">
                  <c:v>-2.35E-2</c:v>
                </c:pt>
                <c:pt idx="104">
                  <c:v>-2.5980000000000003E-2</c:v>
                </c:pt>
                <c:pt idx="105">
                  <c:v>-2.8509999999999997E-2</c:v>
                </c:pt>
                <c:pt idx="106">
                  <c:v>-3.125E-2</c:v>
                </c:pt>
                <c:pt idx="107">
                  <c:v>-3.425000000000001E-2</c:v>
                </c:pt>
                <c:pt idx="108">
                  <c:v>-3.7620000000000008E-2</c:v>
                </c:pt>
                <c:pt idx="109">
                  <c:v>-4.1149999999999992E-2</c:v>
                </c:pt>
                <c:pt idx="110">
                  <c:v>-4.5050000000000007E-2</c:v>
                </c:pt>
                <c:pt idx="111">
                  <c:v>-4.9000000000000009E-2</c:v>
                </c:pt>
                <c:pt idx="112">
                  <c:v>-5.3589999999999999E-2</c:v>
                </c:pt>
                <c:pt idx="113">
                  <c:v>-5.8330000000000007E-2</c:v>
                </c:pt>
                <c:pt idx="114">
                  <c:v>-6.3229999999999995E-2</c:v>
                </c:pt>
                <c:pt idx="115">
                  <c:v>-6.839000000000002E-2</c:v>
                </c:pt>
                <c:pt idx="116">
                  <c:v>-7.3870000000000019E-2</c:v>
                </c:pt>
                <c:pt idx="117">
                  <c:v>-7.9670000000000019E-2</c:v>
                </c:pt>
                <c:pt idx="118">
                  <c:v>-8.5470000000000004E-2</c:v>
                </c:pt>
                <c:pt idx="119">
                  <c:v>-9.1530000000000014E-2</c:v>
                </c:pt>
                <c:pt idx="120">
                  <c:v>-9.7640000000000005E-2</c:v>
                </c:pt>
                <c:pt idx="121">
                  <c:v>-0.10391</c:v>
                </c:pt>
                <c:pt idx="122">
                  <c:v>-0.11018</c:v>
                </c:pt>
                <c:pt idx="123">
                  <c:v>-0.11655</c:v>
                </c:pt>
                <c:pt idx="124">
                  <c:v>-0.12298000000000002</c:v>
                </c:pt>
                <c:pt idx="125">
                  <c:v>-0.12945999999999999</c:v>
                </c:pt>
                <c:pt idx="126">
                  <c:v>-0.13589000000000001</c:v>
                </c:pt>
                <c:pt idx="127">
                  <c:v>-0.14227000000000001</c:v>
                </c:pt>
                <c:pt idx="128">
                  <c:v>-0.14854000000000003</c:v>
                </c:pt>
                <c:pt idx="129">
                  <c:v>-0.15470000000000003</c:v>
                </c:pt>
                <c:pt idx="130">
                  <c:v>-0.16061</c:v>
                </c:pt>
                <c:pt idx="131">
                  <c:v>-0.16639999999999999</c:v>
                </c:pt>
                <c:pt idx="132">
                  <c:v>-0.17188000000000001</c:v>
                </c:pt>
                <c:pt idx="133">
                  <c:v>-0.17699000000000004</c:v>
                </c:pt>
                <c:pt idx="134">
                  <c:v>-0.18189000000000002</c:v>
                </c:pt>
                <c:pt idx="135">
                  <c:v>-0.18615999999999999</c:v>
                </c:pt>
                <c:pt idx="136">
                  <c:v>-0.19022</c:v>
                </c:pt>
                <c:pt idx="137">
                  <c:v>-0.19386</c:v>
                </c:pt>
                <c:pt idx="138">
                  <c:v>-0.19696000000000002</c:v>
                </c:pt>
                <c:pt idx="139">
                  <c:v>-0.19964999999999999</c:v>
                </c:pt>
                <c:pt idx="140">
                  <c:v>-0.20155000000000001</c:v>
                </c:pt>
                <c:pt idx="141">
                  <c:v>-0.20302000000000001</c:v>
                </c:pt>
                <c:pt idx="142">
                  <c:v>-0.20387</c:v>
                </c:pt>
                <c:pt idx="143">
                  <c:v>-0.20413000000000001</c:v>
                </c:pt>
                <c:pt idx="144">
                  <c:v>-0.20380999999999999</c:v>
                </c:pt>
                <c:pt idx="145">
                  <c:v>-0.20271000000000003</c:v>
                </c:pt>
                <c:pt idx="146">
                  <c:v>-0.20107</c:v>
                </c:pt>
                <c:pt idx="147">
                  <c:v>-0.19864999999999999</c:v>
                </c:pt>
                <c:pt idx="148">
                  <c:v>-0.19559000000000001</c:v>
                </c:pt>
                <c:pt idx="149">
                  <c:v>-0.19195999999999999</c:v>
                </c:pt>
                <c:pt idx="150">
                  <c:v>-0.18758000000000002</c:v>
                </c:pt>
                <c:pt idx="151">
                  <c:v>-0.18253000000000003</c:v>
                </c:pt>
                <c:pt idx="152">
                  <c:v>-0.17710000000000001</c:v>
                </c:pt>
                <c:pt idx="153">
                  <c:v>-0.17099000000000003</c:v>
                </c:pt>
                <c:pt idx="154">
                  <c:v>-0.16428999999999999</c:v>
                </c:pt>
                <c:pt idx="155">
                  <c:v>-0.15702000000000002</c:v>
                </c:pt>
                <c:pt idx="156">
                  <c:v>-0.14907000000000001</c:v>
                </c:pt>
                <c:pt idx="157">
                  <c:v>-0.14063999999999999</c:v>
                </c:pt>
                <c:pt idx="158">
                  <c:v>-0.13173000000000001</c:v>
                </c:pt>
                <c:pt idx="159">
                  <c:v>-0.12225000000000001</c:v>
                </c:pt>
                <c:pt idx="160">
                  <c:v>-0.11239</c:v>
                </c:pt>
                <c:pt idx="161">
                  <c:v>-0.10206000000000001</c:v>
                </c:pt>
                <c:pt idx="162">
                  <c:v>-9.1309999999999988E-2</c:v>
                </c:pt>
                <c:pt idx="163">
                  <c:v>-8.0200000000000021E-2</c:v>
                </c:pt>
                <c:pt idx="164">
                  <c:v>-6.8659999999999999E-2</c:v>
                </c:pt>
                <c:pt idx="165">
                  <c:v>-5.6910000000000002E-2</c:v>
                </c:pt>
                <c:pt idx="166">
                  <c:v>-4.4679999999999997E-2</c:v>
                </c:pt>
                <c:pt idx="167">
                  <c:v>-3.2510000000000004E-2</c:v>
                </c:pt>
                <c:pt idx="168">
                  <c:v>-2.0129999999999995E-2</c:v>
                </c:pt>
                <c:pt idx="169">
                  <c:v>-7.6900000000000007E-3</c:v>
                </c:pt>
                <c:pt idx="170">
                  <c:v>4.8500000000000001E-3</c:v>
                </c:pt>
                <c:pt idx="171">
                  <c:v>1.7500000000000005E-2</c:v>
                </c:pt>
                <c:pt idx="172">
                  <c:v>3.0250000000000003E-2</c:v>
                </c:pt>
                <c:pt idx="173">
                  <c:v>4.3099999999999999E-2</c:v>
                </c:pt>
                <c:pt idx="174">
                  <c:v>5.596000000000001E-2</c:v>
                </c:pt>
                <c:pt idx="175">
                  <c:v>6.882000000000002E-2</c:v>
                </c:pt>
                <c:pt idx="176">
                  <c:v>8.1680000000000003E-2</c:v>
                </c:pt>
                <c:pt idx="177">
                  <c:v>9.4480000000000008E-2</c:v>
                </c:pt>
                <c:pt idx="178">
                  <c:v>0.10723000000000003</c:v>
                </c:pt>
                <c:pt idx="179">
                  <c:v>0.11988</c:v>
                </c:pt>
                <c:pt idx="180">
                  <c:v>0.13247</c:v>
                </c:pt>
                <c:pt idx="181">
                  <c:v>0.14485000000000001</c:v>
                </c:pt>
                <c:pt idx="182">
                  <c:v>0.15703000000000003</c:v>
                </c:pt>
                <c:pt idx="183">
                  <c:v>0.16883000000000001</c:v>
                </c:pt>
                <c:pt idx="184">
                  <c:v>0.18042000000000002</c:v>
                </c:pt>
                <c:pt idx="185">
                  <c:v>0.19153999999999999</c:v>
                </c:pt>
                <c:pt idx="186">
                  <c:v>0.20245000000000002</c:v>
                </c:pt>
                <c:pt idx="187">
                  <c:v>0.21299000000000004</c:v>
                </c:pt>
                <c:pt idx="188">
                  <c:v>0.22336999999999999</c:v>
                </c:pt>
                <c:pt idx="189">
                  <c:v>0.23327000000000001</c:v>
                </c:pt>
                <c:pt idx="190">
                  <c:v>0.24292000000000002</c:v>
                </c:pt>
                <c:pt idx="191">
                  <c:v>0.25219000000000003</c:v>
                </c:pt>
                <c:pt idx="192">
                  <c:v>0.26115000000000005</c:v>
                </c:pt>
                <c:pt idx="193">
                  <c:v>0.26963000000000004</c:v>
                </c:pt>
                <c:pt idx="194">
                  <c:v>0.27775</c:v>
                </c:pt>
                <c:pt idx="195">
                  <c:v>0.28549000000000002</c:v>
                </c:pt>
                <c:pt idx="196">
                  <c:v>0.29287000000000007</c:v>
                </c:pt>
                <c:pt idx="197">
                  <c:v>0.2996700000000001</c:v>
                </c:pt>
                <c:pt idx="198">
                  <c:v>0.3059900000000001</c:v>
                </c:pt>
                <c:pt idx="199">
                  <c:v>0.31173000000000001</c:v>
                </c:pt>
                <c:pt idx="200">
                  <c:v>0.31690000000000007</c:v>
                </c:pt>
                <c:pt idx="201">
                  <c:v>0.32143000000000016</c:v>
                </c:pt>
                <c:pt idx="202">
                  <c:v>0.32548000000000016</c:v>
                </c:pt>
                <c:pt idx="203">
                  <c:v>0.32896000000000009</c:v>
                </c:pt>
                <c:pt idx="204">
                  <c:v>0.33197000000000015</c:v>
                </c:pt>
                <c:pt idx="205">
                  <c:v>0.33444000000000007</c:v>
                </c:pt>
                <c:pt idx="206">
                  <c:v>0.33645000000000014</c:v>
                </c:pt>
                <c:pt idx="207">
                  <c:v>0.33792000000000011</c:v>
                </c:pt>
                <c:pt idx="208">
                  <c:v>0.33897000000000016</c:v>
                </c:pt>
                <c:pt idx="209">
                  <c:v>0.33950000000000008</c:v>
                </c:pt>
                <c:pt idx="210">
                  <c:v>0.33955000000000007</c:v>
                </c:pt>
                <c:pt idx="211">
                  <c:v>0.33903000000000005</c:v>
                </c:pt>
                <c:pt idx="212">
                  <c:v>0.33813000000000015</c:v>
                </c:pt>
                <c:pt idx="213">
                  <c:v>0.33681000000000011</c:v>
                </c:pt>
                <c:pt idx="214">
                  <c:v>0.33497000000000016</c:v>
                </c:pt>
                <c:pt idx="215">
                  <c:v>0.33265000000000006</c:v>
                </c:pt>
                <c:pt idx="216">
                  <c:v>0.3297500000000001</c:v>
                </c:pt>
                <c:pt idx="217">
                  <c:v>0.32654000000000005</c:v>
                </c:pt>
                <c:pt idx="218">
                  <c:v>0.32290000000000008</c:v>
                </c:pt>
                <c:pt idx="219">
                  <c:v>0.31874000000000002</c:v>
                </c:pt>
                <c:pt idx="220">
                  <c:v>0.31437000000000009</c:v>
                </c:pt>
                <c:pt idx="221">
                  <c:v>0.30968000000000007</c:v>
                </c:pt>
                <c:pt idx="222">
                  <c:v>0.30467000000000005</c:v>
                </c:pt>
                <c:pt idx="223">
                  <c:v>0.29935000000000006</c:v>
                </c:pt>
                <c:pt idx="224">
                  <c:v>0.29382000000000014</c:v>
                </c:pt>
                <c:pt idx="225">
                  <c:v>0.28797000000000006</c:v>
                </c:pt>
                <c:pt idx="226">
                  <c:v>0.2819600000000001</c:v>
                </c:pt>
                <c:pt idx="227">
                  <c:v>0.27564</c:v>
                </c:pt>
                <c:pt idx="228">
                  <c:v>0.26937000000000005</c:v>
                </c:pt>
                <c:pt idx="229">
                  <c:v>0.26268000000000002</c:v>
                </c:pt>
                <c:pt idx="230">
                  <c:v>0.2559300000000001</c:v>
                </c:pt>
                <c:pt idx="231">
                  <c:v>0.24908000000000002</c:v>
                </c:pt>
                <c:pt idx="232">
                  <c:v>0.24197000000000002</c:v>
                </c:pt>
                <c:pt idx="233">
                  <c:v>0.23480000000000001</c:v>
                </c:pt>
                <c:pt idx="234">
                  <c:v>0.22763</c:v>
                </c:pt>
                <c:pt idx="235">
                  <c:v>0.22026000000000001</c:v>
                </c:pt>
                <c:pt idx="236">
                  <c:v>0.21272000000000002</c:v>
                </c:pt>
                <c:pt idx="237">
                  <c:v>0.20524000000000003</c:v>
                </c:pt>
                <c:pt idx="238">
                  <c:v>0.19775999999999999</c:v>
                </c:pt>
                <c:pt idx="239">
                  <c:v>0.19006000000000001</c:v>
                </c:pt>
                <c:pt idx="240">
                  <c:v>0.18237</c:v>
                </c:pt>
                <c:pt idx="241">
                  <c:v>0.17468</c:v>
                </c:pt>
                <c:pt idx="242">
                  <c:v>0.16699000000000003</c:v>
                </c:pt>
                <c:pt idx="243">
                  <c:v>0.15929000000000001</c:v>
                </c:pt>
                <c:pt idx="244">
                  <c:v>0.15155000000000002</c:v>
                </c:pt>
                <c:pt idx="245">
                  <c:v>0.14385000000000001</c:v>
                </c:pt>
                <c:pt idx="246">
                  <c:v>0.13627</c:v>
                </c:pt>
                <c:pt idx="247">
                  <c:v>0.12861999999999998</c:v>
                </c:pt>
                <c:pt idx="248">
                  <c:v>0.12109000000000002</c:v>
                </c:pt>
                <c:pt idx="249">
                  <c:v>0.11361</c:v>
                </c:pt>
                <c:pt idx="250">
                  <c:v>0.10612000000000003</c:v>
                </c:pt>
                <c:pt idx="251">
                  <c:v>9.8700000000000038E-2</c:v>
                </c:pt>
                <c:pt idx="252">
                  <c:v>9.1320000000000012E-2</c:v>
                </c:pt>
                <c:pt idx="253">
                  <c:v>8.3840000000000026E-2</c:v>
                </c:pt>
                <c:pt idx="254">
                  <c:v>7.641000000000002E-2</c:v>
                </c:pt>
                <c:pt idx="255">
                  <c:v>6.8870000000000001E-2</c:v>
                </c:pt>
                <c:pt idx="256">
                  <c:v>6.1280000000000001E-2</c:v>
                </c:pt>
                <c:pt idx="257">
                  <c:v>5.3800000000000008E-2</c:v>
                </c:pt>
                <c:pt idx="258">
                  <c:v>4.648E-2</c:v>
                </c:pt>
                <c:pt idx="259">
                  <c:v>3.9149999999999997E-2</c:v>
                </c:pt>
                <c:pt idx="260">
                  <c:v>3.1830000000000004E-2</c:v>
                </c:pt>
                <c:pt idx="261">
                  <c:v>2.461E-2</c:v>
                </c:pt>
                <c:pt idx="262">
                  <c:v>1.7440000000000001E-2</c:v>
                </c:pt>
                <c:pt idx="263">
                  <c:v>1.043E-2</c:v>
                </c:pt>
                <c:pt idx="264">
                  <c:v>3.4300000000000003E-3</c:v>
                </c:pt>
                <c:pt idx="265">
                  <c:v>-3.2700000000000008E-3</c:v>
                </c:pt>
                <c:pt idx="266">
                  <c:v>-9.9600000000000018E-3</c:v>
                </c:pt>
                <c:pt idx="267">
                  <c:v>-1.6650000000000005E-2</c:v>
                </c:pt>
                <c:pt idx="268">
                  <c:v>-2.324E-2</c:v>
                </c:pt>
                <c:pt idx="269">
                  <c:v>-2.998E-2</c:v>
                </c:pt>
                <c:pt idx="270">
                  <c:v>-3.678E-2</c:v>
                </c:pt>
                <c:pt idx="271">
                  <c:v>-4.3519999999999996E-2</c:v>
                </c:pt>
                <c:pt idx="272">
                  <c:v>-5.0370000000000005E-2</c:v>
                </c:pt>
                <c:pt idx="273">
                  <c:v>-5.7170000000000006E-2</c:v>
                </c:pt>
                <c:pt idx="274">
                  <c:v>-6.3759999999999997E-2</c:v>
                </c:pt>
                <c:pt idx="275">
                  <c:v>-7.0449999999999999E-2</c:v>
                </c:pt>
                <c:pt idx="276">
                  <c:v>-7.7040000000000011E-2</c:v>
                </c:pt>
                <c:pt idx="277">
                  <c:v>-8.3620000000000028E-2</c:v>
                </c:pt>
                <c:pt idx="278">
                  <c:v>-9.0100000000000013E-2</c:v>
                </c:pt>
                <c:pt idx="279">
                  <c:v>-9.6580000000000041E-2</c:v>
                </c:pt>
                <c:pt idx="280">
                  <c:v>-0.1028</c:v>
                </c:pt>
                <c:pt idx="281">
                  <c:v>-0.10907000000000001</c:v>
                </c:pt>
                <c:pt idx="282">
                  <c:v>-0.11508</c:v>
                </c:pt>
                <c:pt idx="283">
                  <c:v>-0.12119000000000003</c:v>
                </c:pt>
                <c:pt idx="284">
                  <c:v>-0.1273</c:v>
                </c:pt>
                <c:pt idx="285">
                  <c:v>-0.13342000000000001</c:v>
                </c:pt>
                <c:pt idx="286">
                  <c:v>-0.13952999999999999</c:v>
                </c:pt>
                <c:pt idx="287">
                  <c:v>-0.14575000000000002</c:v>
                </c:pt>
                <c:pt idx="288">
                  <c:v>-0.15181000000000003</c:v>
                </c:pt>
                <c:pt idx="289">
                  <c:v>-0.15792000000000003</c:v>
                </c:pt>
                <c:pt idx="290">
                  <c:v>-0.16381999999999999</c:v>
                </c:pt>
                <c:pt idx="291">
                  <c:v>-0.16961999999999999</c:v>
                </c:pt>
                <c:pt idx="292">
                  <c:v>-0.17552000000000001</c:v>
                </c:pt>
                <c:pt idx="293">
                  <c:v>-0.18115999999999999</c:v>
                </c:pt>
                <c:pt idx="294">
                  <c:v>-0.18674000000000002</c:v>
                </c:pt>
                <c:pt idx="295">
                  <c:v>-0.19227</c:v>
                </c:pt>
                <c:pt idx="296">
                  <c:v>-0.19744000000000003</c:v>
                </c:pt>
                <c:pt idx="297">
                  <c:v>-0.2026</c:v>
                </c:pt>
                <c:pt idx="298">
                  <c:v>-0.20755999999999999</c:v>
                </c:pt>
                <c:pt idx="299">
                  <c:v>-0.21235000000000001</c:v>
                </c:pt>
                <c:pt idx="300">
                  <c:v>-0.21682999999999999</c:v>
                </c:pt>
                <c:pt idx="301">
                  <c:v>-0.22126000000000001</c:v>
                </c:pt>
                <c:pt idx="302">
                  <c:v>-0.22542000000000001</c:v>
                </c:pt>
                <c:pt idx="303">
                  <c:v>-0.22932</c:v>
                </c:pt>
                <c:pt idx="304">
                  <c:v>-0.23305999999999999</c:v>
                </c:pt>
                <c:pt idx="305">
                  <c:v>-0.23654000000000003</c:v>
                </c:pt>
                <c:pt idx="306">
                  <c:v>-0.23975000000000002</c:v>
                </c:pt>
                <c:pt idx="307">
                  <c:v>-0.24265</c:v>
                </c:pt>
                <c:pt idx="308">
                  <c:v>-0.24539000000000002</c:v>
                </c:pt>
                <c:pt idx="309">
                  <c:v>-0.24771000000000004</c:v>
                </c:pt>
                <c:pt idx="310">
                  <c:v>-0.24992000000000003</c:v>
                </c:pt>
                <c:pt idx="311">
                  <c:v>-0.25187000000000004</c:v>
                </c:pt>
                <c:pt idx="312">
                  <c:v>-0.25345000000000001</c:v>
                </c:pt>
                <c:pt idx="313">
                  <c:v>-0.25466</c:v>
                </c:pt>
                <c:pt idx="314">
                  <c:v>-0.25572</c:v>
                </c:pt>
                <c:pt idx="315">
                  <c:v>-0.25629999999999997</c:v>
                </c:pt>
                <c:pt idx="316">
                  <c:v>-0.25666</c:v>
                </c:pt>
                <c:pt idx="317">
                  <c:v>-0.25666</c:v>
                </c:pt>
                <c:pt idx="318">
                  <c:v>-0.25613999999999998</c:v>
                </c:pt>
                <c:pt idx="319">
                  <c:v>-0.25523999999999997</c:v>
                </c:pt>
                <c:pt idx="320">
                  <c:v>-0.25403000000000003</c:v>
                </c:pt>
                <c:pt idx="321">
                  <c:v>-0.25255</c:v>
                </c:pt>
                <c:pt idx="322">
                  <c:v>-0.25087000000000004</c:v>
                </c:pt>
                <c:pt idx="323">
                  <c:v>-0.24881000000000003</c:v>
                </c:pt>
                <c:pt idx="324">
                  <c:v>-0.24655000000000002</c:v>
                </c:pt>
                <c:pt idx="325">
                  <c:v>-0.24397000000000002</c:v>
                </c:pt>
                <c:pt idx="326">
                  <c:v>-0.24123000000000003</c:v>
                </c:pt>
                <c:pt idx="327">
                  <c:v>-0.23827999999999999</c:v>
                </c:pt>
                <c:pt idx="328">
                  <c:v>-0.23496000000000003</c:v>
                </c:pt>
                <c:pt idx="329">
                  <c:v>-0.23164000000000001</c:v>
                </c:pt>
                <c:pt idx="330">
                  <c:v>-0.22800000000000001</c:v>
                </c:pt>
                <c:pt idx="331">
                  <c:v>-0.22420999999999999</c:v>
                </c:pt>
                <c:pt idx="332">
                  <c:v>-0.22020000000000001</c:v>
                </c:pt>
                <c:pt idx="333">
                  <c:v>-0.21582999999999999</c:v>
                </c:pt>
                <c:pt idx="334">
                  <c:v>-0.21113999999999999</c:v>
                </c:pt>
                <c:pt idx="335">
                  <c:v>-0.20619000000000001</c:v>
                </c:pt>
                <c:pt idx="336">
                  <c:v>-0.20086000000000001</c:v>
                </c:pt>
                <c:pt idx="337">
                  <c:v>-0.19553999999999999</c:v>
                </c:pt>
                <c:pt idx="338">
                  <c:v>-0.18990000000000004</c:v>
                </c:pt>
                <c:pt idx="339">
                  <c:v>-0.18432000000000001</c:v>
                </c:pt>
                <c:pt idx="340">
                  <c:v>-0.17868000000000001</c:v>
                </c:pt>
                <c:pt idx="341">
                  <c:v>-0.17283000000000001</c:v>
                </c:pt>
                <c:pt idx="342">
                  <c:v>-0.16693000000000002</c:v>
                </c:pt>
                <c:pt idx="343">
                  <c:v>-0.16075999999999999</c:v>
                </c:pt>
                <c:pt idx="344">
                  <c:v>-0.15460000000000002</c:v>
                </c:pt>
                <c:pt idx="345">
                  <c:v>-0.14843000000000003</c:v>
                </c:pt>
                <c:pt idx="346">
                  <c:v>-0.14210999999999999</c:v>
                </c:pt>
                <c:pt idx="347">
                  <c:v>-0.13563</c:v>
                </c:pt>
                <c:pt idx="348">
                  <c:v>-0.12909999999999999</c:v>
                </c:pt>
                <c:pt idx="349">
                  <c:v>-0.12239999999999998</c:v>
                </c:pt>
                <c:pt idx="350">
                  <c:v>-0.11550000000000002</c:v>
                </c:pt>
                <c:pt idx="351">
                  <c:v>-0.10823000000000003</c:v>
                </c:pt>
                <c:pt idx="352">
                  <c:v>-0.10095999999999997</c:v>
                </c:pt>
                <c:pt idx="353">
                  <c:v>-9.3580000000000038E-2</c:v>
                </c:pt>
                <c:pt idx="354">
                  <c:v>-8.620000000000004E-2</c:v>
                </c:pt>
                <c:pt idx="355">
                  <c:v>-7.8829999999999997E-2</c:v>
                </c:pt>
                <c:pt idx="356">
                  <c:v>-7.1400000000000019E-2</c:v>
                </c:pt>
                <c:pt idx="357">
                  <c:v>-6.4019999999999994E-2</c:v>
                </c:pt>
                <c:pt idx="358">
                  <c:v>-5.6489999999999999E-2</c:v>
                </c:pt>
                <c:pt idx="359">
                  <c:v>-4.9160000000000009E-2</c:v>
                </c:pt>
                <c:pt idx="360">
                  <c:v>-4.1779999999999998E-2</c:v>
                </c:pt>
                <c:pt idx="361">
                  <c:v>-3.4300000000000004E-2</c:v>
                </c:pt>
                <c:pt idx="362">
                  <c:v>-2.6980000000000004E-2</c:v>
                </c:pt>
                <c:pt idx="363">
                  <c:v>-1.9710000000000002E-2</c:v>
                </c:pt>
                <c:pt idx="364">
                  <c:v>-1.243E-2</c:v>
                </c:pt>
                <c:pt idx="365">
                  <c:v>-5.2100000000000011E-3</c:v>
                </c:pt>
                <c:pt idx="366">
                  <c:v>2.0000000000000005E-3</c:v>
                </c:pt>
                <c:pt idx="367">
                  <c:v>9.3300000000000032E-3</c:v>
                </c:pt>
                <c:pt idx="368">
                  <c:v>1.6549999999999999E-2</c:v>
                </c:pt>
                <c:pt idx="369">
                  <c:v>2.3559999999999998E-2</c:v>
                </c:pt>
                <c:pt idx="370">
                  <c:v>3.0460000000000001E-2</c:v>
                </c:pt>
                <c:pt idx="371">
                  <c:v>3.6990000000000002E-2</c:v>
                </c:pt>
                <c:pt idx="372">
                  <c:v>4.342E-2</c:v>
                </c:pt>
                <c:pt idx="373">
                  <c:v>4.9689999999999998E-2</c:v>
                </c:pt>
                <c:pt idx="374">
                  <c:v>5.5860000000000007E-2</c:v>
                </c:pt>
                <c:pt idx="375">
                  <c:v>6.1600000000000002E-2</c:v>
                </c:pt>
                <c:pt idx="376">
                  <c:v>6.7180000000000004E-2</c:v>
                </c:pt>
                <c:pt idx="377">
                  <c:v>7.2609999999999994E-2</c:v>
                </c:pt>
                <c:pt idx="378">
                  <c:v>7.7670000000000003E-2</c:v>
                </c:pt>
                <c:pt idx="379">
                  <c:v>8.2469999999999988E-2</c:v>
                </c:pt>
                <c:pt idx="380">
                  <c:v>8.7100000000000025E-2</c:v>
                </c:pt>
                <c:pt idx="381">
                  <c:v>9.1420000000000001E-2</c:v>
                </c:pt>
                <c:pt idx="382">
                  <c:v>9.5590000000000022E-2</c:v>
                </c:pt>
                <c:pt idx="383">
                  <c:v>9.9380000000000024E-2</c:v>
                </c:pt>
                <c:pt idx="384">
                  <c:v>0.10306999999999998</c:v>
                </c:pt>
                <c:pt idx="385">
                  <c:v>0.10639000000000001</c:v>
                </c:pt>
                <c:pt idx="386">
                  <c:v>0.10944000000000001</c:v>
                </c:pt>
                <c:pt idx="387">
                  <c:v>0.11218</c:v>
                </c:pt>
                <c:pt idx="388">
                  <c:v>0.11445</c:v>
                </c:pt>
                <c:pt idx="389">
                  <c:v>0.11661000000000002</c:v>
                </c:pt>
                <c:pt idx="390">
                  <c:v>0.11846000000000001</c:v>
                </c:pt>
                <c:pt idx="391">
                  <c:v>0.12003999999999998</c:v>
                </c:pt>
                <c:pt idx="392">
                  <c:v>0.12135</c:v>
                </c:pt>
                <c:pt idx="393">
                  <c:v>0.12230000000000002</c:v>
                </c:pt>
                <c:pt idx="394">
                  <c:v>0.12320000000000002</c:v>
                </c:pt>
                <c:pt idx="395">
                  <c:v>0.12372000000000002</c:v>
                </c:pt>
                <c:pt idx="396">
                  <c:v>0.12404000000000001</c:v>
                </c:pt>
                <c:pt idx="397">
                  <c:v>0.12404000000000001</c:v>
                </c:pt>
                <c:pt idx="398">
                  <c:v>0.12393999999999998</c:v>
                </c:pt>
                <c:pt idx="399">
                  <c:v>0.12341000000000002</c:v>
                </c:pt>
                <c:pt idx="400">
                  <c:v>0.12282999999999998</c:v>
                </c:pt>
              </c:numCache>
            </c:numRef>
          </c:yVal>
          <c:smooth val="1"/>
        </c:ser>
        <c:ser>
          <c:idx val="1"/>
          <c:order val="1"/>
          <c:marker>
            <c:symbol val="none"/>
          </c:marker>
          <c:xVal>
            <c:numRef>
              <c:f>'C:\Users\Lu\Fast Timing\07082012\4mm^2\ZVA&amp;AM\1750V\[T18403.csv]T18403'!$A$100:$A$500</c:f>
              <c:numCache>
                <c:formatCode>General</c:formatCode>
                <c:ptCount val="401"/>
                <c:pt idx="0">
                  <c:v>-3.7719000000000018E-9</c:v>
                </c:pt>
                <c:pt idx="1">
                  <c:v>-3.7594000000000017E-9</c:v>
                </c:pt>
                <c:pt idx="2">
                  <c:v>-3.7469000000000016E-9</c:v>
                </c:pt>
                <c:pt idx="3">
                  <c:v>-3.7344000000000015E-9</c:v>
                </c:pt>
                <c:pt idx="4">
                  <c:v>-3.7219000000000022E-9</c:v>
                </c:pt>
                <c:pt idx="5">
                  <c:v>-3.7094000000000017E-9</c:v>
                </c:pt>
                <c:pt idx="6">
                  <c:v>-3.6969000000000012E-9</c:v>
                </c:pt>
                <c:pt idx="7">
                  <c:v>-3.6844000000000019E-9</c:v>
                </c:pt>
                <c:pt idx="8">
                  <c:v>-3.6719000000000018E-9</c:v>
                </c:pt>
                <c:pt idx="9">
                  <c:v>-3.6594000000000017E-9</c:v>
                </c:pt>
                <c:pt idx="10">
                  <c:v>-3.6469000000000015E-9</c:v>
                </c:pt>
                <c:pt idx="11">
                  <c:v>-3.6344000000000018E-9</c:v>
                </c:pt>
                <c:pt idx="12">
                  <c:v>-3.6219000000000017E-9</c:v>
                </c:pt>
                <c:pt idx="13">
                  <c:v>-3.6094000000000016E-9</c:v>
                </c:pt>
                <c:pt idx="14">
                  <c:v>-3.5969000000000011E-9</c:v>
                </c:pt>
                <c:pt idx="15">
                  <c:v>-3.5844000000000018E-9</c:v>
                </c:pt>
                <c:pt idx="16">
                  <c:v>-3.5719000000000017E-9</c:v>
                </c:pt>
                <c:pt idx="17">
                  <c:v>-3.5594000000000016E-9</c:v>
                </c:pt>
                <c:pt idx="18">
                  <c:v>-3.5469000000000015E-9</c:v>
                </c:pt>
                <c:pt idx="19">
                  <c:v>-3.5344000000000014E-9</c:v>
                </c:pt>
                <c:pt idx="20">
                  <c:v>-3.5219000000000017E-9</c:v>
                </c:pt>
                <c:pt idx="21">
                  <c:v>-3.5094000000000016E-9</c:v>
                </c:pt>
                <c:pt idx="22">
                  <c:v>-3.4969000000000014E-9</c:v>
                </c:pt>
                <c:pt idx="23">
                  <c:v>-3.4844000000000017E-9</c:v>
                </c:pt>
                <c:pt idx="24">
                  <c:v>-3.4719000000000016E-9</c:v>
                </c:pt>
                <c:pt idx="25">
                  <c:v>-3.4594000000000015E-9</c:v>
                </c:pt>
                <c:pt idx="26">
                  <c:v>-3.4469000000000014E-9</c:v>
                </c:pt>
                <c:pt idx="27">
                  <c:v>-3.4344000000000013E-9</c:v>
                </c:pt>
                <c:pt idx="28">
                  <c:v>-3.4219000000000012E-9</c:v>
                </c:pt>
                <c:pt idx="29">
                  <c:v>-3.4094000000000015E-9</c:v>
                </c:pt>
                <c:pt idx="30">
                  <c:v>-3.3969000000000014E-9</c:v>
                </c:pt>
                <c:pt idx="31">
                  <c:v>-3.3844000000000017E-9</c:v>
                </c:pt>
                <c:pt idx="32">
                  <c:v>-3.3719000000000007E-9</c:v>
                </c:pt>
                <c:pt idx="33">
                  <c:v>-3.359400000000001E-9</c:v>
                </c:pt>
                <c:pt idx="34">
                  <c:v>-3.3469000000000013E-9</c:v>
                </c:pt>
                <c:pt idx="35">
                  <c:v>-3.3344000000000012E-9</c:v>
                </c:pt>
                <c:pt idx="36">
                  <c:v>-3.3219000000000011E-9</c:v>
                </c:pt>
                <c:pt idx="37">
                  <c:v>-3.3094000000000014E-9</c:v>
                </c:pt>
                <c:pt idx="38">
                  <c:v>-3.2969000000000017E-9</c:v>
                </c:pt>
                <c:pt idx="39">
                  <c:v>-3.284400000000002E-9</c:v>
                </c:pt>
                <c:pt idx="40">
                  <c:v>-3.2719000000000011E-9</c:v>
                </c:pt>
                <c:pt idx="41">
                  <c:v>-3.2594000000000014E-9</c:v>
                </c:pt>
                <c:pt idx="42">
                  <c:v>-3.2469000000000017E-9</c:v>
                </c:pt>
                <c:pt idx="43">
                  <c:v>-3.2344000000000016E-9</c:v>
                </c:pt>
                <c:pt idx="44">
                  <c:v>-3.2219000000000015E-9</c:v>
                </c:pt>
                <c:pt idx="45">
                  <c:v>-3.2094000000000018E-9</c:v>
                </c:pt>
                <c:pt idx="46">
                  <c:v>-3.1969000000000016E-9</c:v>
                </c:pt>
                <c:pt idx="47">
                  <c:v>-3.1844000000000015E-9</c:v>
                </c:pt>
                <c:pt idx="48">
                  <c:v>-3.1719000000000014E-9</c:v>
                </c:pt>
                <c:pt idx="49">
                  <c:v>-3.1594000000000013E-9</c:v>
                </c:pt>
                <c:pt idx="50">
                  <c:v>-3.1469000000000016E-9</c:v>
                </c:pt>
                <c:pt idx="51">
                  <c:v>-3.1344000000000015E-9</c:v>
                </c:pt>
                <c:pt idx="52">
                  <c:v>-3.1219000000000018E-9</c:v>
                </c:pt>
                <c:pt idx="53">
                  <c:v>-3.1094000000000017E-9</c:v>
                </c:pt>
                <c:pt idx="54">
                  <c:v>-3.0969000000000008E-9</c:v>
                </c:pt>
                <c:pt idx="55">
                  <c:v>-3.0844000000000015E-9</c:v>
                </c:pt>
                <c:pt idx="56">
                  <c:v>-3.0719000000000014E-9</c:v>
                </c:pt>
                <c:pt idx="57">
                  <c:v>-3.0594000000000012E-9</c:v>
                </c:pt>
                <c:pt idx="58">
                  <c:v>-3.0469000000000011E-9</c:v>
                </c:pt>
                <c:pt idx="59">
                  <c:v>-3.0344000000000014E-9</c:v>
                </c:pt>
                <c:pt idx="60">
                  <c:v>-3.0219000000000017E-9</c:v>
                </c:pt>
                <c:pt idx="61">
                  <c:v>-3.0094000000000012E-9</c:v>
                </c:pt>
                <c:pt idx="62">
                  <c:v>-2.9969000000000007E-9</c:v>
                </c:pt>
                <c:pt idx="63">
                  <c:v>-2.9844000000000014E-9</c:v>
                </c:pt>
                <c:pt idx="64">
                  <c:v>-2.9719000000000013E-9</c:v>
                </c:pt>
                <c:pt idx="65">
                  <c:v>-2.9594000000000012E-9</c:v>
                </c:pt>
                <c:pt idx="66">
                  <c:v>-2.9469000000000011E-9</c:v>
                </c:pt>
                <c:pt idx="67">
                  <c:v>-2.934400000000001E-9</c:v>
                </c:pt>
                <c:pt idx="68">
                  <c:v>-2.9219000000000013E-9</c:v>
                </c:pt>
                <c:pt idx="69">
                  <c:v>-2.9094000000000011E-9</c:v>
                </c:pt>
                <c:pt idx="70">
                  <c:v>-2.896900000000001E-9</c:v>
                </c:pt>
                <c:pt idx="71">
                  <c:v>-2.8844000000000013E-9</c:v>
                </c:pt>
                <c:pt idx="72">
                  <c:v>-2.8719000000000012E-9</c:v>
                </c:pt>
                <c:pt idx="73">
                  <c:v>-2.8594000000000011E-9</c:v>
                </c:pt>
                <c:pt idx="74">
                  <c:v>-2.846900000000001E-9</c:v>
                </c:pt>
                <c:pt idx="75">
                  <c:v>-2.8344000000000009E-9</c:v>
                </c:pt>
                <c:pt idx="76">
                  <c:v>-2.8219000000000008E-9</c:v>
                </c:pt>
                <c:pt idx="77">
                  <c:v>-2.8094000000000011E-9</c:v>
                </c:pt>
                <c:pt idx="78">
                  <c:v>-2.7969000000000014E-9</c:v>
                </c:pt>
                <c:pt idx="79">
                  <c:v>-2.7844000000000017E-9</c:v>
                </c:pt>
                <c:pt idx="80">
                  <c:v>-2.7719000000000012E-9</c:v>
                </c:pt>
                <c:pt idx="81">
                  <c:v>-2.759400000000001E-9</c:v>
                </c:pt>
                <c:pt idx="82">
                  <c:v>-2.7469000000000013E-9</c:v>
                </c:pt>
                <c:pt idx="83">
                  <c:v>-2.7344000000000012E-9</c:v>
                </c:pt>
                <c:pt idx="84">
                  <c:v>-2.7219000000000011E-9</c:v>
                </c:pt>
                <c:pt idx="85">
                  <c:v>-2.7094000000000014E-9</c:v>
                </c:pt>
                <c:pt idx="86">
                  <c:v>-2.6969000000000013E-9</c:v>
                </c:pt>
                <c:pt idx="87">
                  <c:v>-2.6844000000000016E-9</c:v>
                </c:pt>
                <c:pt idx="88">
                  <c:v>-2.6719000000000007E-9</c:v>
                </c:pt>
                <c:pt idx="89">
                  <c:v>-2.659400000000001E-9</c:v>
                </c:pt>
                <c:pt idx="90">
                  <c:v>-2.6469000000000013E-9</c:v>
                </c:pt>
                <c:pt idx="91">
                  <c:v>-2.6344000000000012E-9</c:v>
                </c:pt>
                <c:pt idx="92">
                  <c:v>-2.621900000000001E-9</c:v>
                </c:pt>
                <c:pt idx="93">
                  <c:v>-2.6094000000000013E-9</c:v>
                </c:pt>
                <c:pt idx="94">
                  <c:v>-2.5969000000000012E-9</c:v>
                </c:pt>
                <c:pt idx="95">
                  <c:v>-2.5844000000000011E-9</c:v>
                </c:pt>
                <c:pt idx="96">
                  <c:v>-2.571900000000001E-9</c:v>
                </c:pt>
                <c:pt idx="97">
                  <c:v>-2.5594000000000009E-9</c:v>
                </c:pt>
                <c:pt idx="98">
                  <c:v>-2.5469000000000012E-9</c:v>
                </c:pt>
                <c:pt idx="99">
                  <c:v>-2.5344000000000011E-9</c:v>
                </c:pt>
                <c:pt idx="100">
                  <c:v>-2.5219000000000014E-9</c:v>
                </c:pt>
                <c:pt idx="101">
                  <c:v>-2.5094000000000013E-9</c:v>
                </c:pt>
                <c:pt idx="102">
                  <c:v>-2.4969000000000003E-9</c:v>
                </c:pt>
                <c:pt idx="103">
                  <c:v>-2.4844000000000011E-9</c:v>
                </c:pt>
                <c:pt idx="104">
                  <c:v>-2.4719000000000009E-9</c:v>
                </c:pt>
                <c:pt idx="105">
                  <c:v>-2.4594000000000008E-9</c:v>
                </c:pt>
                <c:pt idx="106">
                  <c:v>-2.4469000000000007E-9</c:v>
                </c:pt>
                <c:pt idx="107">
                  <c:v>-2.434400000000001E-9</c:v>
                </c:pt>
                <c:pt idx="108">
                  <c:v>-2.4219000000000013E-9</c:v>
                </c:pt>
                <c:pt idx="109">
                  <c:v>-2.4094000000000008E-9</c:v>
                </c:pt>
                <c:pt idx="110">
                  <c:v>-2.3969000000000003E-9</c:v>
                </c:pt>
                <c:pt idx="111">
                  <c:v>-2.384400000000001E-9</c:v>
                </c:pt>
                <c:pt idx="112">
                  <c:v>-2.3719000000000009E-9</c:v>
                </c:pt>
                <c:pt idx="113">
                  <c:v>-2.3594000000000008E-9</c:v>
                </c:pt>
                <c:pt idx="114">
                  <c:v>-2.3469000000000007E-9</c:v>
                </c:pt>
                <c:pt idx="115">
                  <c:v>-2.334400000000001E-9</c:v>
                </c:pt>
                <c:pt idx="116">
                  <c:v>-2.3219000000000008E-9</c:v>
                </c:pt>
                <c:pt idx="117">
                  <c:v>-2.3094000000000007E-9</c:v>
                </c:pt>
                <c:pt idx="118">
                  <c:v>-2.296900000000001E-9</c:v>
                </c:pt>
                <c:pt idx="119">
                  <c:v>-2.2844000000000013E-9</c:v>
                </c:pt>
                <c:pt idx="120">
                  <c:v>-2.2719000000000012E-9</c:v>
                </c:pt>
                <c:pt idx="121">
                  <c:v>-2.2594000000000011E-9</c:v>
                </c:pt>
                <c:pt idx="122">
                  <c:v>-2.2469000000000014E-9</c:v>
                </c:pt>
                <c:pt idx="123">
                  <c:v>-2.2344000000000009E-9</c:v>
                </c:pt>
                <c:pt idx="124">
                  <c:v>-2.2219000000000008E-9</c:v>
                </c:pt>
                <c:pt idx="125">
                  <c:v>-2.2094000000000011E-9</c:v>
                </c:pt>
                <c:pt idx="126">
                  <c:v>-2.196900000000001E-9</c:v>
                </c:pt>
                <c:pt idx="127">
                  <c:v>-2.1844000000000013E-9</c:v>
                </c:pt>
                <c:pt idx="128">
                  <c:v>-2.1719000000000007E-9</c:v>
                </c:pt>
                <c:pt idx="129">
                  <c:v>-2.159400000000001E-9</c:v>
                </c:pt>
                <c:pt idx="130">
                  <c:v>-2.1469000000000009E-9</c:v>
                </c:pt>
                <c:pt idx="131">
                  <c:v>-2.1344000000000008E-9</c:v>
                </c:pt>
                <c:pt idx="132">
                  <c:v>-2.1219000000000007E-9</c:v>
                </c:pt>
                <c:pt idx="133">
                  <c:v>-2.109400000000001E-9</c:v>
                </c:pt>
                <c:pt idx="134">
                  <c:v>-2.0969000000000009E-9</c:v>
                </c:pt>
                <c:pt idx="135">
                  <c:v>-2.0844000000000012E-9</c:v>
                </c:pt>
                <c:pt idx="136">
                  <c:v>-2.0719000000000003E-9</c:v>
                </c:pt>
                <c:pt idx="137">
                  <c:v>-2.0594000000000006E-9</c:v>
                </c:pt>
                <c:pt idx="138">
                  <c:v>-2.0469000000000009E-9</c:v>
                </c:pt>
                <c:pt idx="139">
                  <c:v>-2.0344000000000008E-9</c:v>
                </c:pt>
                <c:pt idx="140">
                  <c:v>-2.0219000000000006E-9</c:v>
                </c:pt>
                <c:pt idx="141">
                  <c:v>-2.0094000000000009E-9</c:v>
                </c:pt>
                <c:pt idx="142">
                  <c:v>-1.9969000000000012E-9</c:v>
                </c:pt>
                <c:pt idx="143">
                  <c:v>-1.9844000000000011E-9</c:v>
                </c:pt>
                <c:pt idx="144">
                  <c:v>-1.971900000000001E-9</c:v>
                </c:pt>
                <c:pt idx="145">
                  <c:v>-1.9594000000000009E-9</c:v>
                </c:pt>
                <c:pt idx="146">
                  <c:v>-1.9469000000000012E-9</c:v>
                </c:pt>
                <c:pt idx="147">
                  <c:v>-1.9344000000000007E-9</c:v>
                </c:pt>
                <c:pt idx="148">
                  <c:v>-1.921900000000001E-9</c:v>
                </c:pt>
                <c:pt idx="149">
                  <c:v>-1.9094000000000009E-9</c:v>
                </c:pt>
                <c:pt idx="150">
                  <c:v>-1.8969000000000008E-9</c:v>
                </c:pt>
                <c:pt idx="151">
                  <c:v>-1.8844000000000006E-9</c:v>
                </c:pt>
                <c:pt idx="152">
                  <c:v>-1.8719000000000009E-9</c:v>
                </c:pt>
                <c:pt idx="153">
                  <c:v>-1.8594000000000008E-9</c:v>
                </c:pt>
                <c:pt idx="154">
                  <c:v>-1.8469000000000007E-9</c:v>
                </c:pt>
                <c:pt idx="155">
                  <c:v>-1.834400000000001E-9</c:v>
                </c:pt>
                <c:pt idx="156">
                  <c:v>-1.8219000000000007E-9</c:v>
                </c:pt>
                <c:pt idx="157">
                  <c:v>-1.8094000000000008E-9</c:v>
                </c:pt>
                <c:pt idx="158">
                  <c:v>-1.7969000000000009E-9</c:v>
                </c:pt>
                <c:pt idx="159">
                  <c:v>-1.7844000000000008E-9</c:v>
                </c:pt>
                <c:pt idx="160">
                  <c:v>-1.7719000000000007E-9</c:v>
                </c:pt>
                <c:pt idx="161">
                  <c:v>-1.7594000000000006E-9</c:v>
                </c:pt>
                <c:pt idx="162">
                  <c:v>-1.7469000000000009E-9</c:v>
                </c:pt>
                <c:pt idx="163">
                  <c:v>-1.7344000000000005E-9</c:v>
                </c:pt>
                <c:pt idx="164">
                  <c:v>-1.7219000000000006E-9</c:v>
                </c:pt>
                <c:pt idx="165">
                  <c:v>-1.7094000000000005E-9</c:v>
                </c:pt>
                <c:pt idx="166">
                  <c:v>-1.6969000000000008E-9</c:v>
                </c:pt>
                <c:pt idx="167">
                  <c:v>-1.6844000000000009E-9</c:v>
                </c:pt>
                <c:pt idx="168">
                  <c:v>-1.6719000000000008E-9</c:v>
                </c:pt>
                <c:pt idx="169">
                  <c:v>-1.6594000000000009E-9</c:v>
                </c:pt>
                <c:pt idx="170">
                  <c:v>-1.6469000000000008E-9</c:v>
                </c:pt>
                <c:pt idx="171">
                  <c:v>-1.6344000000000009E-9</c:v>
                </c:pt>
                <c:pt idx="172">
                  <c:v>-1.6219000000000008E-9</c:v>
                </c:pt>
                <c:pt idx="173">
                  <c:v>-1.6094000000000007E-9</c:v>
                </c:pt>
                <c:pt idx="174">
                  <c:v>-1.5969000000000006E-9</c:v>
                </c:pt>
                <c:pt idx="175">
                  <c:v>-1.5844000000000009E-9</c:v>
                </c:pt>
                <c:pt idx="176">
                  <c:v>-1.5719000000000003E-9</c:v>
                </c:pt>
                <c:pt idx="177">
                  <c:v>-1.5594000000000006E-9</c:v>
                </c:pt>
                <c:pt idx="178">
                  <c:v>-1.5469000000000005E-9</c:v>
                </c:pt>
                <c:pt idx="179">
                  <c:v>-1.5344000000000008E-9</c:v>
                </c:pt>
                <c:pt idx="180">
                  <c:v>-1.5219000000000005E-9</c:v>
                </c:pt>
                <c:pt idx="181">
                  <c:v>-1.5094000000000006E-9</c:v>
                </c:pt>
                <c:pt idx="182">
                  <c:v>-1.4969000000000007E-9</c:v>
                </c:pt>
                <c:pt idx="183">
                  <c:v>-1.4844000000000006E-9</c:v>
                </c:pt>
                <c:pt idx="184">
                  <c:v>-1.4719000000000005E-9</c:v>
                </c:pt>
                <c:pt idx="185">
                  <c:v>-1.4594000000000004E-9</c:v>
                </c:pt>
                <c:pt idx="186">
                  <c:v>-1.4469000000000007E-9</c:v>
                </c:pt>
                <c:pt idx="187">
                  <c:v>-1.4344000000000003E-9</c:v>
                </c:pt>
                <c:pt idx="188">
                  <c:v>-1.4219000000000004E-9</c:v>
                </c:pt>
                <c:pt idx="189">
                  <c:v>-1.4094000000000003E-9</c:v>
                </c:pt>
                <c:pt idx="190">
                  <c:v>-1.3969000000000006E-9</c:v>
                </c:pt>
                <c:pt idx="191">
                  <c:v>-1.3844000000000007E-9</c:v>
                </c:pt>
                <c:pt idx="192">
                  <c:v>-1.3719000000000006E-9</c:v>
                </c:pt>
                <c:pt idx="193">
                  <c:v>-1.3594000000000007E-9</c:v>
                </c:pt>
                <c:pt idx="194">
                  <c:v>-1.3469000000000006E-9</c:v>
                </c:pt>
                <c:pt idx="195">
                  <c:v>-1.3344000000000007E-9</c:v>
                </c:pt>
                <c:pt idx="196">
                  <c:v>-1.3219000000000006E-9</c:v>
                </c:pt>
                <c:pt idx="197">
                  <c:v>-1.3094000000000005E-9</c:v>
                </c:pt>
                <c:pt idx="198">
                  <c:v>-1.2969000000000004E-9</c:v>
                </c:pt>
                <c:pt idx="199">
                  <c:v>-1.2844000000000007E-9</c:v>
                </c:pt>
                <c:pt idx="200">
                  <c:v>-1.2719000000000001E-9</c:v>
                </c:pt>
                <c:pt idx="201">
                  <c:v>-1.2594000000000004E-9</c:v>
                </c:pt>
                <c:pt idx="202">
                  <c:v>-1.2469000000000003E-9</c:v>
                </c:pt>
                <c:pt idx="203">
                  <c:v>-1.2344000000000006E-9</c:v>
                </c:pt>
                <c:pt idx="204">
                  <c:v>-1.2219000000000003E-9</c:v>
                </c:pt>
                <c:pt idx="205">
                  <c:v>-1.2094000000000004E-9</c:v>
                </c:pt>
                <c:pt idx="206">
                  <c:v>-1.1969000000000007E-9</c:v>
                </c:pt>
                <c:pt idx="207">
                  <c:v>-1.1844000000000008E-9</c:v>
                </c:pt>
                <c:pt idx="208">
                  <c:v>-1.1719000000000005E-9</c:v>
                </c:pt>
                <c:pt idx="209">
                  <c:v>-1.1594000000000004E-9</c:v>
                </c:pt>
                <c:pt idx="210">
                  <c:v>-1.1469000000000007E-9</c:v>
                </c:pt>
                <c:pt idx="211">
                  <c:v>-1.1344000000000003E-9</c:v>
                </c:pt>
                <c:pt idx="212">
                  <c:v>-1.1219000000000004E-9</c:v>
                </c:pt>
                <c:pt idx="213">
                  <c:v>-1.1094000000000003E-9</c:v>
                </c:pt>
                <c:pt idx="214">
                  <c:v>-1.0969000000000006E-9</c:v>
                </c:pt>
                <c:pt idx="215">
                  <c:v>-1.0844000000000005E-9</c:v>
                </c:pt>
                <c:pt idx="216">
                  <c:v>-1.0719000000000004E-9</c:v>
                </c:pt>
                <c:pt idx="217">
                  <c:v>-1.0594000000000005E-9</c:v>
                </c:pt>
                <c:pt idx="218">
                  <c:v>-1.0469000000000004E-9</c:v>
                </c:pt>
                <c:pt idx="219">
                  <c:v>-1.0344000000000005E-9</c:v>
                </c:pt>
                <c:pt idx="220">
                  <c:v>-1.0219000000000004E-9</c:v>
                </c:pt>
                <c:pt idx="221">
                  <c:v>-1.0094000000000003E-9</c:v>
                </c:pt>
                <c:pt idx="222">
                  <c:v>-9.9690000000000077E-10</c:v>
                </c:pt>
                <c:pt idx="223">
                  <c:v>-9.8440000000000045E-10</c:v>
                </c:pt>
                <c:pt idx="224">
                  <c:v>-9.7190000000000054E-10</c:v>
                </c:pt>
                <c:pt idx="225">
                  <c:v>-9.5940000000000043E-10</c:v>
                </c:pt>
                <c:pt idx="226">
                  <c:v>-9.4690000000000073E-10</c:v>
                </c:pt>
                <c:pt idx="227">
                  <c:v>-9.3440000000000041E-10</c:v>
                </c:pt>
                <c:pt idx="228">
                  <c:v>-9.2190000000000061E-10</c:v>
                </c:pt>
                <c:pt idx="229">
                  <c:v>-9.094000000000006E-10</c:v>
                </c:pt>
                <c:pt idx="230">
                  <c:v>-8.9690000000000059E-10</c:v>
                </c:pt>
                <c:pt idx="231">
                  <c:v>-8.8440000000000059E-10</c:v>
                </c:pt>
                <c:pt idx="232">
                  <c:v>-8.7190000000000047E-10</c:v>
                </c:pt>
                <c:pt idx="233">
                  <c:v>-8.5940000000000047E-10</c:v>
                </c:pt>
                <c:pt idx="234">
                  <c:v>-8.4690000000000056E-10</c:v>
                </c:pt>
                <c:pt idx="235">
                  <c:v>-8.3440000000000045E-10</c:v>
                </c:pt>
                <c:pt idx="236">
                  <c:v>-8.2190000000000044E-10</c:v>
                </c:pt>
                <c:pt idx="237">
                  <c:v>-8.0940000000000043E-10</c:v>
                </c:pt>
                <c:pt idx="238">
                  <c:v>-7.9690000000000042E-10</c:v>
                </c:pt>
                <c:pt idx="239">
                  <c:v>-7.8440000000000041E-10</c:v>
                </c:pt>
                <c:pt idx="240">
                  <c:v>-7.7190000000000041E-10</c:v>
                </c:pt>
                <c:pt idx="241">
                  <c:v>-7.594000000000004E-10</c:v>
                </c:pt>
                <c:pt idx="242">
                  <c:v>-7.4690000000000039E-10</c:v>
                </c:pt>
                <c:pt idx="243">
                  <c:v>-7.3440000000000038E-10</c:v>
                </c:pt>
                <c:pt idx="244">
                  <c:v>-7.2190000000000037E-10</c:v>
                </c:pt>
                <c:pt idx="245">
                  <c:v>-7.0940000000000036E-10</c:v>
                </c:pt>
                <c:pt idx="246">
                  <c:v>-6.9690000000000046E-10</c:v>
                </c:pt>
                <c:pt idx="247">
                  <c:v>-6.8440000000000035E-10</c:v>
                </c:pt>
                <c:pt idx="248">
                  <c:v>-6.7190000000000044E-10</c:v>
                </c:pt>
                <c:pt idx="249">
                  <c:v>-6.5940000000000033E-10</c:v>
                </c:pt>
                <c:pt idx="250">
                  <c:v>-6.4690000000000042E-10</c:v>
                </c:pt>
                <c:pt idx="251">
                  <c:v>-6.3440000000000031E-10</c:v>
                </c:pt>
                <c:pt idx="252">
                  <c:v>-6.219000000000003E-10</c:v>
                </c:pt>
                <c:pt idx="253">
                  <c:v>-6.0940000000000029E-10</c:v>
                </c:pt>
                <c:pt idx="254">
                  <c:v>-5.9690000000000029E-10</c:v>
                </c:pt>
                <c:pt idx="255">
                  <c:v>-5.8440000000000028E-10</c:v>
                </c:pt>
                <c:pt idx="256">
                  <c:v>-5.7190000000000027E-10</c:v>
                </c:pt>
                <c:pt idx="257">
                  <c:v>-5.5940000000000026E-10</c:v>
                </c:pt>
                <c:pt idx="258">
                  <c:v>-5.4690000000000036E-10</c:v>
                </c:pt>
                <c:pt idx="259">
                  <c:v>-5.3440000000000024E-10</c:v>
                </c:pt>
                <c:pt idx="260">
                  <c:v>-5.2190000000000034E-10</c:v>
                </c:pt>
                <c:pt idx="261">
                  <c:v>-5.0940000000000023E-10</c:v>
                </c:pt>
                <c:pt idx="262">
                  <c:v>-4.9690000000000032E-10</c:v>
                </c:pt>
                <c:pt idx="263">
                  <c:v>-4.8440000000000021E-10</c:v>
                </c:pt>
                <c:pt idx="264">
                  <c:v>-4.719000000000002E-10</c:v>
                </c:pt>
                <c:pt idx="265">
                  <c:v>-4.5940000000000019E-10</c:v>
                </c:pt>
                <c:pt idx="266">
                  <c:v>-4.4690000000000018E-10</c:v>
                </c:pt>
                <c:pt idx="267">
                  <c:v>-4.3440000000000017E-10</c:v>
                </c:pt>
                <c:pt idx="268">
                  <c:v>-4.2190000000000027E-10</c:v>
                </c:pt>
                <c:pt idx="269">
                  <c:v>-4.0940000000000016E-10</c:v>
                </c:pt>
                <c:pt idx="270">
                  <c:v>-3.969000000000002E-10</c:v>
                </c:pt>
                <c:pt idx="271">
                  <c:v>-3.8440000000000019E-10</c:v>
                </c:pt>
                <c:pt idx="272">
                  <c:v>-3.7190000000000018E-10</c:v>
                </c:pt>
                <c:pt idx="273">
                  <c:v>-3.5940000000000018E-10</c:v>
                </c:pt>
                <c:pt idx="274">
                  <c:v>-3.4690000000000017E-10</c:v>
                </c:pt>
                <c:pt idx="275">
                  <c:v>-3.3440000000000016E-10</c:v>
                </c:pt>
                <c:pt idx="276">
                  <c:v>-3.2190000000000015E-10</c:v>
                </c:pt>
                <c:pt idx="277">
                  <c:v>-3.0940000000000014E-10</c:v>
                </c:pt>
                <c:pt idx="278">
                  <c:v>-2.9690000000000013E-10</c:v>
                </c:pt>
                <c:pt idx="279">
                  <c:v>-2.8440000000000012E-10</c:v>
                </c:pt>
                <c:pt idx="280">
                  <c:v>-2.7190000000000012E-10</c:v>
                </c:pt>
                <c:pt idx="281">
                  <c:v>-2.5940000000000011E-10</c:v>
                </c:pt>
                <c:pt idx="282">
                  <c:v>-2.469000000000001E-10</c:v>
                </c:pt>
                <c:pt idx="283">
                  <c:v>-2.3440000000000014E-10</c:v>
                </c:pt>
                <c:pt idx="284">
                  <c:v>-2.2190000000000011E-10</c:v>
                </c:pt>
                <c:pt idx="285">
                  <c:v>-2.094000000000001E-10</c:v>
                </c:pt>
                <c:pt idx="286">
                  <c:v>-1.9690000000000012E-10</c:v>
                </c:pt>
                <c:pt idx="287">
                  <c:v>-1.8440000000000011E-10</c:v>
                </c:pt>
                <c:pt idx="288">
                  <c:v>-1.7190000000000007E-10</c:v>
                </c:pt>
                <c:pt idx="289">
                  <c:v>-1.5940000000000006E-10</c:v>
                </c:pt>
                <c:pt idx="290">
                  <c:v>-1.4690000000000006E-10</c:v>
                </c:pt>
                <c:pt idx="291">
                  <c:v>-1.3440000000000007E-10</c:v>
                </c:pt>
                <c:pt idx="292">
                  <c:v>-1.2190000000000004E-10</c:v>
                </c:pt>
                <c:pt idx="293">
                  <c:v>-1.0940000000000007E-10</c:v>
                </c:pt>
                <c:pt idx="294">
                  <c:v>-9.6900000000000074E-11</c:v>
                </c:pt>
                <c:pt idx="295">
                  <c:v>-8.4400000000000052E-11</c:v>
                </c:pt>
                <c:pt idx="296">
                  <c:v>-7.1900000000000044E-11</c:v>
                </c:pt>
                <c:pt idx="297">
                  <c:v>-5.9400000000000035E-11</c:v>
                </c:pt>
                <c:pt idx="298">
                  <c:v>-4.6900000000000027E-11</c:v>
                </c:pt>
                <c:pt idx="299">
                  <c:v>-3.4400000000000018E-11</c:v>
                </c:pt>
                <c:pt idx="300">
                  <c:v>-2.1900000000000013E-11</c:v>
                </c:pt>
                <c:pt idx="301">
                  <c:v>-9.4000000000000076E-12</c:v>
                </c:pt>
                <c:pt idx="302">
                  <c:v>3.1000000000000021E-12</c:v>
                </c:pt>
                <c:pt idx="303">
                  <c:v>1.5600000000000009E-11</c:v>
                </c:pt>
                <c:pt idx="304">
                  <c:v>2.8100000000000015E-11</c:v>
                </c:pt>
                <c:pt idx="305">
                  <c:v>4.060000000000002E-11</c:v>
                </c:pt>
                <c:pt idx="306">
                  <c:v>5.3100000000000029E-11</c:v>
                </c:pt>
                <c:pt idx="307">
                  <c:v>6.5600000000000037E-11</c:v>
                </c:pt>
                <c:pt idx="308">
                  <c:v>7.8100000000000033E-11</c:v>
                </c:pt>
                <c:pt idx="309">
                  <c:v>9.0600000000000054E-11</c:v>
                </c:pt>
                <c:pt idx="310">
                  <c:v>1.0310000000000005E-10</c:v>
                </c:pt>
                <c:pt idx="311">
                  <c:v>1.1560000000000003E-10</c:v>
                </c:pt>
                <c:pt idx="312">
                  <c:v>1.2810000000000005E-10</c:v>
                </c:pt>
                <c:pt idx="313">
                  <c:v>1.4060000000000006E-10</c:v>
                </c:pt>
                <c:pt idx="314">
                  <c:v>1.5310000000000005E-10</c:v>
                </c:pt>
                <c:pt idx="315">
                  <c:v>1.6560000000000011E-10</c:v>
                </c:pt>
                <c:pt idx="316">
                  <c:v>1.7810000000000009E-10</c:v>
                </c:pt>
                <c:pt idx="317">
                  <c:v>1.9060000000000007E-10</c:v>
                </c:pt>
                <c:pt idx="318">
                  <c:v>2.0310000000000008E-10</c:v>
                </c:pt>
                <c:pt idx="319">
                  <c:v>2.1560000000000009E-10</c:v>
                </c:pt>
                <c:pt idx="320">
                  <c:v>2.2810000000000015E-10</c:v>
                </c:pt>
                <c:pt idx="321">
                  <c:v>2.4060000000000008E-10</c:v>
                </c:pt>
                <c:pt idx="322">
                  <c:v>2.5310000000000009E-10</c:v>
                </c:pt>
                <c:pt idx="323">
                  <c:v>2.656000000000001E-10</c:v>
                </c:pt>
                <c:pt idx="324">
                  <c:v>2.7810000000000016E-10</c:v>
                </c:pt>
                <c:pt idx="325">
                  <c:v>2.9060000000000011E-10</c:v>
                </c:pt>
                <c:pt idx="326">
                  <c:v>3.0310000000000012E-10</c:v>
                </c:pt>
                <c:pt idx="327">
                  <c:v>3.1560000000000013E-10</c:v>
                </c:pt>
                <c:pt idx="328">
                  <c:v>3.2810000000000019E-10</c:v>
                </c:pt>
                <c:pt idx="329">
                  <c:v>3.4060000000000015E-10</c:v>
                </c:pt>
                <c:pt idx="330">
                  <c:v>3.5310000000000016E-10</c:v>
                </c:pt>
                <c:pt idx="331">
                  <c:v>3.6560000000000016E-10</c:v>
                </c:pt>
                <c:pt idx="332">
                  <c:v>3.7810000000000022E-10</c:v>
                </c:pt>
                <c:pt idx="333">
                  <c:v>3.9060000000000018E-10</c:v>
                </c:pt>
                <c:pt idx="334">
                  <c:v>4.0310000000000019E-10</c:v>
                </c:pt>
                <c:pt idx="335">
                  <c:v>4.156000000000001E-10</c:v>
                </c:pt>
                <c:pt idx="336">
                  <c:v>4.2810000000000031E-10</c:v>
                </c:pt>
                <c:pt idx="337">
                  <c:v>4.4060000000000032E-10</c:v>
                </c:pt>
                <c:pt idx="338">
                  <c:v>4.5310000000000033E-10</c:v>
                </c:pt>
                <c:pt idx="339">
                  <c:v>4.6560000000000023E-10</c:v>
                </c:pt>
                <c:pt idx="340">
                  <c:v>4.7810000000000034E-10</c:v>
                </c:pt>
                <c:pt idx="341">
                  <c:v>4.9060000000000035E-10</c:v>
                </c:pt>
                <c:pt idx="342">
                  <c:v>5.0310000000000047E-10</c:v>
                </c:pt>
                <c:pt idx="343">
                  <c:v>5.1560000000000016E-10</c:v>
                </c:pt>
                <c:pt idx="344">
                  <c:v>5.2810000000000028E-10</c:v>
                </c:pt>
                <c:pt idx="345">
                  <c:v>5.4060000000000028E-10</c:v>
                </c:pt>
                <c:pt idx="346">
                  <c:v>5.5310000000000029E-10</c:v>
                </c:pt>
                <c:pt idx="347">
                  <c:v>5.656000000000002E-10</c:v>
                </c:pt>
                <c:pt idx="348">
                  <c:v>5.7810000000000041E-10</c:v>
                </c:pt>
                <c:pt idx="349">
                  <c:v>5.9060000000000042E-10</c:v>
                </c:pt>
                <c:pt idx="350">
                  <c:v>6.0310000000000043E-10</c:v>
                </c:pt>
                <c:pt idx="351">
                  <c:v>6.1560000000000034E-10</c:v>
                </c:pt>
                <c:pt idx="352">
                  <c:v>6.2810000000000045E-10</c:v>
                </c:pt>
                <c:pt idx="353">
                  <c:v>6.4060000000000046E-10</c:v>
                </c:pt>
                <c:pt idx="354">
                  <c:v>6.5310000000000046E-10</c:v>
                </c:pt>
                <c:pt idx="355">
                  <c:v>6.6560000000000027E-10</c:v>
                </c:pt>
                <c:pt idx="356">
                  <c:v>6.7810000000000038E-10</c:v>
                </c:pt>
                <c:pt idx="357">
                  <c:v>6.9060000000000039E-10</c:v>
                </c:pt>
                <c:pt idx="358">
                  <c:v>7.0310000000000039E-10</c:v>
                </c:pt>
                <c:pt idx="359">
                  <c:v>7.156000000000003E-10</c:v>
                </c:pt>
                <c:pt idx="360">
                  <c:v>7.2810000000000041E-10</c:v>
                </c:pt>
                <c:pt idx="361">
                  <c:v>7.4060000000000042E-10</c:v>
                </c:pt>
                <c:pt idx="362">
                  <c:v>7.5310000000000043E-10</c:v>
                </c:pt>
                <c:pt idx="363">
                  <c:v>7.6560000000000044E-10</c:v>
                </c:pt>
                <c:pt idx="364">
                  <c:v>7.7810000000000045E-10</c:v>
                </c:pt>
                <c:pt idx="365">
                  <c:v>7.9060000000000045E-10</c:v>
                </c:pt>
                <c:pt idx="366">
                  <c:v>8.0310000000000036E-10</c:v>
                </c:pt>
                <c:pt idx="367">
                  <c:v>8.1560000000000068E-10</c:v>
                </c:pt>
                <c:pt idx="368">
                  <c:v>8.2810000000000048E-10</c:v>
                </c:pt>
                <c:pt idx="369">
                  <c:v>8.406000000000007E-10</c:v>
                </c:pt>
                <c:pt idx="370">
                  <c:v>8.531000000000005E-10</c:v>
                </c:pt>
                <c:pt idx="371">
                  <c:v>8.6560000000000092E-10</c:v>
                </c:pt>
                <c:pt idx="372">
                  <c:v>8.7810000000000041E-10</c:v>
                </c:pt>
                <c:pt idx="373">
                  <c:v>8.9060000000000052E-10</c:v>
                </c:pt>
                <c:pt idx="374">
                  <c:v>9.0310000000000043E-10</c:v>
                </c:pt>
                <c:pt idx="375">
                  <c:v>9.1560000000000054E-10</c:v>
                </c:pt>
                <c:pt idx="376">
                  <c:v>9.2810000000000044E-10</c:v>
                </c:pt>
                <c:pt idx="377">
                  <c:v>9.4060000000000066E-10</c:v>
                </c:pt>
                <c:pt idx="378">
                  <c:v>9.5310000000000057E-10</c:v>
                </c:pt>
                <c:pt idx="379">
                  <c:v>9.6560000000000068E-10</c:v>
                </c:pt>
                <c:pt idx="380">
                  <c:v>9.7810000000000058E-10</c:v>
                </c:pt>
                <c:pt idx="381">
                  <c:v>9.9060000000000069E-10</c:v>
                </c:pt>
                <c:pt idx="382">
                  <c:v>1.0031000000000004E-9</c:v>
                </c:pt>
                <c:pt idx="383">
                  <c:v>1.0156000000000003E-9</c:v>
                </c:pt>
                <c:pt idx="384">
                  <c:v>1.0281000000000006E-9</c:v>
                </c:pt>
                <c:pt idx="385">
                  <c:v>1.0406000000000003E-9</c:v>
                </c:pt>
                <c:pt idx="386">
                  <c:v>1.0531000000000004E-9</c:v>
                </c:pt>
                <c:pt idx="387">
                  <c:v>1.0656000000000001E-9</c:v>
                </c:pt>
                <c:pt idx="388">
                  <c:v>1.0781000000000007E-9</c:v>
                </c:pt>
                <c:pt idx="389">
                  <c:v>1.0906000000000003E-9</c:v>
                </c:pt>
                <c:pt idx="390">
                  <c:v>1.1031000000000005E-9</c:v>
                </c:pt>
                <c:pt idx="391">
                  <c:v>1.1156000000000006E-9</c:v>
                </c:pt>
                <c:pt idx="392">
                  <c:v>1.1281000000000007E-9</c:v>
                </c:pt>
                <c:pt idx="393">
                  <c:v>1.1406000000000006E-9</c:v>
                </c:pt>
                <c:pt idx="394">
                  <c:v>1.1531000000000005E-9</c:v>
                </c:pt>
                <c:pt idx="395">
                  <c:v>1.1656000000000006E-9</c:v>
                </c:pt>
                <c:pt idx="396">
                  <c:v>1.1781000000000007E-9</c:v>
                </c:pt>
                <c:pt idx="397">
                  <c:v>1.1906000000000006E-9</c:v>
                </c:pt>
                <c:pt idx="398">
                  <c:v>1.2031000000000001E-9</c:v>
                </c:pt>
                <c:pt idx="399">
                  <c:v>1.2156000000000004E-9</c:v>
                </c:pt>
                <c:pt idx="400">
                  <c:v>1.2281000000000003E-9</c:v>
                </c:pt>
              </c:numCache>
            </c:numRef>
          </c:xVal>
          <c:yVal>
            <c:numRef>
              <c:f>'C:\Users\Lu\Fast Timing\07082012\4mm^2\ZVA&amp;AM\1750V\[T18403.csv]T18403'!$C$100:$C$500</c:f>
              <c:numCache>
                <c:formatCode>General</c:formatCode>
                <c:ptCount val="401"/>
                <c:pt idx="0">
                  <c:v>1.7899999999999999E-3</c:v>
                </c:pt>
                <c:pt idx="1">
                  <c:v>1.9500000000000001E-3</c:v>
                </c:pt>
                <c:pt idx="2">
                  <c:v>2.0000000000000005E-3</c:v>
                </c:pt>
                <c:pt idx="3">
                  <c:v>2.0999999999999999E-3</c:v>
                </c:pt>
                <c:pt idx="4">
                  <c:v>2.1600000000000005E-3</c:v>
                </c:pt>
                <c:pt idx="5">
                  <c:v>2.31E-3</c:v>
                </c:pt>
                <c:pt idx="6">
                  <c:v>2.4199999999999998E-3</c:v>
                </c:pt>
                <c:pt idx="7">
                  <c:v>2.5300000000000001E-3</c:v>
                </c:pt>
                <c:pt idx="8">
                  <c:v>2.5300000000000001E-3</c:v>
                </c:pt>
                <c:pt idx="9">
                  <c:v>2.6300000000000004E-3</c:v>
                </c:pt>
                <c:pt idx="10">
                  <c:v>2.6800000000000005E-3</c:v>
                </c:pt>
                <c:pt idx="11">
                  <c:v>2.7400000000000002E-3</c:v>
                </c:pt>
                <c:pt idx="12">
                  <c:v>2.6800000000000005E-3</c:v>
                </c:pt>
                <c:pt idx="13">
                  <c:v>2.7400000000000002E-3</c:v>
                </c:pt>
                <c:pt idx="14">
                  <c:v>2.6300000000000004E-3</c:v>
                </c:pt>
                <c:pt idx="15">
                  <c:v>2.6800000000000005E-3</c:v>
                </c:pt>
                <c:pt idx="16">
                  <c:v>2.6300000000000004E-3</c:v>
                </c:pt>
                <c:pt idx="17">
                  <c:v>2.47E-3</c:v>
                </c:pt>
                <c:pt idx="18">
                  <c:v>2.4199999999999998E-3</c:v>
                </c:pt>
                <c:pt idx="19">
                  <c:v>2.2100000000000002E-3</c:v>
                </c:pt>
                <c:pt idx="20">
                  <c:v>2.0500000000000002E-3</c:v>
                </c:pt>
                <c:pt idx="21">
                  <c:v>1.7899999999999999E-3</c:v>
                </c:pt>
                <c:pt idx="22">
                  <c:v>1.6299999999999999E-3</c:v>
                </c:pt>
                <c:pt idx="23">
                  <c:v>1.3100000000000002E-3</c:v>
                </c:pt>
                <c:pt idx="24">
                  <c:v>1.0000000000000002E-3</c:v>
                </c:pt>
                <c:pt idx="25">
                  <c:v>7.9000000000000023E-4</c:v>
                </c:pt>
                <c:pt idx="26">
                  <c:v>4.2000000000000013E-4</c:v>
                </c:pt>
                <c:pt idx="27">
                  <c:v>1.4999999999999999E-4</c:v>
                </c:pt>
                <c:pt idx="28">
                  <c:v>-6.0000000000000015E-5</c:v>
                </c:pt>
                <c:pt idx="29">
                  <c:v>-4.300000000000001E-4</c:v>
                </c:pt>
                <c:pt idx="30">
                  <c:v>-6.4000000000000027E-4</c:v>
                </c:pt>
                <c:pt idx="31">
                  <c:v>-1.1100000000000003E-3</c:v>
                </c:pt>
                <c:pt idx="32">
                  <c:v>-1.3699999999999999E-3</c:v>
                </c:pt>
                <c:pt idx="33">
                  <c:v>-1.7400000000000002E-3</c:v>
                </c:pt>
                <c:pt idx="34">
                  <c:v>-2.0600000000000002E-3</c:v>
                </c:pt>
                <c:pt idx="35">
                  <c:v>-2.3700000000000001E-3</c:v>
                </c:pt>
                <c:pt idx="36">
                  <c:v>-2.7400000000000002E-3</c:v>
                </c:pt>
                <c:pt idx="37">
                  <c:v>-2.9500000000000004E-3</c:v>
                </c:pt>
                <c:pt idx="38">
                  <c:v>-3.2700000000000008E-3</c:v>
                </c:pt>
                <c:pt idx="39">
                  <c:v>-3.4300000000000003E-3</c:v>
                </c:pt>
                <c:pt idx="40">
                  <c:v>-3.6900000000000006E-3</c:v>
                </c:pt>
                <c:pt idx="41">
                  <c:v>-3.8500000000000001E-3</c:v>
                </c:pt>
                <c:pt idx="42">
                  <c:v>-3.9000000000000003E-3</c:v>
                </c:pt>
                <c:pt idx="43">
                  <c:v>-3.9600000000000008E-3</c:v>
                </c:pt>
                <c:pt idx="44">
                  <c:v>-4.0100000000000005E-3</c:v>
                </c:pt>
                <c:pt idx="45">
                  <c:v>-3.9600000000000008E-3</c:v>
                </c:pt>
                <c:pt idx="46">
                  <c:v>-3.9000000000000003E-3</c:v>
                </c:pt>
                <c:pt idx="47">
                  <c:v>-3.7400000000000003E-3</c:v>
                </c:pt>
                <c:pt idx="48">
                  <c:v>-3.5900000000000003E-3</c:v>
                </c:pt>
                <c:pt idx="49">
                  <c:v>-3.3200000000000005E-3</c:v>
                </c:pt>
                <c:pt idx="50">
                  <c:v>-3.1700000000000005E-3</c:v>
                </c:pt>
                <c:pt idx="51">
                  <c:v>-2.8500000000000001E-3</c:v>
                </c:pt>
                <c:pt idx="52">
                  <c:v>-2.5900000000000003E-3</c:v>
                </c:pt>
                <c:pt idx="53">
                  <c:v>-2.2700000000000003E-3</c:v>
                </c:pt>
                <c:pt idx="54">
                  <c:v>-1.8500000000000003E-3</c:v>
                </c:pt>
                <c:pt idx="55">
                  <c:v>-1.4300000000000003E-3</c:v>
                </c:pt>
                <c:pt idx="56">
                  <c:v>-9.5000000000000021E-4</c:v>
                </c:pt>
                <c:pt idx="57">
                  <c:v>-5.8000000000000011E-4</c:v>
                </c:pt>
                <c:pt idx="58">
                  <c:v>-1.6000000000000004E-4</c:v>
                </c:pt>
                <c:pt idx="59">
                  <c:v>2.6000000000000003E-4</c:v>
                </c:pt>
                <c:pt idx="60">
                  <c:v>5.8000000000000011E-4</c:v>
                </c:pt>
                <c:pt idx="61">
                  <c:v>9.4000000000000041E-4</c:v>
                </c:pt>
                <c:pt idx="62">
                  <c:v>1.3699999999999999E-3</c:v>
                </c:pt>
                <c:pt idx="63">
                  <c:v>1.7400000000000002E-3</c:v>
                </c:pt>
                <c:pt idx="64">
                  <c:v>2.0500000000000002E-3</c:v>
                </c:pt>
                <c:pt idx="65">
                  <c:v>2.4199999999999998E-3</c:v>
                </c:pt>
                <c:pt idx="66">
                  <c:v>2.7400000000000002E-3</c:v>
                </c:pt>
                <c:pt idx="67">
                  <c:v>2.9500000000000004E-3</c:v>
                </c:pt>
                <c:pt idx="68">
                  <c:v>3.2600000000000003E-3</c:v>
                </c:pt>
                <c:pt idx="69">
                  <c:v>3.4700000000000004E-3</c:v>
                </c:pt>
                <c:pt idx="70">
                  <c:v>3.680000000000001E-3</c:v>
                </c:pt>
                <c:pt idx="71">
                  <c:v>4.000000000000001E-3</c:v>
                </c:pt>
                <c:pt idx="72">
                  <c:v>4.1599999999999996E-3</c:v>
                </c:pt>
                <c:pt idx="73">
                  <c:v>4.3200000000000001E-3</c:v>
                </c:pt>
                <c:pt idx="74">
                  <c:v>4.1599999999999996E-3</c:v>
                </c:pt>
                <c:pt idx="75">
                  <c:v>4.1099999999999999E-3</c:v>
                </c:pt>
                <c:pt idx="76">
                  <c:v>3.8400000000000005E-3</c:v>
                </c:pt>
                <c:pt idx="77">
                  <c:v>3.5800000000000003E-3</c:v>
                </c:pt>
                <c:pt idx="78">
                  <c:v>3.4199999999999999E-3</c:v>
                </c:pt>
                <c:pt idx="79">
                  <c:v>3.1600000000000005E-3</c:v>
                </c:pt>
                <c:pt idx="80">
                  <c:v>2.8900000000000002E-3</c:v>
                </c:pt>
                <c:pt idx="81">
                  <c:v>2.6800000000000005E-3</c:v>
                </c:pt>
                <c:pt idx="82">
                  <c:v>2.31E-3</c:v>
                </c:pt>
                <c:pt idx="83">
                  <c:v>2.2100000000000002E-3</c:v>
                </c:pt>
                <c:pt idx="84">
                  <c:v>1.9500000000000001E-3</c:v>
                </c:pt>
                <c:pt idx="85">
                  <c:v>1.7400000000000002E-3</c:v>
                </c:pt>
                <c:pt idx="86">
                  <c:v>1.5200000000000003E-3</c:v>
                </c:pt>
                <c:pt idx="87">
                  <c:v>1.3100000000000002E-3</c:v>
                </c:pt>
                <c:pt idx="88">
                  <c:v>1.1600000000000004E-3</c:v>
                </c:pt>
                <c:pt idx="89">
                  <c:v>9.4000000000000041E-4</c:v>
                </c:pt>
                <c:pt idx="90">
                  <c:v>6.3000000000000013E-4</c:v>
                </c:pt>
                <c:pt idx="91">
                  <c:v>3.1000000000000005E-4</c:v>
                </c:pt>
                <c:pt idx="92">
                  <c:v>5.0000000000000016E-5</c:v>
                </c:pt>
                <c:pt idx="93">
                  <c:v>-1.6000000000000004E-4</c:v>
                </c:pt>
                <c:pt idx="94">
                  <c:v>-3.2000000000000013E-4</c:v>
                </c:pt>
                <c:pt idx="95">
                  <c:v>-6.9000000000000008E-4</c:v>
                </c:pt>
                <c:pt idx="96">
                  <c:v>-6.9000000000000008E-4</c:v>
                </c:pt>
                <c:pt idx="97">
                  <c:v>-8.5000000000000039E-4</c:v>
                </c:pt>
                <c:pt idx="98">
                  <c:v>-9.5000000000000021E-4</c:v>
                </c:pt>
                <c:pt idx="99">
                  <c:v>-1.0000000000000002E-3</c:v>
                </c:pt>
                <c:pt idx="100">
                  <c:v>-1.0000000000000002E-3</c:v>
                </c:pt>
                <c:pt idx="101">
                  <c:v>-9.5000000000000021E-4</c:v>
                </c:pt>
                <c:pt idx="102">
                  <c:v>-9.5000000000000021E-4</c:v>
                </c:pt>
                <c:pt idx="103">
                  <c:v>-9.0000000000000041E-4</c:v>
                </c:pt>
                <c:pt idx="104">
                  <c:v>-9.0000000000000041E-4</c:v>
                </c:pt>
                <c:pt idx="105">
                  <c:v>-7.400000000000001E-4</c:v>
                </c:pt>
                <c:pt idx="106">
                  <c:v>-5.8000000000000011E-4</c:v>
                </c:pt>
                <c:pt idx="107">
                  <c:v>-4.300000000000001E-4</c:v>
                </c:pt>
                <c:pt idx="108">
                  <c:v>-2.1000000000000006E-4</c:v>
                </c:pt>
                <c:pt idx="109">
                  <c:v>5.0000000000000016E-5</c:v>
                </c:pt>
                <c:pt idx="110">
                  <c:v>3.1000000000000005E-4</c:v>
                </c:pt>
                <c:pt idx="111">
                  <c:v>5.8000000000000011E-4</c:v>
                </c:pt>
                <c:pt idx="112">
                  <c:v>9.4000000000000041E-4</c:v>
                </c:pt>
                <c:pt idx="113">
                  <c:v>1.1600000000000004E-3</c:v>
                </c:pt>
                <c:pt idx="114">
                  <c:v>1.5200000000000003E-3</c:v>
                </c:pt>
                <c:pt idx="115">
                  <c:v>1.8400000000000005E-3</c:v>
                </c:pt>
                <c:pt idx="116">
                  <c:v>2.2100000000000002E-3</c:v>
                </c:pt>
                <c:pt idx="117">
                  <c:v>2.5800000000000003E-3</c:v>
                </c:pt>
                <c:pt idx="118">
                  <c:v>2.8900000000000002E-3</c:v>
                </c:pt>
                <c:pt idx="119">
                  <c:v>3.2100000000000006E-3</c:v>
                </c:pt>
                <c:pt idx="120">
                  <c:v>3.6300000000000004E-3</c:v>
                </c:pt>
                <c:pt idx="121">
                  <c:v>4.2600000000000008E-3</c:v>
                </c:pt>
                <c:pt idx="122">
                  <c:v>5.000000000000001E-3</c:v>
                </c:pt>
                <c:pt idx="123">
                  <c:v>5.7400000000000012E-3</c:v>
                </c:pt>
                <c:pt idx="124">
                  <c:v>6.6900000000000006E-3</c:v>
                </c:pt>
                <c:pt idx="125">
                  <c:v>7.7400000000000012E-3</c:v>
                </c:pt>
                <c:pt idx="126">
                  <c:v>8.8000000000000023E-3</c:v>
                </c:pt>
                <c:pt idx="127">
                  <c:v>9.8500000000000029E-3</c:v>
                </c:pt>
                <c:pt idx="128">
                  <c:v>1.1060000000000002E-2</c:v>
                </c:pt>
                <c:pt idx="129">
                  <c:v>1.2220000000000002E-2</c:v>
                </c:pt>
                <c:pt idx="130">
                  <c:v>1.3429999999999999E-2</c:v>
                </c:pt>
                <c:pt idx="131">
                  <c:v>1.4749999999999997E-2</c:v>
                </c:pt>
                <c:pt idx="132">
                  <c:v>1.617E-2</c:v>
                </c:pt>
                <c:pt idx="133">
                  <c:v>1.7540000000000004E-2</c:v>
                </c:pt>
                <c:pt idx="134">
                  <c:v>1.9019999999999999E-2</c:v>
                </c:pt>
                <c:pt idx="135">
                  <c:v>2.0440000000000003E-2</c:v>
                </c:pt>
                <c:pt idx="136">
                  <c:v>2.1970000000000003E-2</c:v>
                </c:pt>
                <c:pt idx="137">
                  <c:v>2.3599999999999996E-2</c:v>
                </c:pt>
                <c:pt idx="138">
                  <c:v>2.5660000000000002E-2</c:v>
                </c:pt>
                <c:pt idx="139">
                  <c:v>2.7610000000000003E-2</c:v>
                </c:pt>
                <c:pt idx="140">
                  <c:v>2.9610000000000001E-2</c:v>
                </c:pt>
                <c:pt idx="141">
                  <c:v>3.1660000000000001E-2</c:v>
                </c:pt>
                <c:pt idx="142">
                  <c:v>3.3610000000000001E-2</c:v>
                </c:pt>
                <c:pt idx="143">
                  <c:v>3.5460000000000005E-2</c:v>
                </c:pt>
                <c:pt idx="144">
                  <c:v>3.7360000000000004E-2</c:v>
                </c:pt>
                <c:pt idx="145">
                  <c:v>3.909E-2</c:v>
                </c:pt>
                <c:pt idx="146">
                  <c:v>4.0779999999999997E-2</c:v>
                </c:pt>
                <c:pt idx="147">
                  <c:v>4.2259999999999999E-2</c:v>
                </c:pt>
                <c:pt idx="148">
                  <c:v>4.367999999999999E-2</c:v>
                </c:pt>
                <c:pt idx="149">
                  <c:v>4.4840000000000005E-2</c:v>
                </c:pt>
                <c:pt idx="150">
                  <c:v>4.5839999999999999E-2</c:v>
                </c:pt>
                <c:pt idx="151">
                  <c:v>4.6629999999999991E-2</c:v>
                </c:pt>
                <c:pt idx="152">
                  <c:v>4.7100000000000003E-2</c:v>
                </c:pt>
                <c:pt idx="153">
                  <c:v>4.7470000000000005E-2</c:v>
                </c:pt>
                <c:pt idx="154">
                  <c:v>4.7420000000000004E-2</c:v>
                </c:pt>
                <c:pt idx="155">
                  <c:v>4.7210000000000009E-2</c:v>
                </c:pt>
                <c:pt idx="156">
                  <c:v>4.6679999999999992E-2</c:v>
                </c:pt>
                <c:pt idx="157">
                  <c:v>4.5790000000000004E-2</c:v>
                </c:pt>
                <c:pt idx="158">
                  <c:v>4.4420000000000008E-2</c:v>
                </c:pt>
                <c:pt idx="159">
                  <c:v>4.2570000000000004E-2</c:v>
                </c:pt>
                <c:pt idx="160">
                  <c:v>4.0619999999999996E-2</c:v>
                </c:pt>
                <c:pt idx="161">
                  <c:v>3.8089999999999999E-2</c:v>
                </c:pt>
                <c:pt idx="162">
                  <c:v>3.509000000000001E-2</c:v>
                </c:pt>
                <c:pt idx="163">
                  <c:v>3.1660000000000001E-2</c:v>
                </c:pt>
                <c:pt idx="164">
                  <c:v>2.7820000000000004E-2</c:v>
                </c:pt>
                <c:pt idx="165">
                  <c:v>2.3549999999999998E-2</c:v>
                </c:pt>
                <c:pt idx="166">
                  <c:v>1.9070000000000004E-2</c:v>
                </c:pt>
                <c:pt idx="167">
                  <c:v>1.3910000000000002E-2</c:v>
                </c:pt>
                <c:pt idx="168">
                  <c:v>8.4800000000000032E-3</c:v>
                </c:pt>
                <c:pt idx="169">
                  <c:v>2.5800000000000003E-3</c:v>
                </c:pt>
                <c:pt idx="170">
                  <c:v>-3.7400000000000003E-3</c:v>
                </c:pt>
                <c:pt idx="171">
                  <c:v>-1.0440000000000001E-2</c:v>
                </c:pt>
                <c:pt idx="172">
                  <c:v>-1.745E-2</c:v>
                </c:pt>
                <c:pt idx="173">
                  <c:v>-2.477E-2</c:v>
                </c:pt>
                <c:pt idx="174">
                  <c:v>-3.236E-2</c:v>
                </c:pt>
                <c:pt idx="175">
                  <c:v>-4.0100000000000004E-2</c:v>
                </c:pt>
                <c:pt idx="176">
                  <c:v>-4.8059999999999999E-2</c:v>
                </c:pt>
                <c:pt idx="177">
                  <c:v>-5.6070000000000002E-2</c:v>
                </c:pt>
                <c:pt idx="178">
                  <c:v>-6.4240000000000005E-2</c:v>
                </c:pt>
                <c:pt idx="179">
                  <c:v>-7.240000000000002E-2</c:v>
                </c:pt>
                <c:pt idx="180">
                  <c:v>-8.0570000000000017E-2</c:v>
                </c:pt>
                <c:pt idx="181">
                  <c:v>-8.8630000000000028E-2</c:v>
                </c:pt>
                <c:pt idx="182">
                  <c:v>-9.6590000000000023E-2</c:v>
                </c:pt>
                <c:pt idx="183">
                  <c:v>-0.10444000000000002</c:v>
                </c:pt>
                <c:pt idx="184">
                  <c:v>-0.11208</c:v>
                </c:pt>
                <c:pt idx="185">
                  <c:v>-0.11962000000000002</c:v>
                </c:pt>
                <c:pt idx="186">
                  <c:v>-0.12705</c:v>
                </c:pt>
                <c:pt idx="187">
                  <c:v>-0.13427</c:v>
                </c:pt>
                <c:pt idx="188">
                  <c:v>-0.14101000000000002</c:v>
                </c:pt>
                <c:pt idx="189">
                  <c:v>-0.14744000000000002</c:v>
                </c:pt>
                <c:pt idx="190">
                  <c:v>-0.15355000000000002</c:v>
                </c:pt>
                <c:pt idx="191">
                  <c:v>-0.15903000000000003</c:v>
                </c:pt>
                <c:pt idx="192">
                  <c:v>-0.16403999999999999</c:v>
                </c:pt>
                <c:pt idx="193">
                  <c:v>-0.16852</c:v>
                </c:pt>
                <c:pt idx="194">
                  <c:v>-0.17247000000000001</c:v>
                </c:pt>
                <c:pt idx="195">
                  <c:v>-0.17568</c:v>
                </c:pt>
                <c:pt idx="196">
                  <c:v>-0.17842000000000002</c:v>
                </c:pt>
                <c:pt idx="197">
                  <c:v>-0.18057999999999999</c:v>
                </c:pt>
                <c:pt idx="198">
                  <c:v>-0.18206000000000003</c:v>
                </c:pt>
                <c:pt idx="199">
                  <c:v>-0.18290000000000003</c:v>
                </c:pt>
                <c:pt idx="200">
                  <c:v>-0.18310999999999999</c:v>
                </c:pt>
                <c:pt idx="201">
                  <c:v>-0.18280000000000002</c:v>
                </c:pt>
                <c:pt idx="202">
                  <c:v>-0.18185000000000001</c:v>
                </c:pt>
                <c:pt idx="203">
                  <c:v>-0.18037</c:v>
                </c:pt>
                <c:pt idx="204">
                  <c:v>-0.17826000000000003</c:v>
                </c:pt>
                <c:pt idx="205">
                  <c:v>-0.17542000000000002</c:v>
                </c:pt>
                <c:pt idx="206">
                  <c:v>-0.17199000000000003</c:v>
                </c:pt>
                <c:pt idx="207">
                  <c:v>-0.16794000000000003</c:v>
                </c:pt>
                <c:pt idx="208">
                  <c:v>-0.16335</c:v>
                </c:pt>
                <c:pt idx="209">
                  <c:v>-0.15798000000000004</c:v>
                </c:pt>
                <c:pt idx="210">
                  <c:v>-0.15202000000000002</c:v>
                </c:pt>
                <c:pt idx="211">
                  <c:v>-0.14559000000000002</c:v>
                </c:pt>
                <c:pt idx="212">
                  <c:v>-0.13858999999999999</c:v>
                </c:pt>
                <c:pt idx="213">
                  <c:v>-0.13100000000000001</c:v>
                </c:pt>
                <c:pt idx="214">
                  <c:v>-0.12282999999999998</c:v>
                </c:pt>
                <c:pt idx="215">
                  <c:v>-0.11414000000000002</c:v>
                </c:pt>
                <c:pt idx="216">
                  <c:v>-0.10496999999999998</c:v>
                </c:pt>
                <c:pt idx="217">
                  <c:v>-9.5430000000000001E-2</c:v>
                </c:pt>
                <c:pt idx="218">
                  <c:v>-8.5310000000000011E-2</c:v>
                </c:pt>
                <c:pt idx="219">
                  <c:v>-7.4829999999999994E-2</c:v>
                </c:pt>
                <c:pt idx="220">
                  <c:v>-6.3869999999999996E-2</c:v>
                </c:pt>
                <c:pt idx="221">
                  <c:v>-5.2700000000000004E-2</c:v>
                </c:pt>
                <c:pt idx="222">
                  <c:v>-4.1000000000000002E-2</c:v>
                </c:pt>
                <c:pt idx="223">
                  <c:v>-2.9040000000000003E-2</c:v>
                </c:pt>
                <c:pt idx="224">
                  <c:v>-1.6870000000000003E-2</c:v>
                </c:pt>
                <c:pt idx="225">
                  <c:v>-4.3200000000000001E-3</c:v>
                </c:pt>
                <c:pt idx="226">
                  <c:v>8.4800000000000032E-3</c:v>
                </c:pt>
                <c:pt idx="227">
                  <c:v>2.1490000000000002E-2</c:v>
                </c:pt>
                <c:pt idx="228">
                  <c:v>3.4720000000000001E-2</c:v>
                </c:pt>
                <c:pt idx="229">
                  <c:v>4.7840000000000001E-2</c:v>
                </c:pt>
                <c:pt idx="230">
                  <c:v>6.1280000000000001E-2</c:v>
                </c:pt>
                <c:pt idx="231">
                  <c:v>7.4710000000000013E-2</c:v>
                </c:pt>
                <c:pt idx="232">
                  <c:v>8.8050000000000031E-2</c:v>
                </c:pt>
                <c:pt idx="233">
                  <c:v>0.10159000000000001</c:v>
                </c:pt>
                <c:pt idx="234">
                  <c:v>0.11487</c:v>
                </c:pt>
                <c:pt idx="235">
                  <c:v>0.12820000000000001</c:v>
                </c:pt>
                <c:pt idx="236">
                  <c:v>0.14137</c:v>
                </c:pt>
                <c:pt idx="237">
                  <c:v>0.15428000000000003</c:v>
                </c:pt>
                <c:pt idx="238">
                  <c:v>0.16682</c:v>
                </c:pt>
                <c:pt idx="239">
                  <c:v>0.17920000000000003</c:v>
                </c:pt>
                <c:pt idx="240">
                  <c:v>0.19116999999999998</c:v>
                </c:pt>
                <c:pt idx="241">
                  <c:v>0.20265</c:v>
                </c:pt>
                <c:pt idx="242">
                  <c:v>0.21360999999999999</c:v>
                </c:pt>
                <c:pt idx="243">
                  <c:v>0.22414999999999999</c:v>
                </c:pt>
                <c:pt idx="244">
                  <c:v>0.23411000000000001</c:v>
                </c:pt>
                <c:pt idx="245">
                  <c:v>0.24344000000000002</c:v>
                </c:pt>
                <c:pt idx="246">
                  <c:v>0.25203000000000003</c:v>
                </c:pt>
                <c:pt idx="247">
                  <c:v>0.25982000000000005</c:v>
                </c:pt>
                <c:pt idx="248">
                  <c:v>0.26704</c:v>
                </c:pt>
                <c:pt idx="249">
                  <c:v>0.2735800000000001</c:v>
                </c:pt>
                <c:pt idx="250">
                  <c:v>0.27922000000000002</c:v>
                </c:pt>
                <c:pt idx="251">
                  <c:v>0.28406000000000003</c:v>
                </c:pt>
                <c:pt idx="252">
                  <c:v>0.2880100000000001</c:v>
                </c:pt>
                <c:pt idx="253">
                  <c:v>0.2912300000000001</c:v>
                </c:pt>
                <c:pt idx="254">
                  <c:v>0.2933900000000001</c:v>
                </c:pt>
                <c:pt idx="255">
                  <c:v>0.29460000000000003</c:v>
                </c:pt>
                <c:pt idx="256">
                  <c:v>0.29492000000000007</c:v>
                </c:pt>
                <c:pt idx="257">
                  <c:v>0.29444000000000004</c:v>
                </c:pt>
                <c:pt idx="258">
                  <c:v>0.29292000000000007</c:v>
                </c:pt>
                <c:pt idx="259">
                  <c:v>0.29049000000000008</c:v>
                </c:pt>
                <c:pt idx="260">
                  <c:v>0.2870700000000001</c:v>
                </c:pt>
                <c:pt idx="261">
                  <c:v>0.2828500000000001</c:v>
                </c:pt>
                <c:pt idx="262">
                  <c:v>0.2776300000000001</c:v>
                </c:pt>
                <c:pt idx="263">
                  <c:v>0.27157000000000003</c:v>
                </c:pt>
                <c:pt idx="264">
                  <c:v>0.26478000000000002</c:v>
                </c:pt>
                <c:pt idx="265">
                  <c:v>0.25703000000000004</c:v>
                </c:pt>
                <c:pt idx="266">
                  <c:v>0.24860000000000002</c:v>
                </c:pt>
                <c:pt idx="267">
                  <c:v>0.23932999999999999</c:v>
                </c:pt>
                <c:pt idx="268">
                  <c:v>0.22936999999999999</c:v>
                </c:pt>
                <c:pt idx="269">
                  <c:v>0.21887999999999999</c:v>
                </c:pt>
                <c:pt idx="270">
                  <c:v>0.20766000000000001</c:v>
                </c:pt>
                <c:pt idx="271">
                  <c:v>0.19600999999999999</c:v>
                </c:pt>
                <c:pt idx="272">
                  <c:v>0.18374000000000001</c:v>
                </c:pt>
                <c:pt idx="273">
                  <c:v>0.17093000000000003</c:v>
                </c:pt>
                <c:pt idx="274">
                  <c:v>0.15781000000000003</c:v>
                </c:pt>
                <c:pt idx="275">
                  <c:v>0.14422000000000001</c:v>
                </c:pt>
                <c:pt idx="276">
                  <c:v>0.13031000000000001</c:v>
                </c:pt>
                <c:pt idx="277">
                  <c:v>0.11602999999999998</c:v>
                </c:pt>
                <c:pt idx="278">
                  <c:v>0.10169000000000002</c:v>
                </c:pt>
                <c:pt idx="279">
                  <c:v>8.6990000000000012E-2</c:v>
                </c:pt>
                <c:pt idx="280">
                  <c:v>7.2239999999999999E-2</c:v>
                </c:pt>
                <c:pt idx="281">
                  <c:v>5.7380000000000007E-2</c:v>
                </c:pt>
                <c:pt idx="282">
                  <c:v>4.2520000000000002E-2</c:v>
                </c:pt>
                <c:pt idx="283">
                  <c:v>2.7660000000000004E-2</c:v>
                </c:pt>
                <c:pt idx="284">
                  <c:v>1.2699999999999998E-2</c:v>
                </c:pt>
                <c:pt idx="285">
                  <c:v>-2.0100000000000001E-3</c:v>
                </c:pt>
                <c:pt idx="286">
                  <c:v>-1.6709999999999999E-2</c:v>
                </c:pt>
                <c:pt idx="287">
                  <c:v>-3.1090000000000003E-2</c:v>
                </c:pt>
                <c:pt idx="288">
                  <c:v>-4.5370000000000008E-2</c:v>
                </c:pt>
                <c:pt idx="289">
                  <c:v>-5.9130000000000009E-2</c:v>
                </c:pt>
                <c:pt idx="290">
                  <c:v>-7.283000000000002E-2</c:v>
                </c:pt>
                <c:pt idx="291">
                  <c:v>-8.5890000000000008E-2</c:v>
                </c:pt>
                <c:pt idx="292">
                  <c:v>-9.8700000000000038E-2</c:v>
                </c:pt>
                <c:pt idx="293">
                  <c:v>-0.11103</c:v>
                </c:pt>
                <c:pt idx="294">
                  <c:v>-0.12293999999999998</c:v>
                </c:pt>
                <c:pt idx="295">
                  <c:v>-0.13431999999999999</c:v>
                </c:pt>
                <c:pt idx="296">
                  <c:v>-0.14523000000000003</c:v>
                </c:pt>
                <c:pt idx="297">
                  <c:v>-0.15545000000000003</c:v>
                </c:pt>
                <c:pt idx="298">
                  <c:v>-0.16514000000000001</c:v>
                </c:pt>
                <c:pt idx="299">
                  <c:v>-0.17415</c:v>
                </c:pt>
                <c:pt idx="300">
                  <c:v>-0.18257999999999999</c:v>
                </c:pt>
                <c:pt idx="301">
                  <c:v>-0.19022</c:v>
                </c:pt>
                <c:pt idx="302">
                  <c:v>-0.19733999999999999</c:v>
                </c:pt>
                <c:pt idx="303">
                  <c:v>-0.20366000000000001</c:v>
                </c:pt>
                <c:pt idx="304">
                  <c:v>-0.20925000000000002</c:v>
                </c:pt>
                <c:pt idx="305">
                  <c:v>-0.21415000000000001</c:v>
                </c:pt>
                <c:pt idx="306">
                  <c:v>-0.21831000000000003</c:v>
                </c:pt>
                <c:pt idx="307">
                  <c:v>-0.22173999999999999</c:v>
                </c:pt>
                <c:pt idx="308">
                  <c:v>-0.22436999999999999</c:v>
                </c:pt>
                <c:pt idx="309">
                  <c:v>-0.22611000000000001</c:v>
                </c:pt>
                <c:pt idx="310">
                  <c:v>-0.22716</c:v>
                </c:pt>
                <c:pt idx="311">
                  <c:v>-0.22747999999999999</c:v>
                </c:pt>
                <c:pt idx="312">
                  <c:v>-0.22695000000000001</c:v>
                </c:pt>
                <c:pt idx="313">
                  <c:v>-0.22574000000000002</c:v>
                </c:pt>
                <c:pt idx="314">
                  <c:v>-0.22373999999999999</c:v>
                </c:pt>
                <c:pt idx="315">
                  <c:v>-0.22105</c:v>
                </c:pt>
                <c:pt idx="316">
                  <c:v>-0.21778000000000003</c:v>
                </c:pt>
                <c:pt idx="317">
                  <c:v>-0.21367</c:v>
                </c:pt>
                <c:pt idx="318">
                  <c:v>-0.20898000000000003</c:v>
                </c:pt>
                <c:pt idx="319">
                  <c:v>-0.20382</c:v>
                </c:pt>
                <c:pt idx="320">
                  <c:v>-0.19822999999999999</c:v>
                </c:pt>
                <c:pt idx="321">
                  <c:v>-0.19211999999999999</c:v>
                </c:pt>
                <c:pt idx="322">
                  <c:v>-0.18554000000000004</c:v>
                </c:pt>
                <c:pt idx="323">
                  <c:v>-0.17852999999999999</c:v>
                </c:pt>
                <c:pt idx="324">
                  <c:v>-0.17094000000000004</c:v>
                </c:pt>
                <c:pt idx="325">
                  <c:v>-0.16319</c:v>
                </c:pt>
                <c:pt idx="326">
                  <c:v>-0.15492000000000003</c:v>
                </c:pt>
                <c:pt idx="327">
                  <c:v>-0.14638000000000001</c:v>
                </c:pt>
                <c:pt idx="328">
                  <c:v>-0.13758000000000001</c:v>
                </c:pt>
                <c:pt idx="329">
                  <c:v>-0.12862999999999997</c:v>
                </c:pt>
                <c:pt idx="330">
                  <c:v>-0.11951000000000002</c:v>
                </c:pt>
                <c:pt idx="331">
                  <c:v>-0.11029000000000001</c:v>
                </c:pt>
                <c:pt idx="332">
                  <c:v>-0.10091</c:v>
                </c:pt>
                <c:pt idx="333">
                  <c:v>-9.1580000000000022E-2</c:v>
                </c:pt>
                <c:pt idx="334">
                  <c:v>-8.2150000000000001E-2</c:v>
                </c:pt>
                <c:pt idx="335">
                  <c:v>-7.2880000000000014E-2</c:v>
                </c:pt>
                <c:pt idx="336">
                  <c:v>-6.3759999999999997E-2</c:v>
                </c:pt>
                <c:pt idx="337">
                  <c:v>-5.4750000000000014E-2</c:v>
                </c:pt>
                <c:pt idx="338">
                  <c:v>-4.6059999999999997E-2</c:v>
                </c:pt>
                <c:pt idx="339">
                  <c:v>-3.7360000000000004E-2</c:v>
                </c:pt>
                <c:pt idx="340">
                  <c:v>-2.8830000000000005E-2</c:v>
                </c:pt>
                <c:pt idx="341">
                  <c:v>-2.0500000000000001E-2</c:v>
                </c:pt>
                <c:pt idx="342">
                  <c:v>-1.239E-2</c:v>
                </c:pt>
                <c:pt idx="343">
                  <c:v>-4.5400000000000006E-3</c:v>
                </c:pt>
                <c:pt idx="344">
                  <c:v>2.9500000000000004E-3</c:v>
                </c:pt>
                <c:pt idx="345">
                  <c:v>1.0220000000000002E-2</c:v>
                </c:pt>
                <c:pt idx="346">
                  <c:v>1.7330000000000002E-2</c:v>
                </c:pt>
                <c:pt idx="347">
                  <c:v>2.4080000000000001E-2</c:v>
                </c:pt>
                <c:pt idx="348">
                  <c:v>3.056E-2</c:v>
                </c:pt>
                <c:pt idx="349">
                  <c:v>3.6620000000000007E-2</c:v>
                </c:pt>
                <c:pt idx="350">
                  <c:v>4.2360000000000009E-2</c:v>
                </c:pt>
                <c:pt idx="351">
                  <c:v>4.7840000000000001E-2</c:v>
                </c:pt>
                <c:pt idx="352">
                  <c:v>5.3060000000000003E-2</c:v>
                </c:pt>
                <c:pt idx="353">
                  <c:v>5.775000000000001E-2</c:v>
                </c:pt>
                <c:pt idx="354">
                  <c:v>6.2170000000000003E-2</c:v>
                </c:pt>
                <c:pt idx="355">
                  <c:v>6.6229999999999997E-2</c:v>
                </c:pt>
                <c:pt idx="356">
                  <c:v>7.0019999999999999E-2</c:v>
                </c:pt>
                <c:pt idx="357">
                  <c:v>7.350000000000001E-2</c:v>
                </c:pt>
                <c:pt idx="358">
                  <c:v>7.6509999999999995E-2</c:v>
                </c:pt>
                <c:pt idx="359">
                  <c:v>7.9140000000000002E-2</c:v>
                </c:pt>
                <c:pt idx="360">
                  <c:v>8.1510000000000041E-2</c:v>
                </c:pt>
                <c:pt idx="361">
                  <c:v>8.3510000000000015E-2</c:v>
                </c:pt>
                <c:pt idx="362">
                  <c:v>8.5150000000000017E-2</c:v>
                </c:pt>
                <c:pt idx="363">
                  <c:v>8.6469999999999991E-2</c:v>
                </c:pt>
                <c:pt idx="364">
                  <c:v>8.7310000000000026E-2</c:v>
                </c:pt>
                <c:pt idx="365">
                  <c:v>8.7840000000000001E-2</c:v>
                </c:pt>
                <c:pt idx="366">
                  <c:v>8.7990000000000027E-2</c:v>
                </c:pt>
                <c:pt idx="367">
                  <c:v>8.7990000000000027E-2</c:v>
                </c:pt>
                <c:pt idx="368">
                  <c:v>8.7680000000000022E-2</c:v>
                </c:pt>
                <c:pt idx="369">
                  <c:v>8.72E-2</c:v>
                </c:pt>
                <c:pt idx="370">
                  <c:v>8.6469999999999991E-2</c:v>
                </c:pt>
                <c:pt idx="371">
                  <c:v>8.5250000000000006E-2</c:v>
                </c:pt>
                <c:pt idx="372">
                  <c:v>8.3830000000000016E-2</c:v>
                </c:pt>
                <c:pt idx="373">
                  <c:v>8.1990000000000007E-2</c:v>
                </c:pt>
                <c:pt idx="374">
                  <c:v>7.9830000000000012E-2</c:v>
                </c:pt>
                <c:pt idx="375">
                  <c:v>7.7450000000000019E-2</c:v>
                </c:pt>
                <c:pt idx="376">
                  <c:v>7.4820000000000011E-2</c:v>
                </c:pt>
                <c:pt idx="377">
                  <c:v>7.1820000000000009E-2</c:v>
                </c:pt>
                <c:pt idx="378">
                  <c:v>6.8709999999999993E-2</c:v>
                </c:pt>
                <c:pt idx="379">
                  <c:v>6.5340000000000009E-2</c:v>
                </c:pt>
                <c:pt idx="380">
                  <c:v>6.1699999999999998E-2</c:v>
                </c:pt>
                <c:pt idx="381">
                  <c:v>5.791000000000001E-2</c:v>
                </c:pt>
                <c:pt idx="382">
                  <c:v>5.4060000000000004E-2</c:v>
                </c:pt>
                <c:pt idx="383">
                  <c:v>4.9950000000000008E-2</c:v>
                </c:pt>
                <c:pt idx="384">
                  <c:v>4.616E-2</c:v>
                </c:pt>
                <c:pt idx="385">
                  <c:v>4.2259999999999999E-2</c:v>
                </c:pt>
                <c:pt idx="386">
                  <c:v>3.8359999999999998E-2</c:v>
                </c:pt>
                <c:pt idx="387">
                  <c:v>3.44E-2</c:v>
                </c:pt>
                <c:pt idx="388">
                  <c:v>3.0450000000000001E-2</c:v>
                </c:pt>
                <c:pt idx="389">
                  <c:v>2.6340000000000002E-2</c:v>
                </c:pt>
                <c:pt idx="390">
                  <c:v>2.239E-2</c:v>
                </c:pt>
                <c:pt idx="391">
                  <c:v>1.8440000000000005E-2</c:v>
                </c:pt>
                <c:pt idx="392">
                  <c:v>1.4540000000000001E-2</c:v>
                </c:pt>
                <c:pt idx="393">
                  <c:v>1.0749999999999999E-2</c:v>
                </c:pt>
                <c:pt idx="394">
                  <c:v>7.000000000000001E-3</c:v>
                </c:pt>
                <c:pt idx="395">
                  <c:v>3.4199999999999999E-3</c:v>
                </c:pt>
                <c:pt idx="396">
                  <c:v>-1.1000000000000003E-4</c:v>
                </c:pt>
                <c:pt idx="397">
                  <c:v>-3.3200000000000005E-3</c:v>
                </c:pt>
                <c:pt idx="398">
                  <c:v>-6.5400000000000015E-3</c:v>
                </c:pt>
                <c:pt idx="399">
                  <c:v>-9.4400000000000005E-3</c:v>
                </c:pt>
                <c:pt idx="400">
                  <c:v>-1.2069999999999999E-2</c:v>
                </c:pt>
              </c:numCache>
            </c:numRef>
          </c:yVal>
          <c:smooth val="1"/>
        </c:ser>
        <c:ser>
          <c:idx val="2"/>
          <c:order val="2"/>
          <c:marker>
            <c:symbol val="none"/>
          </c:marker>
          <c:xVal>
            <c:numRef>
              <c:f>'C:\Users\Lu\Fast Timing\07082012\4mm^2\ZVA&amp;AM\1750V\[T18403.csv]T18403'!$A$100:$A$500</c:f>
              <c:numCache>
                <c:formatCode>General</c:formatCode>
                <c:ptCount val="401"/>
                <c:pt idx="0">
                  <c:v>-3.7719000000000018E-9</c:v>
                </c:pt>
                <c:pt idx="1">
                  <c:v>-3.7594000000000017E-9</c:v>
                </c:pt>
                <c:pt idx="2">
                  <c:v>-3.7469000000000016E-9</c:v>
                </c:pt>
                <c:pt idx="3">
                  <c:v>-3.7344000000000015E-9</c:v>
                </c:pt>
                <c:pt idx="4">
                  <c:v>-3.7219000000000022E-9</c:v>
                </c:pt>
                <c:pt idx="5">
                  <c:v>-3.7094000000000017E-9</c:v>
                </c:pt>
                <c:pt idx="6">
                  <c:v>-3.6969000000000012E-9</c:v>
                </c:pt>
                <c:pt idx="7">
                  <c:v>-3.6844000000000019E-9</c:v>
                </c:pt>
                <c:pt idx="8">
                  <c:v>-3.6719000000000018E-9</c:v>
                </c:pt>
                <c:pt idx="9">
                  <c:v>-3.6594000000000017E-9</c:v>
                </c:pt>
                <c:pt idx="10">
                  <c:v>-3.6469000000000015E-9</c:v>
                </c:pt>
                <c:pt idx="11">
                  <c:v>-3.6344000000000018E-9</c:v>
                </c:pt>
                <c:pt idx="12">
                  <c:v>-3.6219000000000017E-9</c:v>
                </c:pt>
                <c:pt idx="13">
                  <c:v>-3.6094000000000016E-9</c:v>
                </c:pt>
                <c:pt idx="14">
                  <c:v>-3.5969000000000011E-9</c:v>
                </c:pt>
                <c:pt idx="15">
                  <c:v>-3.5844000000000018E-9</c:v>
                </c:pt>
                <c:pt idx="16">
                  <c:v>-3.5719000000000017E-9</c:v>
                </c:pt>
                <c:pt idx="17">
                  <c:v>-3.5594000000000016E-9</c:v>
                </c:pt>
                <c:pt idx="18">
                  <c:v>-3.5469000000000015E-9</c:v>
                </c:pt>
                <c:pt idx="19">
                  <c:v>-3.5344000000000014E-9</c:v>
                </c:pt>
                <c:pt idx="20">
                  <c:v>-3.5219000000000017E-9</c:v>
                </c:pt>
                <c:pt idx="21">
                  <c:v>-3.5094000000000016E-9</c:v>
                </c:pt>
                <c:pt idx="22">
                  <c:v>-3.4969000000000014E-9</c:v>
                </c:pt>
                <c:pt idx="23">
                  <c:v>-3.4844000000000017E-9</c:v>
                </c:pt>
                <c:pt idx="24">
                  <c:v>-3.4719000000000016E-9</c:v>
                </c:pt>
                <c:pt idx="25">
                  <c:v>-3.4594000000000015E-9</c:v>
                </c:pt>
                <c:pt idx="26">
                  <c:v>-3.4469000000000014E-9</c:v>
                </c:pt>
                <c:pt idx="27">
                  <c:v>-3.4344000000000013E-9</c:v>
                </c:pt>
                <c:pt idx="28">
                  <c:v>-3.4219000000000012E-9</c:v>
                </c:pt>
                <c:pt idx="29">
                  <c:v>-3.4094000000000015E-9</c:v>
                </c:pt>
                <c:pt idx="30">
                  <c:v>-3.3969000000000014E-9</c:v>
                </c:pt>
                <c:pt idx="31">
                  <c:v>-3.3844000000000017E-9</c:v>
                </c:pt>
                <c:pt idx="32">
                  <c:v>-3.3719000000000007E-9</c:v>
                </c:pt>
                <c:pt idx="33">
                  <c:v>-3.359400000000001E-9</c:v>
                </c:pt>
                <c:pt idx="34">
                  <c:v>-3.3469000000000013E-9</c:v>
                </c:pt>
                <c:pt idx="35">
                  <c:v>-3.3344000000000012E-9</c:v>
                </c:pt>
                <c:pt idx="36">
                  <c:v>-3.3219000000000011E-9</c:v>
                </c:pt>
                <c:pt idx="37">
                  <c:v>-3.3094000000000014E-9</c:v>
                </c:pt>
                <c:pt idx="38">
                  <c:v>-3.2969000000000017E-9</c:v>
                </c:pt>
                <c:pt idx="39">
                  <c:v>-3.284400000000002E-9</c:v>
                </c:pt>
                <c:pt idx="40">
                  <c:v>-3.2719000000000011E-9</c:v>
                </c:pt>
                <c:pt idx="41">
                  <c:v>-3.2594000000000014E-9</c:v>
                </c:pt>
                <c:pt idx="42">
                  <c:v>-3.2469000000000017E-9</c:v>
                </c:pt>
                <c:pt idx="43">
                  <c:v>-3.2344000000000016E-9</c:v>
                </c:pt>
                <c:pt idx="44">
                  <c:v>-3.2219000000000015E-9</c:v>
                </c:pt>
                <c:pt idx="45">
                  <c:v>-3.2094000000000018E-9</c:v>
                </c:pt>
                <c:pt idx="46">
                  <c:v>-3.1969000000000016E-9</c:v>
                </c:pt>
                <c:pt idx="47">
                  <c:v>-3.1844000000000015E-9</c:v>
                </c:pt>
                <c:pt idx="48">
                  <c:v>-3.1719000000000014E-9</c:v>
                </c:pt>
                <c:pt idx="49">
                  <c:v>-3.1594000000000013E-9</c:v>
                </c:pt>
                <c:pt idx="50">
                  <c:v>-3.1469000000000016E-9</c:v>
                </c:pt>
                <c:pt idx="51">
                  <c:v>-3.1344000000000015E-9</c:v>
                </c:pt>
                <c:pt idx="52">
                  <c:v>-3.1219000000000018E-9</c:v>
                </c:pt>
                <c:pt idx="53">
                  <c:v>-3.1094000000000017E-9</c:v>
                </c:pt>
                <c:pt idx="54">
                  <c:v>-3.0969000000000008E-9</c:v>
                </c:pt>
                <c:pt idx="55">
                  <c:v>-3.0844000000000015E-9</c:v>
                </c:pt>
                <c:pt idx="56">
                  <c:v>-3.0719000000000014E-9</c:v>
                </c:pt>
                <c:pt idx="57">
                  <c:v>-3.0594000000000012E-9</c:v>
                </c:pt>
                <c:pt idx="58">
                  <c:v>-3.0469000000000011E-9</c:v>
                </c:pt>
                <c:pt idx="59">
                  <c:v>-3.0344000000000014E-9</c:v>
                </c:pt>
                <c:pt idx="60">
                  <c:v>-3.0219000000000017E-9</c:v>
                </c:pt>
                <c:pt idx="61">
                  <c:v>-3.0094000000000012E-9</c:v>
                </c:pt>
                <c:pt idx="62">
                  <c:v>-2.9969000000000007E-9</c:v>
                </c:pt>
                <c:pt idx="63">
                  <c:v>-2.9844000000000014E-9</c:v>
                </c:pt>
                <c:pt idx="64">
                  <c:v>-2.9719000000000013E-9</c:v>
                </c:pt>
                <c:pt idx="65">
                  <c:v>-2.9594000000000012E-9</c:v>
                </c:pt>
                <c:pt idx="66">
                  <c:v>-2.9469000000000011E-9</c:v>
                </c:pt>
                <c:pt idx="67">
                  <c:v>-2.934400000000001E-9</c:v>
                </c:pt>
                <c:pt idx="68">
                  <c:v>-2.9219000000000013E-9</c:v>
                </c:pt>
                <c:pt idx="69">
                  <c:v>-2.9094000000000011E-9</c:v>
                </c:pt>
                <c:pt idx="70">
                  <c:v>-2.896900000000001E-9</c:v>
                </c:pt>
                <c:pt idx="71">
                  <c:v>-2.8844000000000013E-9</c:v>
                </c:pt>
                <c:pt idx="72">
                  <c:v>-2.8719000000000012E-9</c:v>
                </c:pt>
                <c:pt idx="73">
                  <c:v>-2.8594000000000011E-9</c:v>
                </c:pt>
                <c:pt idx="74">
                  <c:v>-2.846900000000001E-9</c:v>
                </c:pt>
                <c:pt idx="75">
                  <c:v>-2.8344000000000009E-9</c:v>
                </c:pt>
                <c:pt idx="76">
                  <c:v>-2.8219000000000008E-9</c:v>
                </c:pt>
                <c:pt idx="77">
                  <c:v>-2.8094000000000011E-9</c:v>
                </c:pt>
                <c:pt idx="78">
                  <c:v>-2.7969000000000014E-9</c:v>
                </c:pt>
                <c:pt idx="79">
                  <c:v>-2.7844000000000017E-9</c:v>
                </c:pt>
                <c:pt idx="80">
                  <c:v>-2.7719000000000012E-9</c:v>
                </c:pt>
                <c:pt idx="81">
                  <c:v>-2.759400000000001E-9</c:v>
                </c:pt>
                <c:pt idx="82">
                  <c:v>-2.7469000000000013E-9</c:v>
                </c:pt>
                <c:pt idx="83">
                  <c:v>-2.7344000000000012E-9</c:v>
                </c:pt>
                <c:pt idx="84">
                  <c:v>-2.7219000000000011E-9</c:v>
                </c:pt>
                <c:pt idx="85">
                  <c:v>-2.7094000000000014E-9</c:v>
                </c:pt>
                <c:pt idx="86">
                  <c:v>-2.6969000000000013E-9</c:v>
                </c:pt>
                <c:pt idx="87">
                  <c:v>-2.6844000000000016E-9</c:v>
                </c:pt>
                <c:pt idx="88">
                  <c:v>-2.6719000000000007E-9</c:v>
                </c:pt>
                <c:pt idx="89">
                  <c:v>-2.659400000000001E-9</c:v>
                </c:pt>
                <c:pt idx="90">
                  <c:v>-2.6469000000000013E-9</c:v>
                </c:pt>
                <c:pt idx="91">
                  <c:v>-2.6344000000000012E-9</c:v>
                </c:pt>
                <c:pt idx="92">
                  <c:v>-2.621900000000001E-9</c:v>
                </c:pt>
                <c:pt idx="93">
                  <c:v>-2.6094000000000013E-9</c:v>
                </c:pt>
                <c:pt idx="94">
                  <c:v>-2.5969000000000012E-9</c:v>
                </c:pt>
                <c:pt idx="95">
                  <c:v>-2.5844000000000011E-9</c:v>
                </c:pt>
                <c:pt idx="96">
                  <c:v>-2.571900000000001E-9</c:v>
                </c:pt>
                <c:pt idx="97">
                  <c:v>-2.5594000000000009E-9</c:v>
                </c:pt>
                <c:pt idx="98">
                  <c:v>-2.5469000000000012E-9</c:v>
                </c:pt>
                <c:pt idx="99">
                  <c:v>-2.5344000000000011E-9</c:v>
                </c:pt>
                <c:pt idx="100">
                  <c:v>-2.5219000000000014E-9</c:v>
                </c:pt>
                <c:pt idx="101">
                  <c:v>-2.5094000000000013E-9</c:v>
                </c:pt>
                <c:pt idx="102">
                  <c:v>-2.4969000000000003E-9</c:v>
                </c:pt>
                <c:pt idx="103">
                  <c:v>-2.4844000000000011E-9</c:v>
                </c:pt>
                <c:pt idx="104">
                  <c:v>-2.4719000000000009E-9</c:v>
                </c:pt>
                <c:pt idx="105">
                  <c:v>-2.4594000000000008E-9</c:v>
                </c:pt>
                <c:pt idx="106">
                  <c:v>-2.4469000000000007E-9</c:v>
                </c:pt>
                <c:pt idx="107">
                  <c:v>-2.434400000000001E-9</c:v>
                </c:pt>
                <c:pt idx="108">
                  <c:v>-2.4219000000000013E-9</c:v>
                </c:pt>
                <c:pt idx="109">
                  <c:v>-2.4094000000000008E-9</c:v>
                </c:pt>
                <c:pt idx="110">
                  <c:v>-2.3969000000000003E-9</c:v>
                </c:pt>
                <c:pt idx="111">
                  <c:v>-2.384400000000001E-9</c:v>
                </c:pt>
                <c:pt idx="112">
                  <c:v>-2.3719000000000009E-9</c:v>
                </c:pt>
                <c:pt idx="113">
                  <c:v>-2.3594000000000008E-9</c:v>
                </c:pt>
                <c:pt idx="114">
                  <c:v>-2.3469000000000007E-9</c:v>
                </c:pt>
                <c:pt idx="115">
                  <c:v>-2.334400000000001E-9</c:v>
                </c:pt>
                <c:pt idx="116">
                  <c:v>-2.3219000000000008E-9</c:v>
                </c:pt>
                <c:pt idx="117">
                  <c:v>-2.3094000000000007E-9</c:v>
                </c:pt>
                <c:pt idx="118">
                  <c:v>-2.296900000000001E-9</c:v>
                </c:pt>
                <c:pt idx="119">
                  <c:v>-2.2844000000000013E-9</c:v>
                </c:pt>
                <c:pt idx="120">
                  <c:v>-2.2719000000000012E-9</c:v>
                </c:pt>
                <c:pt idx="121">
                  <c:v>-2.2594000000000011E-9</c:v>
                </c:pt>
                <c:pt idx="122">
                  <c:v>-2.2469000000000014E-9</c:v>
                </c:pt>
                <c:pt idx="123">
                  <c:v>-2.2344000000000009E-9</c:v>
                </c:pt>
                <c:pt idx="124">
                  <c:v>-2.2219000000000008E-9</c:v>
                </c:pt>
                <c:pt idx="125">
                  <c:v>-2.2094000000000011E-9</c:v>
                </c:pt>
                <c:pt idx="126">
                  <c:v>-2.196900000000001E-9</c:v>
                </c:pt>
                <c:pt idx="127">
                  <c:v>-2.1844000000000013E-9</c:v>
                </c:pt>
                <c:pt idx="128">
                  <c:v>-2.1719000000000007E-9</c:v>
                </c:pt>
                <c:pt idx="129">
                  <c:v>-2.159400000000001E-9</c:v>
                </c:pt>
                <c:pt idx="130">
                  <c:v>-2.1469000000000009E-9</c:v>
                </c:pt>
                <c:pt idx="131">
                  <c:v>-2.1344000000000008E-9</c:v>
                </c:pt>
                <c:pt idx="132">
                  <c:v>-2.1219000000000007E-9</c:v>
                </c:pt>
                <c:pt idx="133">
                  <c:v>-2.109400000000001E-9</c:v>
                </c:pt>
                <c:pt idx="134">
                  <c:v>-2.0969000000000009E-9</c:v>
                </c:pt>
                <c:pt idx="135">
                  <c:v>-2.0844000000000012E-9</c:v>
                </c:pt>
                <c:pt idx="136">
                  <c:v>-2.0719000000000003E-9</c:v>
                </c:pt>
                <c:pt idx="137">
                  <c:v>-2.0594000000000006E-9</c:v>
                </c:pt>
                <c:pt idx="138">
                  <c:v>-2.0469000000000009E-9</c:v>
                </c:pt>
                <c:pt idx="139">
                  <c:v>-2.0344000000000008E-9</c:v>
                </c:pt>
                <c:pt idx="140">
                  <c:v>-2.0219000000000006E-9</c:v>
                </c:pt>
                <c:pt idx="141">
                  <c:v>-2.0094000000000009E-9</c:v>
                </c:pt>
                <c:pt idx="142">
                  <c:v>-1.9969000000000012E-9</c:v>
                </c:pt>
                <c:pt idx="143">
                  <c:v>-1.9844000000000011E-9</c:v>
                </c:pt>
                <c:pt idx="144">
                  <c:v>-1.971900000000001E-9</c:v>
                </c:pt>
                <c:pt idx="145">
                  <c:v>-1.9594000000000009E-9</c:v>
                </c:pt>
                <c:pt idx="146">
                  <c:v>-1.9469000000000012E-9</c:v>
                </c:pt>
                <c:pt idx="147">
                  <c:v>-1.9344000000000007E-9</c:v>
                </c:pt>
                <c:pt idx="148">
                  <c:v>-1.921900000000001E-9</c:v>
                </c:pt>
                <c:pt idx="149">
                  <c:v>-1.9094000000000009E-9</c:v>
                </c:pt>
                <c:pt idx="150">
                  <c:v>-1.8969000000000008E-9</c:v>
                </c:pt>
                <c:pt idx="151">
                  <c:v>-1.8844000000000006E-9</c:v>
                </c:pt>
                <c:pt idx="152">
                  <c:v>-1.8719000000000009E-9</c:v>
                </c:pt>
                <c:pt idx="153">
                  <c:v>-1.8594000000000008E-9</c:v>
                </c:pt>
                <c:pt idx="154">
                  <c:v>-1.8469000000000007E-9</c:v>
                </c:pt>
                <c:pt idx="155">
                  <c:v>-1.834400000000001E-9</c:v>
                </c:pt>
                <c:pt idx="156">
                  <c:v>-1.8219000000000007E-9</c:v>
                </c:pt>
                <c:pt idx="157">
                  <c:v>-1.8094000000000008E-9</c:v>
                </c:pt>
                <c:pt idx="158">
                  <c:v>-1.7969000000000009E-9</c:v>
                </c:pt>
                <c:pt idx="159">
                  <c:v>-1.7844000000000008E-9</c:v>
                </c:pt>
                <c:pt idx="160">
                  <c:v>-1.7719000000000007E-9</c:v>
                </c:pt>
                <c:pt idx="161">
                  <c:v>-1.7594000000000006E-9</c:v>
                </c:pt>
                <c:pt idx="162">
                  <c:v>-1.7469000000000009E-9</c:v>
                </c:pt>
                <c:pt idx="163">
                  <c:v>-1.7344000000000005E-9</c:v>
                </c:pt>
                <c:pt idx="164">
                  <c:v>-1.7219000000000006E-9</c:v>
                </c:pt>
                <c:pt idx="165">
                  <c:v>-1.7094000000000005E-9</c:v>
                </c:pt>
                <c:pt idx="166">
                  <c:v>-1.6969000000000008E-9</c:v>
                </c:pt>
                <c:pt idx="167">
                  <c:v>-1.6844000000000009E-9</c:v>
                </c:pt>
                <c:pt idx="168">
                  <c:v>-1.6719000000000008E-9</c:v>
                </c:pt>
                <c:pt idx="169">
                  <c:v>-1.6594000000000009E-9</c:v>
                </c:pt>
                <c:pt idx="170">
                  <c:v>-1.6469000000000008E-9</c:v>
                </c:pt>
                <c:pt idx="171">
                  <c:v>-1.6344000000000009E-9</c:v>
                </c:pt>
                <c:pt idx="172">
                  <c:v>-1.6219000000000008E-9</c:v>
                </c:pt>
                <c:pt idx="173">
                  <c:v>-1.6094000000000007E-9</c:v>
                </c:pt>
                <c:pt idx="174">
                  <c:v>-1.5969000000000006E-9</c:v>
                </c:pt>
                <c:pt idx="175">
                  <c:v>-1.5844000000000009E-9</c:v>
                </c:pt>
                <c:pt idx="176">
                  <c:v>-1.5719000000000003E-9</c:v>
                </c:pt>
                <c:pt idx="177">
                  <c:v>-1.5594000000000006E-9</c:v>
                </c:pt>
                <c:pt idx="178">
                  <c:v>-1.5469000000000005E-9</c:v>
                </c:pt>
                <c:pt idx="179">
                  <c:v>-1.5344000000000008E-9</c:v>
                </c:pt>
                <c:pt idx="180">
                  <c:v>-1.5219000000000005E-9</c:v>
                </c:pt>
                <c:pt idx="181">
                  <c:v>-1.5094000000000006E-9</c:v>
                </c:pt>
                <c:pt idx="182">
                  <c:v>-1.4969000000000007E-9</c:v>
                </c:pt>
                <c:pt idx="183">
                  <c:v>-1.4844000000000006E-9</c:v>
                </c:pt>
                <c:pt idx="184">
                  <c:v>-1.4719000000000005E-9</c:v>
                </c:pt>
                <c:pt idx="185">
                  <c:v>-1.4594000000000004E-9</c:v>
                </c:pt>
                <c:pt idx="186">
                  <c:v>-1.4469000000000007E-9</c:v>
                </c:pt>
                <c:pt idx="187">
                  <c:v>-1.4344000000000003E-9</c:v>
                </c:pt>
                <c:pt idx="188">
                  <c:v>-1.4219000000000004E-9</c:v>
                </c:pt>
                <c:pt idx="189">
                  <c:v>-1.4094000000000003E-9</c:v>
                </c:pt>
                <c:pt idx="190">
                  <c:v>-1.3969000000000006E-9</c:v>
                </c:pt>
                <c:pt idx="191">
                  <c:v>-1.3844000000000007E-9</c:v>
                </c:pt>
                <c:pt idx="192">
                  <c:v>-1.3719000000000006E-9</c:v>
                </c:pt>
                <c:pt idx="193">
                  <c:v>-1.3594000000000007E-9</c:v>
                </c:pt>
                <c:pt idx="194">
                  <c:v>-1.3469000000000006E-9</c:v>
                </c:pt>
                <c:pt idx="195">
                  <c:v>-1.3344000000000007E-9</c:v>
                </c:pt>
                <c:pt idx="196">
                  <c:v>-1.3219000000000006E-9</c:v>
                </c:pt>
                <c:pt idx="197">
                  <c:v>-1.3094000000000005E-9</c:v>
                </c:pt>
                <c:pt idx="198">
                  <c:v>-1.2969000000000004E-9</c:v>
                </c:pt>
                <c:pt idx="199">
                  <c:v>-1.2844000000000007E-9</c:v>
                </c:pt>
                <c:pt idx="200">
                  <c:v>-1.2719000000000001E-9</c:v>
                </c:pt>
                <c:pt idx="201">
                  <c:v>-1.2594000000000004E-9</c:v>
                </c:pt>
                <c:pt idx="202">
                  <c:v>-1.2469000000000003E-9</c:v>
                </c:pt>
                <c:pt idx="203">
                  <c:v>-1.2344000000000006E-9</c:v>
                </c:pt>
                <c:pt idx="204">
                  <c:v>-1.2219000000000003E-9</c:v>
                </c:pt>
                <c:pt idx="205">
                  <c:v>-1.2094000000000004E-9</c:v>
                </c:pt>
                <c:pt idx="206">
                  <c:v>-1.1969000000000007E-9</c:v>
                </c:pt>
                <c:pt idx="207">
                  <c:v>-1.1844000000000008E-9</c:v>
                </c:pt>
                <c:pt idx="208">
                  <c:v>-1.1719000000000005E-9</c:v>
                </c:pt>
                <c:pt idx="209">
                  <c:v>-1.1594000000000004E-9</c:v>
                </c:pt>
                <c:pt idx="210">
                  <c:v>-1.1469000000000007E-9</c:v>
                </c:pt>
                <c:pt idx="211">
                  <c:v>-1.1344000000000003E-9</c:v>
                </c:pt>
                <c:pt idx="212">
                  <c:v>-1.1219000000000004E-9</c:v>
                </c:pt>
                <c:pt idx="213">
                  <c:v>-1.1094000000000003E-9</c:v>
                </c:pt>
                <c:pt idx="214">
                  <c:v>-1.0969000000000006E-9</c:v>
                </c:pt>
                <c:pt idx="215">
                  <c:v>-1.0844000000000005E-9</c:v>
                </c:pt>
                <c:pt idx="216">
                  <c:v>-1.0719000000000004E-9</c:v>
                </c:pt>
                <c:pt idx="217">
                  <c:v>-1.0594000000000005E-9</c:v>
                </c:pt>
                <c:pt idx="218">
                  <c:v>-1.0469000000000004E-9</c:v>
                </c:pt>
                <c:pt idx="219">
                  <c:v>-1.0344000000000005E-9</c:v>
                </c:pt>
                <c:pt idx="220">
                  <c:v>-1.0219000000000004E-9</c:v>
                </c:pt>
                <c:pt idx="221">
                  <c:v>-1.0094000000000003E-9</c:v>
                </c:pt>
                <c:pt idx="222">
                  <c:v>-9.9690000000000077E-10</c:v>
                </c:pt>
                <c:pt idx="223">
                  <c:v>-9.8440000000000045E-10</c:v>
                </c:pt>
                <c:pt idx="224">
                  <c:v>-9.7190000000000054E-10</c:v>
                </c:pt>
                <c:pt idx="225">
                  <c:v>-9.5940000000000043E-10</c:v>
                </c:pt>
                <c:pt idx="226">
                  <c:v>-9.4690000000000073E-10</c:v>
                </c:pt>
                <c:pt idx="227">
                  <c:v>-9.3440000000000041E-10</c:v>
                </c:pt>
                <c:pt idx="228">
                  <c:v>-9.2190000000000061E-10</c:v>
                </c:pt>
                <c:pt idx="229">
                  <c:v>-9.094000000000006E-10</c:v>
                </c:pt>
                <c:pt idx="230">
                  <c:v>-8.9690000000000059E-10</c:v>
                </c:pt>
                <c:pt idx="231">
                  <c:v>-8.8440000000000059E-10</c:v>
                </c:pt>
                <c:pt idx="232">
                  <c:v>-8.7190000000000047E-10</c:v>
                </c:pt>
                <c:pt idx="233">
                  <c:v>-8.5940000000000047E-10</c:v>
                </c:pt>
                <c:pt idx="234">
                  <c:v>-8.4690000000000056E-10</c:v>
                </c:pt>
                <c:pt idx="235">
                  <c:v>-8.3440000000000045E-10</c:v>
                </c:pt>
                <c:pt idx="236">
                  <c:v>-8.2190000000000044E-10</c:v>
                </c:pt>
                <c:pt idx="237">
                  <c:v>-8.0940000000000043E-10</c:v>
                </c:pt>
                <c:pt idx="238">
                  <c:v>-7.9690000000000042E-10</c:v>
                </c:pt>
                <c:pt idx="239">
                  <c:v>-7.8440000000000041E-10</c:v>
                </c:pt>
                <c:pt idx="240">
                  <c:v>-7.7190000000000041E-10</c:v>
                </c:pt>
                <c:pt idx="241">
                  <c:v>-7.594000000000004E-10</c:v>
                </c:pt>
                <c:pt idx="242">
                  <c:v>-7.4690000000000039E-10</c:v>
                </c:pt>
                <c:pt idx="243">
                  <c:v>-7.3440000000000038E-10</c:v>
                </c:pt>
                <c:pt idx="244">
                  <c:v>-7.2190000000000037E-10</c:v>
                </c:pt>
                <c:pt idx="245">
                  <c:v>-7.0940000000000036E-10</c:v>
                </c:pt>
                <c:pt idx="246">
                  <c:v>-6.9690000000000046E-10</c:v>
                </c:pt>
                <c:pt idx="247">
                  <c:v>-6.8440000000000035E-10</c:v>
                </c:pt>
                <c:pt idx="248">
                  <c:v>-6.7190000000000044E-10</c:v>
                </c:pt>
                <c:pt idx="249">
                  <c:v>-6.5940000000000033E-10</c:v>
                </c:pt>
                <c:pt idx="250">
                  <c:v>-6.4690000000000042E-10</c:v>
                </c:pt>
                <c:pt idx="251">
                  <c:v>-6.3440000000000031E-10</c:v>
                </c:pt>
                <c:pt idx="252">
                  <c:v>-6.219000000000003E-10</c:v>
                </c:pt>
                <c:pt idx="253">
                  <c:v>-6.0940000000000029E-10</c:v>
                </c:pt>
                <c:pt idx="254">
                  <c:v>-5.9690000000000029E-10</c:v>
                </c:pt>
                <c:pt idx="255">
                  <c:v>-5.8440000000000028E-10</c:v>
                </c:pt>
                <c:pt idx="256">
                  <c:v>-5.7190000000000027E-10</c:v>
                </c:pt>
                <c:pt idx="257">
                  <c:v>-5.5940000000000026E-10</c:v>
                </c:pt>
                <c:pt idx="258">
                  <c:v>-5.4690000000000036E-10</c:v>
                </c:pt>
                <c:pt idx="259">
                  <c:v>-5.3440000000000024E-10</c:v>
                </c:pt>
                <c:pt idx="260">
                  <c:v>-5.2190000000000034E-10</c:v>
                </c:pt>
                <c:pt idx="261">
                  <c:v>-5.0940000000000023E-10</c:v>
                </c:pt>
                <c:pt idx="262">
                  <c:v>-4.9690000000000032E-10</c:v>
                </c:pt>
                <c:pt idx="263">
                  <c:v>-4.8440000000000021E-10</c:v>
                </c:pt>
                <c:pt idx="264">
                  <c:v>-4.719000000000002E-10</c:v>
                </c:pt>
                <c:pt idx="265">
                  <c:v>-4.5940000000000019E-10</c:v>
                </c:pt>
                <c:pt idx="266">
                  <c:v>-4.4690000000000018E-10</c:v>
                </c:pt>
                <c:pt idx="267">
                  <c:v>-4.3440000000000017E-10</c:v>
                </c:pt>
                <c:pt idx="268">
                  <c:v>-4.2190000000000027E-10</c:v>
                </c:pt>
                <c:pt idx="269">
                  <c:v>-4.0940000000000016E-10</c:v>
                </c:pt>
                <c:pt idx="270">
                  <c:v>-3.969000000000002E-10</c:v>
                </c:pt>
                <c:pt idx="271">
                  <c:v>-3.8440000000000019E-10</c:v>
                </c:pt>
                <c:pt idx="272">
                  <c:v>-3.7190000000000018E-10</c:v>
                </c:pt>
                <c:pt idx="273">
                  <c:v>-3.5940000000000018E-10</c:v>
                </c:pt>
                <c:pt idx="274">
                  <c:v>-3.4690000000000017E-10</c:v>
                </c:pt>
                <c:pt idx="275">
                  <c:v>-3.3440000000000016E-10</c:v>
                </c:pt>
                <c:pt idx="276">
                  <c:v>-3.2190000000000015E-10</c:v>
                </c:pt>
                <c:pt idx="277">
                  <c:v>-3.0940000000000014E-10</c:v>
                </c:pt>
                <c:pt idx="278">
                  <c:v>-2.9690000000000013E-10</c:v>
                </c:pt>
                <c:pt idx="279">
                  <c:v>-2.8440000000000012E-10</c:v>
                </c:pt>
                <c:pt idx="280">
                  <c:v>-2.7190000000000012E-10</c:v>
                </c:pt>
                <c:pt idx="281">
                  <c:v>-2.5940000000000011E-10</c:v>
                </c:pt>
                <c:pt idx="282">
                  <c:v>-2.469000000000001E-10</c:v>
                </c:pt>
                <c:pt idx="283">
                  <c:v>-2.3440000000000014E-10</c:v>
                </c:pt>
                <c:pt idx="284">
                  <c:v>-2.2190000000000011E-10</c:v>
                </c:pt>
                <c:pt idx="285">
                  <c:v>-2.094000000000001E-10</c:v>
                </c:pt>
                <c:pt idx="286">
                  <c:v>-1.9690000000000012E-10</c:v>
                </c:pt>
                <c:pt idx="287">
                  <c:v>-1.8440000000000011E-10</c:v>
                </c:pt>
                <c:pt idx="288">
                  <c:v>-1.7190000000000007E-10</c:v>
                </c:pt>
                <c:pt idx="289">
                  <c:v>-1.5940000000000006E-10</c:v>
                </c:pt>
                <c:pt idx="290">
                  <c:v>-1.4690000000000006E-10</c:v>
                </c:pt>
                <c:pt idx="291">
                  <c:v>-1.3440000000000007E-10</c:v>
                </c:pt>
                <c:pt idx="292">
                  <c:v>-1.2190000000000004E-10</c:v>
                </c:pt>
                <c:pt idx="293">
                  <c:v>-1.0940000000000007E-10</c:v>
                </c:pt>
                <c:pt idx="294">
                  <c:v>-9.6900000000000074E-11</c:v>
                </c:pt>
                <c:pt idx="295">
                  <c:v>-8.4400000000000052E-11</c:v>
                </c:pt>
                <c:pt idx="296">
                  <c:v>-7.1900000000000044E-11</c:v>
                </c:pt>
                <c:pt idx="297">
                  <c:v>-5.9400000000000035E-11</c:v>
                </c:pt>
                <c:pt idx="298">
                  <c:v>-4.6900000000000027E-11</c:v>
                </c:pt>
                <c:pt idx="299">
                  <c:v>-3.4400000000000018E-11</c:v>
                </c:pt>
                <c:pt idx="300">
                  <c:v>-2.1900000000000013E-11</c:v>
                </c:pt>
                <c:pt idx="301">
                  <c:v>-9.4000000000000076E-12</c:v>
                </c:pt>
                <c:pt idx="302">
                  <c:v>3.1000000000000021E-12</c:v>
                </c:pt>
                <c:pt idx="303">
                  <c:v>1.5600000000000009E-11</c:v>
                </c:pt>
                <c:pt idx="304">
                  <c:v>2.8100000000000015E-11</c:v>
                </c:pt>
                <c:pt idx="305">
                  <c:v>4.060000000000002E-11</c:v>
                </c:pt>
                <c:pt idx="306">
                  <c:v>5.3100000000000029E-11</c:v>
                </c:pt>
                <c:pt idx="307">
                  <c:v>6.5600000000000037E-11</c:v>
                </c:pt>
                <c:pt idx="308">
                  <c:v>7.8100000000000033E-11</c:v>
                </c:pt>
                <c:pt idx="309">
                  <c:v>9.0600000000000054E-11</c:v>
                </c:pt>
                <c:pt idx="310">
                  <c:v>1.0310000000000005E-10</c:v>
                </c:pt>
                <c:pt idx="311">
                  <c:v>1.1560000000000003E-10</c:v>
                </c:pt>
                <c:pt idx="312">
                  <c:v>1.2810000000000005E-10</c:v>
                </c:pt>
                <c:pt idx="313">
                  <c:v>1.4060000000000006E-10</c:v>
                </c:pt>
                <c:pt idx="314">
                  <c:v>1.5310000000000005E-10</c:v>
                </c:pt>
                <c:pt idx="315">
                  <c:v>1.6560000000000011E-10</c:v>
                </c:pt>
                <c:pt idx="316">
                  <c:v>1.7810000000000009E-10</c:v>
                </c:pt>
                <c:pt idx="317">
                  <c:v>1.9060000000000007E-10</c:v>
                </c:pt>
                <c:pt idx="318">
                  <c:v>2.0310000000000008E-10</c:v>
                </c:pt>
                <c:pt idx="319">
                  <c:v>2.1560000000000009E-10</c:v>
                </c:pt>
                <c:pt idx="320">
                  <c:v>2.2810000000000015E-10</c:v>
                </c:pt>
                <c:pt idx="321">
                  <c:v>2.4060000000000008E-10</c:v>
                </c:pt>
                <c:pt idx="322">
                  <c:v>2.5310000000000009E-10</c:v>
                </c:pt>
                <c:pt idx="323">
                  <c:v>2.656000000000001E-10</c:v>
                </c:pt>
                <c:pt idx="324">
                  <c:v>2.7810000000000016E-10</c:v>
                </c:pt>
                <c:pt idx="325">
                  <c:v>2.9060000000000011E-10</c:v>
                </c:pt>
                <c:pt idx="326">
                  <c:v>3.0310000000000012E-10</c:v>
                </c:pt>
                <c:pt idx="327">
                  <c:v>3.1560000000000013E-10</c:v>
                </c:pt>
                <c:pt idx="328">
                  <c:v>3.2810000000000019E-10</c:v>
                </c:pt>
                <c:pt idx="329">
                  <c:v>3.4060000000000015E-10</c:v>
                </c:pt>
                <c:pt idx="330">
                  <c:v>3.5310000000000016E-10</c:v>
                </c:pt>
                <c:pt idx="331">
                  <c:v>3.6560000000000016E-10</c:v>
                </c:pt>
                <c:pt idx="332">
                  <c:v>3.7810000000000022E-10</c:v>
                </c:pt>
                <c:pt idx="333">
                  <c:v>3.9060000000000018E-10</c:v>
                </c:pt>
                <c:pt idx="334">
                  <c:v>4.0310000000000019E-10</c:v>
                </c:pt>
                <c:pt idx="335">
                  <c:v>4.156000000000001E-10</c:v>
                </c:pt>
                <c:pt idx="336">
                  <c:v>4.2810000000000031E-10</c:v>
                </c:pt>
                <c:pt idx="337">
                  <c:v>4.4060000000000032E-10</c:v>
                </c:pt>
                <c:pt idx="338">
                  <c:v>4.5310000000000033E-10</c:v>
                </c:pt>
                <c:pt idx="339">
                  <c:v>4.6560000000000023E-10</c:v>
                </c:pt>
                <c:pt idx="340">
                  <c:v>4.7810000000000034E-10</c:v>
                </c:pt>
                <c:pt idx="341">
                  <c:v>4.9060000000000035E-10</c:v>
                </c:pt>
                <c:pt idx="342">
                  <c:v>5.0310000000000047E-10</c:v>
                </c:pt>
                <c:pt idx="343">
                  <c:v>5.1560000000000016E-10</c:v>
                </c:pt>
                <c:pt idx="344">
                  <c:v>5.2810000000000028E-10</c:v>
                </c:pt>
                <c:pt idx="345">
                  <c:v>5.4060000000000028E-10</c:v>
                </c:pt>
                <c:pt idx="346">
                  <c:v>5.5310000000000029E-10</c:v>
                </c:pt>
                <c:pt idx="347">
                  <c:v>5.656000000000002E-10</c:v>
                </c:pt>
                <c:pt idx="348">
                  <c:v>5.7810000000000041E-10</c:v>
                </c:pt>
                <c:pt idx="349">
                  <c:v>5.9060000000000042E-10</c:v>
                </c:pt>
                <c:pt idx="350">
                  <c:v>6.0310000000000043E-10</c:v>
                </c:pt>
                <c:pt idx="351">
                  <c:v>6.1560000000000034E-10</c:v>
                </c:pt>
                <c:pt idx="352">
                  <c:v>6.2810000000000045E-10</c:v>
                </c:pt>
                <c:pt idx="353">
                  <c:v>6.4060000000000046E-10</c:v>
                </c:pt>
                <c:pt idx="354">
                  <c:v>6.5310000000000046E-10</c:v>
                </c:pt>
                <c:pt idx="355">
                  <c:v>6.6560000000000027E-10</c:v>
                </c:pt>
                <c:pt idx="356">
                  <c:v>6.7810000000000038E-10</c:v>
                </c:pt>
                <c:pt idx="357">
                  <c:v>6.9060000000000039E-10</c:v>
                </c:pt>
                <c:pt idx="358">
                  <c:v>7.0310000000000039E-10</c:v>
                </c:pt>
                <c:pt idx="359">
                  <c:v>7.156000000000003E-10</c:v>
                </c:pt>
                <c:pt idx="360">
                  <c:v>7.2810000000000041E-10</c:v>
                </c:pt>
                <c:pt idx="361">
                  <c:v>7.4060000000000042E-10</c:v>
                </c:pt>
                <c:pt idx="362">
                  <c:v>7.5310000000000043E-10</c:v>
                </c:pt>
                <c:pt idx="363">
                  <c:v>7.6560000000000044E-10</c:v>
                </c:pt>
                <c:pt idx="364">
                  <c:v>7.7810000000000045E-10</c:v>
                </c:pt>
                <c:pt idx="365">
                  <c:v>7.9060000000000045E-10</c:v>
                </c:pt>
                <c:pt idx="366">
                  <c:v>8.0310000000000036E-10</c:v>
                </c:pt>
                <c:pt idx="367">
                  <c:v>8.1560000000000068E-10</c:v>
                </c:pt>
                <c:pt idx="368">
                  <c:v>8.2810000000000048E-10</c:v>
                </c:pt>
                <c:pt idx="369">
                  <c:v>8.406000000000007E-10</c:v>
                </c:pt>
                <c:pt idx="370">
                  <c:v>8.531000000000005E-10</c:v>
                </c:pt>
                <c:pt idx="371">
                  <c:v>8.6560000000000092E-10</c:v>
                </c:pt>
                <c:pt idx="372">
                  <c:v>8.7810000000000041E-10</c:v>
                </c:pt>
                <c:pt idx="373">
                  <c:v>8.9060000000000052E-10</c:v>
                </c:pt>
                <c:pt idx="374">
                  <c:v>9.0310000000000043E-10</c:v>
                </c:pt>
                <c:pt idx="375">
                  <c:v>9.1560000000000054E-10</c:v>
                </c:pt>
                <c:pt idx="376">
                  <c:v>9.2810000000000044E-10</c:v>
                </c:pt>
                <c:pt idx="377">
                  <c:v>9.4060000000000066E-10</c:v>
                </c:pt>
                <c:pt idx="378">
                  <c:v>9.5310000000000057E-10</c:v>
                </c:pt>
                <c:pt idx="379">
                  <c:v>9.6560000000000068E-10</c:v>
                </c:pt>
                <c:pt idx="380">
                  <c:v>9.7810000000000058E-10</c:v>
                </c:pt>
                <c:pt idx="381">
                  <c:v>9.9060000000000069E-10</c:v>
                </c:pt>
                <c:pt idx="382">
                  <c:v>1.0031000000000004E-9</c:v>
                </c:pt>
                <c:pt idx="383">
                  <c:v>1.0156000000000003E-9</c:v>
                </c:pt>
                <c:pt idx="384">
                  <c:v>1.0281000000000006E-9</c:v>
                </c:pt>
                <c:pt idx="385">
                  <c:v>1.0406000000000003E-9</c:v>
                </c:pt>
                <c:pt idx="386">
                  <c:v>1.0531000000000004E-9</c:v>
                </c:pt>
                <c:pt idx="387">
                  <c:v>1.0656000000000001E-9</c:v>
                </c:pt>
                <c:pt idx="388">
                  <c:v>1.0781000000000007E-9</c:v>
                </c:pt>
                <c:pt idx="389">
                  <c:v>1.0906000000000003E-9</c:v>
                </c:pt>
                <c:pt idx="390">
                  <c:v>1.1031000000000005E-9</c:v>
                </c:pt>
                <c:pt idx="391">
                  <c:v>1.1156000000000006E-9</c:v>
                </c:pt>
                <c:pt idx="392">
                  <c:v>1.1281000000000007E-9</c:v>
                </c:pt>
                <c:pt idx="393">
                  <c:v>1.1406000000000006E-9</c:v>
                </c:pt>
                <c:pt idx="394">
                  <c:v>1.1531000000000005E-9</c:v>
                </c:pt>
                <c:pt idx="395">
                  <c:v>1.1656000000000006E-9</c:v>
                </c:pt>
                <c:pt idx="396">
                  <c:v>1.1781000000000007E-9</c:v>
                </c:pt>
                <c:pt idx="397">
                  <c:v>1.1906000000000006E-9</c:v>
                </c:pt>
                <c:pt idx="398">
                  <c:v>1.2031000000000001E-9</c:v>
                </c:pt>
                <c:pt idx="399">
                  <c:v>1.2156000000000004E-9</c:v>
                </c:pt>
                <c:pt idx="400">
                  <c:v>1.2281000000000003E-9</c:v>
                </c:pt>
              </c:numCache>
            </c:numRef>
          </c:xVal>
          <c:yVal>
            <c:numRef>
              <c:f>'C:\Users\Lu\Fast Timing\07082012\4mm^2\ZVA&amp;AM\1750V\[T18403.csv]T18403'!$I$100:$I$500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0.33955000000000007</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Timing\07082012\4mm^2\ZVA&amp;AM\1750V\[T18403.csv]T18403'!$A$100:$A$500</c:f>
              <c:numCache>
                <c:formatCode>General</c:formatCode>
                <c:ptCount val="401"/>
                <c:pt idx="0">
                  <c:v>-3.7719000000000018E-9</c:v>
                </c:pt>
                <c:pt idx="1">
                  <c:v>-3.7594000000000017E-9</c:v>
                </c:pt>
                <c:pt idx="2">
                  <c:v>-3.7469000000000016E-9</c:v>
                </c:pt>
                <c:pt idx="3">
                  <c:v>-3.7344000000000015E-9</c:v>
                </c:pt>
                <c:pt idx="4">
                  <c:v>-3.7219000000000022E-9</c:v>
                </c:pt>
                <c:pt idx="5">
                  <c:v>-3.7094000000000017E-9</c:v>
                </c:pt>
                <c:pt idx="6">
                  <c:v>-3.6969000000000012E-9</c:v>
                </c:pt>
                <c:pt idx="7">
                  <c:v>-3.6844000000000019E-9</c:v>
                </c:pt>
                <c:pt idx="8">
                  <c:v>-3.6719000000000018E-9</c:v>
                </c:pt>
                <c:pt idx="9">
                  <c:v>-3.6594000000000017E-9</c:v>
                </c:pt>
                <c:pt idx="10">
                  <c:v>-3.6469000000000015E-9</c:v>
                </c:pt>
                <c:pt idx="11">
                  <c:v>-3.6344000000000018E-9</c:v>
                </c:pt>
                <c:pt idx="12">
                  <c:v>-3.6219000000000017E-9</c:v>
                </c:pt>
                <c:pt idx="13">
                  <c:v>-3.6094000000000016E-9</c:v>
                </c:pt>
                <c:pt idx="14">
                  <c:v>-3.5969000000000011E-9</c:v>
                </c:pt>
                <c:pt idx="15">
                  <c:v>-3.5844000000000018E-9</c:v>
                </c:pt>
                <c:pt idx="16">
                  <c:v>-3.5719000000000017E-9</c:v>
                </c:pt>
                <c:pt idx="17">
                  <c:v>-3.5594000000000016E-9</c:v>
                </c:pt>
                <c:pt idx="18">
                  <c:v>-3.5469000000000015E-9</c:v>
                </c:pt>
                <c:pt idx="19">
                  <c:v>-3.5344000000000014E-9</c:v>
                </c:pt>
                <c:pt idx="20">
                  <c:v>-3.5219000000000017E-9</c:v>
                </c:pt>
                <c:pt idx="21">
                  <c:v>-3.5094000000000016E-9</c:v>
                </c:pt>
                <c:pt idx="22">
                  <c:v>-3.4969000000000014E-9</c:v>
                </c:pt>
                <c:pt idx="23">
                  <c:v>-3.4844000000000017E-9</c:v>
                </c:pt>
                <c:pt idx="24">
                  <c:v>-3.4719000000000016E-9</c:v>
                </c:pt>
                <c:pt idx="25">
                  <c:v>-3.4594000000000015E-9</c:v>
                </c:pt>
                <c:pt idx="26">
                  <c:v>-3.4469000000000014E-9</c:v>
                </c:pt>
                <c:pt idx="27">
                  <c:v>-3.4344000000000013E-9</c:v>
                </c:pt>
                <c:pt idx="28">
                  <c:v>-3.4219000000000012E-9</c:v>
                </c:pt>
                <c:pt idx="29">
                  <c:v>-3.4094000000000015E-9</c:v>
                </c:pt>
                <c:pt idx="30">
                  <c:v>-3.3969000000000014E-9</c:v>
                </c:pt>
                <c:pt idx="31">
                  <c:v>-3.3844000000000017E-9</c:v>
                </c:pt>
                <c:pt idx="32">
                  <c:v>-3.3719000000000007E-9</c:v>
                </c:pt>
                <c:pt idx="33">
                  <c:v>-3.359400000000001E-9</c:v>
                </c:pt>
                <c:pt idx="34">
                  <c:v>-3.3469000000000013E-9</c:v>
                </c:pt>
                <c:pt idx="35">
                  <c:v>-3.3344000000000012E-9</c:v>
                </c:pt>
                <c:pt idx="36">
                  <c:v>-3.3219000000000011E-9</c:v>
                </c:pt>
                <c:pt idx="37">
                  <c:v>-3.3094000000000014E-9</c:v>
                </c:pt>
                <c:pt idx="38">
                  <c:v>-3.2969000000000017E-9</c:v>
                </c:pt>
                <c:pt idx="39">
                  <c:v>-3.284400000000002E-9</c:v>
                </c:pt>
                <c:pt idx="40">
                  <c:v>-3.2719000000000011E-9</c:v>
                </c:pt>
                <c:pt idx="41">
                  <c:v>-3.2594000000000014E-9</c:v>
                </c:pt>
                <c:pt idx="42">
                  <c:v>-3.2469000000000017E-9</c:v>
                </c:pt>
                <c:pt idx="43">
                  <c:v>-3.2344000000000016E-9</c:v>
                </c:pt>
                <c:pt idx="44">
                  <c:v>-3.2219000000000015E-9</c:v>
                </c:pt>
                <c:pt idx="45">
                  <c:v>-3.2094000000000018E-9</c:v>
                </c:pt>
                <c:pt idx="46">
                  <c:v>-3.1969000000000016E-9</c:v>
                </c:pt>
                <c:pt idx="47">
                  <c:v>-3.1844000000000015E-9</c:v>
                </c:pt>
                <c:pt idx="48">
                  <c:v>-3.1719000000000014E-9</c:v>
                </c:pt>
                <c:pt idx="49">
                  <c:v>-3.1594000000000013E-9</c:v>
                </c:pt>
                <c:pt idx="50">
                  <c:v>-3.1469000000000016E-9</c:v>
                </c:pt>
                <c:pt idx="51">
                  <c:v>-3.1344000000000015E-9</c:v>
                </c:pt>
                <c:pt idx="52">
                  <c:v>-3.1219000000000018E-9</c:v>
                </c:pt>
                <c:pt idx="53">
                  <c:v>-3.1094000000000017E-9</c:v>
                </c:pt>
                <c:pt idx="54">
                  <c:v>-3.0969000000000008E-9</c:v>
                </c:pt>
                <c:pt idx="55">
                  <c:v>-3.0844000000000015E-9</c:v>
                </c:pt>
                <c:pt idx="56">
                  <c:v>-3.0719000000000014E-9</c:v>
                </c:pt>
                <c:pt idx="57">
                  <c:v>-3.0594000000000012E-9</c:v>
                </c:pt>
                <c:pt idx="58">
                  <c:v>-3.0469000000000011E-9</c:v>
                </c:pt>
                <c:pt idx="59">
                  <c:v>-3.0344000000000014E-9</c:v>
                </c:pt>
                <c:pt idx="60">
                  <c:v>-3.0219000000000017E-9</c:v>
                </c:pt>
                <c:pt idx="61">
                  <c:v>-3.0094000000000012E-9</c:v>
                </c:pt>
                <c:pt idx="62">
                  <c:v>-2.9969000000000007E-9</c:v>
                </c:pt>
                <c:pt idx="63">
                  <c:v>-2.9844000000000014E-9</c:v>
                </c:pt>
                <c:pt idx="64">
                  <c:v>-2.9719000000000013E-9</c:v>
                </c:pt>
                <c:pt idx="65">
                  <c:v>-2.9594000000000012E-9</c:v>
                </c:pt>
                <c:pt idx="66">
                  <c:v>-2.9469000000000011E-9</c:v>
                </c:pt>
                <c:pt idx="67">
                  <c:v>-2.934400000000001E-9</c:v>
                </c:pt>
                <c:pt idx="68">
                  <c:v>-2.9219000000000013E-9</c:v>
                </c:pt>
                <c:pt idx="69">
                  <c:v>-2.9094000000000011E-9</c:v>
                </c:pt>
                <c:pt idx="70">
                  <c:v>-2.896900000000001E-9</c:v>
                </c:pt>
                <c:pt idx="71">
                  <c:v>-2.8844000000000013E-9</c:v>
                </c:pt>
                <c:pt idx="72">
                  <c:v>-2.8719000000000012E-9</c:v>
                </c:pt>
                <c:pt idx="73">
                  <c:v>-2.8594000000000011E-9</c:v>
                </c:pt>
                <c:pt idx="74">
                  <c:v>-2.846900000000001E-9</c:v>
                </c:pt>
                <c:pt idx="75">
                  <c:v>-2.8344000000000009E-9</c:v>
                </c:pt>
                <c:pt idx="76">
                  <c:v>-2.8219000000000008E-9</c:v>
                </c:pt>
                <c:pt idx="77">
                  <c:v>-2.8094000000000011E-9</c:v>
                </c:pt>
                <c:pt idx="78">
                  <c:v>-2.7969000000000014E-9</c:v>
                </c:pt>
                <c:pt idx="79">
                  <c:v>-2.7844000000000017E-9</c:v>
                </c:pt>
                <c:pt idx="80">
                  <c:v>-2.7719000000000012E-9</c:v>
                </c:pt>
                <c:pt idx="81">
                  <c:v>-2.759400000000001E-9</c:v>
                </c:pt>
                <c:pt idx="82">
                  <c:v>-2.7469000000000013E-9</c:v>
                </c:pt>
                <c:pt idx="83">
                  <c:v>-2.7344000000000012E-9</c:v>
                </c:pt>
                <c:pt idx="84">
                  <c:v>-2.7219000000000011E-9</c:v>
                </c:pt>
                <c:pt idx="85">
                  <c:v>-2.7094000000000014E-9</c:v>
                </c:pt>
                <c:pt idx="86">
                  <c:v>-2.6969000000000013E-9</c:v>
                </c:pt>
                <c:pt idx="87">
                  <c:v>-2.6844000000000016E-9</c:v>
                </c:pt>
                <c:pt idx="88">
                  <c:v>-2.6719000000000007E-9</c:v>
                </c:pt>
                <c:pt idx="89">
                  <c:v>-2.659400000000001E-9</c:v>
                </c:pt>
                <c:pt idx="90">
                  <c:v>-2.6469000000000013E-9</c:v>
                </c:pt>
                <c:pt idx="91">
                  <c:v>-2.6344000000000012E-9</c:v>
                </c:pt>
                <c:pt idx="92">
                  <c:v>-2.621900000000001E-9</c:v>
                </c:pt>
                <c:pt idx="93">
                  <c:v>-2.6094000000000013E-9</c:v>
                </c:pt>
                <c:pt idx="94">
                  <c:v>-2.5969000000000012E-9</c:v>
                </c:pt>
                <c:pt idx="95">
                  <c:v>-2.5844000000000011E-9</c:v>
                </c:pt>
                <c:pt idx="96">
                  <c:v>-2.571900000000001E-9</c:v>
                </c:pt>
                <c:pt idx="97">
                  <c:v>-2.5594000000000009E-9</c:v>
                </c:pt>
                <c:pt idx="98">
                  <c:v>-2.5469000000000012E-9</c:v>
                </c:pt>
                <c:pt idx="99">
                  <c:v>-2.5344000000000011E-9</c:v>
                </c:pt>
                <c:pt idx="100">
                  <c:v>-2.5219000000000014E-9</c:v>
                </c:pt>
                <c:pt idx="101">
                  <c:v>-2.5094000000000013E-9</c:v>
                </c:pt>
                <c:pt idx="102">
                  <c:v>-2.4969000000000003E-9</c:v>
                </c:pt>
                <c:pt idx="103">
                  <c:v>-2.4844000000000011E-9</c:v>
                </c:pt>
                <c:pt idx="104">
                  <c:v>-2.4719000000000009E-9</c:v>
                </c:pt>
                <c:pt idx="105">
                  <c:v>-2.4594000000000008E-9</c:v>
                </c:pt>
                <c:pt idx="106">
                  <c:v>-2.4469000000000007E-9</c:v>
                </c:pt>
                <c:pt idx="107">
                  <c:v>-2.434400000000001E-9</c:v>
                </c:pt>
                <c:pt idx="108">
                  <c:v>-2.4219000000000013E-9</c:v>
                </c:pt>
                <c:pt idx="109">
                  <c:v>-2.4094000000000008E-9</c:v>
                </c:pt>
                <c:pt idx="110">
                  <c:v>-2.3969000000000003E-9</c:v>
                </c:pt>
                <c:pt idx="111">
                  <c:v>-2.384400000000001E-9</c:v>
                </c:pt>
                <c:pt idx="112">
                  <c:v>-2.3719000000000009E-9</c:v>
                </c:pt>
                <c:pt idx="113">
                  <c:v>-2.3594000000000008E-9</c:v>
                </c:pt>
                <c:pt idx="114">
                  <c:v>-2.3469000000000007E-9</c:v>
                </c:pt>
                <c:pt idx="115">
                  <c:v>-2.334400000000001E-9</c:v>
                </c:pt>
                <c:pt idx="116">
                  <c:v>-2.3219000000000008E-9</c:v>
                </c:pt>
                <c:pt idx="117">
                  <c:v>-2.3094000000000007E-9</c:v>
                </c:pt>
                <c:pt idx="118">
                  <c:v>-2.296900000000001E-9</c:v>
                </c:pt>
                <c:pt idx="119">
                  <c:v>-2.2844000000000013E-9</c:v>
                </c:pt>
                <c:pt idx="120">
                  <c:v>-2.2719000000000012E-9</c:v>
                </c:pt>
                <c:pt idx="121">
                  <c:v>-2.2594000000000011E-9</c:v>
                </c:pt>
                <c:pt idx="122">
                  <c:v>-2.2469000000000014E-9</c:v>
                </c:pt>
                <c:pt idx="123">
                  <c:v>-2.2344000000000009E-9</c:v>
                </c:pt>
                <c:pt idx="124">
                  <c:v>-2.2219000000000008E-9</c:v>
                </c:pt>
                <c:pt idx="125">
                  <c:v>-2.2094000000000011E-9</c:v>
                </c:pt>
                <c:pt idx="126">
                  <c:v>-2.196900000000001E-9</c:v>
                </c:pt>
                <c:pt idx="127">
                  <c:v>-2.1844000000000013E-9</c:v>
                </c:pt>
                <c:pt idx="128">
                  <c:v>-2.1719000000000007E-9</c:v>
                </c:pt>
                <c:pt idx="129">
                  <c:v>-2.159400000000001E-9</c:v>
                </c:pt>
                <c:pt idx="130">
                  <c:v>-2.1469000000000009E-9</c:v>
                </c:pt>
                <c:pt idx="131">
                  <c:v>-2.1344000000000008E-9</c:v>
                </c:pt>
                <c:pt idx="132">
                  <c:v>-2.1219000000000007E-9</c:v>
                </c:pt>
                <c:pt idx="133">
                  <c:v>-2.109400000000001E-9</c:v>
                </c:pt>
                <c:pt idx="134">
                  <c:v>-2.0969000000000009E-9</c:v>
                </c:pt>
                <c:pt idx="135">
                  <c:v>-2.0844000000000012E-9</c:v>
                </c:pt>
                <c:pt idx="136">
                  <c:v>-2.0719000000000003E-9</c:v>
                </c:pt>
                <c:pt idx="137">
                  <c:v>-2.0594000000000006E-9</c:v>
                </c:pt>
                <c:pt idx="138">
                  <c:v>-2.0469000000000009E-9</c:v>
                </c:pt>
                <c:pt idx="139">
                  <c:v>-2.0344000000000008E-9</c:v>
                </c:pt>
                <c:pt idx="140">
                  <c:v>-2.0219000000000006E-9</c:v>
                </c:pt>
                <c:pt idx="141">
                  <c:v>-2.0094000000000009E-9</c:v>
                </c:pt>
                <c:pt idx="142">
                  <c:v>-1.9969000000000012E-9</c:v>
                </c:pt>
                <c:pt idx="143">
                  <c:v>-1.9844000000000011E-9</c:v>
                </c:pt>
                <c:pt idx="144">
                  <c:v>-1.971900000000001E-9</c:v>
                </c:pt>
                <c:pt idx="145">
                  <c:v>-1.9594000000000009E-9</c:v>
                </c:pt>
                <c:pt idx="146">
                  <c:v>-1.9469000000000012E-9</c:v>
                </c:pt>
                <c:pt idx="147">
                  <c:v>-1.9344000000000007E-9</c:v>
                </c:pt>
                <c:pt idx="148">
                  <c:v>-1.921900000000001E-9</c:v>
                </c:pt>
                <c:pt idx="149">
                  <c:v>-1.9094000000000009E-9</c:v>
                </c:pt>
                <c:pt idx="150">
                  <c:v>-1.8969000000000008E-9</c:v>
                </c:pt>
                <c:pt idx="151">
                  <c:v>-1.8844000000000006E-9</c:v>
                </c:pt>
                <c:pt idx="152">
                  <c:v>-1.8719000000000009E-9</c:v>
                </c:pt>
                <c:pt idx="153">
                  <c:v>-1.8594000000000008E-9</c:v>
                </c:pt>
                <c:pt idx="154">
                  <c:v>-1.8469000000000007E-9</c:v>
                </c:pt>
                <c:pt idx="155">
                  <c:v>-1.834400000000001E-9</c:v>
                </c:pt>
                <c:pt idx="156">
                  <c:v>-1.8219000000000007E-9</c:v>
                </c:pt>
                <c:pt idx="157">
                  <c:v>-1.8094000000000008E-9</c:v>
                </c:pt>
                <c:pt idx="158">
                  <c:v>-1.7969000000000009E-9</c:v>
                </c:pt>
                <c:pt idx="159">
                  <c:v>-1.7844000000000008E-9</c:v>
                </c:pt>
                <c:pt idx="160">
                  <c:v>-1.7719000000000007E-9</c:v>
                </c:pt>
                <c:pt idx="161">
                  <c:v>-1.7594000000000006E-9</c:v>
                </c:pt>
                <c:pt idx="162">
                  <c:v>-1.7469000000000009E-9</c:v>
                </c:pt>
                <c:pt idx="163">
                  <c:v>-1.7344000000000005E-9</c:v>
                </c:pt>
                <c:pt idx="164">
                  <c:v>-1.7219000000000006E-9</c:v>
                </c:pt>
                <c:pt idx="165">
                  <c:v>-1.7094000000000005E-9</c:v>
                </c:pt>
                <c:pt idx="166">
                  <c:v>-1.6969000000000008E-9</c:v>
                </c:pt>
                <c:pt idx="167">
                  <c:v>-1.6844000000000009E-9</c:v>
                </c:pt>
                <c:pt idx="168">
                  <c:v>-1.6719000000000008E-9</c:v>
                </c:pt>
                <c:pt idx="169">
                  <c:v>-1.6594000000000009E-9</c:v>
                </c:pt>
                <c:pt idx="170">
                  <c:v>-1.6469000000000008E-9</c:v>
                </c:pt>
                <c:pt idx="171">
                  <c:v>-1.6344000000000009E-9</c:v>
                </c:pt>
                <c:pt idx="172">
                  <c:v>-1.6219000000000008E-9</c:v>
                </c:pt>
                <c:pt idx="173">
                  <c:v>-1.6094000000000007E-9</c:v>
                </c:pt>
                <c:pt idx="174">
                  <c:v>-1.5969000000000006E-9</c:v>
                </c:pt>
                <c:pt idx="175">
                  <c:v>-1.5844000000000009E-9</c:v>
                </c:pt>
                <c:pt idx="176">
                  <c:v>-1.5719000000000003E-9</c:v>
                </c:pt>
                <c:pt idx="177">
                  <c:v>-1.5594000000000006E-9</c:v>
                </c:pt>
                <c:pt idx="178">
                  <c:v>-1.5469000000000005E-9</c:v>
                </c:pt>
                <c:pt idx="179">
                  <c:v>-1.5344000000000008E-9</c:v>
                </c:pt>
                <c:pt idx="180">
                  <c:v>-1.5219000000000005E-9</c:v>
                </c:pt>
                <c:pt idx="181">
                  <c:v>-1.5094000000000006E-9</c:v>
                </c:pt>
                <c:pt idx="182">
                  <c:v>-1.4969000000000007E-9</c:v>
                </c:pt>
                <c:pt idx="183">
                  <c:v>-1.4844000000000006E-9</c:v>
                </c:pt>
                <c:pt idx="184">
                  <c:v>-1.4719000000000005E-9</c:v>
                </c:pt>
                <c:pt idx="185">
                  <c:v>-1.4594000000000004E-9</c:v>
                </c:pt>
                <c:pt idx="186">
                  <c:v>-1.4469000000000007E-9</c:v>
                </c:pt>
                <c:pt idx="187">
                  <c:v>-1.4344000000000003E-9</c:v>
                </c:pt>
                <c:pt idx="188">
                  <c:v>-1.4219000000000004E-9</c:v>
                </c:pt>
                <c:pt idx="189">
                  <c:v>-1.4094000000000003E-9</c:v>
                </c:pt>
                <c:pt idx="190">
                  <c:v>-1.3969000000000006E-9</c:v>
                </c:pt>
                <c:pt idx="191">
                  <c:v>-1.3844000000000007E-9</c:v>
                </c:pt>
                <c:pt idx="192">
                  <c:v>-1.3719000000000006E-9</c:v>
                </c:pt>
                <c:pt idx="193">
                  <c:v>-1.3594000000000007E-9</c:v>
                </c:pt>
                <c:pt idx="194">
                  <c:v>-1.3469000000000006E-9</c:v>
                </c:pt>
                <c:pt idx="195">
                  <c:v>-1.3344000000000007E-9</c:v>
                </c:pt>
                <c:pt idx="196">
                  <c:v>-1.3219000000000006E-9</c:v>
                </c:pt>
                <c:pt idx="197">
                  <c:v>-1.3094000000000005E-9</c:v>
                </c:pt>
                <c:pt idx="198">
                  <c:v>-1.2969000000000004E-9</c:v>
                </c:pt>
                <c:pt idx="199">
                  <c:v>-1.2844000000000007E-9</c:v>
                </c:pt>
                <c:pt idx="200">
                  <c:v>-1.2719000000000001E-9</c:v>
                </c:pt>
                <c:pt idx="201">
                  <c:v>-1.2594000000000004E-9</c:v>
                </c:pt>
                <c:pt idx="202">
                  <c:v>-1.2469000000000003E-9</c:v>
                </c:pt>
                <c:pt idx="203">
                  <c:v>-1.2344000000000006E-9</c:v>
                </c:pt>
                <c:pt idx="204">
                  <c:v>-1.2219000000000003E-9</c:v>
                </c:pt>
                <c:pt idx="205">
                  <c:v>-1.2094000000000004E-9</c:v>
                </c:pt>
                <c:pt idx="206">
                  <c:v>-1.1969000000000007E-9</c:v>
                </c:pt>
                <c:pt idx="207">
                  <c:v>-1.1844000000000008E-9</c:v>
                </c:pt>
                <c:pt idx="208">
                  <c:v>-1.1719000000000005E-9</c:v>
                </c:pt>
                <c:pt idx="209">
                  <c:v>-1.1594000000000004E-9</c:v>
                </c:pt>
                <c:pt idx="210">
                  <c:v>-1.1469000000000007E-9</c:v>
                </c:pt>
                <c:pt idx="211">
                  <c:v>-1.1344000000000003E-9</c:v>
                </c:pt>
                <c:pt idx="212">
                  <c:v>-1.1219000000000004E-9</c:v>
                </c:pt>
                <c:pt idx="213">
                  <c:v>-1.1094000000000003E-9</c:v>
                </c:pt>
                <c:pt idx="214">
                  <c:v>-1.0969000000000006E-9</c:v>
                </c:pt>
                <c:pt idx="215">
                  <c:v>-1.0844000000000005E-9</c:v>
                </c:pt>
                <c:pt idx="216">
                  <c:v>-1.0719000000000004E-9</c:v>
                </c:pt>
                <c:pt idx="217">
                  <c:v>-1.0594000000000005E-9</c:v>
                </c:pt>
                <c:pt idx="218">
                  <c:v>-1.0469000000000004E-9</c:v>
                </c:pt>
                <c:pt idx="219">
                  <c:v>-1.0344000000000005E-9</c:v>
                </c:pt>
                <c:pt idx="220">
                  <c:v>-1.0219000000000004E-9</c:v>
                </c:pt>
                <c:pt idx="221">
                  <c:v>-1.0094000000000003E-9</c:v>
                </c:pt>
                <c:pt idx="222">
                  <c:v>-9.9690000000000077E-10</c:v>
                </c:pt>
                <c:pt idx="223">
                  <c:v>-9.8440000000000045E-10</c:v>
                </c:pt>
                <c:pt idx="224">
                  <c:v>-9.7190000000000054E-10</c:v>
                </c:pt>
                <c:pt idx="225">
                  <c:v>-9.5940000000000043E-10</c:v>
                </c:pt>
                <c:pt idx="226">
                  <c:v>-9.4690000000000073E-10</c:v>
                </c:pt>
                <c:pt idx="227">
                  <c:v>-9.3440000000000041E-10</c:v>
                </c:pt>
                <c:pt idx="228">
                  <c:v>-9.2190000000000061E-10</c:v>
                </c:pt>
                <c:pt idx="229">
                  <c:v>-9.094000000000006E-10</c:v>
                </c:pt>
                <c:pt idx="230">
                  <c:v>-8.9690000000000059E-10</c:v>
                </c:pt>
                <c:pt idx="231">
                  <c:v>-8.8440000000000059E-10</c:v>
                </c:pt>
                <c:pt idx="232">
                  <c:v>-8.7190000000000047E-10</c:v>
                </c:pt>
                <c:pt idx="233">
                  <c:v>-8.5940000000000047E-10</c:v>
                </c:pt>
                <c:pt idx="234">
                  <c:v>-8.4690000000000056E-10</c:v>
                </c:pt>
                <c:pt idx="235">
                  <c:v>-8.3440000000000045E-10</c:v>
                </c:pt>
                <c:pt idx="236">
                  <c:v>-8.2190000000000044E-10</c:v>
                </c:pt>
                <c:pt idx="237">
                  <c:v>-8.0940000000000043E-10</c:v>
                </c:pt>
                <c:pt idx="238">
                  <c:v>-7.9690000000000042E-10</c:v>
                </c:pt>
                <c:pt idx="239">
                  <c:v>-7.8440000000000041E-10</c:v>
                </c:pt>
                <c:pt idx="240">
                  <c:v>-7.7190000000000041E-10</c:v>
                </c:pt>
                <c:pt idx="241">
                  <c:v>-7.594000000000004E-10</c:v>
                </c:pt>
                <c:pt idx="242">
                  <c:v>-7.4690000000000039E-10</c:v>
                </c:pt>
                <c:pt idx="243">
                  <c:v>-7.3440000000000038E-10</c:v>
                </c:pt>
                <c:pt idx="244">
                  <c:v>-7.2190000000000037E-10</c:v>
                </c:pt>
                <c:pt idx="245">
                  <c:v>-7.0940000000000036E-10</c:v>
                </c:pt>
                <c:pt idx="246">
                  <c:v>-6.9690000000000046E-10</c:v>
                </c:pt>
                <c:pt idx="247">
                  <c:v>-6.8440000000000035E-10</c:v>
                </c:pt>
                <c:pt idx="248">
                  <c:v>-6.7190000000000044E-10</c:v>
                </c:pt>
                <c:pt idx="249">
                  <c:v>-6.5940000000000033E-10</c:v>
                </c:pt>
                <c:pt idx="250">
                  <c:v>-6.4690000000000042E-10</c:v>
                </c:pt>
                <c:pt idx="251">
                  <c:v>-6.3440000000000031E-10</c:v>
                </c:pt>
                <c:pt idx="252">
                  <c:v>-6.219000000000003E-10</c:v>
                </c:pt>
                <c:pt idx="253">
                  <c:v>-6.0940000000000029E-10</c:v>
                </c:pt>
                <c:pt idx="254">
                  <c:v>-5.9690000000000029E-10</c:v>
                </c:pt>
                <c:pt idx="255">
                  <c:v>-5.8440000000000028E-10</c:v>
                </c:pt>
                <c:pt idx="256">
                  <c:v>-5.7190000000000027E-10</c:v>
                </c:pt>
                <c:pt idx="257">
                  <c:v>-5.5940000000000026E-10</c:v>
                </c:pt>
                <c:pt idx="258">
                  <c:v>-5.4690000000000036E-10</c:v>
                </c:pt>
                <c:pt idx="259">
                  <c:v>-5.3440000000000024E-10</c:v>
                </c:pt>
                <c:pt idx="260">
                  <c:v>-5.2190000000000034E-10</c:v>
                </c:pt>
                <c:pt idx="261">
                  <c:v>-5.0940000000000023E-10</c:v>
                </c:pt>
                <c:pt idx="262">
                  <c:v>-4.9690000000000032E-10</c:v>
                </c:pt>
                <c:pt idx="263">
                  <c:v>-4.8440000000000021E-10</c:v>
                </c:pt>
                <c:pt idx="264">
                  <c:v>-4.719000000000002E-10</c:v>
                </c:pt>
                <c:pt idx="265">
                  <c:v>-4.5940000000000019E-10</c:v>
                </c:pt>
                <c:pt idx="266">
                  <c:v>-4.4690000000000018E-10</c:v>
                </c:pt>
                <c:pt idx="267">
                  <c:v>-4.3440000000000017E-10</c:v>
                </c:pt>
                <c:pt idx="268">
                  <c:v>-4.2190000000000027E-10</c:v>
                </c:pt>
                <c:pt idx="269">
                  <c:v>-4.0940000000000016E-10</c:v>
                </c:pt>
                <c:pt idx="270">
                  <c:v>-3.969000000000002E-10</c:v>
                </c:pt>
                <c:pt idx="271">
                  <c:v>-3.8440000000000019E-10</c:v>
                </c:pt>
                <c:pt idx="272">
                  <c:v>-3.7190000000000018E-10</c:v>
                </c:pt>
                <c:pt idx="273">
                  <c:v>-3.5940000000000018E-10</c:v>
                </c:pt>
                <c:pt idx="274">
                  <c:v>-3.4690000000000017E-10</c:v>
                </c:pt>
                <c:pt idx="275">
                  <c:v>-3.3440000000000016E-10</c:v>
                </c:pt>
                <c:pt idx="276">
                  <c:v>-3.2190000000000015E-10</c:v>
                </c:pt>
                <c:pt idx="277">
                  <c:v>-3.0940000000000014E-10</c:v>
                </c:pt>
                <c:pt idx="278">
                  <c:v>-2.9690000000000013E-10</c:v>
                </c:pt>
                <c:pt idx="279">
                  <c:v>-2.8440000000000012E-10</c:v>
                </c:pt>
                <c:pt idx="280">
                  <c:v>-2.7190000000000012E-10</c:v>
                </c:pt>
                <c:pt idx="281">
                  <c:v>-2.5940000000000011E-10</c:v>
                </c:pt>
                <c:pt idx="282">
                  <c:v>-2.469000000000001E-10</c:v>
                </c:pt>
                <c:pt idx="283">
                  <c:v>-2.3440000000000014E-10</c:v>
                </c:pt>
                <c:pt idx="284">
                  <c:v>-2.2190000000000011E-10</c:v>
                </c:pt>
                <c:pt idx="285">
                  <c:v>-2.094000000000001E-10</c:v>
                </c:pt>
                <c:pt idx="286">
                  <c:v>-1.9690000000000012E-10</c:v>
                </c:pt>
                <c:pt idx="287">
                  <c:v>-1.8440000000000011E-10</c:v>
                </c:pt>
                <c:pt idx="288">
                  <c:v>-1.7190000000000007E-10</c:v>
                </c:pt>
                <c:pt idx="289">
                  <c:v>-1.5940000000000006E-10</c:v>
                </c:pt>
                <c:pt idx="290">
                  <c:v>-1.4690000000000006E-10</c:v>
                </c:pt>
                <c:pt idx="291">
                  <c:v>-1.3440000000000007E-10</c:v>
                </c:pt>
                <c:pt idx="292">
                  <c:v>-1.2190000000000004E-10</c:v>
                </c:pt>
                <c:pt idx="293">
                  <c:v>-1.0940000000000007E-10</c:v>
                </c:pt>
                <c:pt idx="294">
                  <c:v>-9.6900000000000074E-11</c:v>
                </c:pt>
                <c:pt idx="295">
                  <c:v>-8.4400000000000052E-11</c:v>
                </c:pt>
                <c:pt idx="296">
                  <c:v>-7.1900000000000044E-11</c:v>
                </c:pt>
                <c:pt idx="297">
                  <c:v>-5.9400000000000035E-11</c:v>
                </c:pt>
                <c:pt idx="298">
                  <c:v>-4.6900000000000027E-11</c:v>
                </c:pt>
                <c:pt idx="299">
                  <c:v>-3.4400000000000018E-11</c:v>
                </c:pt>
                <c:pt idx="300">
                  <c:v>-2.1900000000000013E-11</c:v>
                </c:pt>
                <c:pt idx="301">
                  <c:v>-9.4000000000000076E-12</c:v>
                </c:pt>
                <c:pt idx="302">
                  <c:v>3.1000000000000021E-12</c:v>
                </c:pt>
                <c:pt idx="303">
                  <c:v>1.5600000000000009E-11</c:v>
                </c:pt>
                <c:pt idx="304">
                  <c:v>2.8100000000000015E-11</c:v>
                </c:pt>
                <c:pt idx="305">
                  <c:v>4.060000000000002E-11</c:v>
                </c:pt>
                <c:pt idx="306">
                  <c:v>5.3100000000000029E-11</c:v>
                </c:pt>
                <c:pt idx="307">
                  <c:v>6.5600000000000037E-11</c:v>
                </c:pt>
                <c:pt idx="308">
                  <c:v>7.8100000000000033E-11</c:v>
                </c:pt>
                <c:pt idx="309">
                  <c:v>9.0600000000000054E-11</c:v>
                </c:pt>
                <c:pt idx="310">
                  <c:v>1.0310000000000005E-10</c:v>
                </c:pt>
                <c:pt idx="311">
                  <c:v>1.1560000000000003E-10</c:v>
                </c:pt>
                <c:pt idx="312">
                  <c:v>1.2810000000000005E-10</c:v>
                </c:pt>
                <c:pt idx="313">
                  <c:v>1.4060000000000006E-10</c:v>
                </c:pt>
                <c:pt idx="314">
                  <c:v>1.5310000000000005E-10</c:v>
                </c:pt>
                <c:pt idx="315">
                  <c:v>1.6560000000000011E-10</c:v>
                </c:pt>
                <c:pt idx="316">
                  <c:v>1.7810000000000009E-10</c:v>
                </c:pt>
                <c:pt idx="317">
                  <c:v>1.9060000000000007E-10</c:v>
                </c:pt>
                <c:pt idx="318">
                  <c:v>2.0310000000000008E-10</c:v>
                </c:pt>
                <c:pt idx="319">
                  <c:v>2.1560000000000009E-10</c:v>
                </c:pt>
                <c:pt idx="320">
                  <c:v>2.2810000000000015E-10</c:v>
                </c:pt>
                <c:pt idx="321">
                  <c:v>2.4060000000000008E-10</c:v>
                </c:pt>
                <c:pt idx="322">
                  <c:v>2.5310000000000009E-10</c:v>
                </c:pt>
                <c:pt idx="323">
                  <c:v>2.656000000000001E-10</c:v>
                </c:pt>
                <c:pt idx="324">
                  <c:v>2.7810000000000016E-10</c:v>
                </c:pt>
                <c:pt idx="325">
                  <c:v>2.9060000000000011E-10</c:v>
                </c:pt>
                <c:pt idx="326">
                  <c:v>3.0310000000000012E-10</c:v>
                </c:pt>
                <c:pt idx="327">
                  <c:v>3.1560000000000013E-10</c:v>
                </c:pt>
                <c:pt idx="328">
                  <c:v>3.2810000000000019E-10</c:v>
                </c:pt>
                <c:pt idx="329">
                  <c:v>3.4060000000000015E-10</c:v>
                </c:pt>
                <c:pt idx="330">
                  <c:v>3.5310000000000016E-10</c:v>
                </c:pt>
                <c:pt idx="331">
                  <c:v>3.6560000000000016E-10</c:v>
                </c:pt>
                <c:pt idx="332">
                  <c:v>3.7810000000000022E-10</c:v>
                </c:pt>
                <c:pt idx="333">
                  <c:v>3.9060000000000018E-10</c:v>
                </c:pt>
                <c:pt idx="334">
                  <c:v>4.0310000000000019E-10</c:v>
                </c:pt>
                <c:pt idx="335">
                  <c:v>4.156000000000001E-10</c:v>
                </c:pt>
                <c:pt idx="336">
                  <c:v>4.2810000000000031E-10</c:v>
                </c:pt>
                <c:pt idx="337">
                  <c:v>4.4060000000000032E-10</c:v>
                </c:pt>
                <c:pt idx="338">
                  <c:v>4.5310000000000033E-10</c:v>
                </c:pt>
                <c:pt idx="339">
                  <c:v>4.6560000000000023E-10</c:v>
                </c:pt>
                <c:pt idx="340">
                  <c:v>4.7810000000000034E-10</c:v>
                </c:pt>
                <c:pt idx="341">
                  <c:v>4.9060000000000035E-10</c:v>
                </c:pt>
                <c:pt idx="342">
                  <c:v>5.0310000000000047E-10</c:v>
                </c:pt>
                <c:pt idx="343">
                  <c:v>5.1560000000000016E-10</c:v>
                </c:pt>
                <c:pt idx="344">
                  <c:v>5.2810000000000028E-10</c:v>
                </c:pt>
                <c:pt idx="345">
                  <c:v>5.4060000000000028E-10</c:v>
                </c:pt>
                <c:pt idx="346">
                  <c:v>5.5310000000000029E-10</c:v>
                </c:pt>
                <c:pt idx="347">
                  <c:v>5.656000000000002E-10</c:v>
                </c:pt>
                <c:pt idx="348">
                  <c:v>5.7810000000000041E-10</c:v>
                </c:pt>
                <c:pt idx="349">
                  <c:v>5.9060000000000042E-10</c:v>
                </c:pt>
                <c:pt idx="350">
                  <c:v>6.0310000000000043E-10</c:v>
                </c:pt>
                <c:pt idx="351">
                  <c:v>6.1560000000000034E-10</c:v>
                </c:pt>
                <c:pt idx="352">
                  <c:v>6.2810000000000045E-10</c:v>
                </c:pt>
                <c:pt idx="353">
                  <c:v>6.4060000000000046E-10</c:v>
                </c:pt>
                <c:pt idx="354">
                  <c:v>6.5310000000000046E-10</c:v>
                </c:pt>
                <c:pt idx="355">
                  <c:v>6.6560000000000027E-10</c:v>
                </c:pt>
                <c:pt idx="356">
                  <c:v>6.7810000000000038E-10</c:v>
                </c:pt>
                <c:pt idx="357">
                  <c:v>6.9060000000000039E-10</c:v>
                </c:pt>
                <c:pt idx="358">
                  <c:v>7.0310000000000039E-10</c:v>
                </c:pt>
                <c:pt idx="359">
                  <c:v>7.156000000000003E-10</c:v>
                </c:pt>
                <c:pt idx="360">
                  <c:v>7.2810000000000041E-10</c:v>
                </c:pt>
                <c:pt idx="361">
                  <c:v>7.4060000000000042E-10</c:v>
                </c:pt>
                <c:pt idx="362">
                  <c:v>7.5310000000000043E-10</c:v>
                </c:pt>
                <c:pt idx="363">
                  <c:v>7.6560000000000044E-10</c:v>
                </c:pt>
                <c:pt idx="364">
                  <c:v>7.7810000000000045E-10</c:v>
                </c:pt>
                <c:pt idx="365">
                  <c:v>7.9060000000000045E-10</c:v>
                </c:pt>
                <c:pt idx="366">
                  <c:v>8.0310000000000036E-10</c:v>
                </c:pt>
                <c:pt idx="367">
                  <c:v>8.1560000000000068E-10</c:v>
                </c:pt>
                <c:pt idx="368">
                  <c:v>8.2810000000000048E-10</c:v>
                </c:pt>
                <c:pt idx="369">
                  <c:v>8.406000000000007E-10</c:v>
                </c:pt>
                <c:pt idx="370">
                  <c:v>8.531000000000005E-10</c:v>
                </c:pt>
                <c:pt idx="371">
                  <c:v>8.6560000000000092E-10</c:v>
                </c:pt>
                <c:pt idx="372">
                  <c:v>8.7810000000000041E-10</c:v>
                </c:pt>
                <c:pt idx="373">
                  <c:v>8.9060000000000052E-10</c:v>
                </c:pt>
                <c:pt idx="374">
                  <c:v>9.0310000000000043E-10</c:v>
                </c:pt>
                <c:pt idx="375">
                  <c:v>9.1560000000000054E-10</c:v>
                </c:pt>
                <c:pt idx="376">
                  <c:v>9.2810000000000044E-10</c:v>
                </c:pt>
                <c:pt idx="377">
                  <c:v>9.4060000000000066E-10</c:v>
                </c:pt>
                <c:pt idx="378">
                  <c:v>9.5310000000000057E-10</c:v>
                </c:pt>
                <c:pt idx="379">
                  <c:v>9.6560000000000068E-10</c:v>
                </c:pt>
                <c:pt idx="380">
                  <c:v>9.7810000000000058E-10</c:v>
                </c:pt>
                <c:pt idx="381">
                  <c:v>9.9060000000000069E-10</c:v>
                </c:pt>
                <c:pt idx="382">
                  <c:v>1.0031000000000004E-9</c:v>
                </c:pt>
                <c:pt idx="383">
                  <c:v>1.0156000000000003E-9</c:v>
                </c:pt>
                <c:pt idx="384">
                  <c:v>1.0281000000000006E-9</c:v>
                </c:pt>
                <c:pt idx="385">
                  <c:v>1.0406000000000003E-9</c:v>
                </c:pt>
                <c:pt idx="386">
                  <c:v>1.0531000000000004E-9</c:v>
                </c:pt>
                <c:pt idx="387">
                  <c:v>1.0656000000000001E-9</c:v>
                </c:pt>
                <c:pt idx="388">
                  <c:v>1.0781000000000007E-9</c:v>
                </c:pt>
                <c:pt idx="389">
                  <c:v>1.0906000000000003E-9</c:v>
                </c:pt>
                <c:pt idx="390">
                  <c:v>1.1031000000000005E-9</c:v>
                </c:pt>
                <c:pt idx="391">
                  <c:v>1.1156000000000006E-9</c:v>
                </c:pt>
                <c:pt idx="392">
                  <c:v>1.1281000000000007E-9</c:v>
                </c:pt>
                <c:pt idx="393">
                  <c:v>1.1406000000000006E-9</c:v>
                </c:pt>
                <c:pt idx="394">
                  <c:v>1.1531000000000005E-9</c:v>
                </c:pt>
                <c:pt idx="395">
                  <c:v>1.1656000000000006E-9</c:v>
                </c:pt>
                <c:pt idx="396">
                  <c:v>1.1781000000000007E-9</c:v>
                </c:pt>
                <c:pt idx="397">
                  <c:v>1.1906000000000006E-9</c:v>
                </c:pt>
                <c:pt idx="398">
                  <c:v>1.2031000000000001E-9</c:v>
                </c:pt>
                <c:pt idx="399">
                  <c:v>1.2156000000000004E-9</c:v>
                </c:pt>
                <c:pt idx="400">
                  <c:v>1.2281000000000003E-9</c:v>
                </c:pt>
              </c:numCache>
            </c:numRef>
          </c:xVal>
          <c:yVal>
            <c:numRef>
              <c:f>'C:\Users\Lu\Fast Timing\07082012\4mm^2\ZVA&amp;AM\1750V\[T18403.csv]T18403'!$J$100:$J$500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0.2880100000000001</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340224"/>
        <c:axId val="98354304"/>
      </c:scatterChart>
      <c:valAx>
        <c:axId val="98340224"/>
        <c:scaling>
          <c:orientation val="minMax"/>
        </c:scaling>
        <c:axPos val="b"/>
        <c:numFmt formatCode="General" sourceLinked="1"/>
        <c:tickLblPos val="nextTo"/>
        <c:crossAx val="98354304"/>
        <c:crosses val="autoZero"/>
        <c:crossBetween val="midCat"/>
      </c:valAx>
      <c:valAx>
        <c:axId val="98354304"/>
        <c:scaling>
          <c:orientation val="minMax"/>
        </c:scaling>
        <c:axPos val="l"/>
        <c:majorGridlines/>
        <c:numFmt formatCode="General" sourceLinked="1"/>
        <c:tickLblPos val="nextTo"/>
        <c:crossAx val="98340224"/>
        <c:crosses val="autoZero"/>
        <c:crossBetween val="midCat"/>
      </c:valAx>
    </c:plotArea>
    <c:plotVisOnly val="1"/>
    <c:dispBlanksAs val="gap"/>
  </c:chart>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Timing\07082012\4mm^2\ZVA&amp;AM\1750V\[T5801.csv]T5801'!$A$100:$A$500</c:f>
              <c:numCache>
                <c:formatCode>General</c:formatCode>
                <c:ptCount val="401"/>
                <c:pt idx="0">
                  <c:v>-3.7653000000000015E-9</c:v>
                </c:pt>
                <c:pt idx="1">
                  <c:v>-3.7528000000000014E-9</c:v>
                </c:pt>
                <c:pt idx="2">
                  <c:v>-3.7403000000000029E-9</c:v>
                </c:pt>
                <c:pt idx="3">
                  <c:v>-3.7278000000000028E-9</c:v>
                </c:pt>
                <c:pt idx="4">
                  <c:v>-3.7153000000000018E-9</c:v>
                </c:pt>
                <c:pt idx="5">
                  <c:v>-3.7028000000000017E-9</c:v>
                </c:pt>
                <c:pt idx="6">
                  <c:v>-3.690300000000002E-9</c:v>
                </c:pt>
                <c:pt idx="7">
                  <c:v>-3.6778000000000019E-9</c:v>
                </c:pt>
                <c:pt idx="8">
                  <c:v>-3.6653000000000022E-9</c:v>
                </c:pt>
                <c:pt idx="9">
                  <c:v>-3.6528000000000013E-9</c:v>
                </c:pt>
                <c:pt idx="10">
                  <c:v>-3.6403000000000016E-9</c:v>
                </c:pt>
                <c:pt idx="11">
                  <c:v>-3.6278000000000019E-9</c:v>
                </c:pt>
                <c:pt idx="12">
                  <c:v>-3.6153000000000018E-9</c:v>
                </c:pt>
                <c:pt idx="13">
                  <c:v>-3.6028000000000017E-9</c:v>
                </c:pt>
                <c:pt idx="14">
                  <c:v>-3.5903000000000016E-9</c:v>
                </c:pt>
                <c:pt idx="15">
                  <c:v>-3.5778000000000019E-9</c:v>
                </c:pt>
                <c:pt idx="16">
                  <c:v>-3.5653000000000017E-9</c:v>
                </c:pt>
                <c:pt idx="17">
                  <c:v>-3.5528000000000012E-9</c:v>
                </c:pt>
                <c:pt idx="18">
                  <c:v>-3.5403000000000015E-9</c:v>
                </c:pt>
                <c:pt idx="19">
                  <c:v>-3.5278000000000018E-9</c:v>
                </c:pt>
                <c:pt idx="20">
                  <c:v>-3.5153000000000017E-9</c:v>
                </c:pt>
                <c:pt idx="21">
                  <c:v>-3.5028000000000016E-9</c:v>
                </c:pt>
                <c:pt idx="22">
                  <c:v>-3.4903000000000011E-9</c:v>
                </c:pt>
                <c:pt idx="23">
                  <c:v>-3.4778000000000014E-9</c:v>
                </c:pt>
                <c:pt idx="24">
                  <c:v>-3.4653000000000017E-9</c:v>
                </c:pt>
                <c:pt idx="25">
                  <c:v>-3.4528000000000011E-9</c:v>
                </c:pt>
                <c:pt idx="26">
                  <c:v>-3.4403000000000014E-9</c:v>
                </c:pt>
                <c:pt idx="27">
                  <c:v>-3.4278000000000017E-9</c:v>
                </c:pt>
                <c:pt idx="28">
                  <c:v>-3.4153000000000016E-9</c:v>
                </c:pt>
                <c:pt idx="29">
                  <c:v>-3.4028000000000011E-9</c:v>
                </c:pt>
                <c:pt idx="30">
                  <c:v>-3.3903000000000014E-9</c:v>
                </c:pt>
                <c:pt idx="31">
                  <c:v>-3.3778000000000013E-9</c:v>
                </c:pt>
                <c:pt idx="32">
                  <c:v>-3.3653000000000012E-9</c:v>
                </c:pt>
                <c:pt idx="33">
                  <c:v>-3.3528000000000011E-9</c:v>
                </c:pt>
                <c:pt idx="34">
                  <c:v>-3.3403000000000018E-9</c:v>
                </c:pt>
                <c:pt idx="35">
                  <c:v>-3.3278000000000017E-9</c:v>
                </c:pt>
                <c:pt idx="36">
                  <c:v>-3.3153000000000007E-9</c:v>
                </c:pt>
                <c:pt idx="37">
                  <c:v>-3.302800000000001E-9</c:v>
                </c:pt>
                <c:pt idx="38">
                  <c:v>-3.2903000000000018E-9</c:v>
                </c:pt>
                <c:pt idx="39">
                  <c:v>-3.2778000000000016E-9</c:v>
                </c:pt>
                <c:pt idx="40">
                  <c:v>-3.2653000000000015E-9</c:v>
                </c:pt>
                <c:pt idx="41">
                  <c:v>-3.2528000000000014E-9</c:v>
                </c:pt>
                <c:pt idx="42">
                  <c:v>-3.2403000000000021E-9</c:v>
                </c:pt>
                <c:pt idx="43">
                  <c:v>-3.227800000000002E-9</c:v>
                </c:pt>
                <c:pt idx="44">
                  <c:v>-3.2153000000000011E-9</c:v>
                </c:pt>
                <c:pt idx="45">
                  <c:v>-3.2028000000000014E-9</c:v>
                </c:pt>
                <c:pt idx="46">
                  <c:v>-3.1903000000000017E-9</c:v>
                </c:pt>
                <c:pt idx="47">
                  <c:v>-3.1778000000000016E-9</c:v>
                </c:pt>
                <c:pt idx="48">
                  <c:v>-3.1653000000000015E-9</c:v>
                </c:pt>
                <c:pt idx="49">
                  <c:v>-3.1528000000000014E-9</c:v>
                </c:pt>
                <c:pt idx="50">
                  <c:v>-3.1403000000000021E-9</c:v>
                </c:pt>
                <c:pt idx="51">
                  <c:v>-3.1278000000000015E-9</c:v>
                </c:pt>
                <c:pt idx="52">
                  <c:v>-3.1153000000000014E-9</c:v>
                </c:pt>
                <c:pt idx="53">
                  <c:v>-3.1028000000000013E-9</c:v>
                </c:pt>
                <c:pt idx="54">
                  <c:v>-3.0903000000000016E-9</c:v>
                </c:pt>
                <c:pt idx="55">
                  <c:v>-3.0778000000000015E-9</c:v>
                </c:pt>
                <c:pt idx="56">
                  <c:v>-3.0653000000000018E-9</c:v>
                </c:pt>
                <c:pt idx="57">
                  <c:v>-3.0528000000000009E-9</c:v>
                </c:pt>
                <c:pt idx="58">
                  <c:v>-3.0403000000000012E-9</c:v>
                </c:pt>
                <c:pt idx="59">
                  <c:v>-3.0278000000000015E-9</c:v>
                </c:pt>
                <c:pt idx="60">
                  <c:v>-3.0153000000000014E-9</c:v>
                </c:pt>
                <c:pt idx="61">
                  <c:v>-3.0028000000000013E-9</c:v>
                </c:pt>
                <c:pt idx="62">
                  <c:v>-2.9903000000000011E-9</c:v>
                </c:pt>
                <c:pt idx="63">
                  <c:v>-2.9778000000000014E-9</c:v>
                </c:pt>
                <c:pt idx="64">
                  <c:v>-2.9653000000000013E-9</c:v>
                </c:pt>
                <c:pt idx="65">
                  <c:v>-2.9528000000000008E-9</c:v>
                </c:pt>
                <c:pt idx="66">
                  <c:v>-2.9403000000000011E-9</c:v>
                </c:pt>
                <c:pt idx="67">
                  <c:v>-2.9278000000000014E-9</c:v>
                </c:pt>
                <c:pt idx="68">
                  <c:v>-2.9153000000000013E-9</c:v>
                </c:pt>
                <c:pt idx="69">
                  <c:v>-2.9028000000000012E-9</c:v>
                </c:pt>
                <c:pt idx="70">
                  <c:v>-2.8903000000000011E-9</c:v>
                </c:pt>
                <c:pt idx="71">
                  <c:v>-2.877800000000001E-9</c:v>
                </c:pt>
                <c:pt idx="72">
                  <c:v>-2.8653000000000013E-9</c:v>
                </c:pt>
                <c:pt idx="73">
                  <c:v>-2.8528000000000007E-9</c:v>
                </c:pt>
                <c:pt idx="74">
                  <c:v>-2.840300000000001E-9</c:v>
                </c:pt>
                <c:pt idx="75">
                  <c:v>-2.8278000000000013E-9</c:v>
                </c:pt>
                <c:pt idx="76">
                  <c:v>-2.8153000000000012E-9</c:v>
                </c:pt>
                <c:pt idx="77">
                  <c:v>-2.8028000000000011E-9</c:v>
                </c:pt>
                <c:pt idx="78">
                  <c:v>-2.7903000000000014E-9</c:v>
                </c:pt>
                <c:pt idx="79">
                  <c:v>-2.7778000000000013E-9</c:v>
                </c:pt>
                <c:pt idx="80">
                  <c:v>-2.7653000000000016E-9</c:v>
                </c:pt>
                <c:pt idx="81">
                  <c:v>-2.7528000000000011E-9</c:v>
                </c:pt>
                <c:pt idx="82">
                  <c:v>-2.7403000000000018E-9</c:v>
                </c:pt>
                <c:pt idx="83">
                  <c:v>-2.7278000000000017E-9</c:v>
                </c:pt>
                <c:pt idx="84">
                  <c:v>-2.7153000000000012E-9</c:v>
                </c:pt>
                <c:pt idx="85">
                  <c:v>-2.702800000000001E-9</c:v>
                </c:pt>
                <c:pt idx="86">
                  <c:v>-2.6903000000000013E-9</c:v>
                </c:pt>
                <c:pt idx="87">
                  <c:v>-2.6778000000000012E-9</c:v>
                </c:pt>
                <c:pt idx="88">
                  <c:v>-2.6653000000000011E-9</c:v>
                </c:pt>
                <c:pt idx="89">
                  <c:v>-2.652800000000001E-9</c:v>
                </c:pt>
                <c:pt idx="90">
                  <c:v>-2.6403000000000017E-9</c:v>
                </c:pt>
                <c:pt idx="91">
                  <c:v>-2.6278000000000016E-9</c:v>
                </c:pt>
                <c:pt idx="92">
                  <c:v>-2.6153000000000007E-9</c:v>
                </c:pt>
                <c:pt idx="93">
                  <c:v>-2.602800000000001E-9</c:v>
                </c:pt>
                <c:pt idx="94">
                  <c:v>-2.5903000000000013E-9</c:v>
                </c:pt>
                <c:pt idx="95">
                  <c:v>-2.5778000000000012E-9</c:v>
                </c:pt>
                <c:pt idx="96">
                  <c:v>-2.5653000000000011E-9</c:v>
                </c:pt>
                <c:pt idx="97">
                  <c:v>-2.5528000000000009E-9</c:v>
                </c:pt>
                <c:pt idx="98">
                  <c:v>-2.5403000000000017E-9</c:v>
                </c:pt>
                <c:pt idx="99">
                  <c:v>-2.5278000000000011E-9</c:v>
                </c:pt>
                <c:pt idx="100">
                  <c:v>-2.515300000000001E-9</c:v>
                </c:pt>
                <c:pt idx="101">
                  <c:v>-2.5028000000000009E-9</c:v>
                </c:pt>
                <c:pt idx="102">
                  <c:v>-2.4903000000000012E-9</c:v>
                </c:pt>
                <c:pt idx="103">
                  <c:v>-2.4778000000000011E-9</c:v>
                </c:pt>
                <c:pt idx="104">
                  <c:v>-2.4653000000000014E-9</c:v>
                </c:pt>
                <c:pt idx="105">
                  <c:v>-2.4528000000000005E-9</c:v>
                </c:pt>
                <c:pt idx="106">
                  <c:v>-2.4403000000000008E-9</c:v>
                </c:pt>
                <c:pt idx="107">
                  <c:v>-2.4278000000000011E-9</c:v>
                </c:pt>
                <c:pt idx="108">
                  <c:v>-2.415300000000001E-9</c:v>
                </c:pt>
                <c:pt idx="109">
                  <c:v>-2.4028000000000008E-9</c:v>
                </c:pt>
                <c:pt idx="110">
                  <c:v>-2.3903000000000007E-9</c:v>
                </c:pt>
                <c:pt idx="111">
                  <c:v>-2.377800000000001E-9</c:v>
                </c:pt>
                <c:pt idx="112">
                  <c:v>-2.3653000000000013E-9</c:v>
                </c:pt>
                <c:pt idx="113">
                  <c:v>-2.3528000000000004E-9</c:v>
                </c:pt>
                <c:pt idx="114">
                  <c:v>-2.3403000000000007E-9</c:v>
                </c:pt>
                <c:pt idx="115">
                  <c:v>-2.327800000000001E-9</c:v>
                </c:pt>
                <c:pt idx="116">
                  <c:v>-2.3153000000000009E-9</c:v>
                </c:pt>
                <c:pt idx="117">
                  <c:v>-2.3028000000000008E-9</c:v>
                </c:pt>
                <c:pt idx="118">
                  <c:v>-2.2903000000000011E-9</c:v>
                </c:pt>
                <c:pt idx="119">
                  <c:v>-2.2778000000000014E-9</c:v>
                </c:pt>
                <c:pt idx="120">
                  <c:v>-2.2653000000000013E-9</c:v>
                </c:pt>
                <c:pt idx="121">
                  <c:v>-2.2528000000000007E-9</c:v>
                </c:pt>
                <c:pt idx="122">
                  <c:v>-2.240300000000001E-9</c:v>
                </c:pt>
                <c:pt idx="123">
                  <c:v>-2.2278000000000013E-9</c:v>
                </c:pt>
                <c:pt idx="124">
                  <c:v>-2.2153000000000012E-9</c:v>
                </c:pt>
                <c:pt idx="125">
                  <c:v>-2.2028000000000011E-9</c:v>
                </c:pt>
                <c:pt idx="126">
                  <c:v>-2.1903000000000014E-9</c:v>
                </c:pt>
                <c:pt idx="127">
                  <c:v>-2.1778000000000009E-9</c:v>
                </c:pt>
                <c:pt idx="128">
                  <c:v>-2.1653000000000012E-9</c:v>
                </c:pt>
                <c:pt idx="129">
                  <c:v>-2.1528000000000007E-9</c:v>
                </c:pt>
                <c:pt idx="130">
                  <c:v>-2.1403000000000014E-9</c:v>
                </c:pt>
                <c:pt idx="131">
                  <c:v>-2.1278000000000013E-9</c:v>
                </c:pt>
                <c:pt idx="132">
                  <c:v>-2.1153000000000008E-9</c:v>
                </c:pt>
                <c:pt idx="133">
                  <c:v>-2.1028000000000006E-9</c:v>
                </c:pt>
                <c:pt idx="134">
                  <c:v>-2.0903000000000009E-9</c:v>
                </c:pt>
                <c:pt idx="135">
                  <c:v>-2.0778000000000008E-9</c:v>
                </c:pt>
                <c:pt idx="136">
                  <c:v>-2.0653000000000007E-9</c:v>
                </c:pt>
                <c:pt idx="137">
                  <c:v>-2.0528000000000006E-9</c:v>
                </c:pt>
                <c:pt idx="138">
                  <c:v>-2.0403000000000013E-9</c:v>
                </c:pt>
                <c:pt idx="139">
                  <c:v>-2.0278000000000012E-9</c:v>
                </c:pt>
                <c:pt idx="140">
                  <c:v>-2.0153000000000003E-9</c:v>
                </c:pt>
                <c:pt idx="141">
                  <c:v>-2.0028000000000006E-9</c:v>
                </c:pt>
                <c:pt idx="142">
                  <c:v>-1.9903000000000013E-9</c:v>
                </c:pt>
                <c:pt idx="143">
                  <c:v>-1.9778000000000008E-9</c:v>
                </c:pt>
                <c:pt idx="144">
                  <c:v>-1.9653000000000006E-9</c:v>
                </c:pt>
                <c:pt idx="145">
                  <c:v>-1.9528000000000009E-9</c:v>
                </c:pt>
                <c:pt idx="146">
                  <c:v>-1.9403000000000013E-9</c:v>
                </c:pt>
                <c:pt idx="147">
                  <c:v>-1.9278000000000007E-9</c:v>
                </c:pt>
                <c:pt idx="148">
                  <c:v>-1.915300000000001E-9</c:v>
                </c:pt>
                <c:pt idx="149">
                  <c:v>-1.9028000000000009E-9</c:v>
                </c:pt>
                <c:pt idx="150">
                  <c:v>-1.8903000000000012E-9</c:v>
                </c:pt>
                <c:pt idx="151">
                  <c:v>-1.8778000000000007E-9</c:v>
                </c:pt>
                <c:pt idx="152">
                  <c:v>-1.865300000000001E-9</c:v>
                </c:pt>
                <c:pt idx="153">
                  <c:v>-1.8528000000000009E-9</c:v>
                </c:pt>
                <c:pt idx="154">
                  <c:v>-1.8403000000000008E-9</c:v>
                </c:pt>
                <c:pt idx="155">
                  <c:v>-1.8278000000000009E-9</c:v>
                </c:pt>
                <c:pt idx="156">
                  <c:v>-1.8153000000000005E-9</c:v>
                </c:pt>
                <c:pt idx="157">
                  <c:v>-1.8028000000000008E-9</c:v>
                </c:pt>
                <c:pt idx="158">
                  <c:v>-1.7903000000000007E-9</c:v>
                </c:pt>
                <c:pt idx="159">
                  <c:v>-1.7778000000000006E-9</c:v>
                </c:pt>
                <c:pt idx="160">
                  <c:v>-1.7653000000000007E-9</c:v>
                </c:pt>
                <c:pt idx="161">
                  <c:v>-1.7528000000000008E-9</c:v>
                </c:pt>
                <c:pt idx="162">
                  <c:v>-1.7403000000000009E-9</c:v>
                </c:pt>
                <c:pt idx="163">
                  <c:v>-1.7278000000000006E-9</c:v>
                </c:pt>
                <c:pt idx="164">
                  <c:v>-1.7153000000000007E-9</c:v>
                </c:pt>
                <c:pt idx="165">
                  <c:v>-1.7028000000000008E-9</c:v>
                </c:pt>
                <c:pt idx="166">
                  <c:v>-1.6903000000000011E-9</c:v>
                </c:pt>
                <c:pt idx="167">
                  <c:v>-1.6778000000000006E-9</c:v>
                </c:pt>
                <c:pt idx="168">
                  <c:v>-1.6653000000000009E-9</c:v>
                </c:pt>
                <c:pt idx="169">
                  <c:v>-1.6528000000000007E-9</c:v>
                </c:pt>
                <c:pt idx="170">
                  <c:v>-1.6403000000000008E-9</c:v>
                </c:pt>
                <c:pt idx="171">
                  <c:v>-1.6278000000000005E-9</c:v>
                </c:pt>
                <c:pt idx="172">
                  <c:v>-1.6153000000000008E-9</c:v>
                </c:pt>
                <c:pt idx="173">
                  <c:v>-1.6028000000000007E-9</c:v>
                </c:pt>
                <c:pt idx="174">
                  <c:v>-1.5903000000000008E-9</c:v>
                </c:pt>
                <c:pt idx="175">
                  <c:v>-1.5778000000000007E-9</c:v>
                </c:pt>
                <c:pt idx="176">
                  <c:v>-1.5653000000000008E-9</c:v>
                </c:pt>
                <c:pt idx="177">
                  <c:v>-1.5528000000000007E-9</c:v>
                </c:pt>
                <c:pt idx="178">
                  <c:v>-1.5403000000000006E-9</c:v>
                </c:pt>
                <c:pt idx="179">
                  <c:v>-1.5278000000000007E-9</c:v>
                </c:pt>
                <c:pt idx="180">
                  <c:v>-1.5153000000000003E-9</c:v>
                </c:pt>
                <c:pt idx="181">
                  <c:v>-1.5028000000000006E-9</c:v>
                </c:pt>
                <c:pt idx="182">
                  <c:v>-1.4903000000000005E-9</c:v>
                </c:pt>
                <c:pt idx="183">
                  <c:v>-1.4778000000000004E-9</c:v>
                </c:pt>
                <c:pt idx="184">
                  <c:v>-1.4653000000000005E-9</c:v>
                </c:pt>
                <c:pt idx="185">
                  <c:v>-1.4528000000000006E-9</c:v>
                </c:pt>
                <c:pt idx="186">
                  <c:v>-1.4403000000000007E-9</c:v>
                </c:pt>
                <c:pt idx="187">
                  <c:v>-1.4278000000000004E-9</c:v>
                </c:pt>
                <c:pt idx="188">
                  <c:v>-1.4153000000000005E-9</c:v>
                </c:pt>
                <c:pt idx="189">
                  <c:v>-1.4028000000000006E-9</c:v>
                </c:pt>
                <c:pt idx="190">
                  <c:v>-1.3903000000000009E-9</c:v>
                </c:pt>
                <c:pt idx="191">
                  <c:v>-1.3778000000000003E-9</c:v>
                </c:pt>
                <c:pt idx="192">
                  <c:v>-1.3653000000000007E-9</c:v>
                </c:pt>
                <c:pt idx="193">
                  <c:v>-1.3528000000000005E-9</c:v>
                </c:pt>
                <c:pt idx="194">
                  <c:v>-1.3403000000000006E-9</c:v>
                </c:pt>
                <c:pt idx="195">
                  <c:v>-1.3278000000000003E-9</c:v>
                </c:pt>
                <c:pt idx="196">
                  <c:v>-1.3153000000000006E-9</c:v>
                </c:pt>
                <c:pt idx="197">
                  <c:v>-1.3028000000000005E-9</c:v>
                </c:pt>
                <c:pt idx="198">
                  <c:v>-1.2903000000000006E-9</c:v>
                </c:pt>
                <c:pt idx="199">
                  <c:v>-1.2778000000000005E-9</c:v>
                </c:pt>
                <c:pt idx="200">
                  <c:v>-1.2653000000000006E-9</c:v>
                </c:pt>
                <c:pt idx="201">
                  <c:v>-1.2528000000000005E-9</c:v>
                </c:pt>
                <c:pt idx="202">
                  <c:v>-1.2403000000000004E-9</c:v>
                </c:pt>
                <c:pt idx="203">
                  <c:v>-1.2278000000000005E-9</c:v>
                </c:pt>
                <c:pt idx="204">
                  <c:v>-1.2153000000000001E-9</c:v>
                </c:pt>
                <c:pt idx="205">
                  <c:v>-1.2028000000000004E-9</c:v>
                </c:pt>
                <c:pt idx="206">
                  <c:v>-1.1903000000000005E-9</c:v>
                </c:pt>
                <c:pt idx="207">
                  <c:v>-1.1778000000000006E-9</c:v>
                </c:pt>
                <c:pt idx="208">
                  <c:v>-1.1653000000000005E-9</c:v>
                </c:pt>
                <c:pt idx="209">
                  <c:v>-1.1528000000000006E-9</c:v>
                </c:pt>
                <c:pt idx="210">
                  <c:v>-1.1403000000000007E-9</c:v>
                </c:pt>
                <c:pt idx="211">
                  <c:v>-1.1278000000000004E-9</c:v>
                </c:pt>
                <c:pt idx="212">
                  <c:v>-1.1153000000000005E-9</c:v>
                </c:pt>
                <c:pt idx="213">
                  <c:v>-1.1028000000000006E-9</c:v>
                </c:pt>
                <c:pt idx="214">
                  <c:v>-1.0903000000000007E-9</c:v>
                </c:pt>
                <c:pt idx="215">
                  <c:v>-1.0778000000000001E-9</c:v>
                </c:pt>
                <c:pt idx="216">
                  <c:v>-1.0653000000000004E-9</c:v>
                </c:pt>
                <c:pt idx="217">
                  <c:v>-1.0528000000000003E-9</c:v>
                </c:pt>
                <c:pt idx="218">
                  <c:v>-1.0403000000000004E-9</c:v>
                </c:pt>
                <c:pt idx="219">
                  <c:v>-1.0278000000000001E-9</c:v>
                </c:pt>
                <c:pt idx="220">
                  <c:v>-1.0153000000000004E-9</c:v>
                </c:pt>
                <c:pt idx="221">
                  <c:v>-1.0028000000000005E-9</c:v>
                </c:pt>
                <c:pt idx="222">
                  <c:v>-9.9030000000000081E-10</c:v>
                </c:pt>
                <c:pt idx="223">
                  <c:v>-9.7780000000000049E-10</c:v>
                </c:pt>
                <c:pt idx="224">
                  <c:v>-9.6530000000000079E-10</c:v>
                </c:pt>
                <c:pt idx="225">
                  <c:v>-9.5280000000000047E-10</c:v>
                </c:pt>
                <c:pt idx="226">
                  <c:v>-9.4030000000000078E-10</c:v>
                </c:pt>
                <c:pt idx="227">
                  <c:v>-9.2780000000000035E-10</c:v>
                </c:pt>
                <c:pt idx="228">
                  <c:v>-9.1530000000000055E-10</c:v>
                </c:pt>
                <c:pt idx="229">
                  <c:v>-9.0280000000000034E-10</c:v>
                </c:pt>
                <c:pt idx="230">
                  <c:v>-8.9030000000000053E-10</c:v>
                </c:pt>
                <c:pt idx="231">
                  <c:v>-8.7780000000000032E-10</c:v>
                </c:pt>
                <c:pt idx="232">
                  <c:v>-8.6530000000000052E-10</c:v>
                </c:pt>
                <c:pt idx="233">
                  <c:v>-8.5280000000000072E-10</c:v>
                </c:pt>
                <c:pt idx="234">
                  <c:v>-8.4030000000000071E-10</c:v>
                </c:pt>
                <c:pt idx="235">
                  <c:v>-8.2780000000000049E-10</c:v>
                </c:pt>
                <c:pt idx="236">
                  <c:v>-8.1530000000000069E-10</c:v>
                </c:pt>
                <c:pt idx="237">
                  <c:v>-8.0280000000000047E-10</c:v>
                </c:pt>
                <c:pt idx="238">
                  <c:v>-7.9030000000000036E-10</c:v>
                </c:pt>
                <c:pt idx="239">
                  <c:v>-7.7780000000000046E-10</c:v>
                </c:pt>
                <c:pt idx="240">
                  <c:v>-7.6530000000000035E-10</c:v>
                </c:pt>
                <c:pt idx="241">
                  <c:v>-7.5280000000000034E-10</c:v>
                </c:pt>
                <c:pt idx="242">
                  <c:v>-7.4030000000000043E-10</c:v>
                </c:pt>
                <c:pt idx="243">
                  <c:v>-7.2780000000000042E-10</c:v>
                </c:pt>
                <c:pt idx="244">
                  <c:v>-7.1530000000000031E-10</c:v>
                </c:pt>
                <c:pt idx="245">
                  <c:v>-7.028000000000003E-10</c:v>
                </c:pt>
                <c:pt idx="246">
                  <c:v>-6.9030000000000029E-10</c:v>
                </c:pt>
                <c:pt idx="247">
                  <c:v>-6.7780000000000029E-10</c:v>
                </c:pt>
                <c:pt idx="248">
                  <c:v>-6.6530000000000028E-10</c:v>
                </c:pt>
                <c:pt idx="249">
                  <c:v>-6.5280000000000027E-10</c:v>
                </c:pt>
                <c:pt idx="250">
                  <c:v>-6.4030000000000036E-10</c:v>
                </c:pt>
                <c:pt idx="251">
                  <c:v>-6.2780000000000035E-10</c:v>
                </c:pt>
                <c:pt idx="252">
                  <c:v>-6.1530000000000035E-10</c:v>
                </c:pt>
                <c:pt idx="253">
                  <c:v>-6.0280000000000034E-10</c:v>
                </c:pt>
                <c:pt idx="254">
                  <c:v>-5.9030000000000033E-10</c:v>
                </c:pt>
                <c:pt idx="255">
                  <c:v>-5.7780000000000032E-10</c:v>
                </c:pt>
                <c:pt idx="256">
                  <c:v>-5.6530000000000031E-10</c:v>
                </c:pt>
                <c:pt idx="257">
                  <c:v>-5.528000000000002E-10</c:v>
                </c:pt>
                <c:pt idx="258">
                  <c:v>-5.403000000000003E-10</c:v>
                </c:pt>
                <c:pt idx="259">
                  <c:v>-5.2780000000000029E-10</c:v>
                </c:pt>
                <c:pt idx="260">
                  <c:v>-5.1530000000000017E-10</c:v>
                </c:pt>
                <c:pt idx="261">
                  <c:v>-5.0280000000000017E-10</c:v>
                </c:pt>
                <c:pt idx="262">
                  <c:v>-4.9030000000000026E-10</c:v>
                </c:pt>
                <c:pt idx="263">
                  <c:v>-4.7780000000000036E-10</c:v>
                </c:pt>
                <c:pt idx="264">
                  <c:v>-4.6530000000000014E-10</c:v>
                </c:pt>
                <c:pt idx="265">
                  <c:v>-4.5280000000000013E-10</c:v>
                </c:pt>
                <c:pt idx="266">
                  <c:v>-4.4030000000000028E-10</c:v>
                </c:pt>
                <c:pt idx="267">
                  <c:v>-4.2780000000000027E-10</c:v>
                </c:pt>
                <c:pt idx="268">
                  <c:v>-4.1530000000000021E-10</c:v>
                </c:pt>
                <c:pt idx="269">
                  <c:v>-4.028000000000001E-10</c:v>
                </c:pt>
                <c:pt idx="270">
                  <c:v>-3.9030000000000019E-10</c:v>
                </c:pt>
                <c:pt idx="271">
                  <c:v>-3.7780000000000024E-10</c:v>
                </c:pt>
                <c:pt idx="272">
                  <c:v>-3.6530000000000023E-10</c:v>
                </c:pt>
                <c:pt idx="273">
                  <c:v>-3.5280000000000022E-10</c:v>
                </c:pt>
                <c:pt idx="274">
                  <c:v>-3.4030000000000021E-10</c:v>
                </c:pt>
                <c:pt idx="275">
                  <c:v>-3.278000000000002E-10</c:v>
                </c:pt>
                <c:pt idx="276">
                  <c:v>-3.1530000000000014E-10</c:v>
                </c:pt>
                <c:pt idx="277">
                  <c:v>-3.0280000000000018E-10</c:v>
                </c:pt>
                <c:pt idx="278">
                  <c:v>-2.9030000000000018E-10</c:v>
                </c:pt>
                <c:pt idx="279">
                  <c:v>-2.7780000000000017E-10</c:v>
                </c:pt>
                <c:pt idx="280">
                  <c:v>-2.6530000000000016E-10</c:v>
                </c:pt>
                <c:pt idx="281">
                  <c:v>-2.5280000000000015E-10</c:v>
                </c:pt>
                <c:pt idx="282">
                  <c:v>-2.4030000000000009E-10</c:v>
                </c:pt>
                <c:pt idx="283">
                  <c:v>-2.2780000000000013E-10</c:v>
                </c:pt>
                <c:pt idx="284">
                  <c:v>-2.1530000000000013E-10</c:v>
                </c:pt>
                <c:pt idx="285">
                  <c:v>-2.0280000000000012E-10</c:v>
                </c:pt>
                <c:pt idx="286">
                  <c:v>-1.9030000000000011E-10</c:v>
                </c:pt>
                <c:pt idx="287">
                  <c:v>-1.778000000000001E-10</c:v>
                </c:pt>
                <c:pt idx="288">
                  <c:v>-1.6530000000000007E-10</c:v>
                </c:pt>
                <c:pt idx="289">
                  <c:v>-1.5280000000000008E-10</c:v>
                </c:pt>
                <c:pt idx="290">
                  <c:v>-1.4030000000000005E-10</c:v>
                </c:pt>
                <c:pt idx="291">
                  <c:v>-1.2780000000000004E-10</c:v>
                </c:pt>
                <c:pt idx="292">
                  <c:v>-1.1530000000000007E-10</c:v>
                </c:pt>
                <c:pt idx="293">
                  <c:v>-1.0280000000000006E-10</c:v>
                </c:pt>
                <c:pt idx="294">
                  <c:v>-9.0300000000000053E-11</c:v>
                </c:pt>
                <c:pt idx="295">
                  <c:v>-7.7800000000000057E-11</c:v>
                </c:pt>
                <c:pt idx="296">
                  <c:v>-6.5300000000000036E-11</c:v>
                </c:pt>
                <c:pt idx="297">
                  <c:v>-5.2800000000000034E-11</c:v>
                </c:pt>
                <c:pt idx="298">
                  <c:v>-4.0300000000000019E-11</c:v>
                </c:pt>
                <c:pt idx="299">
                  <c:v>-2.780000000000002E-11</c:v>
                </c:pt>
                <c:pt idx="300">
                  <c:v>-1.5300000000000011E-11</c:v>
                </c:pt>
                <c:pt idx="301">
                  <c:v>-2.8000000000000018E-12</c:v>
                </c:pt>
                <c:pt idx="302">
                  <c:v>9.7000000000000075E-12</c:v>
                </c:pt>
                <c:pt idx="303">
                  <c:v>2.2200000000000014E-11</c:v>
                </c:pt>
                <c:pt idx="304">
                  <c:v>3.470000000000002E-11</c:v>
                </c:pt>
                <c:pt idx="305">
                  <c:v>4.7200000000000028E-11</c:v>
                </c:pt>
                <c:pt idx="306">
                  <c:v>5.9700000000000037E-11</c:v>
                </c:pt>
                <c:pt idx="307">
                  <c:v>7.2200000000000032E-11</c:v>
                </c:pt>
                <c:pt idx="308">
                  <c:v>8.4700000000000054E-11</c:v>
                </c:pt>
                <c:pt idx="309">
                  <c:v>9.7200000000000062E-11</c:v>
                </c:pt>
                <c:pt idx="310">
                  <c:v>1.0970000000000006E-10</c:v>
                </c:pt>
                <c:pt idx="311">
                  <c:v>1.2220000000000005E-10</c:v>
                </c:pt>
                <c:pt idx="312">
                  <c:v>1.3470000000000006E-10</c:v>
                </c:pt>
                <c:pt idx="313">
                  <c:v>1.4720000000000004E-10</c:v>
                </c:pt>
                <c:pt idx="314">
                  <c:v>1.5970000000000008E-10</c:v>
                </c:pt>
                <c:pt idx="315">
                  <c:v>1.7220000000000009E-10</c:v>
                </c:pt>
                <c:pt idx="316">
                  <c:v>1.8470000000000007E-10</c:v>
                </c:pt>
                <c:pt idx="317">
                  <c:v>1.9720000000000013E-10</c:v>
                </c:pt>
                <c:pt idx="318">
                  <c:v>2.0970000000000011E-10</c:v>
                </c:pt>
                <c:pt idx="319">
                  <c:v>2.2220000000000012E-10</c:v>
                </c:pt>
                <c:pt idx="320">
                  <c:v>2.3470000000000008E-10</c:v>
                </c:pt>
                <c:pt idx="321">
                  <c:v>2.4720000000000009E-10</c:v>
                </c:pt>
                <c:pt idx="322">
                  <c:v>2.597000000000001E-10</c:v>
                </c:pt>
                <c:pt idx="323">
                  <c:v>2.7220000000000016E-10</c:v>
                </c:pt>
                <c:pt idx="324">
                  <c:v>2.8470000000000016E-10</c:v>
                </c:pt>
                <c:pt idx="325">
                  <c:v>2.9720000000000012E-10</c:v>
                </c:pt>
                <c:pt idx="326">
                  <c:v>3.0970000000000013E-10</c:v>
                </c:pt>
                <c:pt idx="327">
                  <c:v>3.2220000000000019E-10</c:v>
                </c:pt>
                <c:pt idx="328">
                  <c:v>3.3470000000000015E-10</c:v>
                </c:pt>
                <c:pt idx="329">
                  <c:v>3.4720000000000016E-10</c:v>
                </c:pt>
                <c:pt idx="330">
                  <c:v>3.5970000000000022E-10</c:v>
                </c:pt>
                <c:pt idx="331">
                  <c:v>3.7220000000000022E-10</c:v>
                </c:pt>
                <c:pt idx="332">
                  <c:v>3.8470000000000018E-10</c:v>
                </c:pt>
                <c:pt idx="333">
                  <c:v>3.9720000000000019E-10</c:v>
                </c:pt>
                <c:pt idx="334">
                  <c:v>4.097000000000002E-10</c:v>
                </c:pt>
                <c:pt idx="335">
                  <c:v>4.2220000000000021E-10</c:v>
                </c:pt>
                <c:pt idx="336">
                  <c:v>4.3470000000000022E-10</c:v>
                </c:pt>
                <c:pt idx="337">
                  <c:v>4.4720000000000028E-10</c:v>
                </c:pt>
                <c:pt idx="338">
                  <c:v>4.5970000000000023E-10</c:v>
                </c:pt>
                <c:pt idx="339">
                  <c:v>4.7220000000000019E-10</c:v>
                </c:pt>
                <c:pt idx="340">
                  <c:v>4.847000000000002E-10</c:v>
                </c:pt>
                <c:pt idx="341">
                  <c:v>4.9720000000000031E-10</c:v>
                </c:pt>
                <c:pt idx="342">
                  <c:v>5.0970000000000021E-10</c:v>
                </c:pt>
                <c:pt idx="343">
                  <c:v>5.2220000000000022E-10</c:v>
                </c:pt>
                <c:pt idx="344">
                  <c:v>5.3470000000000023E-10</c:v>
                </c:pt>
                <c:pt idx="345">
                  <c:v>5.4720000000000034E-10</c:v>
                </c:pt>
                <c:pt idx="346">
                  <c:v>5.5970000000000025E-10</c:v>
                </c:pt>
                <c:pt idx="347">
                  <c:v>5.7220000000000036E-10</c:v>
                </c:pt>
                <c:pt idx="348">
                  <c:v>5.8470000000000027E-10</c:v>
                </c:pt>
                <c:pt idx="349">
                  <c:v>5.9720000000000038E-10</c:v>
                </c:pt>
                <c:pt idx="350">
                  <c:v>6.0970000000000028E-10</c:v>
                </c:pt>
                <c:pt idx="351">
                  <c:v>6.2220000000000029E-10</c:v>
                </c:pt>
                <c:pt idx="352">
                  <c:v>6.347000000000003E-10</c:v>
                </c:pt>
                <c:pt idx="353">
                  <c:v>6.4720000000000041E-10</c:v>
                </c:pt>
                <c:pt idx="354">
                  <c:v>6.5970000000000032E-10</c:v>
                </c:pt>
                <c:pt idx="355">
                  <c:v>6.7220000000000033E-10</c:v>
                </c:pt>
                <c:pt idx="356">
                  <c:v>6.8470000000000033E-10</c:v>
                </c:pt>
                <c:pt idx="357">
                  <c:v>6.9720000000000045E-10</c:v>
                </c:pt>
                <c:pt idx="358">
                  <c:v>7.0970000000000035E-10</c:v>
                </c:pt>
                <c:pt idx="359">
                  <c:v>7.2220000000000046E-10</c:v>
                </c:pt>
                <c:pt idx="360">
                  <c:v>7.3470000000000037E-10</c:v>
                </c:pt>
                <c:pt idx="361">
                  <c:v>7.4720000000000048E-10</c:v>
                </c:pt>
                <c:pt idx="362">
                  <c:v>7.5970000000000039E-10</c:v>
                </c:pt>
                <c:pt idx="363">
                  <c:v>7.7220000000000039E-10</c:v>
                </c:pt>
                <c:pt idx="364">
                  <c:v>7.847000000000004E-10</c:v>
                </c:pt>
                <c:pt idx="365">
                  <c:v>7.9720000000000051E-10</c:v>
                </c:pt>
                <c:pt idx="366">
                  <c:v>8.0970000000000042E-10</c:v>
                </c:pt>
                <c:pt idx="367">
                  <c:v>8.2220000000000043E-10</c:v>
                </c:pt>
                <c:pt idx="368">
                  <c:v>8.3470000000000044E-10</c:v>
                </c:pt>
                <c:pt idx="369">
                  <c:v>8.4720000000000065E-10</c:v>
                </c:pt>
                <c:pt idx="370">
                  <c:v>8.5970000000000045E-10</c:v>
                </c:pt>
                <c:pt idx="371">
                  <c:v>8.7220000000000046E-10</c:v>
                </c:pt>
                <c:pt idx="372">
                  <c:v>8.8470000000000057E-10</c:v>
                </c:pt>
                <c:pt idx="373">
                  <c:v>8.9720000000000058E-10</c:v>
                </c:pt>
                <c:pt idx="374">
                  <c:v>9.0970000000000059E-10</c:v>
                </c:pt>
                <c:pt idx="375">
                  <c:v>9.222000000000005E-10</c:v>
                </c:pt>
                <c:pt idx="376">
                  <c:v>9.3470000000000071E-10</c:v>
                </c:pt>
                <c:pt idx="377">
                  <c:v>9.4720000000000062E-10</c:v>
                </c:pt>
                <c:pt idx="378">
                  <c:v>9.5970000000000073E-10</c:v>
                </c:pt>
                <c:pt idx="379">
                  <c:v>9.7220000000000043E-10</c:v>
                </c:pt>
                <c:pt idx="380">
                  <c:v>9.8470000000000075E-10</c:v>
                </c:pt>
                <c:pt idx="381">
                  <c:v>9.9720000000000065E-10</c:v>
                </c:pt>
                <c:pt idx="382">
                  <c:v>1.0097000000000001E-9</c:v>
                </c:pt>
                <c:pt idx="383">
                  <c:v>1.0222000000000005E-9</c:v>
                </c:pt>
                <c:pt idx="384">
                  <c:v>1.0347000000000006E-9</c:v>
                </c:pt>
                <c:pt idx="385">
                  <c:v>1.0472000000000005E-9</c:v>
                </c:pt>
                <c:pt idx="386">
                  <c:v>1.0597000000000004E-9</c:v>
                </c:pt>
                <c:pt idx="387">
                  <c:v>1.0722000000000005E-9</c:v>
                </c:pt>
                <c:pt idx="388">
                  <c:v>1.0847000000000006E-9</c:v>
                </c:pt>
                <c:pt idx="389">
                  <c:v>1.0972000000000005E-9</c:v>
                </c:pt>
                <c:pt idx="390">
                  <c:v>1.1097000000000004E-9</c:v>
                </c:pt>
                <c:pt idx="391">
                  <c:v>1.1222000000000003E-9</c:v>
                </c:pt>
                <c:pt idx="392">
                  <c:v>1.1347000000000006E-9</c:v>
                </c:pt>
                <c:pt idx="393">
                  <c:v>1.1472000000000003E-9</c:v>
                </c:pt>
                <c:pt idx="394">
                  <c:v>1.1597000000000005E-9</c:v>
                </c:pt>
                <c:pt idx="395">
                  <c:v>1.1722000000000006E-9</c:v>
                </c:pt>
                <c:pt idx="396">
                  <c:v>1.1847000000000007E-9</c:v>
                </c:pt>
                <c:pt idx="397">
                  <c:v>1.1972000000000006E-9</c:v>
                </c:pt>
                <c:pt idx="398">
                  <c:v>1.2097000000000003E-9</c:v>
                </c:pt>
                <c:pt idx="399">
                  <c:v>1.2222000000000006E-9</c:v>
                </c:pt>
                <c:pt idx="400">
                  <c:v>1.2347000000000005E-9</c:v>
                </c:pt>
              </c:numCache>
            </c:numRef>
          </c:xVal>
          <c:yVal>
            <c:numRef>
              <c:f>'C:\Users\Lu\Fast Timing\07082012\4mm^2\ZVA&amp;AM\1750V\[T5801.csv]T5801'!$B$100:$B$500</c:f>
              <c:numCache>
                <c:formatCode>General</c:formatCode>
                <c:ptCount val="401"/>
                <c:pt idx="0">
                  <c:v>-2.2100000000000002E-3</c:v>
                </c:pt>
                <c:pt idx="1">
                  <c:v>-2.47E-3</c:v>
                </c:pt>
                <c:pt idx="2">
                  <c:v>-2.6300000000000004E-3</c:v>
                </c:pt>
                <c:pt idx="3">
                  <c:v>-2.8999999999999998E-3</c:v>
                </c:pt>
                <c:pt idx="4">
                  <c:v>-3.0500000000000002E-3</c:v>
                </c:pt>
                <c:pt idx="5">
                  <c:v>-3.2700000000000008E-3</c:v>
                </c:pt>
                <c:pt idx="6">
                  <c:v>-3.4199999999999999E-3</c:v>
                </c:pt>
                <c:pt idx="7">
                  <c:v>-3.3700000000000002E-3</c:v>
                </c:pt>
                <c:pt idx="8">
                  <c:v>-3.5300000000000006E-3</c:v>
                </c:pt>
                <c:pt idx="9">
                  <c:v>-3.4800000000000005E-3</c:v>
                </c:pt>
                <c:pt idx="10">
                  <c:v>-3.5300000000000006E-3</c:v>
                </c:pt>
                <c:pt idx="11">
                  <c:v>-3.5800000000000003E-3</c:v>
                </c:pt>
                <c:pt idx="12">
                  <c:v>-3.5800000000000003E-3</c:v>
                </c:pt>
                <c:pt idx="13">
                  <c:v>-3.6900000000000006E-3</c:v>
                </c:pt>
                <c:pt idx="14">
                  <c:v>-3.6300000000000004E-3</c:v>
                </c:pt>
                <c:pt idx="15">
                  <c:v>-3.5800000000000003E-3</c:v>
                </c:pt>
                <c:pt idx="16">
                  <c:v>-3.4800000000000005E-3</c:v>
                </c:pt>
                <c:pt idx="17">
                  <c:v>-3.2700000000000008E-3</c:v>
                </c:pt>
                <c:pt idx="18">
                  <c:v>-3.2100000000000006E-3</c:v>
                </c:pt>
                <c:pt idx="19">
                  <c:v>-3.0500000000000002E-3</c:v>
                </c:pt>
                <c:pt idx="20">
                  <c:v>-2.8400000000000005E-3</c:v>
                </c:pt>
                <c:pt idx="21">
                  <c:v>-2.6300000000000004E-3</c:v>
                </c:pt>
                <c:pt idx="22">
                  <c:v>-2.4199999999999998E-3</c:v>
                </c:pt>
                <c:pt idx="23">
                  <c:v>-2.0500000000000002E-3</c:v>
                </c:pt>
                <c:pt idx="24">
                  <c:v>-1.8400000000000005E-3</c:v>
                </c:pt>
                <c:pt idx="25">
                  <c:v>-1.5299999999999999E-3</c:v>
                </c:pt>
                <c:pt idx="26">
                  <c:v>-1.2600000000000003E-3</c:v>
                </c:pt>
                <c:pt idx="27">
                  <c:v>-1.0499999999999997E-3</c:v>
                </c:pt>
                <c:pt idx="28">
                  <c:v>-8.4000000000000025E-4</c:v>
                </c:pt>
                <c:pt idx="29">
                  <c:v>-5.8000000000000011E-4</c:v>
                </c:pt>
                <c:pt idx="30">
                  <c:v>-4.2000000000000013E-4</c:v>
                </c:pt>
                <c:pt idx="31">
                  <c:v>-1.0000000000000002E-4</c:v>
                </c:pt>
                <c:pt idx="32">
                  <c:v>5.0000000000000016E-5</c:v>
                </c:pt>
                <c:pt idx="33">
                  <c:v>2.7000000000000006E-4</c:v>
                </c:pt>
                <c:pt idx="34">
                  <c:v>5.3000000000000009E-4</c:v>
                </c:pt>
                <c:pt idx="35">
                  <c:v>6.9000000000000008E-4</c:v>
                </c:pt>
                <c:pt idx="36">
                  <c:v>1.0000000000000002E-3</c:v>
                </c:pt>
                <c:pt idx="37">
                  <c:v>1.1600000000000004E-3</c:v>
                </c:pt>
                <c:pt idx="38">
                  <c:v>1.3200000000000002E-3</c:v>
                </c:pt>
                <c:pt idx="39">
                  <c:v>1.4800000000000002E-3</c:v>
                </c:pt>
                <c:pt idx="40">
                  <c:v>1.5800000000000002E-3</c:v>
                </c:pt>
                <c:pt idx="41">
                  <c:v>1.6400000000000004E-3</c:v>
                </c:pt>
                <c:pt idx="42">
                  <c:v>1.7400000000000002E-3</c:v>
                </c:pt>
                <c:pt idx="43">
                  <c:v>1.8500000000000003E-3</c:v>
                </c:pt>
                <c:pt idx="44">
                  <c:v>1.9500000000000001E-3</c:v>
                </c:pt>
                <c:pt idx="45">
                  <c:v>2.0600000000000002E-3</c:v>
                </c:pt>
                <c:pt idx="46">
                  <c:v>2.0600000000000002E-3</c:v>
                </c:pt>
                <c:pt idx="47">
                  <c:v>2.0600000000000002E-3</c:v>
                </c:pt>
                <c:pt idx="48">
                  <c:v>2.1600000000000005E-3</c:v>
                </c:pt>
                <c:pt idx="49">
                  <c:v>2.0600000000000002E-3</c:v>
                </c:pt>
                <c:pt idx="50">
                  <c:v>2.0600000000000002E-3</c:v>
                </c:pt>
                <c:pt idx="51">
                  <c:v>2.0000000000000005E-3</c:v>
                </c:pt>
                <c:pt idx="52">
                  <c:v>1.9500000000000001E-3</c:v>
                </c:pt>
                <c:pt idx="53">
                  <c:v>1.7899999999999999E-3</c:v>
                </c:pt>
                <c:pt idx="54">
                  <c:v>1.6900000000000005E-3</c:v>
                </c:pt>
                <c:pt idx="55">
                  <c:v>1.4200000000000003E-3</c:v>
                </c:pt>
                <c:pt idx="56">
                  <c:v>1.2700000000000003E-3</c:v>
                </c:pt>
                <c:pt idx="57">
                  <c:v>1.0000000000000002E-3</c:v>
                </c:pt>
                <c:pt idx="58">
                  <c:v>7.9000000000000023E-4</c:v>
                </c:pt>
                <c:pt idx="59">
                  <c:v>8.4000000000000025E-4</c:v>
                </c:pt>
                <c:pt idx="60">
                  <c:v>6.3000000000000013E-4</c:v>
                </c:pt>
                <c:pt idx="61">
                  <c:v>6.9000000000000008E-4</c:v>
                </c:pt>
                <c:pt idx="62">
                  <c:v>6.3000000000000013E-4</c:v>
                </c:pt>
                <c:pt idx="63">
                  <c:v>5.3000000000000009E-4</c:v>
                </c:pt>
                <c:pt idx="64">
                  <c:v>4.2000000000000013E-4</c:v>
                </c:pt>
                <c:pt idx="65">
                  <c:v>2.7000000000000006E-4</c:v>
                </c:pt>
                <c:pt idx="66">
                  <c:v>2.1000000000000006E-4</c:v>
                </c:pt>
                <c:pt idx="67">
                  <c:v>1.1000000000000003E-4</c:v>
                </c:pt>
                <c:pt idx="68">
                  <c:v>-1.0000000000000002E-4</c:v>
                </c:pt>
                <c:pt idx="69">
                  <c:v>-2.6000000000000003E-4</c:v>
                </c:pt>
                <c:pt idx="70">
                  <c:v>-4.2000000000000013E-4</c:v>
                </c:pt>
                <c:pt idx="71">
                  <c:v>-6.8000000000000027E-4</c:v>
                </c:pt>
                <c:pt idx="72">
                  <c:v>-8.9000000000000038E-4</c:v>
                </c:pt>
                <c:pt idx="73">
                  <c:v>-1.1000000000000003E-3</c:v>
                </c:pt>
                <c:pt idx="74">
                  <c:v>-1.2600000000000003E-3</c:v>
                </c:pt>
                <c:pt idx="75">
                  <c:v>-1.3200000000000002E-3</c:v>
                </c:pt>
                <c:pt idx="76">
                  <c:v>-1.3699999999999999E-3</c:v>
                </c:pt>
                <c:pt idx="77">
                  <c:v>-1.4700000000000002E-3</c:v>
                </c:pt>
                <c:pt idx="78">
                  <c:v>-1.5800000000000002E-3</c:v>
                </c:pt>
                <c:pt idx="79">
                  <c:v>-1.7400000000000002E-3</c:v>
                </c:pt>
                <c:pt idx="80">
                  <c:v>-1.9000000000000004E-3</c:v>
                </c:pt>
                <c:pt idx="81">
                  <c:v>-2.1100000000000003E-3</c:v>
                </c:pt>
                <c:pt idx="82">
                  <c:v>-2.47E-3</c:v>
                </c:pt>
                <c:pt idx="83">
                  <c:v>-2.8999999999999998E-3</c:v>
                </c:pt>
                <c:pt idx="84">
                  <c:v>-3.3200000000000005E-3</c:v>
                </c:pt>
                <c:pt idx="85">
                  <c:v>-3.8400000000000005E-3</c:v>
                </c:pt>
                <c:pt idx="86">
                  <c:v>-4.5800000000000007E-3</c:v>
                </c:pt>
                <c:pt idx="87">
                  <c:v>-5.2700000000000012E-3</c:v>
                </c:pt>
                <c:pt idx="88">
                  <c:v>-6.1600000000000005E-3</c:v>
                </c:pt>
                <c:pt idx="89">
                  <c:v>-7.1600000000000006E-3</c:v>
                </c:pt>
                <c:pt idx="90">
                  <c:v>-8.0600000000000029E-3</c:v>
                </c:pt>
                <c:pt idx="91">
                  <c:v>-9.2200000000000008E-3</c:v>
                </c:pt>
                <c:pt idx="92">
                  <c:v>-1.0330000000000001E-2</c:v>
                </c:pt>
                <c:pt idx="93">
                  <c:v>-1.1590000000000001E-2</c:v>
                </c:pt>
                <c:pt idx="94">
                  <c:v>-1.3010000000000001E-2</c:v>
                </c:pt>
                <c:pt idx="95">
                  <c:v>-1.4590000000000001E-2</c:v>
                </c:pt>
                <c:pt idx="96">
                  <c:v>-1.6230000000000001E-2</c:v>
                </c:pt>
                <c:pt idx="97">
                  <c:v>-1.8020000000000001E-2</c:v>
                </c:pt>
                <c:pt idx="98">
                  <c:v>-1.9970000000000005E-2</c:v>
                </c:pt>
                <c:pt idx="99">
                  <c:v>-2.2180000000000002E-2</c:v>
                </c:pt>
                <c:pt idx="100">
                  <c:v>-2.445E-2</c:v>
                </c:pt>
                <c:pt idx="101">
                  <c:v>-2.6870000000000005E-2</c:v>
                </c:pt>
                <c:pt idx="102">
                  <c:v>-2.9509999999999998E-2</c:v>
                </c:pt>
                <c:pt idx="103">
                  <c:v>-3.2190000000000003E-2</c:v>
                </c:pt>
                <c:pt idx="104">
                  <c:v>-3.499E-2</c:v>
                </c:pt>
                <c:pt idx="105">
                  <c:v>-3.799000000000001E-2</c:v>
                </c:pt>
                <c:pt idx="106">
                  <c:v>-4.0989999999999999E-2</c:v>
                </c:pt>
                <c:pt idx="107">
                  <c:v>-4.4049999999999999E-2</c:v>
                </c:pt>
                <c:pt idx="108">
                  <c:v>-4.7160000000000007E-2</c:v>
                </c:pt>
                <c:pt idx="109">
                  <c:v>-5.0320000000000004E-2</c:v>
                </c:pt>
                <c:pt idx="110">
                  <c:v>-5.3639999999999993E-2</c:v>
                </c:pt>
                <c:pt idx="111">
                  <c:v>-5.6959999999999997E-2</c:v>
                </c:pt>
                <c:pt idx="112">
                  <c:v>-6.0229999999999992E-2</c:v>
                </c:pt>
                <c:pt idx="113">
                  <c:v>-6.3649999999999998E-2</c:v>
                </c:pt>
                <c:pt idx="114">
                  <c:v>-6.6919999999999993E-2</c:v>
                </c:pt>
                <c:pt idx="115">
                  <c:v>-7.0400000000000004E-2</c:v>
                </c:pt>
                <c:pt idx="116">
                  <c:v>-7.3719999999999994E-2</c:v>
                </c:pt>
                <c:pt idx="117">
                  <c:v>-7.6929999999999998E-2</c:v>
                </c:pt>
                <c:pt idx="118">
                  <c:v>-8.0200000000000021E-2</c:v>
                </c:pt>
                <c:pt idx="119">
                  <c:v>-8.3310000000000023E-2</c:v>
                </c:pt>
                <c:pt idx="120">
                  <c:v>-8.6260000000000003E-2</c:v>
                </c:pt>
                <c:pt idx="121">
                  <c:v>-8.910000000000004E-2</c:v>
                </c:pt>
                <c:pt idx="122">
                  <c:v>-9.1950000000000018E-2</c:v>
                </c:pt>
                <c:pt idx="123">
                  <c:v>-9.4370000000000023E-2</c:v>
                </c:pt>
                <c:pt idx="124">
                  <c:v>-9.69E-2</c:v>
                </c:pt>
                <c:pt idx="125">
                  <c:v>-9.9010000000000015E-2</c:v>
                </c:pt>
                <c:pt idx="126">
                  <c:v>-0.10095999999999997</c:v>
                </c:pt>
                <c:pt idx="127">
                  <c:v>-0.10274999999999998</c:v>
                </c:pt>
                <c:pt idx="128">
                  <c:v>-0.10433000000000002</c:v>
                </c:pt>
                <c:pt idx="129">
                  <c:v>-0.10553999999999998</c:v>
                </c:pt>
                <c:pt idx="130">
                  <c:v>-0.10660000000000001</c:v>
                </c:pt>
                <c:pt idx="131">
                  <c:v>-0.10723000000000003</c:v>
                </c:pt>
                <c:pt idx="132">
                  <c:v>-0.10775999999999998</c:v>
                </c:pt>
                <c:pt idx="133">
                  <c:v>-0.10797000000000001</c:v>
                </c:pt>
                <c:pt idx="134">
                  <c:v>-0.10781</c:v>
                </c:pt>
                <c:pt idx="135">
                  <c:v>-0.10732999999999998</c:v>
                </c:pt>
                <c:pt idx="136">
                  <c:v>-0.10654000000000001</c:v>
                </c:pt>
                <c:pt idx="137">
                  <c:v>-0.10544000000000002</c:v>
                </c:pt>
                <c:pt idx="138">
                  <c:v>-0.10412000000000002</c:v>
                </c:pt>
                <c:pt idx="139">
                  <c:v>-0.10242999999999998</c:v>
                </c:pt>
                <c:pt idx="140">
                  <c:v>-0.10048</c:v>
                </c:pt>
                <c:pt idx="141">
                  <c:v>-9.8270000000000024E-2</c:v>
                </c:pt>
                <c:pt idx="142">
                  <c:v>-9.5690000000000025E-2</c:v>
                </c:pt>
                <c:pt idx="143">
                  <c:v>-9.2790000000000011E-2</c:v>
                </c:pt>
                <c:pt idx="144">
                  <c:v>-8.9580000000000007E-2</c:v>
                </c:pt>
                <c:pt idx="145">
                  <c:v>-8.6100000000000024E-2</c:v>
                </c:pt>
                <c:pt idx="146">
                  <c:v>-8.2360000000000003E-2</c:v>
                </c:pt>
                <c:pt idx="147">
                  <c:v>-7.825E-2</c:v>
                </c:pt>
                <c:pt idx="148">
                  <c:v>-7.3929999999999996E-2</c:v>
                </c:pt>
                <c:pt idx="149">
                  <c:v>-6.9340000000000013E-2</c:v>
                </c:pt>
                <c:pt idx="150">
                  <c:v>-6.4390000000000017E-2</c:v>
                </c:pt>
                <c:pt idx="151">
                  <c:v>-5.9279999999999999E-2</c:v>
                </c:pt>
                <c:pt idx="152">
                  <c:v>-5.3900000000000003E-2</c:v>
                </c:pt>
                <c:pt idx="153">
                  <c:v>-4.8370000000000003E-2</c:v>
                </c:pt>
                <c:pt idx="154">
                  <c:v>-4.2520000000000002E-2</c:v>
                </c:pt>
                <c:pt idx="155">
                  <c:v>-3.6620000000000007E-2</c:v>
                </c:pt>
                <c:pt idx="156">
                  <c:v>-3.0669999999999999E-2</c:v>
                </c:pt>
                <c:pt idx="157">
                  <c:v>-2.4400000000000002E-2</c:v>
                </c:pt>
                <c:pt idx="158">
                  <c:v>-1.8020000000000001E-2</c:v>
                </c:pt>
                <c:pt idx="159">
                  <c:v>-1.1590000000000001E-2</c:v>
                </c:pt>
                <c:pt idx="160">
                  <c:v>-4.7900000000000009E-3</c:v>
                </c:pt>
                <c:pt idx="161">
                  <c:v>1.9000000000000004E-3</c:v>
                </c:pt>
                <c:pt idx="162">
                  <c:v>8.8000000000000023E-3</c:v>
                </c:pt>
                <c:pt idx="163">
                  <c:v>1.5760000000000003E-2</c:v>
                </c:pt>
                <c:pt idx="164">
                  <c:v>2.2710000000000001E-2</c:v>
                </c:pt>
                <c:pt idx="165">
                  <c:v>2.9829999999999999E-2</c:v>
                </c:pt>
                <c:pt idx="166">
                  <c:v>3.6940000000000001E-2</c:v>
                </c:pt>
                <c:pt idx="167">
                  <c:v>4.411000000000001E-2</c:v>
                </c:pt>
                <c:pt idx="168">
                  <c:v>5.1320000000000005E-2</c:v>
                </c:pt>
                <c:pt idx="169">
                  <c:v>5.8439999999999999E-2</c:v>
                </c:pt>
                <c:pt idx="170">
                  <c:v>6.5600000000000006E-2</c:v>
                </c:pt>
                <c:pt idx="171">
                  <c:v>7.2450000000000014E-2</c:v>
                </c:pt>
                <c:pt idx="172">
                  <c:v>7.9250000000000001E-2</c:v>
                </c:pt>
                <c:pt idx="173">
                  <c:v>8.5940000000000003E-2</c:v>
                </c:pt>
                <c:pt idx="174">
                  <c:v>9.2580000000000023E-2</c:v>
                </c:pt>
                <c:pt idx="175">
                  <c:v>9.9220000000000017E-2</c:v>
                </c:pt>
                <c:pt idx="176">
                  <c:v>0.10555</c:v>
                </c:pt>
                <c:pt idx="177">
                  <c:v>0.11182</c:v>
                </c:pt>
                <c:pt idx="178">
                  <c:v>0.11781999999999997</c:v>
                </c:pt>
                <c:pt idx="179">
                  <c:v>0.12378000000000002</c:v>
                </c:pt>
                <c:pt idx="180">
                  <c:v>0.12963</c:v>
                </c:pt>
                <c:pt idx="181">
                  <c:v>0.13511000000000001</c:v>
                </c:pt>
                <c:pt idx="182">
                  <c:v>0.14047999999999999</c:v>
                </c:pt>
                <c:pt idx="183">
                  <c:v>0.14559000000000002</c:v>
                </c:pt>
                <c:pt idx="184">
                  <c:v>0.15054000000000003</c:v>
                </c:pt>
                <c:pt idx="185">
                  <c:v>0.15502000000000002</c:v>
                </c:pt>
                <c:pt idx="186">
                  <c:v>0.15940000000000001</c:v>
                </c:pt>
                <c:pt idx="187">
                  <c:v>0.16324000000000002</c:v>
                </c:pt>
                <c:pt idx="188">
                  <c:v>0.16699000000000003</c:v>
                </c:pt>
                <c:pt idx="189">
                  <c:v>0.17015</c:v>
                </c:pt>
                <c:pt idx="190">
                  <c:v>0.17319999999999999</c:v>
                </c:pt>
                <c:pt idx="191">
                  <c:v>0.17584000000000002</c:v>
                </c:pt>
                <c:pt idx="192">
                  <c:v>0.17831000000000002</c:v>
                </c:pt>
                <c:pt idx="193">
                  <c:v>0.18047000000000002</c:v>
                </c:pt>
                <c:pt idx="194">
                  <c:v>0.18221000000000004</c:v>
                </c:pt>
                <c:pt idx="195">
                  <c:v>0.18385000000000001</c:v>
                </c:pt>
                <c:pt idx="196">
                  <c:v>0.18506000000000003</c:v>
                </c:pt>
                <c:pt idx="197">
                  <c:v>0.18606000000000003</c:v>
                </c:pt>
                <c:pt idx="198">
                  <c:v>0.18668999999999999</c:v>
                </c:pt>
                <c:pt idx="199">
                  <c:v>0.18722000000000003</c:v>
                </c:pt>
                <c:pt idx="200">
                  <c:v>0.18732000000000001</c:v>
                </c:pt>
                <c:pt idx="201">
                  <c:v>0.18717</c:v>
                </c:pt>
                <c:pt idx="202">
                  <c:v>0.18685000000000002</c:v>
                </c:pt>
                <c:pt idx="203">
                  <c:v>0.18601000000000004</c:v>
                </c:pt>
                <c:pt idx="204">
                  <c:v>0.18501000000000004</c:v>
                </c:pt>
                <c:pt idx="205">
                  <c:v>0.18379000000000004</c:v>
                </c:pt>
                <c:pt idx="206">
                  <c:v>0.18237</c:v>
                </c:pt>
                <c:pt idx="207">
                  <c:v>0.18068999999999999</c:v>
                </c:pt>
                <c:pt idx="208">
                  <c:v>0.17888999999999999</c:v>
                </c:pt>
                <c:pt idx="209">
                  <c:v>0.17688999999999999</c:v>
                </c:pt>
                <c:pt idx="210">
                  <c:v>0.17457</c:v>
                </c:pt>
                <c:pt idx="211">
                  <c:v>0.17236000000000001</c:v>
                </c:pt>
                <c:pt idx="212">
                  <c:v>0.16983000000000001</c:v>
                </c:pt>
                <c:pt idx="213">
                  <c:v>0.16719999999999999</c:v>
                </c:pt>
                <c:pt idx="214">
                  <c:v>0.16439999999999999</c:v>
                </c:pt>
                <c:pt idx="215">
                  <c:v>0.16166</c:v>
                </c:pt>
                <c:pt idx="216">
                  <c:v>0.15871000000000002</c:v>
                </c:pt>
                <c:pt idx="217">
                  <c:v>0.15565999999999999</c:v>
                </c:pt>
                <c:pt idx="218">
                  <c:v>0.15244000000000002</c:v>
                </c:pt>
                <c:pt idx="219">
                  <c:v>0.14912</c:v>
                </c:pt>
                <c:pt idx="220">
                  <c:v>0.14580000000000001</c:v>
                </c:pt>
                <c:pt idx="221">
                  <c:v>0.14227000000000001</c:v>
                </c:pt>
                <c:pt idx="222">
                  <c:v>0.13874000000000003</c:v>
                </c:pt>
                <c:pt idx="223">
                  <c:v>0.13525999999999999</c:v>
                </c:pt>
                <c:pt idx="224">
                  <c:v>0.13147</c:v>
                </c:pt>
                <c:pt idx="225">
                  <c:v>0.12773000000000001</c:v>
                </c:pt>
                <c:pt idx="226">
                  <c:v>0.12388</c:v>
                </c:pt>
                <c:pt idx="227">
                  <c:v>0.12003999999999998</c:v>
                </c:pt>
                <c:pt idx="228">
                  <c:v>0.11608</c:v>
                </c:pt>
                <c:pt idx="229">
                  <c:v>0.11203</c:v>
                </c:pt>
                <c:pt idx="230">
                  <c:v>0.10807000000000001</c:v>
                </c:pt>
                <c:pt idx="231">
                  <c:v>0.10396000000000001</c:v>
                </c:pt>
                <c:pt idx="232">
                  <c:v>9.9750000000000019E-2</c:v>
                </c:pt>
                <c:pt idx="233">
                  <c:v>9.5640000000000017E-2</c:v>
                </c:pt>
                <c:pt idx="234">
                  <c:v>9.1479999999999992E-2</c:v>
                </c:pt>
                <c:pt idx="235">
                  <c:v>8.7260000000000004E-2</c:v>
                </c:pt>
                <c:pt idx="236">
                  <c:v>8.2990000000000008E-2</c:v>
                </c:pt>
                <c:pt idx="237">
                  <c:v>7.8720000000000012E-2</c:v>
                </c:pt>
                <c:pt idx="238">
                  <c:v>7.4560000000000015E-2</c:v>
                </c:pt>
                <c:pt idx="239">
                  <c:v>7.0190000000000002E-2</c:v>
                </c:pt>
                <c:pt idx="240">
                  <c:v>6.5809999999999994E-2</c:v>
                </c:pt>
                <c:pt idx="241">
                  <c:v>6.1390000000000007E-2</c:v>
                </c:pt>
                <c:pt idx="242">
                  <c:v>5.6959999999999997E-2</c:v>
                </c:pt>
                <c:pt idx="243">
                  <c:v>5.2479999999999999E-2</c:v>
                </c:pt>
                <c:pt idx="244">
                  <c:v>4.8059999999999999E-2</c:v>
                </c:pt>
                <c:pt idx="245">
                  <c:v>4.3740000000000001E-2</c:v>
                </c:pt>
                <c:pt idx="246">
                  <c:v>3.9210000000000002E-2</c:v>
                </c:pt>
                <c:pt idx="247">
                  <c:v>3.4880000000000001E-2</c:v>
                </c:pt>
                <c:pt idx="248">
                  <c:v>3.0509999999999999E-2</c:v>
                </c:pt>
                <c:pt idx="249">
                  <c:v>2.6190000000000001E-2</c:v>
                </c:pt>
                <c:pt idx="250">
                  <c:v>2.1919999999999999E-2</c:v>
                </c:pt>
                <c:pt idx="251">
                  <c:v>1.7809999999999999E-2</c:v>
                </c:pt>
                <c:pt idx="252">
                  <c:v>1.3750000000000002E-2</c:v>
                </c:pt>
                <c:pt idx="253">
                  <c:v>9.7500000000000017E-3</c:v>
                </c:pt>
                <c:pt idx="254">
                  <c:v>5.7500000000000008E-3</c:v>
                </c:pt>
                <c:pt idx="255">
                  <c:v>1.9500000000000001E-3</c:v>
                </c:pt>
                <c:pt idx="256">
                  <c:v>-2.0500000000000002E-3</c:v>
                </c:pt>
                <c:pt idx="257">
                  <c:v>-6.0100000000000006E-3</c:v>
                </c:pt>
                <c:pt idx="258">
                  <c:v>-9.8500000000000029E-3</c:v>
                </c:pt>
                <c:pt idx="259">
                  <c:v>-1.3700000000000002E-2</c:v>
                </c:pt>
                <c:pt idx="260">
                  <c:v>-1.755E-2</c:v>
                </c:pt>
                <c:pt idx="261">
                  <c:v>-2.1290000000000003E-2</c:v>
                </c:pt>
                <c:pt idx="262">
                  <c:v>-2.5080000000000002E-2</c:v>
                </c:pt>
                <c:pt idx="263">
                  <c:v>-2.8719999999999999E-2</c:v>
                </c:pt>
                <c:pt idx="264">
                  <c:v>-3.2350000000000004E-2</c:v>
                </c:pt>
                <c:pt idx="265">
                  <c:v>-3.5929999999999997E-2</c:v>
                </c:pt>
                <c:pt idx="266">
                  <c:v>-3.9469999999999998E-2</c:v>
                </c:pt>
                <c:pt idx="267">
                  <c:v>-4.2840000000000003E-2</c:v>
                </c:pt>
                <c:pt idx="268">
                  <c:v>-4.6210000000000001E-2</c:v>
                </c:pt>
                <c:pt idx="269">
                  <c:v>-4.9579999999999999E-2</c:v>
                </c:pt>
                <c:pt idx="270">
                  <c:v>-5.2850000000000008E-2</c:v>
                </c:pt>
                <c:pt idx="271">
                  <c:v>-5.6169999999999998E-2</c:v>
                </c:pt>
                <c:pt idx="272">
                  <c:v>-5.9490000000000015E-2</c:v>
                </c:pt>
                <c:pt idx="273">
                  <c:v>-6.2909999999999994E-2</c:v>
                </c:pt>
                <c:pt idx="274">
                  <c:v>-6.6290000000000002E-2</c:v>
                </c:pt>
                <c:pt idx="275">
                  <c:v>-6.9660000000000014E-2</c:v>
                </c:pt>
                <c:pt idx="276">
                  <c:v>-7.3190000000000019E-2</c:v>
                </c:pt>
                <c:pt idx="277">
                  <c:v>-7.6509999999999995E-2</c:v>
                </c:pt>
                <c:pt idx="278">
                  <c:v>-7.9930000000000015E-2</c:v>
                </c:pt>
                <c:pt idx="279">
                  <c:v>-8.3310000000000023E-2</c:v>
                </c:pt>
                <c:pt idx="280">
                  <c:v>-8.6630000000000054E-2</c:v>
                </c:pt>
                <c:pt idx="281">
                  <c:v>-9.0000000000000011E-2</c:v>
                </c:pt>
                <c:pt idx="282">
                  <c:v>-9.3260000000000037E-2</c:v>
                </c:pt>
                <c:pt idx="283">
                  <c:v>-9.648000000000001E-2</c:v>
                </c:pt>
                <c:pt idx="284">
                  <c:v>-9.9690000000000029E-2</c:v>
                </c:pt>
                <c:pt idx="285">
                  <c:v>-0.10274999999999998</c:v>
                </c:pt>
                <c:pt idx="286">
                  <c:v>-0.10586000000000001</c:v>
                </c:pt>
                <c:pt idx="287">
                  <c:v>-0.10881</c:v>
                </c:pt>
                <c:pt idx="288">
                  <c:v>-0.11176000000000001</c:v>
                </c:pt>
                <c:pt idx="289">
                  <c:v>-0.11476000000000001</c:v>
                </c:pt>
                <c:pt idx="290">
                  <c:v>-0.11749999999999998</c:v>
                </c:pt>
                <c:pt idx="291">
                  <c:v>-0.1203</c:v>
                </c:pt>
                <c:pt idx="292">
                  <c:v>-0.12277000000000002</c:v>
                </c:pt>
                <c:pt idx="293">
                  <c:v>-0.12525</c:v>
                </c:pt>
                <c:pt idx="294">
                  <c:v>-0.12766999999999998</c:v>
                </c:pt>
                <c:pt idx="295">
                  <c:v>-0.12989000000000001</c:v>
                </c:pt>
                <c:pt idx="296">
                  <c:v>-0.13205</c:v>
                </c:pt>
                <c:pt idx="297">
                  <c:v>-0.13405</c:v>
                </c:pt>
                <c:pt idx="298">
                  <c:v>-0.13578999999999999</c:v>
                </c:pt>
                <c:pt idx="299">
                  <c:v>-0.13747000000000001</c:v>
                </c:pt>
                <c:pt idx="300">
                  <c:v>-0.13905000000000001</c:v>
                </c:pt>
                <c:pt idx="301">
                  <c:v>-0.14042000000000002</c:v>
                </c:pt>
                <c:pt idx="302">
                  <c:v>-0.14158000000000001</c:v>
                </c:pt>
                <c:pt idx="303">
                  <c:v>-0.14263999999999999</c:v>
                </c:pt>
                <c:pt idx="304">
                  <c:v>-0.14343000000000003</c:v>
                </c:pt>
                <c:pt idx="305">
                  <c:v>-0.14401000000000003</c:v>
                </c:pt>
                <c:pt idx="306">
                  <c:v>-0.14448000000000003</c:v>
                </c:pt>
                <c:pt idx="307">
                  <c:v>-0.14459000000000002</c:v>
                </c:pt>
                <c:pt idx="308">
                  <c:v>-0.14469000000000001</c:v>
                </c:pt>
                <c:pt idx="309">
                  <c:v>-0.14459000000000002</c:v>
                </c:pt>
                <c:pt idx="310">
                  <c:v>-0.14416999999999999</c:v>
                </c:pt>
                <c:pt idx="311">
                  <c:v>-0.14390000000000003</c:v>
                </c:pt>
                <c:pt idx="312">
                  <c:v>-0.14322000000000001</c:v>
                </c:pt>
                <c:pt idx="313">
                  <c:v>-0.14248000000000002</c:v>
                </c:pt>
                <c:pt idx="314">
                  <c:v>-0.14163999999999999</c:v>
                </c:pt>
                <c:pt idx="315">
                  <c:v>-0.14063999999999999</c:v>
                </c:pt>
                <c:pt idx="316">
                  <c:v>-0.13952999999999999</c:v>
                </c:pt>
                <c:pt idx="317">
                  <c:v>-0.13816000000000001</c:v>
                </c:pt>
                <c:pt idx="318">
                  <c:v>-0.13668</c:v>
                </c:pt>
                <c:pt idx="319">
                  <c:v>-0.13516</c:v>
                </c:pt>
                <c:pt idx="320">
                  <c:v>-0.13336000000000001</c:v>
                </c:pt>
                <c:pt idx="321">
                  <c:v>-0.13131000000000001</c:v>
                </c:pt>
                <c:pt idx="322">
                  <c:v>-0.12914999999999999</c:v>
                </c:pt>
                <c:pt idx="323">
                  <c:v>-0.12666999999999998</c:v>
                </c:pt>
                <c:pt idx="324">
                  <c:v>-0.12429999999999999</c:v>
                </c:pt>
                <c:pt idx="325">
                  <c:v>-0.12167000000000001</c:v>
                </c:pt>
                <c:pt idx="326">
                  <c:v>-0.11903000000000001</c:v>
                </c:pt>
                <c:pt idx="327">
                  <c:v>-0.11619000000000002</c:v>
                </c:pt>
                <c:pt idx="328">
                  <c:v>-0.11318</c:v>
                </c:pt>
                <c:pt idx="329">
                  <c:v>-0.11018</c:v>
                </c:pt>
                <c:pt idx="330">
                  <c:v>-0.10712000000000003</c:v>
                </c:pt>
                <c:pt idx="331">
                  <c:v>-0.10391</c:v>
                </c:pt>
                <c:pt idx="332">
                  <c:v>-0.10054</c:v>
                </c:pt>
                <c:pt idx="333">
                  <c:v>-9.7160000000000024E-2</c:v>
                </c:pt>
                <c:pt idx="334">
                  <c:v>-9.3740000000000018E-2</c:v>
                </c:pt>
                <c:pt idx="335">
                  <c:v>-9.0050000000000019E-2</c:v>
                </c:pt>
                <c:pt idx="336">
                  <c:v>-8.6310000000000012E-2</c:v>
                </c:pt>
                <c:pt idx="337">
                  <c:v>-8.2410000000000011E-2</c:v>
                </c:pt>
                <c:pt idx="338">
                  <c:v>-7.8350000000000003E-2</c:v>
                </c:pt>
                <c:pt idx="339">
                  <c:v>-7.424E-2</c:v>
                </c:pt>
                <c:pt idx="340">
                  <c:v>-7.0029999999999995E-2</c:v>
                </c:pt>
                <c:pt idx="341">
                  <c:v>-6.5809999999999994E-2</c:v>
                </c:pt>
                <c:pt idx="342">
                  <c:v>-6.149000000000001E-2</c:v>
                </c:pt>
                <c:pt idx="343">
                  <c:v>-5.7170000000000006E-2</c:v>
                </c:pt>
                <c:pt idx="344">
                  <c:v>-5.2949999999999997E-2</c:v>
                </c:pt>
                <c:pt idx="345">
                  <c:v>-4.8579999999999991E-2</c:v>
                </c:pt>
                <c:pt idx="346">
                  <c:v>-4.4260000000000008E-2</c:v>
                </c:pt>
                <c:pt idx="347">
                  <c:v>-3.9989999999999998E-2</c:v>
                </c:pt>
                <c:pt idx="348">
                  <c:v>-3.5619999999999999E-2</c:v>
                </c:pt>
                <c:pt idx="349">
                  <c:v>-3.1350000000000003E-2</c:v>
                </c:pt>
                <c:pt idx="350">
                  <c:v>-2.7030000000000002E-2</c:v>
                </c:pt>
                <c:pt idx="351">
                  <c:v>-2.2810000000000004E-2</c:v>
                </c:pt>
                <c:pt idx="352">
                  <c:v>-1.8489999999999999E-2</c:v>
                </c:pt>
                <c:pt idx="353">
                  <c:v>-1.4330000000000001E-2</c:v>
                </c:pt>
                <c:pt idx="354">
                  <c:v>-9.9600000000000018E-3</c:v>
                </c:pt>
                <c:pt idx="355">
                  <c:v>-5.7400000000000012E-3</c:v>
                </c:pt>
                <c:pt idx="356">
                  <c:v>-1.5800000000000002E-3</c:v>
                </c:pt>
                <c:pt idx="357">
                  <c:v>2.4800000000000004E-3</c:v>
                </c:pt>
                <c:pt idx="358">
                  <c:v>6.3800000000000011E-3</c:v>
                </c:pt>
                <c:pt idx="359">
                  <c:v>1.0279999999999997E-2</c:v>
                </c:pt>
                <c:pt idx="360">
                  <c:v>1.4069999999999997E-2</c:v>
                </c:pt>
                <c:pt idx="361">
                  <c:v>1.7649999999999999E-2</c:v>
                </c:pt>
                <c:pt idx="362">
                  <c:v>2.1180000000000001E-2</c:v>
                </c:pt>
                <c:pt idx="363">
                  <c:v>2.4660000000000001E-2</c:v>
                </c:pt>
                <c:pt idx="364">
                  <c:v>2.8029999999999999E-2</c:v>
                </c:pt>
                <c:pt idx="365">
                  <c:v>3.1199999999999999E-2</c:v>
                </c:pt>
                <c:pt idx="366">
                  <c:v>3.425000000000001E-2</c:v>
                </c:pt>
                <c:pt idx="367">
                  <c:v>3.731000000000001E-2</c:v>
                </c:pt>
                <c:pt idx="368">
                  <c:v>4.0149999999999991E-2</c:v>
                </c:pt>
                <c:pt idx="369">
                  <c:v>4.2950000000000002E-2</c:v>
                </c:pt>
                <c:pt idx="370">
                  <c:v>4.5690000000000001E-2</c:v>
                </c:pt>
                <c:pt idx="371">
                  <c:v>4.8269999999999993E-2</c:v>
                </c:pt>
                <c:pt idx="372">
                  <c:v>5.0800000000000005E-2</c:v>
                </c:pt>
                <c:pt idx="373">
                  <c:v>5.3060000000000003E-2</c:v>
                </c:pt>
                <c:pt idx="374">
                  <c:v>5.5219999999999998E-2</c:v>
                </c:pt>
                <c:pt idx="375">
                  <c:v>5.7380000000000007E-2</c:v>
                </c:pt>
                <c:pt idx="376">
                  <c:v>5.9229999999999998E-2</c:v>
                </c:pt>
                <c:pt idx="377">
                  <c:v>6.112999999999999E-2</c:v>
                </c:pt>
                <c:pt idx="378">
                  <c:v>6.2649999999999997E-2</c:v>
                </c:pt>
                <c:pt idx="379">
                  <c:v>6.4229999999999995E-2</c:v>
                </c:pt>
                <c:pt idx="380">
                  <c:v>6.5600000000000006E-2</c:v>
                </c:pt>
                <c:pt idx="381">
                  <c:v>6.6869999999999999E-2</c:v>
                </c:pt>
                <c:pt idx="382">
                  <c:v>6.7919999999999994E-2</c:v>
                </c:pt>
                <c:pt idx="383">
                  <c:v>6.898E-2</c:v>
                </c:pt>
                <c:pt idx="384">
                  <c:v>6.9820000000000007E-2</c:v>
                </c:pt>
                <c:pt idx="385">
                  <c:v>7.0499999999999993E-2</c:v>
                </c:pt>
                <c:pt idx="386">
                  <c:v>7.1139999999999995E-2</c:v>
                </c:pt>
                <c:pt idx="387">
                  <c:v>7.1609999999999979E-2</c:v>
                </c:pt>
                <c:pt idx="388">
                  <c:v>7.2029999999999997E-2</c:v>
                </c:pt>
                <c:pt idx="389">
                  <c:v>7.2239999999999999E-2</c:v>
                </c:pt>
                <c:pt idx="390">
                  <c:v>7.214000000000001E-2</c:v>
                </c:pt>
                <c:pt idx="391">
                  <c:v>7.2090000000000015E-2</c:v>
                </c:pt>
                <c:pt idx="392">
                  <c:v>7.177E-2</c:v>
                </c:pt>
                <c:pt idx="393">
                  <c:v>7.145E-2</c:v>
                </c:pt>
                <c:pt idx="394">
                  <c:v>7.0980000000000001E-2</c:v>
                </c:pt>
                <c:pt idx="395">
                  <c:v>7.0290000000000019E-2</c:v>
                </c:pt>
                <c:pt idx="396">
                  <c:v>6.9559999999999997E-2</c:v>
                </c:pt>
                <c:pt idx="397">
                  <c:v>6.8659999999999999E-2</c:v>
                </c:pt>
                <c:pt idx="398">
                  <c:v>6.7659999999999998E-2</c:v>
                </c:pt>
                <c:pt idx="399">
                  <c:v>6.6500000000000004E-2</c:v>
                </c:pt>
                <c:pt idx="400">
                  <c:v>6.5240000000000006E-2</c:v>
                </c:pt>
              </c:numCache>
            </c:numRef>
          </c:yVal>
          <c:smooth val="1"/>
        </c:ser>
        <c:ser>
          <c:idx val="1"/>
          <c:order val="1"/>
          <c:marker>
            <c:symbol val="none"/>
          </c:marker>
          <c:xVal>
            <c:numRef>
              <c:f>'C:\Users\Lu\Fast Timing\07082012\4mm^2\ZVA&amp;AM\1750V\[T5801.csv]T5801'!$A$100:$A$500</c:f>
              <c:numCache>
                <c:formatCode>General</c:formatCode>
                <c:ptCount val="401"/>
                <c:pt idx="0">
                  <c:v>-3.7653000000000015E-9</c:v>
                </c:pt>
                <c:pt idx="1">
                  <c:v>-3.7528000000000014E-9</c:v>
                </c:pt>
                <c:pt idx="2">
                  <c:v>-3.7403000000000029E-9</c:v>
                </c:pt>
                <c:pt idx="3">
                  <c:v>-3.7278000000000028E-9</c:v>
                </c:pt>
                <c:pt idx="4">
                  <c:v>-3.7153000000000018E-9</c:v>
                </c:pt>
                <c:pt idx="5">
                  <c:v>-3.7028000000000017E-9</c:v>
                </c:pt>
                <c:pt idx="6">
                  <c:v>-3.690300000000002E-9</c:v>
                </c:pt>
                <c:pt idx="7">
                  <c:v>-3.6778000000000019E-9</c:v>
                </c:pt>
                <c:pt idx="8">
                  <c:v>-3.6653000000000022E-9</c:v>
                </c:pt>
                <c:pt idx="9">
                  <c:v>-3.6528000000000013E-9</c:v>
                </c:pt>
                <c:pt idx="10">
                  <c:v>-3.6403000000000016E-9</c:v>
                </c:pt>
                <c:pt idx="11">
                  <c:v>-3.6278000000000019E-9</c:v>
                </c:pt>
                <c:pt idx="12">
                  <c:v>-3.6153000000000018E-9</c:v>
                </c:pt>
                <c:pt idx="13">
                  <c:v>-3.6028000000000017E-9</c:v>
                </c:pt>
                <c:pt idx="14">
                  <c:v>-3.5903000000000016E-9</c:v>
                </c:pt>
                <c:pt idx="15">
                  <c:v>-3.5778000000000019E-9</c:v>
                </c:pt>
                <c:pt idx="16">
                  <c:v>-3.5653000000000017E-9</c:v>
                </c:pt>
                <c:pt idx="17">
                  <c:v>-3.5528000000000012E-9</c:v>
                </c:pt>
                <c:pt idx="18">
                  <c:v>-3.5403000000000015E-9</c:v>
                </c:pt>
                <c:pt idx="19">
                  <c:v>-3.5278000000000018E-9</c:v>
                </c:pt>
                <c:pt idx="20">
                  <c:v>-3.5153000000000017E-9</c:v>
                </c:pt>
                <c:pt idx="21">
                  <c:v>-3.5028000000000016E-9</c:v>
                </c:pt>
                <c:pt idx="22">
                  <c:v>-3.4903000000000011E-9</c:v>
                </c:pt>
                <c:pt idx="23">
                  <c:v>-3.4778000000000014E-9</c:v>
                </c:pt>
                <c:pt idx="24">
                  <c:v>-3.4653000000000017E-9</c:v>
                </c:pt>
                <c:pt idx="25">
                  <c:v>-3.4528000000000011E-9</c:v>
                </c:pt>
                <c:pt idx="26">
                  <c:v>-3.4403000000000014E-9</c:v>
                </c:pt>
                <c:pt idx="27">
                  <c:v>-3.4278000000000017E-9</c:v>
                </c:pt>
                <c:pt idx="28">
                  <c:v>-3.4153000000000016E-9</c:v>
                </c:pt>
                <c:pt idx="29">
                  <c:v>-3.4028000000000011E-9</c:v>
                </c:pt>
                <c:pt idx="30">
                  <c:v>-3.3903000000000014E-9</c:v>
                </c:pt>
                <c:pt idx="31">
                  <c:v>-3.3778000000000013E-9</c:v>
                </c:pt>
                <c:pt idx="32">
                  <c:v>-3.3653000000000012E-9</c:v>
                </c:pt>
                <c:pt idx="33">
                  <c:v>-3.3528000000000011E-9</c:v>
                </c:pt>
                <c:pt idx="34">
                  <c:v>-3.3403000000000018E-9</c:v>
                </c:pt>
                <c:pt idx="35">
                  <c:v>-3.3278000000000017E-9</c:v>
                </c:pt>
                <c:pt idx="36">
                  <c:v>-3.3153000000000007E-9</c:v>
                </c:pt>
                <c:pt idx="37">
                  <c:v>-3.302800000000001E-9</c:v>
                </c:pt>
                <c:pt idx="38">
                  <c:v>-3.2903000000000018E-9</c:v>
                </c:pt>
                <c:pt idx="39">
                  <c:v>-3.2778000000000016E-9</c:v>
                </c:pt>
                <c:pt idx="40">
                  <c:v>-3.2653000000000015E-9</c:v>
                </c:pt>
                <c:pt idx="41">
                  <c:v>-3.2528000000000014E-9</c:v>
                </c:pt>
                <c:pt idx="42">
                  <c:v>-3.2403000000000021E-9</c:v>
                </c:pt>
                <c:pt idx="43">
                  <c:v>-3.227800000000002E-9</c:v>
                </c:pt>
                <c:pt idx="44">
                  <c:v>-3.2153000000000011E-9</c:v>
                </c:pt>
                <c:pt idx="45">
                  <c:v>-3.2028000000000014E-9</c:v>
                </c:pt>
                <c:pt idx="46">
                  <c:v>-3.1903000000000017E-9</c:v>
                </c:pt>
                <c:pt idx="47">
                  <c:v>-3.1778000000000016E-9</c:v>
                </c:pt>
                <c:pt idx="48">
                  <c:v>-3.1653000000000015E-9</c:v>
                </c:pt>
                <c:pt idx="49">
                  <c:v>-3.1528000000000014E-9</c:v>
                </c:pt>
                <c:pt idx="50">
                  <c:v>-3.1403000000000021E-9</c:v>
                </c:pt>
                <c:pt idx="51">
                  <c:v>-3.1278000000000015E-9</c:v>
                </c:pt>
                <c:pt idx="52">
                  <c:v>-3.1153000000000014E-9</c:v>
                </c:pt>
                <c:pt idx="53">
                  <c:v>-3.1028000000000013E-9</c:v>
                </c:pt>
                <c:pt idx="54">
                  <c:v>-3.0903000000000016E-9</c:v>
                </c:pt>
                <c:pt idx="55">
                  <c:v>-3.0778000000000015E-9</c:v>
                </c:pt>
                <c:pt idx="56">
                  <c:v>-3.0653000000000018E-9</c:v>
                </c:pt>
                <c:pt idx="57">
                  <c:v>-3.0528000000000009E-9</c:v>
                </c:pt>
                <c:pt idx="58">
                  <c:v>-3.0403000000000012E-9</c:v>
                </c:pt>
                <c:pt idx="59">
                  <c:v>-3.0278000000000015E-9</c:v>
                </c:pt>
                <c:pt idx="60">
                  <c:v>-3.0153000000000014E-9</c:v>
                </c:pt>
                <c:pt idx="61">
                  <c:v>-3.0028000000000013E-9</c:v>
                </c:pt>
                <c:pt idx="62">
                  <c:v>-2.9903000000000011E-9</c:v>
                </c:pt>
                <c:pt idx="63">
                  <c:v>-2.9778000000000014E-9</c:v>
                </c:pt>
                <c:pt idx="64">
                  <c:v>-2.9653000000000013E-9</c:v>
                </c:pt>
                <c:pt idx="65">
                  <c:v>-2.9528000000000008E-9</c:v>
                </c:pt>
                <c:pt idx="66">
                  <c:v>-2.9403000000000011E-9</c:v>
                </c:pt>
                <c:pt idx="67">
                  <c:v>-2.9278000000000014E-9</c:v>
                </c:pt>
                <c:pt idx="68">
                  <c:v>-2.9153000000000013E-9</c:v>
                </c:pt>
                <c:pt idx="69">
                  <c:v>-2.9028000000000012E-9</c:v>
                </c:pt>
                <c:pt idx="70">
                  <c:v>-2.8903000000000011E-9</c:v>
                </c:pt>
                <c:pt idx="71">
                  <c:v>-2.877800000000001E-9</c:v>
                </c:pt>
                <c:pt idx="72">
                  <c:v>-2.8653000000000013E-9</c:v>
                </c:pt>
                <c:pt idx="73">
                  <c:v>-2.8528000000000007E-9</c:v>
                </c:pt>
                <c:pt idx="74">
                  <c:v>-2.840300000000001E-9</c:v>
                </c:pt>
                <c:pt idx="75">
                  <c:v>-2.8278000000000013E-9</c:v>
                </c:pt>
                <c:pt idx="76">
                  <c:v>-2.8153000000000012E-9</c:v>
                </c:pt>
                <c:pt idx="77">
                  <c:v>-2.8028000000000011E-9</c:v>
                </c:pt>
                <c:pt idx="78">
                  <c:v>-2.7903000000000014E-9</c:v>
                </c:pt>
                <c:pt idx="79">
                  <c:v>-2.7778000000000013E-9</c:v>
                </c:pt>
                <c:pt idx="80">
                  <c:v>-2.7653000000000016E-9</c:v>
                </c:pt>
                <c:pt idx="81">
                  <c:v>-2.7528000000000011E-9</c:v>
                </c:pt>
                <c:pt idx="82">
                  <c:v>-2.7403000000000018E-9</c:v>
                </c:pt>
                <c:pt idx="83">
                  <c:v>-2.7278000000000017E-9</c:v>
                </c:pt>
                <c:pt idx="84">
                  <c:v>-2.7153000000000012E-9</c:v>
                </c:pt>
                <c:pt idx="85">
                  <c:v>-2.702800000000001E-9</c:v>
                </c:pt>
                <c:pt idx="86">
                  <c:v>-2.6903000000000013E-9</c:v>
                </c:pt>
                <c:pt idx="87">
                  <c:v>-2.6778000000000012E-9</c:v>
                </c:pt>
                <c:pt idx="88">
                  <c:v>-2.6653000000000011E-9</c:v>
                </c:pt>
                <c:pt idx="89">
                  <c:v>-2.652800000000001E-9</c:v>
                </c:pt>
                <c:pt idx="90">
                  <c:v>-2.6403000000000017E-9</c:v>
                </c:pt>
                <c:pt idx="91">
                  <c:v>-2.6278000000000016E-9</c:v>
                </c:pt>
                <c:pt idx="92">
                  <c:v>-2.6153000000000007E-9</c:v>
                </c:pt>
                <c:pt idx="93">
                  <c:v>-2.602800000000001E-9</c:v>
                </c:pt>
                <c:pt idx="94">
                  <c:v>-2.5903000000000013E-9</c:v>
                </c:pt>
                <c:pt idx="95">
                  <c:v>-2.5778000000000012E-9</c:v>
                </c:pt>
                <c:pt idx="96">
                  <c:v>-2.5653000000000011E-9</c:v>
                </c:pt>
                <c:pt idx="97">
                  <c:v>-2.5528000000000009E-9</c:v>
                </c:pt>
                <c:pt idx="98">
                  <c:v>-2.5403000000000017E-9</c:v>
                </c:pt>
                <c:pt idx="99">
                  <c:v>-2.5278000000000011E-9</c:v>
                </c:pt>
                <c:pt idx="100">
                  <c:v>-2.515300000000001E-9</c:v>
                </c:pt>
                <c:pt idx="101">
                  <c:v>-2.5028000000000009E-9</c:v>
                </c:pt>
                <c:pt idx="102">
                  <c:v>-2.4903000000000012E-9</c:v>
                </c:pt>
                <c:pt idx="103">
                  <c:v>-2.4778000000000011E-9</c:v>
                </c:pt>
                <c:pt idx="104">
                  <c:v>-2.4653000000000014E-9</c:v>
                </c:pt>
                <c:pt idx="105">
                  <c:v>-2.4528000000000005E-9</c:v>
                </c:pt>
                <c:pt idx="106">
                  <c:v>-2.4403000000000008E-9</c:v>
                </c:pt>
                <c:pt idx="107">
                  <c:v>-2.4278000000000011E-9</c:v>
                </c:pt>
                <c:pt idx="108">
                  <c:v>-2.415300000000001E-9</c:v>
                </c:pt>
                <c:pt idx="109">
                  <c:v>-2.4028000000000008E-9</c:v>
                </c:pt>
                <c:pt idx="110">
                  <c:v>-2.3903000000000007E-9</c:v>
                </c:pt>
                <c:pt idx="111">
                  <c:v>-2.377800000000001E-9</c:v>
                </c:pt>
                <c:pt idx="112">
                  <c:v>-2.3653000000000013E-9</c:v>
                </c:pt>
                <c:pt idx="113">
                  <c:v>-2.3528000000000004E-9</c:v>
                </c:pt>
                <c:pt idx="114">
                  <c:v>-2.3403000000000007E-9</c:v>
                </c:pt>
                <c:pt idx="115">
                  <c:v>-2.327800000000001E-9</c:v>
                </c:pt>
                <c:pt idx="116">
                  <c:v>-2.3153000000000009E-9</c:v>
                </c:pt>
                <c:pt idx="117">
                  <c:v>-2.3028000000000008E-9</c:v>
                </c:pt>
                <c:pt idx="118">
                  <c:v>-2.2903000000000011E-9</c:v>
                </c:pt>
                <c:pt idx="119">
                  <c:v>-2.2778000000000014E-9</c:v>
                </c:pt>
                <c:pt idx="120">
                  <c:v>-2.2653000000000013E-9</c:v>
                </c:pt>
                <c:pt idx="121">
                  <c:v>-2.2528000000000007E-9</c:v>
                </c:pt>
                <c:pt idx="122">
                  <c:v>-2.240300000000001E-9</c:v>
                </c:pt>
                <c:pt idx="123">
                  <c:v>-2.2278000000000013E-9</c:v>
                </c:pt>
                <c:pt idx="124">
                  <c:v>-2.2153000000000012E-9</c:v>
                </c:pt>
                <c:pt idx="125">
                  <c:v>-2.2028000000000011E-9</c:v>
                </c:pt>
                <c:pt idx="126">
                  <c:v>-2.1903000000000014E-9</c:v>
                </c:pt>
                <c:pt idx="127">
                  <c:v>-2.1778000000000009E-9</c:v>
                </c:pt>
                <c:pt idx="128">
                  <c:v>-2.1653000000000012E-9</c:v>
                </c:pt>
                <c:pt idx="129">
                  <c:v>-2.1528000000000007E-9</c:v>
                </c:pt>
                <c:pt idx="130">
                  <c:v>-2.1403000000000014E-9</c:v>
                </c:pt>
                <c:pt idx="131">
                  <c:v>-2.1278000000000013E-9</c:v>
                </c:pt>
                <c:pt idx="132">
                  <c:v>-2.1153000000000008E-9</c:v>
                </c:pt>
                <c:pt idx="133">
                  <c:v>-2.1028000000000006E-9</c:v>
                </c:pt>
                <c:pt idx="134">
                  <c:v>-2.0903000000000009E-9</c:v>
                </c:pt>
                <c:pt idx="135">
                  <c:v>-2.0778000000000008E-9</c:v>
                </c:pt>
                <c:pt idx="136">
                  <c:v>-2.0653000000000007E-9</c:v>
                </c:pt>
                <c:pt idx="137">
                  <c:v>-2.0528000000000006E-9</c:v>
                </c:pt>
                <c:pt idx="138">
                  <c:v>-2.0403000000000013E-9</c:v>
                </c:pt>
                <c:pt idx="139">
                  <c:v>-2.0278000000000012E-9</c:v>
                </c:pt>
                <c:pt idx="140">
                  <c:v>-2.0153000000000003E-9</c:v>
                </c:pt>
                <c:pt idx="141">
                  <c:v>-2.0028000000000006E-9</c:v>
                </c:pt>
                <c:pt idx="142">
                  <c:v>-1.9903000000000013E-9</c:v>
                </c:pt>
                <c:pt idx="143">
                  <c:v>-1.9778000000000008E-9</c:v>
                </c:pt>
                <c:pt idx="144">
                  <c:v>-1.9653000000000006E-9</c:v>
                </c:pt>
                <c:pt idx="145">
                  <c:v>-1.9528000000000009E-9</c:v>
                </c:pt>
                <c:pt idx="146">
                  <c:v>-1.9403000000000013E-9</c:v>
                </c:pt>
                <c:pt idx="147">
                  <c:v>-1.9278000000000007E-9</c:v>
                </c:pt>
                <c:pt idx="148">
                  <c:v>-1.915300000000001E-9</c:v>
                </c:pt>
                <c:pt idx="149">
                  <c:v>-1.9028000000000009E-9</c:v>
                </c:pt>
                <c:pt idx="150">
                  <c:v>-1.8903000000000012E-9</c:v>
                </c:pt>
                <c:pt idx="151">
                  <c:v>-1.8778000000000007E-9</c:v>
                </c:pt>
                <c:pt idx="152">
                  <c:v>-1.865300000000001E-9</c:v>
                </c:pt>
                <c:pt idx="153">
                  <c:v>-1.8528000000000009E-9</c:v>
                </c:pt>
                <c:pt idx="154">
                  <c:v>-1.8403000000000008E-9</c:v>
                </c:pt>
                <c:pt idx="155">
                  <c:v>-1.8278000000000009E-9</c:v>
                </c:pt>
                <c:pt idx="156">
                  <c:v>-1.8153000000000005E-9</c:v>
                </c:pt>
                <c:pt idx="157">
                  <c:v>-1.8028000000000008E-9</c:v>
                </c:pt>
                <c:pt idx="158">
                  <c:v>-1.7903000000000007E-9</c:v>
                </c:pt>
                <c:pt idx="159">
                  <c:v>-1.7778000000000006E-9</c:v>
                </c:pt>
                <c:pt idx="160">
                  <c:v>-1.7653000000000007E-9</c:v>
                </c:pt>
                <c:pt idx="161">
                  <c:v>-1.7528000000000008E-9</c:v>
                </c:pt>
                <c:pt idx="162">
                  <c:v>-1.7403000000000009E-9</c:v>
                </c:pt>
                <c:pt idx="163">
                  <c:v>-1.7278000000000006E-9</c:v>
                </c:pt>
                <c:pt idx="164">
                  <c:v>-1.7153000000000007E-9</c:v>
                </c:pt>
                <c:pt idx="165">
                  <c:v>-1.7028000000000008E-9</c:v>
                </c:pt>
                <c:pt idx="166">
                  <c:v>-1.6903000000000011E-9</c:v>
                </c:pt>
                <c:pt idx="167">
                  <c:v>-1.6778000000000006E-9</c:v>
                </c:pt>
                <c:pt idx="168">
                  <c:v>-1.6653000000000009E-9</c:v>
                </c:pt>
                <c:pt idx="169">
                  <c:v>-1.6528000000000007E-9</c:v>
                </c:pt>
                <c:pt idx="170">
                  <c:v>-1.6403000000000008E-9</c:v>
                </c:pt>
                <c:pt idx="171">
                  <c:v>-1.6278000000000005E-9</c:v>
                </c:pt>
                <c:pt idx="172">
                  <c:v>-1.6153000000000008E-9</c:v>
                </c:pt>
                <c:pt idx="173">
                  <c:v>-1.6028000000000007E-9</c:v>
                </c:pt>
                <c:pt idx="174">
                  <c:v>-1.5903000000000008E-9</c:v>
                </c:pt>
                <c:pt idx="175">
                  <c:v>-1.5778000000000007E-9</c:v>
                </c:pt>
                <c:pt idx="176">
                  <c:v>-1.5653000000000008E-9</c:v>
                </c:pt>
                <c:pt idx="177">
                  <c:v>-1.5528000000000007E-9</c:v>
                </c:pt>
                <c:pt idx="178">
                  <c:v>-1.5403000000000006E-9</c:v>
                </c:pt>
                <c:pt idx="179">
                  <c:v>-1.5278000000000007E-9</c:v>
                </c:pt>
                <c:pt idx="180">
                  <c:v>-1.5153000000000003E-9</c:v>
                </c:pt>
                <c:pt idx="181">
                  <c:v>-1.5028000000000006E-9</c:v>
                </c:pt>
                <c:pt idx="182">
                  <c:v>-1.4903000000000005E-9</c:v>
                </c:pt>
                <c:pt idx="183">
                  <c:v>-1.4778000000000004E-9</c:v>
                </c:pt>
                <c:pt idx="184">
                  <c:v>-1.4653000000000005E-9</c:v>
                </c:pt>
                <c:pt idx="185">
                  <c:v>-1.4528000000000006E-9</c:v>
                </c:pt>
                <c:pt idx="186">
                  <c:v>-1.4403000000000007E-9</c:v>
                </c:pt>
                <c:pt idx="187">
                  <c:v>-1.4278000000000004E-9</c:v>
                </c:pt>
                <c:pt idx="188">
                  <c:v>-1.4153000000000005E-9</c:v>
                </c:pt>
                <c:pt idx="189">
                  <c:v>-1.4028000000000006E-9</c:v>
                </c:pt>
                <c:pt idx="190">
                  <c:v>-1.3903000000000009E-9</c:v>
                </c:pt>
                <c:pt idx="191">
                  <c:v>-1.3778000000000003E-9</c:v>
                </c:pt>
                <c:pt idx="192">
                  <c:v>-1.3653000000000007E-9</c:v>
                </c:pt>
                <c:pt idx="193">
                  <c:v>-1.3528000000000005E-9</c:v>
                </c:pt>
                <c:pt idx="194">
                  <c:v>-1.3403000000000006E-9</c:v>
                </c:pt>
                <c:pt idx="195">
                  <c:v>-1.3278000000000003E-9</c:v>
                </c:pt>
                <c:pt idx="196">
                  <c:v>-1.3153000000000006E-9</c:v>
                </c:pt>
                <c:pt idx="197">
                  <c:v>-1.3028000000000005E-9</c:v>
                </c:pt>
                <c:pt idx="198">
                  <c:v>-1.2903000000000006E-9</c:v>
                </c:pt>
                <c:pt idx="199">
                  <c:v>-1.2778000000000005E-9</c:v>
                </c:pt>
                <c:pt idx="200">
                  <c:v>-1.2653000000000006E-9</c:v>
                </c:pt>
                <c:pt idx="201">
                  <c:v>-1.2528000000000005E-9</c:v>
                </c:pt>
                <c:pt idx="202">
                  <c:v>-1.2403000000000004E-9</c:v>
                </c:pt>
                <c:pt idx="203">
                  <c:v>-1.2278000000000005E-9</c:v>
                </c:pt>
                <c:pt idx="204">
                  <c:v>-1.2153000000000001E-9</c:v>
                </c:pt>
                <c:pt idx="205">
                  <c:v>-1.2028000000000004E-9</c:v>
                </c:pt>
                <c:pt idx="206">
                  <c:v>-1.1903000000000005E-9</c:v>
                </c:pt>
                <c:pt idx="207">
                  <c:v>-1.1778000000000006E-9</c:v>
                </c:pt>
                <c:pt idx="208">
                  <c:v>-1.1653000000000005E-9</c:v>
                </c:pt>
                <c:pt idx="209">
                  <c:v>-1.1528000000000006E-9</c:v>
                </c:pt>
                <c:pt idx="210">
                  <c:v>-1.1403000000000007E-9</c:v>
                </c:pt>
                <c:pt idx="211">
                  <c:v>-1.1278000000000004E-9</c:v>
                </c:pt>
                <c:pt idx="212">
                  <c:v>-1.1153000000000005E-9</c:v>
                </c:pt>
                <c:pt idx="213">
                  <c:v>-1.1028000000000006E-9</c:v>
                </c:pt>
                <c:pt idx="214">
                  <c:v>-1.0903000000000007E-9</c:v>
                </c:pt>
                <c:pt idx="215">
                  <c:v>-1.0778000000000001E-9</c:v>
                </c:pt>
                <c:pt idx="216">
                  <c:v>-1.0653000000000004E-9</c:v>
                </c:pt>
                <c:pt idx="217">
                  <c:v>-1.0528000000000003E-9</c:v>
                </c:pt>
                <c:pt idx="218">
                  <c:v>-1.0403000000000004E-9</c:v>
                </c:pt>
                <c:pt idx="219">
                  <c:v>-1.0278000000000001E-9</c:v>
                </c:pt>
                <c:pt idx="220">
                  <c:v>-1.0153000000000004E-9</c:v>
                </c:pt>
                <c:pt idx="221">
                  <c:v>-1.0028000000000005E-9</c:v>
                </c:pt>
                <c:pt idx="222">
                  <c:v>-9.9030000000000081E-10</c:v>
                </c:pt>
                <c:pt idx="223">
                  <c:v>-9.7780000000000049E-10</c:v>
                </c:pt>
                <c:pt idx="224">
                  <c:v>-9.6530000000000079E-10</c:v>
                </c:pt>
                <c:pt idx="225">
                  <c:v>-9.5280000000000047E-10</c:v>
                </c:pt>
                <c:pt idx="226">
                  <c:v>-9.4030000000000078E-10</c:v>
                </c:pt>
                <c:pt idx="227">
                  <c:v>-9.2780000000000035E-10</c:v>
                </c:pt>
                <c:pt idx="228">
                  <c:v>-9.1530000000000055E-10</c:v>
                </c:pt>
                <c:pt idx="229">
                  <c:v>-9.0280000000000034E-10</c:v>
                </c:pt>
                <c:pt idx="230">
                  <c:v>-8.9030000000000053E-10</c:v>
                </c:pt>
                <c:pt idx="231">
                  <c:v>-8.7780000000000032E-10</c:v>
                </c:pt>
                <c:pt idx="232">
                  <c:v>-8.6530000000000052E-10</c:v>
                </c:pt>
                <c:pt idx="233">
                  <c:v>-8.5280000000000072E-10</c:v>
                </c:pt>
                <c:pt idx="234">
                  <c:v>-8.4030000000000071E-10</c:v>
                </c:pt>
                <c:pt idx="235">
                  <c:v>-8.2780000000000049E-10</c:v>
                </c:pt>
                <c:pt idx="236">
                  <c:v>-8.1530000000000069E-10</c:v>
                </c:pt>
                <c:pt idx="237">
                  <c:v>-8.0280000000000047E-10</c:v>
                </c:pt>
                <c:pt idx="238">
                  <c:v>-7.9030000000000036E-10</c:v>
                </c:pt>
                <c:pt idx="239">
                  <c:v>-7.7780000000000046E-10</c:v>
                </c:pt>
                <c:pt idx="240">
                  <c:v>-7.6530000000000035E-10</c:v>
                </c:pt>
                <c:pt idx="241">
                  <c:v>-7.5280000000000034E-10</c:v>
                </c:pt>
                <c:pt idx="242">
                  <c:v>-7.4030000000000043E-10</c:v>
                </c:pt>
                <c:pt idx="243">
                  <c:v>-7.2780000000000042E-10</c:v>
                </c:pt>
                <c:pt idx="244">
                  <c:v>-7.1530000000000031E-10</c:v>
                </c:pt>
                <c:pt idx="245">
                  <c:v>-7.028000000000003E-10</c:v>
                </c:pt>
                <c:pt idx="246">
                  <c:v>-6.9030000000000029E-10</c:v>
                </c:pt>
                <c:pt idx="247">
                  <c:v>-6.7780000000000029E-10</c:v>
                </c:pt>
                <c:pt idx="248">
                  <c:v>-6.6530000000000028E-10</c:v>
                </c:pt>
                <c:pt idx="249">
                  <c:v>-6.5280000000000027E-10</c:v>
                </c:pt>
                <c:pt idx="250">
                  <c:v>-6.4030000000000036E-10</c:v>
                </c:pt>
                <c:pt idx="251">
                  <c:v>-6.2780000000000035E-10</c:v>
                </c:pt>
                <c:pt idx="252">
                  <c:v>-6.1530000000000035E-10</c:v>
                </c:pt>
                <c:pt idx="253">
                  <c:v>-6.0280000000000034E-10</c:v>
                </c:pt>
                <c:pt idx="254">
                  <c:v>-5.9030000000000033E-10</c:v>
                </c:pt>
                <c:pt idx="255">
                  <c:v>-5.7780000000000032E-10</c:v>
                </c:pt>
                <c:pt idx="256">
                  <c:v>-5.6530000000000031E-10</c:v>
                </c:pt>
                <c:pt idx="257">
                  <c:v>-5.528000000000002E-10</c:v>
                </c:pt>
                <c:pt idx="258">
                  <c:v>-5.403000000000003E-10</c:v>
                </c:pt>
                <c:pt idx="259">
                  <c:v>-5.2780000000000029E-10</c:v>
                </c:pt>
                <c:pt idx="260">
                  <c:v>-5.1530000000000017E-10</c:v>
                </c:pt>
                <c:pt idx="261">
                  <c:v>-5.0280000000000017E-10</c:v>
                </c:pt>
                <c:pt idx="262">
                  <c:v>-4.9030000000000026E-10</c:v>
                </c:pt>
                <c:pt idx="263">
                  <c:v>-4.7780000000000036E-10</c:v>
                </c:pt>
                <c:pt idx="264">
                  <c:v>-4.6530000000000014E-10</c:v>
                </c:pt>
                <c:pt idx="265">
                  <c:v>-4.5280000000000013E-10</c:v>
                </c:pt>
                <c:pt idx="266">
                  <c:v>-4.4030000000000028E-10</c:v>
                </c:pt>
                <c:pt idx="267">
                  <c:v>-4.2780000000000027E-10</c:v>
                </c:pt>
                <c:pt idx="268">
                  <c:v>-4.1530000000000021E-10</c:v>
                </c:pt>
                <c:pt idx="269">
                  <c:v>-4.028000000000001E-10</c:v>
                </c:pt>
                <c:pt idx="270">
                  <c:v>-3.9030000000000019E-10</c:v>
                </c:pt>
                <c:pt idx="271">
                  <c:v>-3.7780000000000024E-10</c:v>
                </c:pt>
                <c:pt idx="272">
                  <c:v>-3.6530000000000023E-10</c:v>
                </c:pt>
                <c:pt idx="273">
                  <c:v>-3.5280000000000022E-10</c:v>
                </c:pt>
                <c:pt idx="274">
                  <c:v>-3.4030000000000021E-10</c:v>
                </c:pt>
                <c:pt idx="275">
                  <c:v>-3.278000000000002E-10</c:v>
                </c:pt>
                <c:pt idx="276">
                  <c:v>-3.1530000000000014E-10</c:v>
                </c:pt>
                <c:pt idx="277">
                  <c:v>-3.0280000000000018E-10</c:v>
                </c:pt>
                <c:pt idx="278">
                  <c:v>-2.9030000000000018E-10</c:v>
                </c:pt>
                <c:pt idx="279">
                  <c:v>-2.7780000000000017E-10</c:v>
                </c:pt>
                <c:pt idx="280">
                  <c:v>-2.6530000000000016E-10</c:v>
                </c:pt>
                <c:pt idx="281">
                  <c:v>-2.5280000000000015E-10</c:v>
                </c:pt>
                <c:pt idx="282">
                  <c:v>-2.4030000000000009E-10</c:v>
                </c:pt>
                <c:pt idx="283">
                  <c:v>-2.2780000000000013E-10</c:v>
                </c:pt>
                <c:pt idx="284">
                  <c:v>-2.1530000000000013E-10</c:v>
                </c:pt>
                <c:pt idx="285">
                  <c:v>-2.0280000000000012E-10</c:v>
                </c:pt>
                <c:pt idx="286">
                  <c:v>-1.9030000000000011E-10</c:v>
                </c:pt>
                <c:pt idx="287">
                  <c:v>-1.778000000000001E-10</c:v>
                </c:pt>
                <c:pt idx="288">
                  <c:v>-1.6530000000000007E-10</c:v>
                </c:pt>
                <c:pt idx="289">
                  <c:v>-1.5280000000000008E-10</c:v>
                </c:pt>
                <c:pt idx="290">
                  <c:v>-1.4030000000000005E-10</c:v>
                </c:pt>
                <c:pt idx="291">
                  <c:v>-1.2780000000000004E-10</c:v>
                </c:pt>
                <c:pt idx="292">
                  <c:v>-1.1530000000000007E-10</c:v>
                </c:pt>
                <c:pt idx="293">
                  <c:v>-1.0280000000000006E-10</c:v>
                </c:pt>
                <c:pt idx="294">
                  <c:v>-9.0300000000000053E-11</c:v>
                </c:pt>
                <c:pt idx="295">
                  <c:v>-7.7800000000000057E-11</c:v>
                </c:pt>
                <c:pt idx="296">
                  <c:v>-6.5300000000000036E-11</c:v>
                </c:pt>
                <c:pt idx="297">
                  <c:v>-5.2800000000000034E-11</c:v>
                </c:pt>
                <c:pt idx="298">
                  <c:v>-4.0300000000000019E-11</c:v>
                </c:pt>
                <c:pt idx="299">
                  <c:v>-2.780000000000002E-11</c:v>
                </c:pt>
                <c:pt idx="300">
                  <c:v>-1.5300000000000011E-11</c:v>
                </c:pt>
                <c:pt idx="301">
                  <c:v>-2.8000000000000018E-12</c:v>
                </c:pt>
                <c:pt idx="302">
                  <c:v>9.7000000000000075E-12</c:v>
                </c:pt>
                <c:pt idx="303">
                  <c:v>2.2200000000000014E-11</c:v>
                </c:pt>
                <c:pt idx="304">
                  <c:v>3.470000000000002E-11</c:v>
                </c:pt>
                <c:pt idx="305">
                  <c:v>4.7200000000000028E-11</c:v>
                </c:pt>
                <c:pt idx="306">
                  <c:v>5.9700000000000037E-11</c:v>
                </c:pt>
                <c:pt idx="307">
                  <c:v>7.2200000000000032E-11</c:v>
                </c:pt>
                <c:pt idx="308">
                  <c:v>8.4700000000000054E-11</c:v>
                </c:pt>
                <c:pt idx="309">
                  <c:v>9.7200000000000062E-11</c:v>
                </c:pt>
                <c:pt idx="310">
                  <c:v>1.0970000000000006E-10</c:v>
                </c:pt>
                <c:pt idx="311">
                  <c:v>1.2220000000000005E-10</c:v>
                </c:pt>
                <c:pt idx="312">
                  <c:v>1.3470000000000006E-10</c:v>
                </c:pt>
                <c:pt idx="313">
                  <c:v>1.4720000000000004E-10</c:v>
                </c:pt>
                <c:pt idx="314">
                  <c:v>1.5970000000000008E-10</c:v>
                </c:pt>
                <c:pt idx="315">
                  <c:v>1.7220000000000009E-10</c:v>
                </c:pt>
                <c:pt idx="316">
                  <c:v>1.8470000000000007E-10</c:v>
                </c:pt>
                <c:pt idx="317">
                  <c:v>1.9720000000000013E-10</c:v>
                </c:pt>
                <c:pt idx="318">
                  <c:v>2.0970000000000011E-10</c:v>
                </c:pt>
                <c:pt idx="319">
                  <c:v>2.2220000000000012E-10</c:v>
                </c:pt>
                <c:pt idx="320">
                  <c:v>2.3470000000000008E-10</c:v>
                </c:pt>
                <c:pt idx="321">
                  <c:v>2.4720000000000009E-10</c:v>
                </c:pt>
                <c:pt idx="322">
                  <c:v>2.597000000000001E-10</c:v>
                </c:pt>
                <c:pt idx="323">
                  <c:v>2.7220000000000016E-10</c:v>
                </c:pt>
                <c:pt idx="324">
                  <c:v>2.8470000000000016E-10</c:v>
                </c:pt>
                <c:pt idx="325">
                  <c:v>2.9720000000000012E-10</c:v>
                </c:pt>
                <c:pt idx="326">
                  <c:v>3.0970000000000013E-10</c:v>
                </c:pt>
                <c:pt idx="327">
                  <c:v>3.2220000000000019E-10</c:v>
                </c:pt>
                <c:pt idx="328">
                  <c:v>3.3470000000000015E-10</c:v>
                </c:pt>
                <c:pt idx="329">
                  <c:v>3.4720000000000016E-10</c:v>
                </c:pt>
                <c:pt idx="330">
                  <c:v>3.5970000000000022E-10</c:v>
                </c:pt>
                <c:pt idx="331">
                  <c:v>3.7220000000000022E-10</c:v>
                </c:pt>
                <c:pt idx="332">
                  <c:v>3.8470000000000018E-10</c:v>
                </c:pt>
                <c:pt idx="333">
                  <c:v>3.9720000000000019E-10</c:v>
                </c:pt>
                <c:pt idx="334">
                  <c:v>4.097000000000002E-10</c:v>
                </c:pt>
                <c:pt idx="335">
                  <c:v>4.2220000000000021E-10</c:v>
                </c:pt>
                <c:pt idx="336">
                  <c:v>4.3470000000000022E-10</c:v>
                </c:pt>
                <c:pt idx="337">
                  <c:v>4.4720000000000028E-10</c:v>
                </c:pt>
                <c:pt idx="338">
                  <c:v>4.5970000000000023E-10</c:v>
                </c:pt>
                <c:pt idx="339">
                  <c:v>4.7220000000000019E-10</c:v>
                </c:pt>
                <c:pt idx="340">
                  <c:v>4.847000000000002E-10</c:v>
                </c:pt>
                <c:pt idx="341">
                  <c:v>4.9720000000000031E-10</c:v>
                </c:pt>
                <c:pt idx="342">
                  <c:v>5.0970000000000021E-10</c:v>
                </c:pt>
                <c:pt idx="343">
                  <c:v>5.2220000000000022E-10</c:v>
                </c:pt>
                <c:pt idx="344">
                  <c:v>5.3470000000000023E-10</c:v>
                </c:pt>
                <c:pt idx="345">
                  <c:v>5.4720000000000034E-10</c:v>
                </c:pt>
                <c:pt idx="346">
                  <c:v>5.5970000000000025E-10</c:v>
                </c:pt>
                <c:pt idx="347">
                  <c:v>5.7220000000000036E-10</c:v>
                </c:pt>
                <c:pt idx="348">
                  <c:v>5.8470000000000027E-10</c:v>
                </c:pt>
                <c:pt idx="349">
                  <c:v>5.9720000000000038E-10</c:v>
                </c:pt>
                <c:pt idx="350">
                  <c:v>6.0970000000000028E-10</c:v>
                </c:pt>
                <c:pt idx="351">
                  <c:v>6.2220000000000029E-10</c:v>
                </c:pt>
                <c:pt idx="352">
                  <c:v>6.347000000000003E-10</c:v>
                </c:pt>
                <c:pt idx="353">
                  <c:v>6.4720000000000041E-10</c:v>
                </c:pt>
                <c:pt idx="354">
                  <c:v>6.5970000000000032E-10</c:v>
                </c:pt>
                <c:pt idx="355">
                  <c:v>6.7220000000000033E-10</c:v>
                </c:pt>
                <c:pt idx="356">
                  <c:v>6.8470000000000033E-10</c:v>
                </c:pt>
                <c:pt idx="357">
                  <c:v>6.9720000000000045E-10</c:v>
                </c:pt>
                <c:pt idx="358">
                  <c:v>7.0970000000000035E-10</c:v>
                </c:pt>
                <c:pt idx="359">
                  <c:v>7.2220000000000046E-10</c:v>
                </c:pt>
                <c:pt idx="360">
                  <c:v>7.3470000000000037E-10</c:v>
                </c:pt>
                <c:pt idx="361">
                  <c:v>7.4720000000000048E-10</c:v>
                </c:pt>
                <c:pt idx="362">
                  <c:v>7.5970000000000039E-10</c:v>
                </c:pt>
                <c:pt idx="363">
                  <c:v>7.7220000000000039E-10</c:v>
                </c:pt>
                <c:pt idx="364">
                  <c:v>7.847000000000004E-10</c:v>
                </c:pt>
                <c:pt idx="365">
                  <c:v>7.9720000000000051E-10</c:v>
                </c:pt>
                <c:pt idx="366">
                  <c:v>8.0970000000000042E-10</c:v>
                </c:pt>
                <c:pt idx="367">
                  <c:v>8.2220000000000043E-10</c:v>
                </c:pt>
                <c:pt idx="368">
                  <c:v>8.3470000000000044E-10</c:v>
                </c:pt>
                <c:pt idx="369">
                  <c:v>8.4720000000000065E-10</c:v>
                </c:pt>
                <c:pt idx="370">
                  <c:v>8.5970000000000045E-10</c:v>
                </c:pt>
                <c:pt idx="371">
                  <c:v>8.7220000000000046E-10</c:v>
                </c:pt>
                <c:pt idx="372">
                  <c:v>8.8470000000000057E-10</c:v>
                </c:pt>
                <c:pt idx="373">
                  <c:v>8.9720000000000058E-10</c:v>
                </c:pt>
                <c:pt idx="374">
                  <c:v>9.0970000000000059E-10</c:v>
                </c:pt>
                <c:pt idx="375">
                  <c:v>9.222000000000005E-10</c:v>
                </c:pt>
                <c:pt idx="376">
                  <c:v>9.3470000000000071E-10</c:v>
                </c:pt>
                <c:pt idx="377">
                  <c:v>9.4720000000000062E-10</c:v>
                </c:pt>
                <c:pt idx="378">
                  <c:v>9.5970000000000073E-10</c:v>
                </c:pt>
                <c:pt idx="379">
                  <c:v>9.7220000000000043E-10</c:v>
                </c:pt>
                <c:pt idx="380">
                  <c:v>9.8470000000000075E-10</c:v>
                </c:pt>
                <c:pt idx="381">
                  <c:v>9.9720000000000065E-10</c:v>
                </c:pt>
                <c:pt idx="382">
                  <c:v>1.0097000000000001E-9</c:v>
                </c:pt>
                <c:pt idx="383">
                  <c:v>1.0222000000000005E-9</c:v>
                </c:pt>
                <c:pt idx="384">
                  <c:v>1.0347000000000006E-9</c:v>
                </c:pt>
                <c:pt idx="385">
                  <c:v>1.0472000000000005E-9</c:v>
                </c:pt>
                <c:pt idx="386">
                  <c:v>1.0597000000000004E-9</c:v>
                </c:pt>
                <c:pt idx="387">
                  <c:v>1.0722000000000005E-9</c:v>
                </c:pt>
                <c:pt idx="388">
                  <c:v>1.0847000000000006E-9</c:v>
                </c:pt>
                <c:pt idx="389">
                  <c:v>1.0972000000000005E-9</c:v>
                </c:pt>
                <c:pt idx="390">
                  <c:v>1.1097000000000004E-9</c:v>
                </c:pt>
                <c:pt idx="391">
                  <c:v>1.1222000000000003E-9</c:v>
                </c:pt>
                <c:pt idx="392">
                  <c:v>1.1347000000000006E-9</c:v>
                </c:pt>
                <c:pt idx="393">
                  <c:v>1.1472000000000003E-9</c:v>
                </c:pt>
                <c:pt idx="394">
                  <c:v>1.1597000000000005E-9</c:v>
                </c:pt>
                <c:pt idx="395">
                  <c:v>1.1722000000000006E-9</c:v>
                </c:pt>
                <c:pt idx="396">
                  <c:v>1.1847000000000007E-9</c:v>
                </c:pt>
                <c:pt idx="397">
                  <c:v>1.1972000000000006E-9</c:v>
                </c:pt>
                <c:pt idx="398">
                  <c:v>1.2097000000000003E-9</c:v>
                </c:pt>
                <c:pt idx="399">
                  <c:v>1.2222000000000006E-9</c:v>
                </c:pt>
                <c:pt idx="400">
                  <c:v>1.2347000000000005E-9</c:v>
                </c:pt>
              </c:numCache>
            </c:numRef>
          </c:xVal>
          <c:yVal>
            <c:numRef>
              <c:f>'C:\Users\Lu\Fast Timing\07082012\4mm^2\ZVA&amp;AM\1750V\[T5801.csv]T5801'!$C$100:$C$500</c:f>
              <c:numCache>
                <c:formatCode>General</c:formatCode>
                <c:ptCount val="401"/>
                <c:pt idx="0">
                  <c:v>-3.0100000000000001E-3</c:v>
                </c:pt>
                <c:pt idx="1">
                  <c:v>-2.8999999999999998E-3</c:v>
                </c:pt>
                <c:pt idx="2">
                  <c:v>-2.6400000000000004E-3</c:v>
                </c:pt>
                <c:pt idx="3">
                  <c:v>-2.4800000000000004E-3</c:v>
                </c:pt>
                <c:pt idx="4">
                  <c:v>-2.2200000000000006E-3</c:v>
                </c:pt>
                <c:pt idx="5">
                  <c:v>-2.0100000000000001E-3</c:v>
                </c:pt>
                <c:pt idx="6">
                  <c:v>-1.9500000000000001E-3</c:v>
                </c:pt>
                <c:pt idx="7">
                  <c:v>-1.8500000000000003E-3</c:v>
                </c:pt>
                <c:pt idx="8">
                  <c:v>-1.7400000000000002E-3</c:v>
                </c:pt>
                <c:pt idx="9">
                  <c:v>-1.6400000000000004E-3</c:v>
                </c:pt>
                <c:pt idx="10">
                  <c:v>-1.6400000000000004E-3</c:v>
                </c:pt>
                <c:pt idx="11">
                  <c:v>-1.6900000000000005E-3</c:v>
                </c:pt>
                <c:pt idx="12">
                  <c:v>-1.6400000000000004E-3</c:v>
                </c:pt>
                <c:pt idx="13">
                  <c:v>-1.6400000000000004E-3</c:v>
                </c:pt>
                <c:pt idx="14">
                  <c:v>-1.8000000000000004E-3</c:v>
                </c:pt>
                <c:pt idx="15">
                  <c:v>-1.9000000000000004E-3</c:v>
                </c:pt>
                <c:pt idx="16">
                  <c:v>-1.9500000000000001E-3</c:v>
                </c:pt>
                <c:pt idx="17">
                  <c:v>-2.0600000000000002E-3</c:v>
                </c:pt>
                <c:pt idx="18">
                  <c:v>-2.2700000000000003E-3</c:v>
                </c:pt>
                <c:pt idx="19">
                  <c:v>-2.3700000000000001E-3</c:v>
                </c:pt>
                <c:pt idx="20">
                  <c:v>-2.5300000000000001E-3</c:v>
                </c:pt>
                <c:pt idx="21">
                  <c:v>-2.6900000000000006E-3</c:v>
                </c:pt>
                <c:pt idx="22">
                  <c:v>-2.8999999999999998E-3</c:v>
                </c:pt>
                <c:pt idx="23">
                  <c:v>-3.1100000000000004E-3</c:v>
                </c:pt>
                <c:pt idx="24">
                  <c:v>-3.2700000000000008E-3</c:v>
                </c:pt>
                <c:pt idx="25">
                  <c:v>-3.4300000000000003E-3</c:v>
                </c:pt>
                <c:pt idx="26">
                  <c:v>-3.5300000000000006E-3</c:v>
                </c:pt>
                <c:pt idx="27">
                  <c:v>-3.6400000000000009E-3</c:v>
                </c:pt>
                <c:pt idx="28">
                  <c:v>-3.6900000000000006E-3</c:v>
                </c:pt>
                <c:pt idx="29">
                  <c:v>-3.8000000000000004E-3</c:v>
                </c:pt>
                <c:pt idx="30">
                  <c:v>-3.7400000000000003E-3</c:v>
                </c:pt>
                <c:pt idx="31">
                  <c:v>-3.6900000000000006E-3</c:v>
                </c:pt>
                <c:pt idx="32">
                  <c:v>-3.6900000000000006E-3</c:v>
                </c:pt>
                <c:pt idx="33">
                  <c:v>-3.6900000000000006E-3</c:v>
                </c:pt>
                <c:pt idx="34">
                  <c:v>-3.4800000000000005E-3</c:v>
                </c:pt>
                <c:pt idx="35">
                  <c:v>-3.4800000000000005E-3</c:v>
                </c:pt>
                <c:pt idx="36">
                  <c:v>-3.2200000000000006E-3</c:v>
                </c:pt>
                <c:pt idx="37">
                  <c:v>-3.0100000000000001E-3</c:v>
                </c:pt>
                <c:pt idx="38">
                  <c:v>-2.8000000000000004E-3</c:v>
                </c:pt>
                <c:pt idx="39">
                  <c:v>-2.4800000000000004E-3</c:v>
                </c:pt>
                <c:pt idx="40">
                  <c:v>-2.2700000000000003E-3</c:v>
                </c:pt>
                <c:pt idx="41">
                  <c:v>-2.0100000000000001E-3</c:v>
                </c:pt>
                <c:pt idx="42">
                  <c:v>-1.6900000000000005E-3</c:v>
                </c:pt>
                <c:pt idx="43">
                  <c:v>-1.3699999999999999E-3</c:v>
                </c:pt>
                <c:pt idx="44">
                  <c:v>-1.0600000000000002E-3</c:v>
                </c:pt>
                <c:pt idx="45">
                  <c:v>-8.5000000000000039E-4</c:v>
                </c:pt>
                <c:pt idx="46">
                  <c:v>-6.4000000000000027E-4</c:v>
                </c:pt>
                <c:pt idx="47">
                  <c:v>-3.7000000000000005E-4</c:v>
                </c:pt>
                <c:pt idx="48">
                  <c:v>0</c:v>
                </c:pt>
                <c:pt idx="49">
                  <c:v>5.0000000000000016E-5</c:v>
                </c:pt>
                <c:pt idx="50">
                  <c:v>3.1000000000000005E-4</c:v>
                </c:pt>
                <c:pt idx="51">
                  <c:v>5.8000000000000011E-4</c:v>
                </c:pt>
                <c:pt idx="52">
                  <c:v>7.3000000000000018E-4</c:v>
                </c:pt>
                <c:pt idx="53">
                  <c:v>7.9000000000000023E-4</c:v>
                </c:pt>
                <c:pt idx="54">
                  <c:v>1.0000000000000002E-3</c:v>
                </c:pt>
                <c:pt idx="55">
                  <c:v>1.1000000000000003E-3</c:v>
                </c:pt>
                <c:pt idx="56">
                  <c:v>1.3100000000000002E-3</c:v>
                </c:pt>
                <c:pt idx="57">
                  <c:v>1.3100000000000002E-3</c:v>
                </c:pt>
                <c:pt idx="58">
                  <c:v>1.4700000000000002E-3</c:v>
                </c:pt>
                <c:pt idx="59">
                  <c:v>1.4200000000000003E-3</c:v>
                </c:pt>
                <c:pt idx="60">
                  <c:v>1.4200000000000003E-3</c:v>
                </c:pt>
                <c:pt idx="61">
                  <c:v>1.4200000000000003E-3</c:v>
                </c:pt>
                <c:pt idx="62">
                  <c:v>1.2600000000000003E-3</c:v>
                </c:pt>
                <c:pt idx="63">
                  <c:v>1.1600000000000004E-3</c:v>
                </c:pt>
                <c:pt idx="64">
                  <c:v>9.4000000000000041E-4</c:v>
                </c:pt>
                <c:pt idx="65">
                  <c:v>8.4000000000000025E-4</c:v>
                </c:pt>
                <c:pt idx="66">
                  <c:v>6.3000000000000013E-4</c:v>
                </c:pt>
                <c:pt idx="67">
                  <c:v>5.2000000000000006E-4</c:v>
                </c:pt>
                <c:pt idx="68">
                  <c:v>3.7000000000000005E-4</c:v>
                </c:pt>
                <c:pt idx="69">
                  <c:v>2.6000000000000003E-4</c:v>
                </c:pt>
                <c:pt idx="70">
                  <c:v>1.0000000000000002E-4</c:v>
                </c:pt>
                <c:pt idx="71">
                  <c:v>0</c:v>
                </c:pt>
                <c:pt idx="72">
                  <c:v>-2.1000000000000006E-4</c:v>
                </c:pt>
                <c:pt idx="73">
                  <c:v>-2.1000000000000006E-4</c:v>
                </c:pt>
                <c:pt idx="74">
                  <c:v>-3.2000000000000013E-4</c:v>
                </c:pt>
                <c:pt idx="75">
                  <c:v>-4.8000000000000007E-4</c:v>
                </c:pt>
                <c:pt idx="76">
                  <c:v>-5.8000000000000011E-4</c:v>
                </c:pt>
                <c:pt idx="77">
                  <c:v>-5.8000000000000011E-4</c:v>
                </c:pt>
                <c:pt idx="78">
                  <c:v>-7.400000000000001E-4</c:v>
                </c:pt>
                <c:pt idx="79">
                  <c:v>-8.5000000000000039E-4</c:v>
                </c:pt>
                <c:pt idx="80">
                  <c:v>-1.0000000000000002E-3</c:v>
                </c:pt>
                <c:pt idx="81">
                  <c:v>-1.1100000000000003E-3</c:v>
                </c:pt>
                <c:pt idx="82">
                  <c:v>-1.1600000000000004E-3</c:v>
                </c:pt>
                <c:pt idx="83">
                  <c:v>-1.2199999999999997E-3</c:v>
                </c:pt>
                <c:pt idx="84">
                  <c:v>-1.1600000000000004E-3</c:v>
                </c:pt>
                <c:pt idx="85">
                  <c:v>-1.2700000000000003E-3</c:v>
                </c:pt>
                <c:pt idx="86">
                  <c:v>-1.2700000000000003E-3</c:v>
                </c:pt>
                <c:pt idx="87">
                  <c:v>-1.1600000000000004E-3</c:v>
                </c:pt>
                <c:pt idx="88">
                  <c:v>-1.1100000000000003E-3</c:v>
                </c:pt>
                <c:pt idx="89">
                  <c:v>-1.1600000000000004E-3</c:v>
                </c:pt>
                <c:pt idx="90">
                  <c:v>-9.5000000000000021E-4</c:v>
                </c:pt>
                <c:pt idx="91">
                  <c:v>-8.5000000000000039E-4</c:v>
                </c:pt>
                <c:pt idx="92">
                  <c:v>-7.400000000000001E-4</c:v>
                </c:pt>
                <c:pt idx="93">
                  <c:v>-4.8000000000000007E-4</c:v>
                </c:pt>
                <c:pt idx="94">
                  <c:v>-3.2000000000000013E-4</c:v>
                </c:pt>
                <c:pt idx="95">
                  <c:v>-1.1000000000000003E-4</c:v>
                </c:pt>
                <c:pt idx="96">
                  <c:v>2.1000000000000006E-4</c:v>
                </c:pt>
                <c:pt idx="97">
                  <c:v>3.7000000000000005E-4</c:v>
                </c:pt>
                <c:pt idx="98">
                  <c:v>6.3000000000000013E-4</c:v>
                </c:pt>
                <c:pt idx="99">
                  <c:v>9.4000000000000041E-4</c:v>
                </c:pt>
                <c:pt idx="100">
                  <c:v>1.2099999999999997E-3</c:v>
                </c:pt>
                <c:pt idx="101">
                  <c:v>1.5200000000000003E-3</c:v>
                </c:pt>
                <c:pt idx="102">
                  <c:v>1.7899999999999999E-3</c:v>
                </c:pt>
                <c:pt idx="103">
                  <c:v>2.1600000000000005E-3</c:v>
                </c:pt>
                <c:pt idx="104">
                  <c:v>2.47E-3</c:v>
                </c:pt>
                <c:pt idx="105">
                  <c:v>2.7400000000000002E-3</c:v>
                </c:pt>
                <c:pt idx="106">
                  <c:v>3.0000000000000005E-3</c:v>
                </c:pt>
                <c:pt idx="107">
                  <c:v>3.3200000000000005E-3</c:v>
                </c:pt>
                <c:pt idx="108">
                  <c:v>3.680000000000001E-3</c:v>
                </c:pt>
                <c:pt idx="109">
                  <c:v>4.0500000000000006E-3</c:v>
                </c:pt>
                <c:pt idx="110">
                  <c:v>4.530000000000001E-3</c:v>
                </c:pt>
                <c:pt idx="111">
                  <c:v>4.8400000000000006E-3</c:v>
                </c:pt>
                <c:pt idx="112">
                  <c:v>5.4200000000000012E-3</c:v>
                </c:pt>
                <c:pt idx="113">
                  <c:v>5.7400000000000012E-3</c:v>
                </c:pt>
                <c:pt idx="114">
                  <c:v>6.1100000000000008E-3</c:v>
                </c:pt>
                <c:pt idx="115">
                  <c:v>6.4800000000000014E-3</c:v>
                </c:pt>
                <c:pt idx="116">
                  <c:v>6.8500000000000011E-3</c:v>
                </c:pt>
                <c:pt idx="117">
                  <c:v>7.1600000000000006E-3</c:v>
                </c:pt>
                <c:pt idx="118">
                  <c:v>7.5800000000000017E-3</c:v>
                </c:pt>
                <c:pt idx="119">
                  <c:v>7.7400000000000012E-3</c:v>
                </c:pt>
                <c:pt idx="120">
                  <c:v>7.9500000000000022E-3</c:v>
                </c:pt>
                <c:pt idx="121">
                  <c:v>8.1100000000000026E-3</c:v>
                </c:pt>
                <c:pt idx="122">
                  <c:v>8.3200000000000027E-3</c:v>
                </c:pt>
                <c:pt idx="123">
                  <c:v>8.5300000000000029E-3</c:v>
                </c:pt>
                <c:pt idx="124">
                  <c:v>8.8500000000000037E-3</c:v>
                </c:pt>
                <c:pt idx="125">
                  <c:v>9.1100000000000018E-3</c:v>
                </c:pt>
                <c:pt idx="126">
                  <c:v>9.4800000000000023E-3</c:v>
                </c:pt>
                <c:pt idx="127">
                  <c:v>9.8500000000000029E-3</c:v>
                </c:pt>
                <c:pt idx="128">
                  <c:v>1.0220000000000002E-2</c:v>
                </c:pt>
                <c:pt idx="129">
                  <c:v>1.0480000000000001E-2</c:v>
                </c:pt>
                <c:pt idx="130">
                  <c:v>1.085E-2</c:v>
                </c:pt>
                <c:pt idx="131">
                  <c:v>1.1220000000000003E-2</c:v>
                </c:pt>
                <c:pt idx="132">
                  <c:v>1.1480000000000002E-2</c:v>
                </c:pt>
                <c:pt idx="133">
                  <c:v>1.1800000000000003E-2</c:v>
                </c:pt>
                <c:pt idx="134">
                  <c:v>1.201E-2</c:v>
                </c:pt>
                <c:pt idx="135">
                  <c:v>1.227E-2</c:v>
                </c:pt>
                <c:pt idx="136">
                  <c:v>1.259E-2</c:v>
                </c:pt>
                <c:pt idx="137">
                  <c:v>1.2640000000000002E-2</c:v>
                </c:pt>
                <c:pt idx="138">
                  <c:v>1.2800000000000002E-2</c:v>
                </c:pt>
                <c:pt idx="139">
                  <c:v>1.285E-2</c:v>
                </c:pt>
                <c:pt idx="140">
                  <c:v>1.3010000000000001E-2</c:v>
                </c:pt>
                <c:pt idx="141">
                  <c:v>1.3060000000000002E-2</c:v>
                </c:pt>
                <c:pt idx="142">
                  <c:v>1.3120000000000001E-2</c:v>
                </c:pt>
                <c:pt idx="143">
                  <c:v>1.3120000000000001E-2</c:v>
                </c:pt>
                <c:pt idx="144">
                  <c:v>1.2959999999999998E-2</c:v>
                </c:pt>
                <c:pt idx="145">
                  <c:v>1.2749999999999997E-2</c:v>
                </c:pt>
                <c:pt idx="146">
                  <c:v>1.2330000000000001E-2</c:v>
                </c:pt>
                <c:pt idx="147">
                  <c:v>1.1960000000000004E-2</c:v>
                </c:pt>
                <c:pt idx="148">
                  <c:v>1.1270000000000001E-2</c:v>
                </c:pt>
                <c:pt idx="149">
                  <c:v>1.0480000000000001E-2</c:v>
                </c:pt>
                <c:pt idx="150">
                  <c:v>9.6900000000000007E-3</c:v>
                </c:pt>
                <c:pt idx="151">
                  <c:v>8.4800000000000032E-3</c:v>
                </c:pt>
                <c:pt idx="152">
                  <c:v>7.1600000000000006E-3</c:v>
                </c:pt>
                <c:pt idx="153">
                  <c:v>5.7400000000000012E-3</c:v>
                </c:pt>
                <c:pt idx="154">
                  <c:v>4.1599999999999996E-3</c:v>
                </c:pt>
                <c:pt idx="155">
                  <c:v>2.31E-3</c:v>
                </c:pt>
                <c:pt idx="156">
                  <c:v>3.1000000000000005E-4</c:v>
                </c:pt>
                <c:pt idx="157">
                  <c:v>-1.9500000000000001E-3</c:v>
                </c:pt>
                <c:pt idx="158">
                  <c:v>-4.5400000000000006E-3</c:v>
                </c:pt>
                <c:pt idx="159">
                  <c:v>-7.2200000000000007E-3</c:v>
                </c:pt>
                <c:pt idx="160">
                  <c:v>-1.0070000000000001E-2</c:v>
                </c:pt>
                <c:pt idx="161">
                  <c:v>-1.3120000000000001E-2</c:v>
                </c:pt>
                <c:pt idx="162">
                  <c:v>-1.6389999999999998E-2</c:v>
                </c:pt>
                <c:pt idx="163">
                  <c:v>-1.9820000000000004E-2</c:v>
                </c:pt>
                <c:pt idx="164">
                  <c:v>-2.3290000000000002E-2</c:v>
                </c:pt>
                <c:pt idx="165">
                  <c:v>-2.7090000000000003E-2</c:v>
                </c:pt>
                <c:pt idx="166">
                  <c:v>-3.0720000000000001E-2</c:v>
                </c:pt>
                <c:pt idx="167">
                  <c:v>-3.4729999999999997E-2</c:v>
                </c:pt>
                <c:pt idx="168">
                  <c:v>-3.857E-2</c:v>
                </c:pt>
                <c:pt idx="169">
                  <c:v>-4.2580000000000007E-2</c:v>
                </c:pt>
                <c:pt idx="170">
                  <c:v>-4.6530000000000002E-2</c:v>
                </c:pt>
                <c:pt idx="171">
                  <c:v>-5.0540000000000002E-2</c:v>
                </c:pt>
                <c:pt idx="172">
                  <c:v>-5.4540000000000005E-2</c:v>
                </c:pt>
                <c:pt idx="173">
                  <c:v>-5.8650000000000001E-2</c:v>
                </c:pt>
                <c:pt idx="174">
                  <c:v>-6.2600000000000003E-2</c:v>
                </c:pt>
                <c:pt idx="175">
                  <c:v>-6.6549999999999998E-2</c:v>
                </c:pt>
                <c:pt idx="176">
                  <c:v>-7.0239999999999997E-2</c:v>
                </c:pt>
                <c:pt idx="177">
                  <c:v>-7.3880000000000001E-2</c:v>
                </c:pt>
                <c:pt idx="178">
                  <c:v>-7.7360000000000012E-2</c:v>
                </c:pt>
                <c:pt idx="179">
                  <c:v>-8.0570000000000017E-2</c:v>
                </c:pt>
                <c:pt idx="180">
                  <c:v>-8.3420000000000008E-2</c:v>
                </c:pt>
                <c:pt idx="181">
                  <c:v>-8.6210000000000009E-2</c:v>
                </c:pt>
                <c:pt idx="182">
                  <c:v>-8.858000000000002E-2</c:v>
                </c:pt>
                <c:pt idx="183">
                  <c:v>-9.0640000000000026E-2</c:v>
                </c:pt>
                <c:pt idx="184">
                  <c:v>-9.2530000000000015E-2</c:v>
                </c:pt>
                <c:pt idx="185">
                  <c:v>-9.3900000000000039E-2</c:v>
                </c:pt>
                <c:pt idx="186">
                  <c:v>-9.5010000000000025E-2</c:v>
                </c:pt>
                <c:pt idx="187">
                  <c:v>-9.5800000000000024E-2</c:v>
                </c:pt>
                <c:pt idx="188">
                  <c:v>-9.6380000000000007E-2</c:v>
                </c:pt>
                <c:pt idx="189">
                  <c:v>-9.648000000000001E-2</c:v>
                </c:pt>
                <c:pt idx="190">
                  <c:v>-9.6380000000000007E-2</c:v>
                </c:pt>
                <c:pt idx="191">
                  <c:v>-9.5850000000000019E-2</c:v>
                </c:pt>
                <c:pt idx="192">
                  <c:v>-9.4900000000000026E-2</c:v>
                </c:pt>
                <c:pt idx="193">
                  <c:v>-9.3740000000000018E-2</c:v>
                </c:pt>
                <c:pt idx="194">
                  <c:v>-9.2110000000000011E-2</c:v>
                </c:pt>
                <c:pt idx="195">
                  <c:v>-9.0160000000000004E-2</c:v>
                </c:pt>
                <c:pt idx="196">
                  <c:v>-8.7840000000000001E-2</c:v>
                </c:pt>
                <c:pt idx="197">
                  <c:v>-8.5260000000000002E-2</c:v>
                </c:pt>
                <c:pt idx="198">
                  <c:v>-8.226E-2</c:v>
                </c:pt>
                <c:pt idx="199">
                  <c:v>-7.8939999999999996E-2</c:v>
                </c:pt>
                <c:pt idx="200">
                  <c:v>-7.530000000000002E-2</c:v>
                </c:pt>
                <c:pt idx="201">
                  <c:v>-7.1349999999999997E-2</c:v>
                </c:pt>
                <c:pt idx="202">
                  <c:v>-6.7129999999999995E-2</c:v>
                </c:pt>
                <c:pt idx="203">
                  <c:v>-6.2659999999999993E-2</c:v>
                </c:pt>
                <c:pt idx="204">
                  <c:v>-5.7860000000000009E-2</c:v>
                </c:pt>
                <c:pt idx="205">
                  <c:v>-5.2909999999999999E-2</c:v>
                </c:pt>
                <c:pt idx="206">
                  <c:v>-4.7740000000000005E-2</c:v>
                </c:pt>
                <c:pt idx="207">
                  <c:v>-4.2370000000000005E-2</c:v>
                </c:pt>
                <c:pt idx="208">
                  <c:v>-3.663000000000001E-2</c:v>
                </c:pt>
                <c:pt idx="209">
                  <c:v>-3.0880000000000005E-2</c:v>
                </c:pt>
                <c:pt idx="210">
                  <c:v>-2.4820000000000002E-2</c:v>
                </c:pt>
                <c:pt idx="211">
                  <c:v>-1.8660000000000003E-2</c:v>
                </c:pt>
                <c:pt idx="212">
                  <c:v>-1.2330000000000001E-2</c:v>
                </c:pt>
                <c:pt idx="213">
                  <c:v>-5.8000000000000005E-3</c:v>
                </c:pt>
                <c:pt idx="214">
                  <c:v>7.9000000000000023E-4</c:v>
                </c:pt>
                <c:pt idx="215">
                  <c:v>7.4800000000000014E-3</c:v>
                </c:pt>
                <c:pt idx="216">
                  <c:v>1.4330000000000001E-2</c:v>
                </c:pt>
                <c:pt idx="217">
                  <c:v>2.1340000000000001E-2</c:v>
                </c:pt>
                <c:pt idx="218">
                  <c:v>2.8240000000000001E-2</c:v>
                </c:pt>
                <c:pt idx="219">
                  <c:v>3.5250000000000004E-2</c:v>
                </c:pt>
                <c:pt idx="220">
                  <c:v>4.2470000000000001E-2</c:v>
                </c:pt>
                <c:pt idx="221">
                  <c:v>4.9630000000000007E-2</c:v>
                </c:pt>
                <c:pt idx="222">
                  <c:v>5.668999999999999E-2</c:v>
                </c:pt>
                <c:pt idx="223">
                  <c:v>6.3750000000000001E-2</c:v>
                </c:pt>
                <c:pt idx="224">
                  <c:v>7.0870000000000002E-2</c:v>
                </c:pt>
                <c:pt idx="225">
                  <c:v>7.7979999999999994E-2</c:v>
                </c:pt>
                <c:pt idx="226">
                  <c:v>8.4830000000000017E-2</c:v>
                </c:pt>
                <c:pt idx="227">
                  <c:v>9.179000000000001E-2</c:v>
                </c:pt>
                <c:pt idx="228">
                  <c:v>9.8480000000000012E-2</c:v>
                </c:pt>
                <c:pt idx="229">
                  <c:v>0.10507000000000001</c:v>
                </c:pt>
                <c:pt idx="230">
                  <c:v>0.11149000000000002</c:v>
                </c:pt>
                <c:pt idx="231">
                  <c:v>0.11771000000000001</c:v>
                </c:pt>
                <c:pt idx="232">
                  <c:v>0.12372000000000002</c:v>
                </c:pt>
                <c:pt idx="233">
                  <c:v>0.12941000000000003</c:v>
                </c:pt>
                <c:pt idx="234">
                  <c:v>0.13478000000000001</c:v>
                </c:pt>
                <c:pt idx="235">
                  <c:v>0.13995000000000002</c:v>
                </c:pt>
                <c:pt idx="236">
                  <c:v>0.14490000000000003</c:v>
                </c:pt>
                <c:pt idx="237">
                  <c:v>0.14927000000000001</c:v>
                </c:pt>
                <c:pt idx="238">
                  <c:v>0.15354000000000004</c:v>
                </c:pt>
                <c:pt idx="239">
                  <c:v>0.15728000000000003</c:v>
                </c:pt>
                <c:pt idx="240">
                  <c:v>0.16070999999999999</c:v>
                </c:pt>
                <c:pt idx="241">
                  <c:v>0.16370999999999999</c:v>
                </c:pt>
                <c:pt idx="242">
                  <c:v>0.16619</c:v>
                </c:pt>
                <c:pt idx="243">
                  <c:v>0.16830000000000001</c:v>
                </c:pt>
                <c:pt idx="244">
                  <c:v>0.16983000000000001</c:v>
                </c:pt>
                <c:pt idx="245">
                  <c:v>0.17097999999999999</c:v>
                </c:pt>
                <c:pt idx="246">
                  <c:v>0.17151000000000002</c:v>
                </c:pt>
                <c:pt idx="247">
                  <c:v>0.17155999999999999</c:v>
                </c:pt>
                <c:pt idx="248">
                  <c:v>0.17125000000000001</c:v>
                </c:pt>
                <c:pt idx="249">
                  <c:v>0.17030000000000001</c:v>
                </c:pt>
                <c:pt idx="250">
                  <c:v>0.16888</c:v>
                </c:pt>
                <c:pt idx="251">
                  <c:v>0.16682</c:v>
                </c:pt>
                <c:pt idx="252">
                  <c:v>0.16439999999999999</c:v>
                </c:pt>
                <c:pt idx="253">
                  <c:v>0.16155</c:v>
                </c:pt>
                <c:pt idx="254">
                  <c:v>0.15797000000000003</c:v>
                </c:pt>
                <c:pt idx="255">
                  <c:v>0.15402000000000002</c:v>
                </c:pt>
                <c:pt idx="256">
                  <c:v>0.14970000000000003</c:v>
                </c:pt>
                <c:pt idx="257">
                  <c:v>0.14490000000000003</c:v>
                </c:pt>
                <c:pt idx="258">
                  <c:v>0.13952999999999999</c:v>
                </c:pt>
                <c:pt idx="259">
                  <c:v>0.13389000000000001</c:v>
                </c:pt>
                <c:pt idx="260">
                  <c:v>0.12772</c:v>
                </c:pt>
                <c:pt idx="261">
                  <c:v>0.12139999999999998</c:v>
                </c:pt>
                <c:pt idx="262">
                  <c:v>0.11459999999999998</c:v>
                </c:pt>
                <c:pt idx="263">
                  <c:v>0.10749000000000002</c:v>
                </c:pt>
                <c:pt idx="264">
                  <c:v>0.10006000000000001</c:v>
                </c:pt>
                <c:pt idx="265">
                  <c:v>9.2370000000000008E-2</c:v>
                </c:pt>
                <c:pt idx="266">
                  <c:v>8.4520000000000026E-2</c:v>
                </c:pt>
                <c:pt idx="267">
                  <c:v>7.6450000000000004E-2</c:v>
                </c:pt>
                <c:pt idx="268">
                  <c:v>6.8180000000000004E-2</c:v>
                </c:pt>
                <c:pt idx="269">
                  <c:v>5.9750000000000004E-2</c:v>
                </c:pt>
                <c:pt idx="270">
                  <c:v>5.1269999999999996E-2</c:v>
                </c:pt>
                <c:pt idx="271">
                  <c:v>4.2520000000000002E-2</c:v>
                </c:pt>
                <c:pt idx="272">
                  <c:v>3.388E-2</c:v>
                </c:pt>
                <c:pt idx="273">
                  <c:v>2.5240000000000002E-2</c:v>
                </c:pt>
                <c:pt idx="274">
                  <c:v>1.6590000000000001E-2</c:v>
                </c:pt>
                <c:pt idx="275">
                  <c:v>7.9500000000000022E-3</c:v>
                </c:pt>
                <c:pt idx="276">
                  <c:v>-6.4000000000000027E-4</c:v>
                </c:pt>
                <c:pt idx="277">
                  <c:v>-9.0100000000000006E-3</c:v>
                </c:pt>
                <c:pt idx="278">
                  <c:v>-1.729E-2</c:v>
                </c:pt>
                <c:pt idx="279">
                  <c:v>-2.5399999999999999E-2</c:v>
                </c:pt>
                <c:pt idx="280">
                  <c:v>-3.3360000000000001E-2</c:v>
                </c:pt>
                <c:pt idx="281">
                  <c:v>-4.1050000000000003E-2</c:v>
                </c:pt>
                <c:pt idx="282">
                  <c:v>-4.8529999999999997E-2</c:v>
                </c:pt>
                <c:pt idx="283">
                  <c:v>-5.5700000000000006E-2</c:v>
                </c:pt>
                <c:pt idx="284">
                  <c:v>-6.2549999999999994E-2</c:v>
                </c:pt>
                <c:pt idx="285">
                  <c:v>-6.9190000000000015E-2</c:v>
                </c:pt>
                <c:pt idx="286">
                  <c:v>-7.5569999999999998E-2</c:v>
                </c:pt>
                <c:pt idx="287">
                  <c:v>-8.141000000000001E-2</c:v>
                </c:pt>
                <c:pt idx="288">
                  <c:v>-8.6950000000000013E-2</c:v>
                </c:pt>
                <c:pt idx="289">
                  <c:v>-9.222000000000001E-2</c:v>
                </c:pt>
                <c:pt idx="290">
                  <c:v>-9.7010000000000027E-2</c:v>
                </c:pt>
                <c:pt idx="291">
                  <c:v>-0.10149000000000001</c:v>
                </c:pt>
                <c:pt idx="292">
                  <c:v>-0.10555</c:v>
                </c:pt>
                <c:pt idx="293">
                  <c:v>-0.10913000000000002</c:v>
                </c:pt>
                <c:pt idx="294">
                  <c:v>-0.1124</c:v>
                </c:pt>
                <c:pt idx="295">
                  <c:v>-0.11514000000000002</c:v>
                </c:pt>
                <c:pt idx="296">
                  <c:v>-0.11751</c:v>
                </c:pt>
                <c:pt idx="297">
                  <c:v>-0.11946000000000001</c:v>
                </c:pt>
                <c:pt idx="298">
                  <c:v>-0.12088</c:v>
                </c:pt>
                <c:pt idx="299">
                  <c:v>-0.12193000000000001</c:v>
                </c:pt>
                <c:pt idx="300">
                  <c:v>-0.12262000000000003</c:v>
                </c:pt>
                <c:pt idx="301">
                  <c:v>-0.12273000000000003</c:v>
                </c:pt>
                <c:pt idx="302">
                  <c:v>-0.12257000000000001</c:v>
                </c:pt>
                <c:pt idx="303">
                  <c:v>-0.12204000000000001</c:v>
                </c:pt>
                <c:pt idx="304">
                  <c:v>-0.12109000000000002</c:v>
                </c:pt>
                <c:pt idx="305">
                  <c:v>-0.11971999999999998</c:v>
                </c:pt>
                <c:pt idx="306">
                  <c:v>-0.11804000000000002</c:v>
                </c:pt>
                <c:pt idx="307">
                  <c:v>-0.11613999999999998</c:v>
                </c:pt>
                <c:pt idx="308">
                  <c:v>-0.11382</c:v>
                </c:pt>
                <c:pt idx="309">
                  <c:v>-0.11133999999999997</c:v>
                </c:pt>
                <c:pt idx="310">
                  <c:v>-0.10854999999999998</c:v>
                </c:pt>
                <c:pt idx="311">
                  <c:v>-0.10528000000000001</c:v>
                </c:pt>
                <c:pt idx="312">
                  <c:v>-0.10202000000000001</c:v>
                </c:pt>
                <c:pt idx="313">
                  <c:v>-9.8330000000000015E-2</c:v>
                </c:pt>
                <c:pt idx="314">
                  <c:v>-9.4480000000000008E-2</c:v>
                </c:pt>
                <c:pt idx="315">
                  <c:v>-9.0420000000000014E-2</c:v>
                </c:pt>
                <c:pt idx="316">
                  <c:v>-8.616E-2</c:v>
                </c:pt>
                <c:pt idx="317">
                  <c:v>-8.1780000000000005E-2</c:v>
                </c:pt>
                <c:pt idx="318">
                  <c:v>-7.7200000000000019E-2</c:v>
                </c:pt>
                <c:pt idx="319">
                  <c:v>-7.2510000000000019E-2</c:v>
                </c:pt>
                <c:pt idx="320">
                  <c:v>-6.7659999999999998E-2</c:v>
                </c:pt>
                <c:pt idx="321">
                  <c:v>-6.2810000000000019E-2</c:v>
                </c:pt>
                <c:pt idx="322">
                  <c:v>-5.791000000000001E-2</c:v>
                </c:pt>
                <c:pt idx="323">
                  <c:v>-5.3069999999999999E-2</c:v>
                </c:pt>
                <c:pt idx="324">
                  <c:v>-4.8219999999999999E-2</c:v>
                </c:pt>
                <c:pt idx="325">
                  <c:v>-4.326E-2</c:v>
                </c:pt>
                <c:pt idx="326">
                  <c:v>-3.8359999999999998E-2</c:v>
                </c:pt>
                <c:pt idx="327">
                  <c:v>-3.3570000000000003E-2</c:v>
                </c:pt>
                <c:pt idx="328">
                  <c:v>-2.8830000000000005E-2</c:v>
                </c:pt>
                <c:pt idx="329">
                  <c:v>-2.393E-2</c:v>
                </c:pt>
                <c:pt idx="330">
                  <c:v>-1.9290000000000005E-2</c:v>
                </c:pt>
                <c:pt idx="331">
                  <c:v>-1.4710000000000001E-2</c:v>
                </c:pt>
                <c:pt idx="332">
                  <c:v>-1.023E-2</c:v>
                </c:pt>
                <c:pt idx="333">
                  <c:v>-5.7500000000000008E-3</c:v>
                </c:pt>
                <c:pt idx="334">
                  <c:v>-1.3699999999999999E-3</c:v>
                </c:pt>
                <c:pt idx="335">
                  <c:v>2.8400000000000005E-3</c:v>
                </c:pt>
                <c:pt idx="336">
                  <c:v>6.8500000000000011E-3</c:v>
                </c:pt>
                <c:pt idx="337">
                  <c:v>1.059E-2</c:v>
                </c:pt>
                <c:pt idx="338">
                  <c:v>1.438E-2</c:v>
                </c:pt>
                <c:pt idx="339">
                  <c:v>1.7960000000000004E-2</c:v>
                </c:pt>
                <c:pt idx="340">
                  <c:v>2.1180000000000001E-2</c:v>
                </c:pt>
                <c:pt idx="341">
                  <c:v>2.4389999999999998E-2</c:v>
                </c:pt>
                <c:pt idx="342">
                  <c:v>2.7340000000000003E-2</c:v>
                </c:pt>
                <c:pt idx="343">
                  <c:v>3.0030000000000005E-2</c:v>
                </c:pt>
                <c:pt idx="344">
                  <c:v>3.2559999999999999E-2</c:v>
                </c:pt>
                <c:pt idx="345">
                  <c:v>3.5040000000000002E-2</c:v>
                </c:pt>
                <c:pt idx="346">
                  <c:v>3.7250000000000005E-2</c:v>
                </c:pt>
                <c:pt idx="347">
                  <c:v>3.9149999999999997E-2</c:v>
                </c:pt>
                <c:pt idx="348">
                  <c:v>4.089000000000001E-2</c:v>
                </c:pt>
                <c:pt idx="349">
                  <c:v>4.2310000000000014E-2</c:v>
                </c:pt>
                <c:pt idx="350">
                  <c:v>4.3569999999999998E-2</c:v>
                </c:pt>
                <c:pt idx="351">
                  <c:v>4.4630000000000003E-2</c:v>
                </c:pt>
                <c:pt idx="352">
                  <c:v>4.5420000000000002E-2</c:v>
                </c:pt>
                <c:pt idx="353">
                  <c:v>4.6100000000000002E-2</c:v>
                </c:pt>
                <c:pt idx="354">
                  <c:v>4.6469999999999997E-2</c:v>
                </c:pt>
                <c:pt idx="355">
                  <c:v>4.6789999999999998E-2</c:v>
                </c:pt>
                <c:pt idx="356">
                  <c:v>4.6890000000000008E-2</c:v>
                </c:pt>
                <c:pt idx="357">
                  <c:v>4.684E-2</c:v>
                </c:pt>
                <c:pt idx="358">
                  <c:v>4.6469999999999997E-2</c:v>
                </c:pt>
                <c:pt idx="359">
                  <c:v>4.5940000000000002E-2</c:v>
                </c:pt>
                <c:pt idx="360">
                  <c:v>4.5260000000000002E-2</c:v>
                </c:pt>
                <c:pt idx="361">
                  <c:v>4.4360000000000004E-2</c:v>
                </c:pt>
                <c:pt idx="362">
                  <c:v>4.3310000000000008E-2</c:v>
                </c:pt>
                <c:pt idx="363">
                  <c:v>4.1990000000000006E-2</c:v>
                </c:pt>
                <c:pt idx="364">
                  <c:v>4.052E-2</c:v>
                </c:pt>
                <c:pt idx="365">
                  <c:v>3.8940000000000002E-2</c:v>
                </c:pt>
                <c:pt idx="366">
                  <c:v>3.7200000000000004E-2</c:v>
                </c:pt>
                <c:pt idx="367">
                  <c:v>3.5300000000000005E-2</c:v>
                </c:pt>
                <c:pt idx="368">
                  <c:v>3.3349999999999998E-2</c:v>
                </c:pt>
                <c:pt idx="369">
                  <c:v>3.1240000000000004E-2</c:v>
                </c:pt>
                <c:pt idx="370">
                  <c:v>2.8919999999999998E-2</c:v>
                </c:pt>
                <c:pt idx="371">
                  <c:v>2.6820000000000004E-2</c:v>
                </c:pt>
                <c:pt idx="372">
                  <c:v>2.4600000000000004E-2</c:v>
                </c:pt>
                <c:pt idx="373">
                  <c:v>2.239E-2</c:v>
                </c:pt>
                <c:pt idx="374">
                  <c:v>2.0070000000000005E-2</c:v>
                </c:pt>
                <c:pt idx="375">
                  <c:v>1.77E-2</c:v>
                </c:pt>
                <c:pt idx="376">
                  <c:v>1.5330000000000002E-2</c:v>
                </c:pt>
                <c:pt idx="377">
                  <c:v>1.2749999999999997E-2</c:v>
                </c:pt>
                <c:pt idx="378">
                  <c:v>1.0380000000000002E-2</c:v>
                </c:pt>
                <c:pt idx="379">
                  <c:v>7.8499999999999993E-3</c:v>
                </c:pt>
                <c:pt idx="380">
                  <c:v>5.3699999999999998E-3</c:v>
                </c:pt>
                <c:pt idx="381">
                  <c:v>2.8900000000000002E-3</c:v>
                </c:pt>
                <c:pt idx="382">
                  <c:v>6.3000000000000013E-4</c:v>
                </c:pt>
                <c:pt idx="383">
                  <c:v>-1.8000000000000004E-3</c:v>
                </c:pt>
                <c:pt idx="384">
                  <c:v>-4.170000000000001E-3</c:v>
                </c:pt>
                <c:pt idx="385">
                  <c:v>-6.4300000000000017E-3</c:v>
                </c:pt>
                <c:pt idx="386">
                  <c:v>-8.4300000000000017E-3</c:v>
                </c:pt>
                <c:pt idx="387">
                  <c:v>-1.0380000000000002E-2</c:v>
                </c:pt>
                <c:pt idx="388">
                  <c:v>-1.2180000000000002E-2</c:v>
                </c:pt>
                <c:pt idx="389">
                  <c:v>-1.3910000000000002E-2</c:v>
                </c:pt>
                <c:pt idx="390">
                  <c:v>-1.5389999999999999E-2</c:v>
                </c:pt>
                <c:pt idx="391">
                  <c:v>-1.6969999999999999E-2</c:v>
                </c:pt>
                <c:pt idx="392">
                  <c:v>-1.8339999999999999E-2</c:v>
                </c:pt>
                <c:pt idx="393">
                  <c:v>-1.9660000000000004E-2</c:v>
                </c:pt>
                <c:pt idx="394">
                  <c:v>-2.0709999999999999E-2</c:v>
                </c:pt>
                <c:pt idx="395">
                  <c:v>-2.1770000000000001E-2</c:v>
                </c:pt>
                <c:pt idx="396">
                  <c:v>-2.256E-2</c:v>
                </c:pt>
                <c:pt idx="397">
                  <c:v>-2.3349999999999999E-2</c:v>
                </c:pt>
                <c:pt idx="398">
                  <c:v>-2.393E-2</c:v>
                </c:pt>
                <c:pt idx="399">
                  <c:v>-2.445E-2</c:v>
                </c:pt>
                <c:pt idx="400">
                  <c:v>-2.4719999999999999E-2</c:v>
                </c:pt>
              </c:numCache>
            </c:numRef>
          </c:yVal>
          <c:smooth val="1"/>
        </c:ser>
        <c:ser>
          <c:idx val="2"/>
          <c:order val="2"/>
          <c:marker>
            <c:symbol val="none"/>
          </c:marker>
          <c:xVal>
            <c:numRef>
              <c:f>'C:\Users\Lu\Fast Timing\07082012\4mm^2\ZVA&amp;AM\1750V\[T5801.csv]T5801'!$A$100:$A$500</c:f>
              <c:numCache>
                <c:formatCode>General</c:formatCode>
                <c:ptCount val="401"/>
                <c:pt idx="0">
                  <c:v>-3.7653000000000015E-9</c:v>
                </c:pt>
                <c:pt idx="1">
                  <c:v>-3.7528000000000014E-9</c:v>
                </c:pt>
                <c:pt idx="2">
                  <c:v>-3.7403000000000029E-9</c:v>
                </c:pt>
                <c:pt idx="3">
                  <c:v>-3.7278000000000028E-9</c:v>
                </c:pt>
                <c:pt idx="4">
                  <c:v>-3.7153000000000018E-9</c:v>
                </c:pt>
                <c:pt idx="5">
                  <c:v>-3.7028000000000017E-9</c:v>
                </c:pt>
                <c:pt idx="6">
                  <c:v>-3.690300000000002E-9</c:v>
                </c:pt>
                <c:pt idx="7">
                  <c:v>-3.6778000000000019E-9</c:v>
                </c:pt>
                <c:pt idx="8">
                  <c:v>-3.6653000000000022E-9</c:v>
                </c:pt>
                <c:pt idx="9">
                  <c:v>-3.6528000000000013E-9</c:v>
                </c:pt>
                <c:pt idx="10">
                  <c:v>-3.6403000000000016E-9</c:v>
                </c:pt>
                <c:pt idx="11">
                  <c:v>-3.6278000000000019E-9</c:v>
                </c:pt>
                <c:pt idx="12">
                  <c:v>-3.6153000000000018E-9</c:v>
                </c:pt>
                <c:pt idx="13">
                  <c:v>-3.6028000000000017E-9</c:v>
                </c:pt>
                <c:pt idx="14">
                  <c:v>-3.5903000000000016E-9</c:v>
                </c:pt>
                <c:pt idx="15">
                  <c:v>-3.5778000000000019E-9</c:v>
                </c:pt>
                <c:pt idx="16">
                  <c:v>-3.5653000000000017E-9</c:v>
                </c:pt>
                <c:pt idx="17">
                  <c:v>-3.5528000000000012E-9</c:v>
                </c:pt>
                <c:pt idx="18">
                  <c:v>-3.5403000000000015E-9</c:v>
                </c:pt>
                <c:pt idx="19">
                  <c:v>-3.5278000000000018E-9</c:v>
                </c:pt>
                <c:pt idx="20">
                  <c:v>-3.5153000000000017E-9</c:v>
                </c:pt>
                <c:pt idx="21">
                  <c:v>-3.5028000000000016E-9</c:v>
                </c:pt>
                <c:pt idx="22">
                  <c:v>-3.4903000000000011E-9</c:v>
                </c:pt>
                <c:pt idx="23">
                  <c:v>-3.4778000000000014E-9</c:v>
                </c:pt>
                <c:pt idx="24">
                  <c:v>-3.4653000000000017E-9</c:v>
                </c:pt>
                <c:pt idx="25">
                  <c:v>-3.4528000000000011E-9</c:v>
                </c:pt>
                <c:pt idx="26">
                  <c:v>-3.4403000000000014E-9</c:v>
                </c:pt>
                <c:pt idx="27">
                  <c:v>-3.4278000000000017E-9</c:v>
                </c:pt>
                <c:pt idx="28">
                  <c:v>-3.4153000000000016E-9</c:v>
                </c:pt>
                <c:pt idx="29">
                  <c:v>-3.4028000000000011E-9</c:v>
                </c:pt>
                <c:pt idx="30">
                  <c:v>-3.3903000000000014E-9</c:v>
                </c:pt>
                <c:pt idx="31">
                  <c:v>-3.3778000000000013E-9</c:v>
                </c:pt>
                <c:pt idx="32">
                  <c:v>-3.3653000000000012E-9</c:v>
                </c:pt>
                <c:pt idx="33">
                  <c:v>-3.3528000000000011E-9</c:v>
                </c:pt>
                <c:pt idx="34">
                  <c:v>-3.3403000000000018E-9</c:v>
                </c:pt>
                <c:pt idx="35">
                  <c:v>-3.3278000000000017E-9</c:v>
                </c:pt>
                <c:pt idx="36">
                  <c:v>-3.3153000000000007E-9</c:v>
                </c:pt>
                <c:pt idx="37">
                  <c:v>-3.302800000000001E-9</c:v>
                </c:pt>
                <c:pt idx="38">
                  <c:v>-3.2903000000000018E-9</c:v>
                </c:pt>
                <c:pt idx="39">
                  <c:v>-3.2778000000000016E-9</c:v>
                </c:pt>
                <c:pt idx="40">
                  <c:v>-3.2653000000000015E-9</c:v>
                </c:pt>
                <c:pt idx="41">
                  <c:v>-3.2528000000000014E-9</c:v>
                </c:pt>
                <c:pt idx="42">
                  <c:v>-3.2403000000000021E-9</c:v>
                </c:pt>
                <c:pt idx="43">
                  <c:v>-3.227800000000002E-9</c:v>
                </c:pt>
                <c:pt idx="44">
                  <c:v>-3.2153000000000011E-9</c:v>
                </c:pt>
                <c:pt idx="45">
                  <c:v>-3.2028000000000014E-9</c:v>
                </c:pt>
                <c:pt idx="46">
                  <c:v>-3.1903000000000017E-9</c:v>
                </c:pt>
                <c:pt idx="47">
                  <c:v>-3.1778000000000016E-9</c:v>
                </c:pt>
                <c:pt idx="48">
                  <c:v>-3.1653000000000015E-9</c:v>
                </c:pt>
                <c:pt idx="49">
                  <c:v>-3.1528000000000014E-9</c:v>
                </c:pt>
                <c:pt idx="50">
                  <c:v>-3.1403000000000021E-9</c:v>
                </c:pt>
                <c:pt idx="51">
                  <c:v>-3.1278000000000015E-9</c:v>
                </c:pt>
                <c:pt idx="52">
                  <c:v>-3.1153000000000014E-9</c:v>
                </c:pt>
                <c:pt idx="53">
                  <c:v>-3.1028000000000013E-9</c:v>
                </c:pt>
                <c:pt idx="54">
                  <c:v>-3.0903000000000016E-9</c:v>
                </c:pt>
                <c:pt idx="55">
                  <c:v>-3.0778000000000015E-9</c:v>
                </c:pt>
                <c:pt idx="56">
                  <c:v>-3.0653000000000018E-9</c:v>
                </c:pt>
                <c:pt idx="57">
                  <c:v>-3.0528000000000009E-9</c:v>
                </c:pt>
                <c:pt idx="58">
                  <c:v>-3.0403000000000012E-9</c:v>
                </c:pt>
                <c:pt idx="59">
                  <c:v>-3.0278000000000015E-9</c:v>
                </c:pt>
                <c:pt idx="60">
                  <c:v>-3.0153000000000014E-9</c:v>
                </c:pt>
                <c:pt idx="61">
                  <c:v>-3.0028000000000013E-9</c:v>
                </c:pt>
                <c:pt idx="62">
                  <c:v>-2.9903000000000011E-9</c:v>
                </c:pt>
                <c:pt idx="63">
                  <c:v>-2.9778000000000014E-9</c:v>
                </c:pt>
                <c:pt idx="64">
                  <c:v>-2.9653000000000013E-9</c:v>
                </c:pt>
                <c:pt idx="65">
                  <c:v>-2.9528000000000008E-9</c:v>
                </c:pt>
                <c:pt idx="66">
                  <c:v>-2.9403000000000011E-9</c:v>
                </c:pt>
                <c:pt idx="67">
                  <c:v>-2.9278000000000014E-9</c:v>
                </c:pt>
                <c:pt idx="68">
                  <c:v>-2.9153000000000013E-9</c:v>
                </c:pt>
                <c:pt idx="69">
                  <c:v>-2.9028000000000012E-9</c:v>
                </c:pt>
                <c:pt idx="70">
                  <c:v>-2.8903000000000011E-9</c:v>
                </c:pt>
                <c:pt idx="71">
                  <c:v>-2.877800000000001E-9</c:v>
                </c:pt>
                <c:pt idx="72">
                  <c:v>-2.8653000000000013E-9</c:v>
                </c:pt>
                <c:pt idx="73">
                  <c:v>-2.8528000000000007E-9</c:v>
                </c:pt>
                <c:pt idx="74">
                  <c:v>-2.840300000000001E-9</c:v>
                </c:pt>
                <c:pt idx="75">
                  <c:v>-2.8278000000000013E-9</c:v>
                </c:pt>
                <c:pt idx="76">
                  <c:v>-2.8153000000000012E-9</c:v>
                </c:pt>
                <c:pt idx="77">
                  <c:v>-2.8028000000000011E-9</c:v>
                </c:pt>
                <c:pt idx="78">
                  <c:v>-2.7903000000000014E-9</c:v>
                </c:pt>
                <c:pt idx="79">
                  <c:v>-2.7778000000000013E-9</c:v>
                </c:pt>
                <c:pt idx="80">
                  <c:v>-2.7653000000000016E-9</c:v>
                </c:pt>
                <c:pt idx="81">
                  <c:v>-2.7528000000000011E-9</c:v>
                </c:pt>
                <c:pt idx="82">
                  <c:v>-2.7403000000000018E-9</c:v>
                </c:pt>
                <c:pt idx="83">
                  <c:v>-2.7278000000000017E-9</c:v>
                </c:pt>
                <c:pt idx="84">
                  <c:v>-2.7153000000000012E-9</c:v>
                </c:pt>
                <c:pt idx="85">
                  <c:v>-2.702800000000001E-9</c:v>
                </c:pt>
                <c:pt idx="86">
                  <c:v>-2.6903000000000013E-9</c:v>
                </c:pt>
                <c:pt idx="87">
                  <c:v>-2.6778000000000012E-9</c:v>
                </c:pt>
                <c:pt idx="88">
                  <c:v>-2.6653000000000011E-9</c:v>
                </c:pt>
                <c:pt idx="89">
                  <c:v>-2.652800000000001E-9</c:v>
                </c:pt>
                <c:pt idx="90">
                  <c:v>-2.6403000000000017E-9</c:v>
                </c:pt>
                <c:pt idx="91">
                  <c:v>-2.6278000000000016E-9</c:v>
                </c:pt>
                <c:pt idx="92">
                  <c:v>-2.6153000000000007E-9</c:v>
                </c:pt>
                <c:pt idx="93">
                  <c:v>-2.602800000000001E-9</c:v>
                </c:pt>
                <c:pt idx="94">
                  <c:v>-2.5903000000000013E-9</c:v>
                </c:pt>
                <c:pt idx="95">
                  <c:v>-2.5778000000000012E-9</c:v>
                </c:pt>
                <c:pt idx="96">
                  <c:v>-2.5653000000000011E-9</c:v>
                </c:pt>
                <c:pt idx="97">
                  <c:v>-2.5528000000000009E-9</c:v>
                </c:pt>
                <c:pt idx="98">
                  <c:v>-2.5403000000000017E-9</c:v>
                </c:pt>
                <c:pt idx="99">
                  <c:v>-2.5278000000000011E-9</c:v>
                </c:pt>
                <c:pt idx="100">
                  <c:v>-2.515300000000001E-9</c:v>
                </c:pt>
                <c:pt idx="101">
                  <c:v>-2.5028000000000009E-9</c:v>
                </c:pt>
                <c:pt idx="102">
                  <c:v>-2.4903000000000012E-9</c:v>
                </c:pt>
                <c:pt idx="103">
                  <c:v>-2.4778000000000011E-9</c:v>
                </c:pt>
                <c:pt idx="104">
                  <c:v>-2.4653000000000014E-9</c:v>
                </c:pt>
                <c:pt idx="105">
                  <c:v>-2.4528000000000005E-9</c:v>
                </c:pt>
                <c:pt idx="106">
                  <c:v>-2.4403000000000008E-9</c:v>
                </c:pt>
                <c:pt idx="107">
                  <c:v>-2.4278000000000011E-9</c:v>
                </c:pt>
                <c:pt idx="108">
                  <c:v>-2.415300000000001E-9</c:v>
                </c:pt>
                <c:pt idx="109">
                  <c:v>-2.4028000000000008E-9</c:v>
                </c:pt>
                <c:pt idx="110">
                  <c:v>-2.3903000000000007E-9</c:v>
                </c:pt>
                <c:pt idx="111">
                  <c:v>-2.377800000000001E-9</c:v>
                </c:pt>
                <c:pt idx="112">
                  <c:v>-2.3653000000000013E-9</c:v>
                </c:pt>
                <c:pt idx="113">
                  <c:v>-2.3528000000000004E-9</c:v>
                </c:pt>
                <c:pt idx="114">
                  <c:v>-2.3403000000000007E-9</c:v>
                </c:pt>
                <c:pt idx="115">
                  <c:v>-2.327800000000001E-9</c:v>
                </c:pt>
                <c:pt idx="116">
                  <c:v>-2.3153000000000009E-9</c:v>
                </c:pt>
                <c:pt idx="117">
                  <c:v>-2.3028000000000008E-9</c:v>
                </c:pt>
                <c:pt idx="118">
                  <c:v>-2.2903000000000011E-9</c:v>
                </c:pt>
                <c:pt idx="119">
                  <c:v>-2.2778000000000014E-9</c:v>
                </c:pt>
                <c:pt idx="120">
                  <c:v>-2.2653000000000013E-9</c:v>
                </c:pt>
                <c:pt idx="121">
                  <c:v>-2.2528000000000007E-9</c:v>
                </c:pt>
                <c:pt idx="122">
                  <c:v>-2.240300000000001E-9</c:v>
                </c:pt>
                <c:pt idx="123">
                  <c:v>-2.2278000000000013E-9</c:v>
                </c:pt>
                <c:pt idx="124">
                  <c:v>-2.2153000000000012E-9</c:v>
                </c:pt>
                <c:pt idx="125">
                  <c:v>-2.2028000000000011E-9</c:v>
                </c:pt>
                <c:pt idx="126">
                  <c:v>-2.1903000000000014E-9</c:v>
                </c:pt>
                <c:pt idx="127">
                  <c:v>-2.1778000000000009E-9</c:v>
                </c:pt>
                <c:pt idx="128">
                  <c:v>-2.1653000000000012E-9</c:v>
                </c:pt>
                <c:pt idx="129">
                  <c:v>-2.1528000000000007E-9</c:v>
                </c:pt>
                <c:pt idx="130">
                  <c:v>-2.1403000000000014E-9</c:v>
                </c:pt>
                <c:pt idx="131">
                  <c:v>-2.1278000000000013E-9</c:v>
                </c:pt>
                <c:pt idx="132">
                  <c:v>-2.1153000000000008E-9</c:v>
                </c:pt>
                <c:pt idx="133">
                  <c:v>-2.1028000000000006E-9</c:v>
                </c:pt>
                <c:pt idx="134">
                  <c:v>-2.0903000000000009E-9</c:v>
                </c:pt>
                <c:pt idx="135">
                  <c:v>-2.0778000000000008E-9</c:v>
                </c:pt>
                <c:pt idx="136">
                  <c:v>-2.0653000000000007E-9</c:v>
                </c:pt>
                <c:pt idx="137">
                  <c:v>-2.0528000000000006E-9</c:v>
                </c:pt>
                <c:pt idx="138">
                  <c:v>-2.0403000000000013E-9</c:v>
                </c:pt>
                <c:pt idx="139">
                  <c:v>-2.0278000000000012E-9</c:v>
                </c:pt>
                <c:pt idx="140">
                  <c:v>-2.0153000000000003E-9</c:v>
                </c:pt>
                <c:pt idx="141">
                  <c:v>-2.0028000000000006E-9</c:v>
                </c:pt>
                <c:pt idx="142">
                  <c:v>-1.9903000000000013E-9</c:v>
                </c:pt>
                <c:pt idx="143">
                  <c:v>-1.9778000000000008E-9</c:v>
                </c:pt>
                <c:pt idx="144">
                  <c:v>-1.9653000000000006E-9</c:v>
                </c:pt>
                <c:pt idx="145">
                  <c:v>-1.9528000000000009E-9</c:v>
                </c:pt>
                <c:pt idx="146">
                  <c:v>-1.9403000000000013E-9</c:v>
                </c:pt>
                <c:pt idx="147">
                  <c:v>-1.9278000000000007E-9</c:v>
                </c:pt>
                <c:pt idx="148">
                  <c:v>-1.915300000000001E-9</c:v>
                </c:pt>
                <c:pt idx="149">
                  <c:v>-1.9028000000000009E-9</c:v>
                </c:pt>
                <c:pt idx="150">
                  <c:v>-1.8903000000000012E-9</c:v>
                </c:pt>
                <c:pt idx="151">
                  <c:v>-1.8778000000000007E-9</c:v>
                </c:pt>
                <c:pt idx="152">
                  <c:v>-1.865300000000001E-9</c:v>
                </c:pt>
                <c:pt idx="153">
                  <c:v>-1.8528000000000009E-9</c:v>
                </c:pt>
                <c:pt idx="154">
                  <c:v>-1.8403000000000008E-9</c:v>
                </c:pt>
                <c:pt idx="155">
                  <c:v>-1.8278000000000009E-9</c:v>
                </c:pt>
                <c:pt idx="156">
                  <c:v>-1.8153000000000005E-9</c:v>
                </c:pt>
                <c:pt idx="157">
                  <c:v>-1.8028000000000008E-9</c:v>
                </c:pt>
                <c:pt idx="158">
                  <c:v>-1.7903000000000007E-9</c:v>
                </c:pt>
                <c:pt idx="159">
                  <c:v>-1.7778000000000006E-9</c:v>
                </c:pt>
                <c:pt idx="160">
                  <c:v>-1.7653000000000007E-9</c:v>
                </c:pt>
                <c:pt idx="161">
                  <c:v>-1.7528000000000008E-9</c:v>
                </c:pt>
                <c:pt idx="162">
                  <c:v>-1.7403000000000009E-9</c:v>
                </c:pt>
                <c:pt idx="163">
                  <c:v>-1.7278000000000006E-9</c:v>
                </c:pt>
                <c:pt idx="164">
                  <c:v>-1.7153000000000007E-9</c:v>
                </c:pt>
                <c:pt idx="165">
                  <c:v>-1.7028000000000008E-9</c:v>
                </c:pt>
                <c:pt idx="166">
                  <c:v>-1.6903000000000011E-9</c:v>
                </c:pt>
                <c:pt idx="167">
                  <c:v>-1.6778000000000006E-9</c:v>
                </c:pt>
                <c:pt idx="168">
                  <c:v>-1.6653000000000009E-9</c:v>
                </c:pt>
                <c:pt idx="169">
                  <c:v>-1.6528000000000007E-9</c:v>
                </c:pt>
                <c:pt idx="170">
                  <c:v>-1.6403000000000008E-9</c:v>
                </c:pt>
                <c:pt idx="171">
                  <c:v>-1.6278000000000005E-9</c:v>
                </c:pt>
                <c:pt idx="172">
                  <c:v>-1.6153000000000008E-9</c:v>
                </c:pt>
                <c:pt idx="173">
                  <c:v>-1.6028000000000007E-9</c:v>
                </c:pt>
                <c:pt idx="174">
                  <c:v>-1.5903000000000008E-9</c:v>
                </c:pt>
                <c:pt idx="175">
                  <c:v>-1.5778000000000007E-9</c:v>
                </c:pt>
                <c:pt idx="176">
                  <c:v>-1.5653000000000008E-9</c:v>
                </c:pt>
                <c:pt idx="177">
                  <c:v>-1.5528000000000007E-9</c:v>
                </c:pt>
                <c:pt idx="178">
                  <c:v>-1.5403000000000006E-9</c:v>
                </c:pt>
                <c:pt idx="179">
                  <c:v>-1.5278000000000007E-9</c:v>
                </c:pt>
                <c:pt idx="180">
                  <c:v>-1.5153000000000003E-9</c:v>
                </c:pt>
                <c:pt idx="181">
                  <c:v>-1.5028000000000006E-9</c:v>
                </c:pt>
                <c:pt idx="182">
                  <c:v>-1.4903000000000005E-9</c:v>
                </c:pt>
                <c:pt idx="183">
                  <c:v>-1.4778000000000004E-9</c:v>
                </c:pt>
                <c:pt idx="184">
                  <c:v>-1.4653000000000005E-9</c:v>
                </c:pt>
                <c:pt idx="185">
                  <c:v>-1.4528000000000006E-9</c:v>
                </c:pt>
                <c:pt idx="186">
                  <c:v>-1.4403000000000007E-9</c:v>
                </c:pt>
                <c:pt idx="187">
                  <c:v>-1.4278000000000004E-9</c:v>
                </c:pt>
                <c:pt idx="188">
                  <c:v>-1.4153000000000005E-9</c:v>
                </c:pt>
                <c:pt idx="189">
                  <c:v>-1.4028000000000006E-9</c:v>
                </c:pt>
                <c:pt idx="190">
                  <c:v>-1.3903000000000009E-9</c:v>
                </c:pt>
                <c:pt idx="191">
                  <c:v>-1.3778000000000003E-9</c:v>
                </c:pt>
                <c:pt idx="192">
                  <c:v>-1.3653000000000007E-9</c:v>
                </c:pt>
                <c:pt idx="193">
                  <c:v>-1.3528000000000005E-9</c:v>
                </c:pt>
                <c:pt idx="194">
                  <c:v>-1.3403000000000006E-9</c:v>
                </c:pt>
                <c:pt idx="195">
                  <c:v>-1.3278000000000003E-9</c:v>
                </c:pt>
                <c:pt idx="196">
                  <c:v>-1.3153000000000006E-9</c:v>
                </c:pt>
                <c:pt idx="197">
                  <c:v>-1.3028000000000005E-9</c:v>
                </c:pt>
                <c:pt idx="198">
                  <c:v>-1.2903000000000006E-9</c:v>
                </c:pt>
                <c:pt idx="199">
                  <c:v>-1.2778000000000005E-9</c:v>
                </c:pt>
                <c:pt idx="200">
                  <c:v>-1.2653000000000006E-9</c:v>
                </c:pt>
                <c:pt idx="201">
                  <c:v>-1.2528000000000005E-9</c:v>
                </c:pt>
                <c:pt idx="202">
                  <c:v>-1.2403000000000004E-9</c:v>
                </c:pt>
                <c:pt idx="203">
                  <c:v>-1.2278000000000005E-9</c:v>
                </c:pt>
                <c:pt idx="204">
                  <c:v>-1.2153000000000001E-9</c:v>
                </c:pt>
                <c:pt idx="205">
                  <c:v>-1.2028000000000004E-9</c:v>
                </c:pt>
                <c:pt idx="206">
                  <c:v>-1.1903000000000005E-9</c:v>
                </c:pt>
                <c:pt idx="207">
                  <c:v>-1.1778000000000006E-9</c:v>
                </c:pt>
                <c:pt idx="208">
                  <c:v>-1.1653000000000005E-9</c:v>
                </c:pt>
                <c:pt idx="209">
                  <c:v>-1.1528000000000006E-9</c:v>
                </c:pt>
                <c:pt idx="210">
                  <c:v>-1.1403000000000007E-9</c:v>
                </c:pt>
                <c:pt idx="211">
                  <c:v>-1.1278000000000004E-9</c:v>
                </c:pt>
                <c:pt idx="212">
                  <c:v>-1.1153000000000005E-9</c:v>
                </c:pt>
                <c:pt idx="213">
                  <c:v>-1.1028000000000006E-9</c:v>
                </c:pt>
                <c:pt idx="214">
                  <c:v>-1.0903000000000007E-9</c:v>
                </c:pt>
                <c:pt idx="215">
                  <c:v>-1.0778000000000001E-9</c:v>
                </c:pt>
                <c:pt idx="216">
                  <c:v>-1.0653000000000004E-9</c:v>
                </c:pt>
                <c:pt idx="217">
                  <c:v>-1.0528000000000003E-9</c:v>
                </c:pt>
                <c:pt idx="218">
                  <c:v>-1.0403000000000004E-9</c:v>
                </c:pt>
                <c:pt idx="219">
                  <c:v>-1.0278000000000001E-9</c:v>
                </c:pt>
                <c:pt idx="220">
                  <c:v>-1.0153000000000004E-9</c:v>
                </c:pt>
                <c:pt idx="221">
                  <c:v>-1.0028000000000005E-9</c:v>
                </c:pt>
                <c:pt idx="222">
                  <c:v>-9.9030000000000081E-10</c:v>
                </c:pt>
                <c:pt idx="223">
                  <c:v>-9.7780000000000049E-10</c:v>
                </c:pt>
                <c:pt idx="224">
                  <c:v>-9.6530000000000079E-10</c:v>
                </c:pt>
                <c:pt idx="225">
                  <c:v>-9.5280000000000047E-10</c:v>
                </c:pt>
                <c:pt idx="226">
                  <c:v>-9.4030000000000078E-10</c:v>
                </c:pt>
                <c:pt idx="227">
                  <c:v>-9.2780000000000035E-10</c:v>
                </c:pt>
                <c:pt idx="228">
                  <c:v>-9.1530000000000055E-10</c:v>
                </c:pt>
                <c:pt idx="229">
                  <c:v>-9.0280000000000034E-10</c:v>
                </c:pt>
                <c:pt idx="230">
                  <c:v>-8.9030000000000053E-10</c:v>
                </c:pt>
                <c:pt idx="231">
                  <c:v>-8.7780000000000032E-10</c:v>
                </c:pt>
                <c:pt idx="232">
                  <c:v>-8.6530000000000052E-10</c:v>
                </c:pt>
                <c:pt idx="233">
                  <c:v>-8.5280000000000072E-10</c:v>
                </c:pt>
                <c:pt idx="234">
                  <c:v>-8.4030000000000071E-10</c:v>
                </c:pt>
                <c:pt idx="235">
                  <c:v>-8.2780000000000049E-10</c:v>
                </c:pt>
                <c:pt idx="236">
                  <c:v>-8.1530000000000069E-10</c:v>
                </c:pt>
                <c:pt idx="237">
                  <c:v>-8.0280000000000047E-10</c:v>
                </c:pt>
                <c:pt idx="238">
                  <c:v>-7.9030000000000036E-10</c:v>
                </c:pt>
                <c:pt idx="239">
                  <c:v>-7.7780000000000046E-10</c:v>
                </c:pt>
                <c:pt idx="240">
                  <c:v>-7.6530000000000035E-10</c:v>
                </c:pt>
                <c:pt idx="241">
                  <c:v>-7.5280000000000034E-10</c:v>
                </c:pt>
                <c:pt idx="242">
                  <c:v>-7.4030000000000043E-10</c:v>
                </c:pt>
                <c:pt idx="243">
                  <c:v>-7.2780000000000042E-10</c:v>
                </c:pt>
                <c:pt idx="244">
                  <c:v>-7.1530000000000031E-10</c:v>
                </c:pt>
                <c:pt idx="245">
                  <c:v>-7.028000000000003E-10</c:v>
                </c:pt>
                <c:pt idx="246">
                  <c:v>-6.9030000000000029E-10</c:v>
                </c:pt>
                <c:pt idx="247">
                  <c:v>-6.7780000000000029E-10</c:v>
                </c:pt>
                <c:pt idx="248">
                  <c:v>-6.6530000000000028E-10</c:v>
                </c:pt>
                <c:pt idx="249">
                  <c:v>-6.5280000000000027E-10</c:v>
                </c:pt>
                <c:pt idx="250">
                  <c:v>-6.4030000000000036E-10</c:v>
                </c:pt>
                <c:pt idx="251">
                  <c:v>-6.2780000000000035E-10</c:v>
                </c:pt>
                <c:pt idx="252">
                  <c:v>-6.1530000000000035E-10</c:v>
                </c:pt>
                <c:pt idx="253">
                  <c:v>-6.0280000000000034E-10</c:v>
                </c:pt>
                <c:pt idx="254">
                  <c:v>-5.9030000000000033E-10</c:v>
                </c:pt>
                <c:pt idx="255">
                  <c:v>-5.7780000000000032E-10</c:v>
                </c:pt>
                <c:pt idx="256">
                  <c:v>-5.6530000000000031E-10</c:v>
                </c:pt>
                <c:pt idx="257">
                  <c:v>-5.528000000000002E-10</c:v>
                </c:pt>
                <c:pt idx="258">
                  <c:v>-5.403000000000003E-10</c:v>
                </c:pt>
                <c:pt idx="259">
                  <c:v>-5.2780000000000029E-10</c:v>
                </c:pt>
                <c:pt idx="260">
                  <c:v>-5.1530000000000017E-10</c:v>
                </c:pt>
                <c:pt idx="261">
                  <c:v>-5.0280000000000017E-10</c:v>
                </c:pt>
                <c:pt idx="262">
                  <c:v>-4.9030000000000026E-10</c:v>
                </c:pt>
                <c:pt idx="263">
                  <c:v>-4.7780000000000036E-10</c:v>
                </c:pt>
                <c:pt idx="264">
                  <c:v>-4.6530000000000014E-10</c:v>
                </c:pt>
                <c:pt idx="265">
                  <c:v>-4.5280000000000013E-10</c:v>
                </c:pt>
                <c:pt idx="266">
                  <c:v>-4.4030000000000028E-10</c:v>
                </c:pt>
                <c:pt idx="267">
                  <c:v>-4.2780000000000027E-10</c:v>
                </c:pt>
                <c:pt idx="268">
                  <c:v>-4.1530000000000021E-10</c:v>
                </c:pt>
                <c:pt idx="269">
                  <c:v>-4.028000000000001E-10</c:v>
                </c:pt>
                <c:pt idx="270">
                  <c:v>-3.9030000000000019E-10</c:v>
                </c:pt>
                <c:pt idx="271">
                  <c:v>-3.7780000000000024E-10</c:v>
                </c:pt>
                <c:pt idx="272">
                  <c:v>-3.6530000000000023E-10</c:v>
                </c:pt>
                <c:pt idx="273">
                  <c:v>-3.5280000000000022E-10</c:v>
                </c:pt>
                <c:pt idx="274">
                  <c:v>-3.4030000000000021E-10</c:v>
                </c:pt>
                <c:pt idx="275">
                  <c:v>-3.278000000000002E-10</c:v>
                </c:pt>
                <c:pt idx="276">
                  <c:v>-3.1530000000000014E-10</c:v>
                </c:pt>
                <c:pt idx="277">
                  <c:v>-3.0280000000000018E-10</c:v>
                </c:pt>
                <c:pt idx="278">
                  <c:v>-2.9030000000000018E-10</c:v>
                </c:pt>
                <c:pt idx="279">
                  <c:v>-2.7780000000000017E-10</c:v>
                </c:pt>
                <c:pt idx="280">
                  <c:v>-2.6530000000000016E-10</c:v>
                </c:pt>
                <c:pt idx="281">
                  <c:v>-2.5280000000000015E-10</c:v>
                </c:pt>
                <c:pt idx="282">
                  <c:v>-2.4030000000000009E-10</c:v>
                </c:pt>
                <c:pt idx="283">
                  <c:v>-2.2780000000000013E-10</c:v>
                </c:pt>
                <c:pt idx="284">
                  <c:v>-2.1530000000000013E-10</c:v>
                </c:pt>
                <c:pt idx="285">
                  <c:v>-2.0280000000000012E-10</c:v>
                </c:pt>
                <c:pt idx="286">
                  <c:v>-1.9030000000000011E-10</c:v>
                </c:pt>
                <c:pt idx="287">
                  <c:v>-1.778000000000001E-10</c:v>
                </c:pt>
                <c:pt idx="288">
                  <c:v>-1.6530000000000007E-10</c:v>
                </c:pt>
                <c:pt idx="289">
                  <c:v>-1.5280000000000008E-10</c:v>
                </c:pt>
                <c:pt idx="290">
                  <c:v>-1.4030000000000005E-10</c:v>
                </c:pt>
                <c:pt idx="291">
                  <c:v>-1.2780000000000004E-10</c:v>
                </c:pt>
                <c:pt idx="292">
                  <c:v>-1.1530000000000007E-10</c:v>
                </c:pt>
                <c:pt idx="293">
                  <c:v>-1.0280000000000006E-10</c:v>
                </c:pt>
                <c:pt idx="294">
                  <c:v>-9.0300000000000053E-11</c:v>
                </c:pt>
                <c:pt idx="295">
                  <c:v>-7.7800000000000057E-11</c:v>
                </c:pt>
                <c:pt idx="296">
                  <c:v>-6.5300000000000036E-11</c:v>
                </c:pt>
                <c:pt idx="297">
                  <c:v>-5.2800000000000034E-11</c:v>
                </c:pt>
                <c:pt idx="298">
                  <c:v>-4.0300000000000019E-11</c:v>
                </c:pt>
                <c:pt idx="299">
                  <c:v>-2.780000000000002E-11</c:v>
                </c:pt>
                <c:pt idx="300">
                  <c:v>-1.5300000000000011E-11</c:v>
                </c:pt>
                <c:pt idx="301">
                  <c:v>-2.8000000000000018E-12</c:v>
                </c:pt>
                <c:pt idx="302">
                  <c:v>9.7000000000000075E-12</c:v>
                </c:pt>
                <c:pt idx="303">
                  <c:v>2.2200000000000014E-11</c:v>
                </c:pt>
                <c:pt idx="304">
                  <c:v>3.470000000000002E-11</c:v>
                </c:pt>
                <c:pt idx="305">
                  <c:v>4.7200000000000028E-11</c:v>
                </c:pt>
                <c:pt idx="306">
                  <c:v>5.9700000000000037E-11</c:v>
                </c:pt>
                <c:pt idx="307">
                  <c:v>7.2200000000000032E-11</c:v>
                </c:pt>
                <c:pt idx="308">
                  <c:v>8.4700000000000054E-11</c:v>
                </c:pt>
                <c:pt idx="309">
                  <c:v>9.7200000000000062E-11</c:v>
                </c:pt>
                <c:pt idx="310">
                  <c:v>1.0970000000000006E-10</c:v>
                </c:pt>
                <c:pt idx="311">
                  <c:v>1.2220000000000005E-10</c:v>
                </c:pt>
                <c:pt idx="312">
                  <c:v>1.3470000000000006E-10</c:v>
                </c:pt>
                <c:pt idx="313">
                  <c:v>1.4720000000000004E-10</c:v>
                </c:pt>
                <c:pt idx="314">
                  <c:v>1.5970000000000008E-10</c:v>
                </c:pt>
                <c:pt idx="315">
                  <c:v>1.7220000000000009E-10</c:v>
                </c:pt>
                <c:pt idx="316">
                  <c:v>1.8470000000000007E-10</c:v>
                </c:pt>
                <c:pt idx="317">
                  <c:v>1.9720000000000013E-10</c:v>
                </c:pt>
                <c:pt idx="318">
                  <c:v>2.0970000000000011E-10</c:v>
                </c:pt>
                <c:pt idx="319">
                  <c:v>2.2220000000000012E-10</c:v>
                </c:pt>
                <c:pt idx="320">
                  <c:v>2.3470000000000008E-10</c:v>
                </c:pt>
                <c:pt idx="321">
                  <c:v>2.4720000000000009E-10</c:v>
                </c:pt>
                <c:pt idx="322">
                  <c:v>2.597000000000001E-10</c:v>
                </c:pt>
                <c:pt idx="323">
                  <c:v>2.7220000000000016E-10</c:v>
                </c:pt>
                <c:pt idx="324">
                  <c:v>2.8470000000000016E-10</c:v>
                </c:pt>
                <c:pt idx="325">
                  <c:v>2.9720000000000012E-10</c:v>
                </c:pt>
                <c:pt idx="326">
                  <c:v>3.0970000000000013E-10</c:v>
                </c:pt>
                <c:pt idx="327">
                  <c:v>3.2220000000000019E-10</c:v>
                </c:pt>
                <c:pt idx="328">
                  <c:v>3.3470000000000015E-10</c:v>
                </c:pt>
                <c:pt idx="329">
                  <c:v>3.4720000000000016E-10</c:v>
                </c:pt>
                <c:pt idx="330">
                  <c:v>3.5970000000000022E-10</c:v>
                </c:pt>
                <c:pt idx="331">
                  <c:v>3.7220000000000022E-10</c:v>
                </c:pt>
                <c:pt idx="332">
                  <c:v>3.8470000000000018E-10</c:v>
                </c:pt>
                <c:pt idx="333">
                  <c:v>3.9720000000000019E-10</c:v>
                </c:pt>
                <c:pt idx="334">
                  <c:v>4.097000000000002E-10</c:v>
                </c:pt>
                <c:pt idx="335">
                  <c:v>4.2220000000000021E-10</c:v>
                </c:pt>
                <c:pt idx="336">
                  <c:v>4.3470000000000022E-10</c:v>
                </c:pt>
                <c:pt idx="337">
                  <c:v>4.4720000000000028E-10</c:v>
                </c:pt>
                <c:pt idx="338">
                  <c:v>4.5970000000000023E-10</c:v>
                </c:pt>
                <c:pt idx="339">
                  <c:v>4.7220000000000019E-10</c:v>
                </c:pt>
                <c:pt idx="340">
                  <c:v>4.847000000000002E-10</c:v>
                </c:pt>
                <c:pt idx="341">
                  <c:v>4.9720000000000031E-10</c:v>
                </c:pt>
                <c:pt idx="342">
                  <c:v>5.0970000000000021E-10</c:v>
                </c:pt>
                <c:pt idx="343">
                  <c:v>5.2220000000000022E-10</c:v>
                </c:pt>
                <c:pt idx="344">
                  <c:v>5.3470000000000023E-10</c:v>
                </c:pt>
                <c:pt idx="345">
                  <c:v>5.4720000000000034E-10</c:v>
                </c:pt>
                <c:pt idx="346">
                  <c:v>5.5970000000000025E-10</c:v>
                </c:pt>
                <c:pt idx="347">
                  <c:v>5.7220000000000036E-10</c:v>
                </c:pt>
                <c:pt idx="348">
                  <c:v>5.8470000000000027E-10</c:v>
                </c:pt>
                <c:pt idx="349">
                  <c:v>5.9720000000000038E-10</c:v>
                </c:pt>
                <c:pt idx="350">
                  <c:v>6.0970000000000028E-10</c:v>
                </c:pt>
                <c:pt idx="351">
                  <c:v>6.2220000000000029E-10</c:v>
                </c:pt>
                <c:pt idx="352">
                  <c:v>6.347000000000003E-10</c:v>
                </c:pt>
                <c:pt idx="353">
                  <c:v>6.4720000000000041E-10</c:v>
                </c:pt>
                <c:pt idx="354">
                  <c:v>6.5970000000000032E-10</c:v>
                </c:pt>
                <c:pt idx="355">
                  <c:v>6.7220000000000033E-10</c:v>
                </c:pt>
                <c:pt idx="356">
                  <c:v>6.8470000000000033E-10</c:v>
                </c:pt>
                <c:pt idx="357">
                  <c:v>6.9720000000000045E-10</c:v>
                </c:pt>
                <c:pt idx="358">
                  <c:v>7.0970000000000035E-10</c:v>
                </c:pt>
                <c:pt idx="359">
                  <c:v>7.2220000000000046E-10</c:v>
                </c:pt>
                <c:pt idx="360">
                  <c:v>7.3470000000000037E-10</c:v>
                </c:pt>
                <c:pt idx="361">
                  <c:v>7.4720000000000048E-10</c:v>
                </c:pt>
                <c:pt idx="362">
                  <c:v>7.5970000000000039E-10</c:v>
                </c:pt>
                <c:pt idx="363">
                  <c:v>7.7220000000000039E-10</c:v>
                </c:pt>
                <c:pt idx="364">
                  <c:v>7.847000000000004E-10</c:v>
                </c:pt>
                <c:pt idx="365">
                  <c:v>7.9720000000000051E-10</c:v>
                </c:pt>
                <c:pt idx="366">
                  <c:v>8.0970000000000042E-10</c:v>
                </c:pt>
                <c:pt idx="367">
                  <c:v>8.2220000000000043E-10</c:v>
                </c:pt>
                <c:pt idx="368">
                  <c:v>8.3470000000000044E-10</c:v>
                </c:pt>
                <c:pt idx="369">
                  <c:v>8.4720000000000065E-10</c:v>
                </c:pt>
                <c:pt idx="370">
                  <c:v>8.5970000000000045E-10</c:v>
                </c:pt>
                <c:pt idx="371">
                  <c:v>8.7220000000000046E-10</c:v>
                </c:pt>
                <c:pt idx="372">
                  <c:v>8.8470000000000057E-10</c:v>
                </c:pt>
                <c:pt idx="373">
                  <c:v>8.9720000000000058E-10</c:v>
                </c:pt>
                <c:pt idx="374">
                  <c:v>9.0970000000000059E-10</c:v>
                </c:pt>
                <c:pt idx="375">
                  <c:v>9.222000000000005E-10</c:v>
                </c:pt>
                <c:pt idx="376">
                  <c:v>9.3470000000000071E-10</c:v>
                </c:pt>
                <c:pt idx="377">
                  <c:v>9.4720000000000062E-10</c:v>
                </c:pt>
                <c:pt idx="378">
                  <c:v>9.5970000000000073E-10</c:v>
                </c:pt>
                <c:pt idx="379">
                  <c:v>9.7220000000000043E-10</c:v>
                </c:pt>
                <c:pt idx="380">
                  <c:v>9.8470000000000075E-10</c:v>
                </c:pt>
                <c:pt idx="381">
                  <c:v>9.9720000000000065E-10</c:v>
                </c:pt>
                <c:pt idx="382">
                  <c:v>1.0097000000000001E-9</c:v>
                </c:pt>
                <c:pt idx="383">
                  <c:v>1.0222000000000005E-9</c:v>
                </c:pt>
                <c:pt idx="384">
                  <c:v>1.0347000000000006E-9</c:v>
                </c:pt>
                <c:pt idx="385">
                  <c:v>1.0472000000000005E-9</c:v>
                </c:pt>
                <c:pt idx="386">
                  <c:v>1.0597000000000004E-9</c:v>
                </c:pt>
                <c:pt idx="387">
                  <c:v>1.0722000000000005E-9</c:v>
                </c:pt>
                <c:pt idx="388">
                  <c:v>1.0847000000000006E-9</c:v>
                </c:pt>
                <c:pt idx="389">
                  <c:v>1.0972000000000005E-9</c:v>
                </c:pt>
                <c:pt idx="390">
                  <c:v>1.1097000000000004E-9</c:v>
                </c:pt>
                <c:pt idx="391">
                  <c:v>1.1222000000000003E-9</c:v>
                </c:pt>
                <c:pt idx="392">
                  <c:v>1.1347000000000006E-9</c:v>
                </c:pt>
                <c:pt idx="393">
                  <c:v>1.1472000000000003E-9</c:v>
                </c:pt>
                <c:pt idx="394">
                  <c:v>1.1597000000000005E-9</c:v>
                </c:pt>
                <c:pt idx="395">
                  <c:v>1.1722000000000006E-9</c:v>
                </c:pt>
                <c:pt idx="396">
                  <c:v>1.1847000000000007E-9</c:v>
                </c:pt>
                <c:pt idx="397">
                  <c:v>1.1972000000000006E-9</c:v>
                </c:pt>
                <c:pt idx="398">
                  <c:v>1.2097000000000003E-9</c:v>
                </c:pt>
                <c:pt idx="399">
                  <c:v>1.2222000000000006E-9</c:v>
                </c:pt>
                <c:pt idx="400">
                  <c:v>1.2347000000000005E-9</c:v>
                </c:pt>
              </c:numCache>
            </c:numRef>
          </c:xVal>
          <c:yVal>
            <c:numRef>
              <c:f>'C:\Users\Lu\Fast Timing\07082012\4mm^2\ZVA&amp;AM\1750V\[T5801.csv]T5801'!$I$100:$I$500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0.18732000000000001</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Timing\07082012\4mm^2\ZVA&amp;AM\1750V\[T5801.csv]T5801'!$A$100:$A$500</c:f>
              <c:numCache>
                <c:formatCode>General</c:formatCode>
                <c:ptCount val="401"/>
                <c:pt idx="0">
                  <c:v>-3.7653000000000015E-9</c:v>
                </c:pt>
                <c:pt idx="1">
                  <c:v>-3.7528000000000014E-9</c:v>
                </c:pt>
                <c:pt idx="2">
                  <c:v>-3.7403000000000029E-9</c:v>
                </c:pt>
                <c:pt idx="3">
                  <c:v>-3.7278000000000028E-9</c:v>
                </c:pt>
                <c:pt idx="4">
                  <c:v>-3.7153000000000018E-9</c:v>
                </c:pt>
                <c:pt idx="5">
                  <c:v>-3.7028000000000017E-9</c:v>
                </c:pt>
                <c:pt idx="6">
                  <c:v>-3.690300000000002E-9</c:v>
                </c:pt>
                <c:pt idx="7">
                  <c:v>-3.6778000000000019E-9</c:v>
                </c:pt>
                <c:pt idx="8">
                  <c:v>-3.6653000000000022E-9</c:v>
                </c:pt>
                <c:pt idx="9">
                  <c:v>-3.6528000000000013E-9</c:v>
                </c:pt>
                <c:pt idx="10">
                  <c:v>-3.6403000000000016E-9</c:v>
                </c:pt>
                <c:pt idx="11">
                  <c:v>-3.6278000000000019E-9</c:v>
                </c:pt>
                <c:pt idx="12">
                  <c:v>-3.6153000000000018E-9</c:v>
                </c:pt>
                <c:pt idx="13">
                  <c:v>-3.6028000000000017E-9</c:v>
                </c:pt>
                <c:pt idx="14">
                  <c:v>-3.5903000000000016E-9</c:v>
                </c:pt>
                <c:pt idx="15">
                  <c:v>-3.5778000000000019E-9</c:v>
                </c:pt>
                <c:pt idx="16">
                  <c:v>-3.5653000000000017E-9</c:v>
                </c:pt>
                <c:pt idx="17">
                  <c:v>-3.5528000000000012E-9</c:v>
                </c:pt>
                <c:pt idx="18">
                  <c:v>-3.5403000000000015E-9</c:v>
                </c:pt>
                <c:pt idx="19">
                  <c:v>-3.5278000000000018E-9</c:v>
                </c:pt>
                <c:pt idx="20">
                  <c:v>-3.5153000000000017E-9</c:v>
                </c:pt>
                <c:pt idx="21">
                  <c:v>-3.5028000000000016E-9</c:v>
                </c:pt>
                <c:pt idx="22">
                  <c:v>-3.4903000000000011E-9</c:v>
                </c:pt>
                <c:pt idx="23">
                  <c:v>-3.4778000000000014E-9</c:v>
                </c:pt>
                <c:pt idx="24">
                  <c:v>-3.4653000000000017E-9</c:v>
                </c:pt>
                <c:pt idx="25">
                  <c:v>-3.4528000000000011E-9</c:v>
                </c:pt>
                <c:pt idx="26">
                  <c:v>-3.4403000000000014E-9</c:v>
                </c:pt>
                <c:pt idx="27">
                  <c:v>-3.4278000000000017E-9</c:v>
                </c:pt>
                <c:pt idx="28">
                  <c:v>-3.4153000000000016E-9</c:v>
                </c:pt>
                <c:pt idx="29">
                  <c:v>-3.4028000000000011E-9</c:v>
                </c:pt>
                <c:pt idx="30">
                  <c:v>-3.3903000000000014E-9</c:v>
                </c:pt>
                <c:pt idx="31">
                  <c:v>-3.3778000000000013E-9</c:v>
                </c:pt>
                <c:pt idx="32">
                  <c:v>-3.3653000000000012E-9</c:v>
                </c:pt>
                <c:pt idx="33">
                  <c:v>-3.3528000000000011E-9</c:v>
                </c:pt>
                <c:pt idx="34">
                  <c:v>-3.3403000000000018E-9</c:v>
                </c:pt>
                <c:pt idx="35">
                  <c:v>-3.3278000000000017E-9</c:v>
                </c:pt>
                <c:pt idx="36">
                  <c:v>-3.3153000000000007E-9</c:v>
                </c:pt>
                <c:pt idx="37">
                  <c:v>-3.302800000000001E-9</c:v>
                </c:pt>
                <c:pt idx="38">
                  <c:v>-3.2903000000000018E-9</c:v>
                </c:pt>
                <c:pt idx="39">
                  <c:v>-3.2778000000000016E-9</c:v>
                </c:pt>
                <c:pt idx="40">
                  <c:v>-3.2653000000000015E-9</c:v>
                </c:pt>
                <c:pt idx="41">
                  <c:v>-3.2528000000000014E-9</c:v>
                </c:pt>
                <c:pt idx="42">
                  <c:v>-3.2403000000000021E-9</c:v>
                </c:pt>
                <c:pt idx="43">
                  <c:v>-3.227800000000002E-9</c:v>
                </c:pt>
                <c:pt idx="44">
                  <c:v>-3.2153000000000011E-9</c:v>
                </c:pt>
                <c:pt idx="45">
                  <c:v>-3.2028000000000014E-9</c:v>
                </c:pt>
                <c:pt idx="46">
                  <c:v>-3.1903000000000017E-9</c:v>
                </c:pt>
                <c:pt idx="47">
                  <c:v>-3.1778000000000016E-9</c:v>
                </c:pt>
                <c:pt idx="48">
                  <c:v>-3.1653000000000015E-9</c:v>
                </c:pt>
                <c:pt idx="49">
                  <c:v>-3.1528000000000014E-9</c:v>
                </c:pt>
                <c:pt idx="50">
                  <c:v>-3.1403000000000021E-9</c:v>
                </c:pt>
                <c:pt idx="51">
                  <c:v>-3.1278000000000015E-9</c:v>
                </c:pt>
                <c:pt idx="52">
                  <c:v>-3.1153000000000014E-9</c:v>
                </c:pt>
                <c:pt idx="53">
                  <c:v>-3.1028000000000013E-9</c:v>
                </c:pt>
                <c:pt idx="54">
                  <c:v>-3.0903000000000016E-9</c:v>
                </c:pt>
                <c:pt idx="55">
                  <c:v>-3.0778000000000015E-9</c:v>
                </c:pt>
                <c:pt idx="56">
                  <c:v>-3.0653000000000018E-9</c:v>
                </c:pt>
                <c:pt idx="57">
                  <c:v>-3.0528000000000009E-9</c:v>
                </c:pt>
                <c:pt idx="58">
                  <c:v>-3.0403000000000012E-9</c:v>
                </c:pt>
                <c:pt idx="59">
                  <c:v>-3.0278000000000015E-9</c:v>
                </c:pt>
                <c:pt idx="60">
                  <c:v>-3.0153000000000014E-9</c:v>
                </c:pt>
                <c:pt idx="61">
                  <c:v>-3.0028000000000013E-9</c:v>
                </c:pt>
                <c:pt idx="62">
                  <c:v>-2.9903000000000011E-9</c:v>
                </c:pt>
                <c:pt idx="63">
                  <c:v>-2.9778000000000014E-9</c:v>
                </c:pt>
                <c:pt idx="64">
                  <c:v>-2.9653000000000013E-9</c:v>
                </c:pt>
                <c:pt idx="65">
                  <c:v>-2.9528000000000008E-9</c:v>
                </c:pt>
                <c:pt idx="66">
                  <c:v>-2.9403000000000011E-9</c:v>
                </c:pt>
                <c:pt idx="67">
                  <c:v>-2.9278000000000014E-9</c:v>
                </c:pt>
                <c:pt idx="68">
                  <c:v>-2.9153000000000013E-9</c:v>
                </c:pt>
                <c:pt idx="69">
                  <c:v>-2.9028000000000012E-9</c:v>
                </c:pt>
                <c:pt idx="70">
                  <c:v>-2.8903000000000011E-9</c:v>
                </c:pt>
                <c:pt idx="71">
                  <c:v>-2.877800000000001E-9</c:v>
                </c:pt>
                <c:pt idx="72">
                  <c:v>-2.8653000000000013E-9</c:v>
                </c:pt>
                <c:pt idx="73">
                  <c:v>-2.8528000000000007E-9</c:v>
                </c:pt>
                <c:pt idx="74">
                  <c:v>-2.840300000000001E-9</c:v>
                </c:pt>
                <c:pt idx="75">
                  <c:v>-2.8278000000000013E-9</c:v>
                </c:pt>
                <c:pt idx="76">
                  <c:v>-2.8153000000000012E-9</c:v>
                </c:pt>
                <c:pt idx="77">
                  <c:v>-2.8028000000000011E-9</c:v>
                </c:pt>
                <c:pt idx="78">
                  <c:v>-2.7903000000000014E-9</c:v>
                </c:pt>
                <c:pt idx="79">
                  <c:v>-2.7778000000000013E-9</c:v>
                </c:pt>
                <c:pt idx="80">
                  <c:v>-2.7653000000000016E-9</c:v>
                </c:pt>
                <c:pt idx="81">
                  <c:v>-2.7528000000000011E-9</c:v>
                </c:pt>
                <c:pt idx="82">
                  <c:v>-2.7403000000000018E-9</c:v>
                </c:pt>
                <c:pt idx="83">
                  <c:v>-2.7278000000000017E-9</c:v>
                </c:pt>
                <c:pt idx="84">
                  <c:v>-2.7153000000000012E-9</c:v>
                </c:pt>
                <c:pt idx="85">
                  <c:v>-2.702800000000001E-9</c:v>
                </c:pt>
                <c:pt idx="86">
                  <c:v>-2.6903000000000013E-9</c:v>
                </c:pt>
                <c:pt idx="87">
                  <c:v>-2.6778000000000012E-9</c:v>
                </c:pt>
                <c:pt idx="88">
                  <c:v>-2.6653000000000011E-9</c:v>
                </c:pt>
                <c:pt idx="89">
                  <c:v>-2.652800000000001E-9</c:v>
                </c:pt>
                <c:pt idx="90">
                  <c:v>-2.6403000000000017E-9</c:v>
                </c:pt>
                <c:pt idx="91">
                  <c:v>-2.6278000000000016E-9</c:v>
                </c:pt>
                <c:pt idx="92">
                  <c:v>-2.6153000000000007E-9</c:v>
                </c:pt>
                <c:pt idx="93">
                  <c:v>-2.602800000000001E-9</c:v>
                </c:pt>
                <c:pt idx="94">
                  <c:v>-2.5903000000000013E-9</c:v>
                </c:pt>
                <c:pt idx="95">
                  <c:v>-2.5778000000000012E-9</c:v>
                </c:pt>
                <c:pt idx="96">
                  <c:v>-2.5653000000000011E-9</c:v>
                </c:pt>
                <c:pt idx="97">
                  <c:v>-2.5528000000000009E-9</c:v>
                </c:pt>
                <c:pt idx="98">
                  <c:v>-2.5403000000000017E-9</c:v>
                </c:pt>
                <c:pt idx="99">
                  <c:v>-2.5278000000000011E-9</c:v>
                </c:pt>
                <c:pt idx="100">
                  <c:v>-2.515300000000001E-9</c:v>
                </c:pt>
                <c:pt idx="101">
                  <c:v>-2.5028000000000009E-9</c:v>
                </c:pt>
                <c:pt idx="102">
                  <c:v>-2.4903000000000012E-9</c:v>
                </c:pt>
                <c:pt idx="103">
                  <c:v>-2.4778000000000011E-9</c:v>
                </c:pt>
                <c:pt idx="104">
                  <c:v>-2.4653000000000014E-9</c:v>
                </c:pt>
                <c:pt idx="105">
                  <c:v>-2.4528000000000005E-9</c:v>
                </c:pt>
                <c:pt idx="106">
                  <c:v>-2.4403000000000008E-9</c:v>
                </c:pt>
                <c:pt idx="107">
                  <c:v>-2.4278000000000011E-9</c:v>
                </c:pt>
                <c:pt idx="108">
                  <c:v>-2.415300000000001E-9</c:v>
                </c:pt>
                <c:pt idx="109">
                  <c:v>-2.4028000000000008E-9</c:v>
                </c:pt>
                <c:pt idx="110">
                  <c:v>-2.3903000000000007E-9</c:v>
                </c:pt>
                <c:pt idx="111">
                  <c:v>-2.377800000000001E-9</c:v>
                </c:pt>
                <c:pt idx="112">
                  <c:v>-2.3653000000000013E-9</c:v>
                </c:pt>
                <c:pt idx="113">
                  <c:v>-2.3528000000000004E-9</c:v>
                </c:pt>
                <c:pt idx="114">
                  <c:v>-2.3403000000000007E-9</c:v>
                </c:pt>
                <c:pt idx="115">
                  <c:v>-2.327800000000001E-9</c:v>
                </c:pt>
                <c:pt idx="116">
                  <c:v>-2.3153000000000009E-9</c:v>
                </c:pt>
                <c:pt idx="117">
                  <c:v>-2.3028000000000008E-9</c:v>
                </c:pt>
                <c:pt idx="118">
                  <c:v>-2.2903000000000011E-9</c:v>
                </c:pt>
                <c:pt idx="119">
                  <c:v>-2.2778000000000014E-9</c:v>
                </c:pt>
                <c:pt idx="120">
                  <c:v>-2.2653000000000013E-9</c:v>
                </c:pt>
                <c:pt idx="121">
                  <c:v>-2.2528000000000007E-9</c:v>
                </c:pt>
                <c:pt idx="122">
                  <c:v>-2.240300000000001E-9</c:v>
                </c:pt>
                <c:pt idx="123">
                  <c:v>-2.2278000000000013E-9</c:v>
                </c:pt>
                <c:pt idx="124">
                  <c:v>-2.2153000000000012E-9</c:v>
                </c:pt>
                <c:pt idx="125">
                  <c:v>-2.2028000000000011E-9</c:v>
                </c:pt>
                <c:pt idx="126">
                  <c:v>-2.1903000000000014E-9</c:v>
                </c:pt>
                <c:pt idx="127">
                  <c:v>-2.1778000000000009E-9</c:v>
                </c:pt>
                <c:pt idx="128">
                  <c:v>-2.1653000000000012E-9</c:v>
                </c:pt>
                <c:pt idx="129">
                  <c:v>-2.1528000000000007E-9</c:v>
                </c:pt>
                <c:pt idx="130">
                  <c:v>-2.1403000000000014E-9</c:v>
                </c:pt>
                <c:pt idx="131">
                  <c:v>-2.1278000000000013E-9</c:v>
                </c:pt>
                <c:pt idx="132">
                  <c:v>-2.1153000000000008E-9</c:v>
                </c:pt>
                <c:pt idx="133">
                  <c:v>-2.1028000000000006E-9</c:v>
                </c:pt>
                <c:pt idx="134">
                  <c:v>-2.0903000000000009E-9</c:v>
                </c:pt>
                <c:pt idx="135">
                  <c:v>-2.0778000000000008E-9</c:v>
                </c:pt>
                <c:pt idx="136">
                  <c:v>-2.0653000000000007E-9</c:v>
                </c:pt>
                <c:pt idx="137">
                  <c:v>-2.0528000000000006E-9</c:v>
                </c:pt>
                <c:pt idx="138">
                  <c:v>-2.0403000000000013E-9</c:v>
                </c:pt>
                <c:pt idx="139">
                  <c:v>-2.0278000000000012E-9</c:v>
                </c:pt>
                <c:pt idx="140">
                  <c:v>-2.0153000000000003E-9</c:v>
                </c:pt>
                <c:pt idx="141">
                  <c:v>-2.0028000000000006E-9</c:v>
                </c:pt>
                <c:pt idx="142">
                  <c:v>-1.9903000000000013E-9</c:v>
                </c:pt>
                <c:pt idx="143">
                  <c:v>-1.9778000000000008E-9</c:v>
                </c:pt>
                <c:pt idx="144">
                  <c:v>-1.9653000000000006E-9</c:v>
                </c:pt>
                <c:pt idx="145">
                  <c:v>-1.9528000000000009E-9</c:v>
                </c:pt>
                <c:pt idx="146">
                  <c:v>-1.9403000000000013E-9</c:v>
                </c:pt>
                <c:pt idx="147">
                  <c:v>-1.9278000000000007E-9</c:v>
                </c:pt>
                <c:pt idx="148">
                  <c:v>-1.915300000000001E-9</c:v>
                </c:pt>
                <c:pt idx="149">
                  <c:v>-1.9028000000000009E-9</c:v>
                </c:pt>
                <c:pt idx="150">
                  <c:v>-1.8903000000000012E-9</c:v>
                </c:pt>
                <c:pt idx="151">
                  <c:v>-1.8778000000000007E-9</c:v>
                </c:pt>
                <c:pt idx="152">
                  <c:v>-1.865300000000001E-9</c:v>
                </c:pt>
                <c:pt idx="153">
                  <c:v>-1.8528000000000009E-9</c:v>
                </c:pt>
                <c:pt idx="154">
                  <c:v>-1.8403000000000008E-9</c:v>
                </c:pt>
                <c:pt idx="155">
                  <c:v>-1.8278000000000009E-9</c:v>
                </c:pt>
                <c:pt idx="156">
                  <c:v>-1.8153000000000005E-9</c:v>
                </c:pt>
                <c:pt idx="157">
                  <c:v>-1.8028000000000008E-9</c:v>
                </c:pt>
                <c:pt idx="158">
                  <c:v>-1.7903000000000007E-9</c:v>
                </c:pt>
                <c:pt idx="159">
                  <c:v>-1.7778000000000006E-9</c:v>
                </c:pt>
                <c:pt idx="160">
                  <c:v>-1.7653000000000007E-9</c:v>
                </c:pt>
                <c:pt idx="161">
                  <c:v>-1.7528000000000008E-9</c:v>
                </c:pt>
                <c:pt idx="162">
                  <c:v>-1.7403000000000009E-9</c:v>
                </c:pt>
                <c:pt idx="163">
                  <c:v>-1.7278000000000006E-9</c:v>
                </c:pt>
                <c:pt idx="164">
                  <c:v>-1.7153000000000007E-9</c:v>
                </c:pt>
                <c:pt idx="165">
                  <c:v>-1.7028000000000008E-9</c:v>
                </c:pt>
                <c:pt idx="166">
                  <c:v>-1.6903000000000011E-9</c:v>
                </c:pt>
                <c:pt idx="167">
                  <c:v>-1.6778000000000006E-9</c:v>
                </c:pt>
                <c:pt idx="168">
                  <c:v>-1.6653000000000009E-9</c:v>
                </c:pt>
                <c:pt idx="169">
                  <c:v>-1.6528000000000007E-9</c:v>
                </c:pt>
                <c:pt idx="170">
                  <c:v>-1.6403000000000008E-9</c:v>
                </c:pt>
                <c:pt idx="171">
                  <c:v>-1.6278000000000005E-9</c:v>
                </c:pt>
                <c:pt idx="172">
                  <c:v>-1.6153000000000008E-9</c:v>
                </c:pt>
                <c:pt idx="173">
                  <c:v>-1.6028000000000007E-9</c:v>
                </c:pt>
                <c:pt idx="174">
                  <c:v>-1.5903000000000008E-9</c:v>
                </c:pt>
                <c:pt idx="175">
                  <c:v>-1.5778000000000007E-9</c:v>
                </c:pt>
                <c:pt idx="176">
                  <c:v>-1.5653000000000008E-9</c:v>
                </c:pt>
                <c:pt idx="177">
                  <c:v>-1.5528000000000007E-9</c:v>
                </c:pt>
                <c:pt idx="178">
                  <c:v>-1.5403000000000006E-9</c:v>
                </c:pt>
                <c:pt idx="179">
                  <c:v>-1.5278000000000007E-9</c:v>
                </c:pt>
                <c:pt idx="180">
                  <c:v>-1.5153000000000003E-9</c:v>
                </c:pt>
                <c:pt idx="181">
                  <c:v>-1.5028000000000006E-9</c:v>
                </c:pt>
                <c:pt idx="182">
                  <c:v>-1.4903000000000005E-9</c:v>
                </c:pt>
                <c:pt idx="183">
                  <c:v>-1.4778000000000004E-9</c:v>
                </c:pt>
                <c:pt idx="184">
                  <c:v>-1.4653000000000005E-9</c:v>
                </c:pt>
                <c:pt idx="185">
                  <c:v>-1.4528000000000006E-9</c:v>
                </c:pt>
                <c:pt idx="186">
                  <c:v>-1.4403000000000007E-9</c:v>
                </c:pt>
                <c:pt idx="187">
                  <c:v>-1.4278000000000004E-9</c:v>
                </c:pt>
                <c:pt idx="188">
                  <c:v>-1.4153000000000005E-9</c:v>
                </c:pt>
                <c:pt idx="189">
                  <c:v>-1.4028000000000006E-9</c:v>
                </c:pt>
                <c:pt idx="190">
                  <c:v>-1.3903000000000009E-9</c:v>
                </c:pt>
                <c:pt idx="191">
                  <c:v>-1.3778000000000003E-9</c:v>
                </c:pt>
                <c:pt idx="192">
                  <c:v>-1.3653000000000007E-9</c:v>
                </c:pt>
                <c:pt idx="193">
                  <c:v>-1.3528000000000005E-9</c:v>
                </c:pt>
                <c:pt idx="194">
                  <c:v>-1.3403000000000006E-9</c:v>
                </c:pt>
                <c:pt idx="195">
                  <c:v>-1.3278000000000003E-9</c:v>
                </c:pt>
                <c:pt idx="196">
                  <c:v>-1.3153000000000006E-9</c:v>
                </c:pt>
                <c:pt idx="197">
                  <c:v>-1.3028000000000005E-9</c:v>
                </c:pt>
                <c:pt idx="198">
                  <c:v>-1.2903000000000006E-9</c:v>
                </c:pt>
                <c:pt idx="199">
                  <c:v>-1.2778000000000005E-9</c:v>
                </c:pt>
                <c:pt idx="200">
                  <c:v>-1.2653000000000006E-9</c:v>
                </c:pt>
                <c:pt idx="201">
                  <c:v>-1.2528000000000005E-9</c:v>
                </c:pt>
                <c:pt idx="202">
                  <c:v>-1.2403000000000004E-9</c:v>
                </c:pt>
                <c:pt idx="203">
                  <c:v>-1.2278000000000005E-9</c:v>
                </c:pt>
                <c:pt idx="204">
                  <c:v>-1.2153000000000001E-9</c:v>
                </c:pt>
                <c:pt idx="205">
                  <c:v>-1.2028000000000004E-9</c:v>
                </c:pt>
                <c:pt idx="206">
                  <c:v>-1.1903000000000005E-9</c:v>
                </c:pt>
                <c:pt idx="207">
                  <c:v>-1.1778000000000006E-9</c:v>
                </c:pt>
                <c:pt idx="208">
                  <c:v>-1.1653000000000005E-9</c:v>
                </c:pt>
                <c:pt idx="209">
                  <c:v>-1.1528000000000006E-9</c:v>
                </c:pt>
                <c:pt idx="210">
                  <c:v>-1.1403000000000007E-9</c:v>
                </c:pt>
                <c:pt idx="211">
                  <c:v>-1.1278000000000004E-9</c:v>
                </c:pt>
                <c:pt idx="212">
                  <c:v>-1.1153000000000005E-9</c:v>
                </c:pt>
                <c:pt idx="213">
                  <c:v>-1.1028000000000006E-9</c:v>
                </c:pt>
                <c:pt idx="214">
                  <c:v>-1.0903000000000007E-9</c:v>
                </c:pt>
                <c:pt idx="215">
                  <c:v>-1.0778000000000001E-9</c:v>
                </c:pt>
                <c:pt idx="216">
                  <c:v>-1.0653000000000004E-9</c:v>
                </c:pt>
                <c:pt idx="217">
                  <c:v>-1.0528000000000003E-9</c:v>
                </c:pt>
                <c:pt idx="218">
                  <c:v>-1.0403000000000004E-9</c:v>
                </c:pt>
                <c:pt idx="219">
                  <c:v>-1.0278000000000001E-9</c:v>
                </c:pt>
                <c:pt idx="220">
                  <c:v>-1.0153000000000004E-9</c:v>
                </c:pt>
                <c:pt idx="221">
                  <c:v>-1.0028000000000005E-9</c:v>
                </c:pt>
                <c:pt idx="222">
                  <c:v>-9.9030000000000081E-10</c:v>
                </c:pt>
                <c:pt idx="223">
                  <c:v>-9.7780000000000049E-10</c:v>
                </c:pt>
                <c:pt idx="224">
                  <c:v>-9.6530000000000079E-10</c:v>
                </c:pt>
                <c:pt idx="225">
                  <c:v>-9.5280000000000047E-10</c:v>
                </c:pt>
                <c:pt idx="226">
                  <c:v>-9.4030000000000078E-10</c:v>
                </c:pt>
                <c:pt idx="227">
                  <c:v>-9.2780000000000035E-10</c:v>
                </c:pt>
                <c:pt idx="228">
                  <c:v>-9.1530000000000055E-10</c:v>
                </c:pt>
                <c:pt idx="229">
                  <c:v>-9.0280000000000034E-10</c:v>
                </c:pt>
                <c:pt idx="230">
                  <c:v>-8.9030000000000053E-10</c:v>
                </c:pt>
                <c:pt idx="231">
                  <c:v>-8.7780000000000032E-10</c:v>
                </c:pt>
                <c:pt idx="232">
                  <c:v>-8.6530000000000052E-10</c:v>
                </c:pt>
                <c:pt idx="233">
                  <c:v>-8.5280000000000072E-10</c:v>
                </c:pt>
                <c:pt idx="234">
                  <c:v>-8.4030000000000071E-10</c:v>
                </c:pt>
                <c:pt idx="235">
                  <c:v>-8.2780000000000049E-10</c:v>
                </c:pt>
                <c:pt idx="236">
                  <c:v>-8.1530000000000069E-10</c:v>
                </c:pt>
                <c:pt idx="237">
                  <c:v>-8.0280000000000047E-10</c:v>
                </c:pt>
                <c:pt idx="238">
                  <c:v>-7.9030000000000036E-10</c:v>
                </c:pt>
                <c:pt idx="239">
                  <c:v>-7.7780000000000046E-10</c:v>
                </c:pt>
                <c:pt idx="240">
                  <c:v>-7.6530000000000035E-10</c:v>
                </c:pt>
                <c:pt idx="241">
                  <c:v>-7.5280000000000034E-10</c:v>
                </c:pt>
                <c:pt idx="242">
                  <c:v>-7.4030000000000043E-10</c:v>
                </c:pt>
                <c:pt idx="243">
                  <c:v>-7.2780000000000042E-10</c:v>
                </c:pt>
                <c:pt idx="244">
                  <c:v>-7.1530000000000031E-10</c:v>
                </c:pt>
                <c:pt idx="245">
                  <c:v>-7.028000000000003E-10</c:v>
                </c:pt>
                <c:pt idx="246">
                  <c:v>-6.9030000000000029E-10</c:v>
                </c:pt>
                <c:pt idx="247">
                  <c:v>-6.7780000000000029E-10</c:v>
                </c:pt>
                <c:pt idx="248">
                  <c:v>-6.6530000000000028E-10</c:v>
                </c:pt>
                <c:pt idx="249">
                  <c:v>-6.5280000000000027E-10</c:v>
                </c:pt>
                <c:pt idx="250">
                  <c:v>-6.4030000000000036E-10</c:v>
                </c:pt>
                <c:pt idx="251">
                  <c:v>-6.2780000000000035E-10</c:v>
                </c:pt>
                <c:pt idx="252">
                  <c:v>-6.1530000000000035E-10</c:v>
                </c:pt>
                <c:pt idx="253">
                  <c:v>-6.0280000000000034E-10</c:v>
                </c:pt>
                <c:pt idx="254">
                  <c:v>-5.9030000000000033E-10</c:v>
                </c:pt>
                <c:pt idx="255">
                  <c:v>-5.7780000000000032E-10</c:v>
                </c:pt>
                <c:pt idx="256">
                  <c:v>-5.6530000000000031E-10</c:v>
                </c:pt>
                <c:pt idx="257">
                  <c:v>-5.528000000000002E-10</c:v>
                </c:pt>
                <c:pt idx="258">
                  <c:v>-5.403000000000003E-10</c:v>
                </c:pt>
                <c:pt idx="259">
                  <c:v>-5.2780000000000029E-10</c:v>
                </c:pt>
                <c:pt idx="260">
                  <c:v>-5.1530000000000017E-10</c:v>
                </c:pt>
                <c:pt idx="261">
                  <c:v>-5.0280000000000017E-10</c:v>
                </c:pt>
                <c:pt idx="262">
                  <c:v>-4.9030000000000026E-10</c:v>
                </c:pt>
                <c:pt idx="263">
                  <c:v>-4.7780000000000036E-10</c:v>
                </c:pt>
                <c:pt idx="264">
                  <c:v>-4.6530000000000014E-10</c:v>
                </c:pt>
                <c:pt idx="265">
                  <c:v>-4.5280000000000013E-10</c:v>
                </c:pt>
                <c:pt idx="266">
                  <c:v>-4.4030000000000028E-10</c:v>
                </c:pt>
                <c:pt idx="267">
                  <c:v>-4.2780000000000027E-10</c:v>
                </c:pt>
                <c:pt idx="268">
                  <c:v>-4.1530000000000021E-10</c:v>
                </c:pt>
                <c:pt idx="269">
                  <c:v>-4.028000000000001E-10</c:v>
                </c:pt>
                <c:pt idx="270">
                  <c:v>-3.9030000000000019E-10</c:v>
                </c:pt>
                <c:pt idx="271">
                  <c:v>-3.7780000000000024E-10</c:v>
                </c:pt>
                <c:pt idx="272">
                  <c:v>-3.6530000000000023E-10</c:v>
                </c:pt>
                <c:pt idx="273">
                  <c:v>-3.5280000000000022E-10</c:v>
                </c:pt>
                <c:pt idx="274">
                  <c:v>-3.4030000000000021E-10</c:v>
                </c:pt>
                <c:pt idx="275">
                  <c:v>-3.278000000000002E-10</c:v>
                </c:pt>
                <c:pt idx="276">
                  <c:v>-3.1530000000000014E-10</c:v>
                </c:pt>
                <c:pt idx="277">
                  <c:v>-3.0280000000000018E-10</c:v>
                </c:pt>
                <c:pt idx="278">
                  <c:v>-2.9030000000000018E-10</c:v>
                </c:pt>
                <c:pt idx="279">
                  <c:v>-2.7780000000000017E-10</c:v>
                </c:pt>
                <c:pt idx="280">
                  <c:v>-2.6530000000000016E-10</c:v>
                </c:pt>
                <c:pt idx="281">
                  <c:v>-2.5280000000000015E-10</c:v>
                </c:pt>
                <c:pt idx="282">
                  <c:v>-2.4030000000000009E-10</c:v>
                </c:pt>
                <c:pt idx="283">
                  <c:v>-2.2780000000000013E-10</c:v>
                </c:pt>
                <c:pt idx="284">
                  <c:v>-2.1530000000000013E-10</c:v>
                </c:pt>
                <c:pt idx="285">
                  <c:v>-2.0280000000000012E-10</c:v>
                </c:pt>
                <c:pt idx="286">
                  <c:v>-1.9030000000000011E-10</c:v>
                </c:pt>
                <c:pt idx="287">
                  <c:v>-1.778000000000001E-10</c:v>
                </c:pt>
                <c:pt idx="288">
                  <c:v>-1.6530000000000007E-10</c:v>
                </c:pt>
                <c:pt idx="289">
                  <c:v>-1.5280000000000008E-10</c:v>
                </c:pt>
                <c:pt idx="290">
                  <c:v>-1.4030000000000005E-10</c:v>
                </c:pt>
                <c:pt idx="291">
                  <c:v>-1.2780000000000004E-10</c:v>
                </c:pt>
                <c:pt idx="292">
                  <c:v>-1.1530000000000007E-10</c:v>
                </c:pt>
                <c:pt idx="293">
                  <c:v>-1.0280000000000006E-10</c:v>
                </c:pt>
                <c:pt idx="294">
                  <c:v>-9.0300000000000053E-11</c:v>
                </c:pt>
                <c:pt idx="295">
                  <c:v>-7.7800000000000057E-11</c:v>
                </c:pt>
                <c:pt idx="296">
                  <c:v>-6.5300000000000036E-11</c:v>
                </c:pt>
                <c:pt idx="297">
                  <c:v>-5.2800000000000034E-11</c:v>
                </c:pt>
                <c:pt idx="298">
                  <c:v>-4.0300000000000019E-11</c:v>
                </c:pt>
                <c:pt idx="299">
                  <c:v>-2.780000000000002E-11</c:v>
                </c:pt>
                <c:pt idx="300">
                  <c:v>-1.5300000000000011E-11</c:v>
                </c:pt>
                <c:pt idx="301">
                  <c:v>-2.8000000000000018E-12</c:v>
                </c:pt>
                <c:pt idx="302">
                  <c:v>9.7000000000000075E-12</c:v>
                </c:pt>
                <c:pt idx="303">
                  <c:v>2.2200000000000014E-11</c:v>
                </c:pt>
                <c:pt idx="304">
                  <c:v>3.470000000000002E-11</c:v>
                </c:pt>
                <c:pt idx="305">
                  <c:v>4.7200000000000028E-11</c:v>
                </c:pt>
                <c:pt idx="306">
                  <c:v>5.9700000000000037E-11</c:v>
                </c:pt>
                <c:pt idx="307">
                  <c:v>7.2200000000000032E-11</c:v>
                </c:pt>
                <c:pt idx="308">
                  <c:v>8.4700000000000054E-11</c:v>
                </c:pt>
                <c:pt idx="309">
                  <c:v>9.7200000000000062E-11</c:v>
                </c:pt>
                <c:pt idx="310">
                  <c:v>1.0970000000000006E-10</c:v>
                </c:pt>
                <c:pt idx="311">
                  <c:v>1.2220000000000005E-10</c:v>
                </c:pt>
                <c:pt idx="312">
                  <c:v>1.3470000000000006E-10</c:v>
                </c:pt>
                <c:pt idx="313">
                  <c:v>1.4720000000000004E-10</c:v>
                </c:pt>
                <c:pt idx="314">
                  <c:v>1.5970000000000008E-10</c:v>
                </c:pt>
                <c:pt idx="315">
                  <c:v>1.7220000000000009E-10</c:v>
                </c:pt>
                <c:pt idx="316">
                  <c:v>1.8470000000000007E-10</c:v>
                </c:pt>
                <c:pt idx="317">
                  <c:v>1.9720000000000013E-10</c:v>
                </c:pt>
                <c:pt idx="318">
                  <c:v>2.0970000000000011E-10</c:v>
                </c:pt>
                <c:pt idx="319">
                  <c:v>2.2220000000000012E-10</c:v>
                </c:pt>
                <c:pt idx="320">
                  <c:v>2.3470000000000008E-10</c:v>
                </c:pt>
                <c:pt idx="321">
                  <c:v>2.4720000000000009E-10</c:v>
                </c:pt>
                <c:pt idx="322">
                  <c:v>2.597000000000001E-10</c:v>
                </c:pt>
                <c:pt idx="323">
                  <c:v>2.7220000000000016E-10</c:v>
                </c:pt>
                <c:pt idx="324">
                  <c:v>2.8470000000000016E-10</c:v>
                </c:pt>
                <c:pt idx="325">
                  <c:v>2.9720000000000012E-10</c:v>
                </c:pt>
                <c:pt idx="326">
                  <c:v>3.0970000000000013E-10</c:v>
                </c:pt>
                <c:pt idx="327">
                  <c:v>3.2220000000000019E-10</c:v>
                </c:pt>
                <c:pt idx="328">
                  <c:v>3.3470000000000015E-10</c:v>
                </c:pt>
                <c:pt idx="329">
                  <c:v>3.4720000000000016E-10</c:v>
                </c:pt>
                <c:pt idx="330">
                  <c:v>3.5970000000000022E-10</c:v>
                </c:pt>
                <c:pt idx="331">
                  <c:v>3.7220000000000022E-10</c:v>
                </c:pt>
                <c:pt idx="332">
                  <c:v>3.8470000000000018E-10</c:v>
                </c:pt>
                <c:pt idx="333">
                  <c:v>3.9720000000000019E-10</c:v>
                </c:pt>
                <c:pt idx="334">
                  <c:v>4.097000000000002E-10</c:v>
                </c:pt>
                <c:pt idx="335">
                  <c:v>4.2220000000000021E-10</c:v>
                </c:pt>
                <c:pt idx="336">
                  <c:v>4.3470000000000022E-10</c:v>
                </c:pt>
                <c:pt idx="337">
                  <c:v>4.4720000000000028E-10</c:v>
                </c:pt>
                <c:pt idx="338">
                  <c:v>4.5970000000000023E-10</c:v>
                </c:pt>
                <c:pt idx="339">
                  <c:v>4.7220000000000019E-10</c:v>
                </c:pt>
                <c:pt idx="340">
                  <c:v>4.847000000000002E-10</c:v>
                </c:pt>
                <c:pt idx="341">
                  <c:v>4.9720000000000031E-10</c:v>
                </c:pt>
                <c:pt idx="342">
                  <c:v>5.0970000000000021E-10</c:v>
                </c:pt>
                <c:pt idx="343">
                  <c:v>5.2220000000000022E-10</c:v>
                </c:pt>
                <c:pt idx="344">
                  <c:v>5.3470000000000023E-10</c:v>
                </c:pt>
                <c:pt idx="345">
                  <c:v>5.4720000000000034E-10</c:v>
                </c:pt>
                <c:pt idx="346">
                  <c:v>5.5970000000000025E-10</c:v>
                </c:pt>
                <c:pt idx="347">
                  <c:v>5.7220000000000036E-10</c:v>
                </c:pt>
                <c:pt idx="348">
                  <c:v>5.8470000000000027E-10</c:v>
                </c:pt>
                <c:pt idx="349">
                  <c:v>5.9720000000000038E-10</c:v>
                </c:pt>
                <c:pt idx="350">
                  <c:v>6.0970000000000028E-10</c:v>
                </c:pt>
                <c:pt idx="351">
                  <c:v>6.2220000000000029E-10</c:v>
                </c:pt>
                <c:pt idx="352">
                  <c:v>6.347000000000003E-10</c:v>
                </c:pt>
                <c:pt idx="353">
                  <c:v>6.4720000000000041E-10</c:v>
                </c:pt>
                <c:pt idx="354">
                  <c:v>6.5970000000000032E-10</c:v>
                </c:pt>
                <c:pt idx="355">
                  <c:v>6.7220000000000033E-10</c:v>
                </c:pt>
                <c:pt idx="356">
                  <c:v>6.8470000000000033E-10</c:v>
                </c:pt>
                <c:pt idx="357">
                  <c:v>6.9720000000000045E-10</c:v>
                </c:pt>
                <c:pt idx="358">
                  <c:v>7.0970000000000035E-10</c:v>
                </c:pt>
                <c:pt idx="359">
                  <c:v>7.2220000000000046E-10</c:v>
                </c:pt>
                <c:pt idx="360">
                  <c:v>7.3470000000000037E-10</c:v>
                </c:pt>
                <c:pt idx="361">
                  <c:v>7.4720000000000048E-10</c:v>
                </c:pt>
                <c:pt idx="362">
                  <c:v>7.5970000000000039E-10</c:v>
                </c:pt>
                <c:pt idx="363">
                  <c:v>7.7220000000000039E-10</c:v>
                </c:pt>
                <c:pt idx="364">
                  <c:v>7.847000000000004E-10</c:v>
                </c:pt>
                <c:pt idx="365">
                  <c:v>7.9720000000000051E-10</c:v>
                </c:pt>
                <c:pt idx="366">
                  <c:v>8.0970000000000042E-10</c:v>
                </c:pt>
                <c:pt idx="367">
                  <c:v>8.2220000000000043E-10</c:v>
                </c:pt>
                <c:pt idx="368">
                  <c:v>8.3470000000000044E-10</c:v>
                </c:pt>
                <c:pt idx="369">
                  <c:v>8.4720000000000065E-10</c:v>
                </c:pt>
                <c:pt idx="370">
                  <c:v>8.5970000000000045E-10</c:v>
                </c:pt>
                <c:pt idx="371">
                  <c:v>8.7220000000000046E-10</c:v>
                </c:pt>
                <c:pt idx="372">
                  <c:v>8.8470000000000057E-10</c:v>
                </c:pt>
                <c:pt idx="373">
                  <c:v>8.9720000000000058E-10</c:v>
                </c:pt>
                <c:pt idx="374">
                  <c:v>9.0970000000000059E-10</c:v>
                </c:pt>
                <c:pt idx="375">
                  <c:v>9.222000000000005E-10</c:v>
                </c:pt>
                <c:pt idx="376">
                  <c:v>9.3470000000000071E-10</c:v>
                </c:pt>
                <c:pt idx="377">
                  <c:v>9.4720000000000062E-10</c:v>
                </c:pt>
                <c:pt idx="378">
                  <c:v>9.5970000000000073E-10</c:v>
                </c:pt>
                <c:pt idx="379">
                  <c:v>9.7220000000000043E-10</c:v>
                </c:pt>
                <c:pt idx="380">
                  <c:v>9.8470000000000075E-10</c:v>
                </c:pt>
                <c:pt idx="381">
                  <c:v>9.9720000000000065E-10</c:v>
                </c:pt>
                <c:pt idx="382">
                  <c:v>1.0097000000000001E-9</c:v>
                </c:pt>
                <c:pt idx="383">
                  <c:v>1.0222000000000005E-9</c:v>
                </c:pt>
                <c:pt idx="384">
                  <c:v>1.0347000000000006E-9</c:v>
                </c:pt>
                <c:pt idx="385">
                  <c:v>1.0472000000000005E-9</c:v>
                </c:pt>
                <c:pt idx="386">
                  <c:v>1.0597000000000004E-9</c:v>
                </c:pt>
                <c:pt idx="387">
                  <c:v>1.0722000000000005E-9</c:v>
                </c:pt>
                <c:pt idx="388">
                  <c:v>1.0847000000000006E-9</c:v>
                </c:pt>
                <c:pt idx="389">
                  <c:v>1.0972000000000005E-9</c:v>
                </c:pt>
                <c:pt idx="390">
                  <c:v>1.1097000000000004E-9</c:v>
                </c:pt>
                <c:pt idx="391">
                  <c:v>1.1222000000000003E-9</c:v>
                </c:pt>
                <c:pt idx="392">
                  <c:v>1.1347000000000006E-9</c:v>
                </c:pt>
                <c:pt idx="393">
                  <c:v>1.1472000000000003E-9</c:v>
                </c:pt>
                <c:pt idx="394">
                  <c:v>1.1597000000000005E-9</c:v>
                </c:pt>
                <c:pt idx="395">
                  <c:v>1.1722000000000006E-9</c:v>
                </c:pt>
                <c:pt idx="396">
                  <c:v>1.1847000000000007E-9</c:v>
                </c:pt>
                <c:pt idx="397">
                  <c:v>1.1972000000000006E-9</c:v>
                </c:pt>
                <c:pt idx="398">
                  <c:v>1.2097000000000003E-9</c:v>
                </c:pt>
                <c:pt idx="399">
                  <c:v>1.2222000000000006E-9</c:v>
                </c:pt>
                <c:pt idx="400">
                  <c:v>1.2347000000000005E-9</c:v>
                </c:pt>
              </c:numCache>
            </c:numRef>
          </c:xVal>
          <c:yVal>
            <c:numRef>
              <c:f>'C:\Users\Lu\Fast Timing\07082012\4mm^2\ZVA&amp;AM\1750V\[T5801.csv]T5801'!$J$100:$J$500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0.17155999999999999</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631680"/>
        <c:axId val="98633216"/>
      </c:scatterChart>
      <c:valAx>
        <c:axId val="98631680"/>
        <c:scaling>
          <c:orientation val="minMax"/>
        </c:scaling>
        <c:axPos val="b"/>
        <c:numFmt formatCode="General" sourceLinked="1"/>
        <c:tickLblPos val="nextTo"/>
        <c:crossAx val="98633216"/>
        <c:crosses val="autoZero"/>
        <c:crossBetween val="midCat"/>
      </c:valAx>
      <c:valAx>
        <c:axId val="98633216"/>
        <c:scaling>
          <c:orientation val="minMax"/>
        </c:scaling>
        <c:axPos val="l"/>
        <c:majorGridlines/>
        <c:numFmt formatCode="General" sourceLinked="1"/>
        <c:tickLblPos val="nextTo"/>
        <c:crossAx val="98631680"/>
        <c:crosses val="autoZero"/>
        <c:crossBetween val="midCat"/>
      </c:valAx>
    </c:plotArea>
    <c:plotVisOnly val="1"/>
    <c:dispBlanksAs val="gap"/>
  </c:chart>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Timing\07082012\4mm^2\ZVA&amp;AM\1750V\[T3155.csv]T3155'!$A$100:$A$500</c:f>
              <c:numCache>
                <c:formatCode>General</c:formatCode>
                <c:ptCount val="401"/>
                <c:pt idx="0">
                  <c:v>-3.775300000000002E-9</c:v>
                </c:pt>
                <c:pt idx="1">
                  <c:v>-3.7628000000000019E-9</c:v>
                </c:pt>
                <c:pt idx="2">
                  <c:v>-3.7503000000000018E-9</c:v>
                </c:pt>
                <c:pt idx="3">
                  <c:v>-3.7378000000000017E-9</c:v>
                </c:pt>
                <c:pt idx="4">
                  <c:v>-3.7253000000000016E-9</c:v>
                </c:pt>
                <c:pt idx="5">
                  <c:v>-3.7128000000000015E-9</c:v>
                </c:pt>
                <c:pt idx="6">
                  <c:v>-3.7003000000000022E-9</c:v>
                </c:pt>
                <c:pt idx="7">
                  <c:v>-3.6878000000000021E-9</c:v>
                </c:pt>
                <c:pt idx="8">
                  <c:v>-3.6753000000000016E-9</c:v>
                </c:pt>
                <c:pt idx="9">
                  <c:v>-3.6628000000000019E-9</c:v>
                </c:pt>
                <c:pt idx="10">
                  <c:v>-3.6503000000000018E-9</c:v>
                </c:pt>
                <c:pt idx="11">
                  <c:v>-3.6378000000000016E-9</c:v>
                </c:pt>
                <c:pt idx="12">
                  <c:v>-3.6253000000000015E-9</c:v>
                </c:pt>
                <c:pt idx="13">
                  <c:v>-3.6128000000000014E-9</c:v>
                </c:pt>
                <c:pt idx="14">
                  <c:v>-3.6003000000000021E-9</c:v>
                </c:pt>
                <c:pt idx="15">
                  <c:v>-3.587800000000002E-9</c:v>
                </c:pt>
                <c:pt idx="16">
                  <c:v>-3.5753000000000011E-9</c:v>
                </c:pt>
                <c:pt idx="17">
                  <c:v>-3.5628000000000014E-9</c:v>
                </c:pt>
                <c:pt idx="18">
                  <c:v>-3.5503000000000017E-9</c:v>
                </c:pt>
                <c:pt idx="19">
                  <c:v>-3.5378000000000016E-9</c:v>
                </c:pt>
                <c:pt idx="20">
                  <c:v>-3.5253000000000015E-9</c:v>
                </c:pt>
                <c:pt idx="21">
                  <c:v>-3.5128000000000014E-9</c:v>
                </c:pt>
                <c:pt idx="22">
                  <c:v>-3.5003000000000021E-9</c:v>
                </c:pt>
                <c:pt idx="23">
                  <c:v>-3.487800000000002E-9</c:v>
                </c:pt>
                <c:pt idx="24">
                  <c:v>-3.4753000000000014E-9</c:v>
                </c:pt>
                <c:pt idx="25">
                  <c:v>-3.4628000000000013E-9</c:v>
                </c:pt>
                <c:pt idx="26">
                  <c:v>-3.4503000000000016E-9</c:v>
                </c:pt>
                <c:pt idx="27">
                  <c:v>-3.4378000000000015E-9</c:v>
                </c:pt>
                <c:pt idx="28">
                  <c:v>-3.4253000000000018E-9</c:v>
                </c:pt>
                <c:pt idx="29">
                  <c:v>-3.4128000000000013E-9</c:v>
                </c:pt>
                <c:pt idx="30">
                  <c:v>-3.4003000000000012E-9</c:v>
                </c:pt>
                <c:pt idx="31">
                  <c:v>-3.3878000000000015E-9</c:v>
                </c:pt>
                <c:pt idx="32">
                  <c:v>-3.3753000000000014E-9</c:v>
                </c:pt>
                <c:pt idx="33">
                  <c:v>-3.3628000000000013E-9</c:v>
                </c:pt>
                <c:pt idx="34">
                  <c:v>-3.3503000000000011E-9</c:v>
                </c:pt>
                <c:pt idx="35">
                  <c:v>-3.3378000000000014E-9</c:v>
                </c:pt>
                <c:pt idx="36">
                  <c:v>-3.3253000000000017E-9</c:v>
                </c:pt>
                <c:pt idx="37">
                  <c:v>-3.3128000000000008E-9</c:v>
                </c:pt>
                <c:pt idx="38">
                  <c:v>-3.3003000000000011E-9</c:v>
                </c:pt>
                <c:pt idx="39">
                  <c:v>-3.2878000000000018E-9</c:v>
                </c:pt>
                <c:pt idx="40">
                  <c:v>-3.2753000000000017E-9</c:v>
                </c:pt>
                <c:pt idx="41">
                  <c:v>-3.2628000000000016E-9</c:v>
                </c:pt>
                <c:pt idx="42">
                  <c:v>-3.2503000000000015E-9</c:v>
                </c:pt>
                <c:pt idx="43">
                  <c:v>-3.2378000000000018E-9</c:v>
                </c:pt>
                <c:pt idx="44">
                  <c:v>-3.2253000000000021E-9</c:v>
                </c:pt>
                <c:pt idx="45">
                  <c:v>-3.2128000000000011E-9</c:v>
                </c:pt>
                <c:pt idx="46">
                  <c:v>-3.2003000000000014E-9</c:v>
                </c:pt>
                <c:pt idx="47">
                  <c:v>-3.1878000000000018E-9</c:v>
                </c:pt>
                <c:pt idx="48">
                  <c:v>-3.1753000000000016E-9</c:v>
                </c:pt>
                <c:pt idx="49">
                  <c:v>-3.1628000000000015E-9</c:v>
                </c:pt>
                <c:pt idx="50">
                  <c:v>-3.1503000000000018E-9</c:v>
                </c:pt>
                <c:pt idx="51">
                  <c:v>-3.1378000000000013E-9</c:v>
                </c:pt>
                <c:pt idx="52">
                  <c:v>-3.1253000000000016E-9</c:v>
                </c:pt>
                <c:pt idx="53">
                  <c:v>-3.1128000000000011E-9</c:v>
                </c:pt>
                <c:pt idx="54">
                  <c:v>-3.1003000000000018E-9</c:v>
                </c:pt>
                <c:pt idx="55">
                  <c:v>-3.0878000000000017E-9</c:v>
                </c:pt>
                <c:pt idx="56">
                  <c:v>-3.0753000000000012E-9</c:v>
                </c:pt>
                <c:pt idx="57">
                  <c:v>-3.0628000000000015E-9</c:v>
                </c:pt>
                <c:pt idx="58">
                  <c:v>-3.0503000000000013E-9</c:v>
                </c:pt>
                <c:pt idx="59">
                  <c:v>-3.0378000000000012E-9</c:v>
                </c:pt>
                <c:pt idx="60">
                  <c:v>-3.0253000000000011E-9</c:v>
                </c:pt>
                <c:pt idx="61">
                  <c:v>-3.012800000000001E-9</c:v>
                </c:pt>
                <c:pt idx="62">
                  <c:v>-3.0003000000000017E-9</c:v>
                </c:pt>
                <c:pt idx="63">
                  <c:v>-2.9878000000000016E-9</c:v>
                </c:pt>
                <c:pt idx="64">
                  <c:v>-2.9753000000000007E-9</c:v>
                </c:pt>
                <c:pt idx="65">
                  <c:v>-2.962800000000001E-9</c:v>
                </c:pt>
                <c:pt idx="66">
                  <c:v>-2.9503000000000013E-9</c:v>
                </c:pt>
                <c:pt idx="67">
                  <c:v>-2.9378000000000012E-9</c:v>
                </c:pt>
                <c:pt idx="68">
                  <c:v>-2.9253000000000011E-9</c:v>
                </c:pt>
                <c:pt idx="69">
                  <c:v>-2.9128000000000009E-9</c:v>
                </c:pt>
                <c:pt idx="70">
                  <c:v>-2.9003000000000017E-9</c:v>
                </c:pt>
                <c:pt idx="71">
                  <c:v>-2.8878000000000015E-9</c:v>
                </c:pt>
                <c:pt idx="72">
                  <c:v>-2.875300000000001E-9</c:v>
                </c:pt>
                <c:pt idx="73">
                  <c:v>-2.8628000000000009E-9</c:v>
                </c:pt>
                <c:pt idx="74">
                  <c:v>-2.8503000000000012E-9</c:v>
                </c:pt>
                <c:pt idx="75">
                  <c:v>-2.8378000000000011E-9</c:v>
                </c:pt>
                <c:pt idx="76">
                  <c:v>-2.8253000000000014E-9</c:v>
                </c:pt>
                <c:pt idx="77">
                  <c:v>-2.8128000000000009E-9</c:v>
                </c:pt>
                <c:pt idx="78">
                  <c:v>-2.8003000000000008E-9</c:v>
                </c:pt>
                <c:pt idx="79">
                  <c:v>-2.7878000000000015E-9</c:v>
                </c:pt>
                <c:pt idx="80">
                  <c:v>-2.7753000000000014E-9</c:v>
                </c:pt>
                <c:pt idx="81">
                  <c:v>-2.7628000000000013E-9</c:v>
                </c:pt>
                <c:pt idx="82">
                  <c:v>-2.7503000000000011E-9</c:v>
                </c:pt>
                <c:pt idx="83">
                  <c:v>-2.7378000000000014E-9</c:v>
                </c:pt>
                <c:pt idx="84">
                  <c:v>-2.7253000000000017E-9</c:v>
                </c:pt>
                <c:pt idx="85">
                  <c:v>-2.7128000000000008E-9</c:v>
                </c:pt>
                <c:pt idx="86">
                  <c:v>-2.7003000000000011E-9</c:v>
                </c:pt>
                <c:pt idx="87">
                  <c:v>-2.6878000000000014E-9</c:v>
                </c:pt>
                <c:pt idx="88">
                  <c:v>-2.6753000000000013E-9</c:v>
                </c:pt>
                <c:pt idx="89">
                  <c:v>-2.6628000000000012E-9</c:v>
                </c:pt>
                <c:pt idx="90">
                  <c:v>-2.6503000000000011E-9</c:v>
                </c:pt>
                <c:pt idx="91">
                  <c:v>-2.6378000000000014E-9</c:v>
                </c:pt>
                <c:pt idx="92">
                  <c:v>-2.6253000000000017E-9</c:v>
                </c:pt>
                <c:pt idx="93">
                  <c:v>-2.6128000000000007E-9</c:v>
                </c:pt>
                <c:pt idx="94">
                  <c:v>-2.600300000000001E-9</c:v>
                </c:pt>
                <c:pt idx="95">
                  <c:v>-2.5878000000000013E-9</c:v>
                </c:pt>
                <c:pt idx="96">
                  <c:v>-2.5753000000000012E-9</c:v>
                </c:pt>
                <c:pt idx="97">
                  <c:v>-2.5628000000000011E-9</c:v>
                </c:pt>
                <c:pt idx="98">
                  <c:v>-2.5503000000000014E-9</c:v>
                </c:pt>
                <c:pt idx="99">
                  <c:v>-2.5378000000000013E-9</c:v>
                </c:pt>
                <c:pt idx="100">
                  <c:v>-2.5253000000000012E-9</c:v>
                </c:pt>
                <c:pt idx="101">
                  <c:v>-2.5128000000000007E-9</c:v>
                </c:pt>
                <c:pt idx="102">
                  <c:v>-2.5003000000000014E-9</c:v>
                </c:pt>
                <c:pt idx="103">
                  <c:v>-2.4878000000000013E-9</c:v>
                </c:pt>
                <c:pt idx="104">
                  <c:v>-2.4753000000000007E-9</c:v>
                </c:pt>
                <c:pt idx="105">
                  <c:v>-2.462800000000001E-9</c:v>
                </c:pt>
                <c:pt idx="106">
                  <c:v>-2.4503000000000014E-9</c:v>
                </c:pt>
                <c:pt idx="107">
                  <c:v>-2.4378000000000008E-9</c:v>
                </c:pt>
                <c:pt idx="108">
                  <c:v>-2.4253000000000007E-9</c:v>
                </c:pt>
                <c:pt idx="109">
                  <c:v>-2.4128000000000006E-9</c:v>
                </c:pt>
                <c:pt idx="110">
                  <c:v>-2.4003000000000013E-9</c:v>
                </c:pt>
                <c:pt idx="111">
                  <c:v>-2.3878000000000012E-9</c:v>
                </c:pt>
                <c:pt idx="112">
                  <c:v>-2.3753000000000007E-9</c:v>
                </c:pt>
                <c:pt idx="113">
                  <c:v>-2.3628000000000006E-9</c:v>
                </c:pt>
                <c:pt idx="114">
                  <c:v>-2.3503000000000009E-9</c:v>
                </c:pt>
                <c:pt idx="115">
                  <c:v>-2.3378000000000008E-9</c:v>
                </c:pt>
                <c:pt idx="116">
                  <c:v>-2.3253000000000006E-9</c:v>
                </c:pt>
                <c:pt idx="117">
                  <c:v>-2.3128000000000005E-9</c:v>
                </c:pt>
                <c:pt idx="118">
                  <c:v>-2.3003000000000012E-9</c:v>
                </c:pt>
                <c:pt idx="119">
                  <c:v>-2.2878000000000016E-9</c:v>
                </c:pt>
                <c:pt idx="120">
                  <c:v>-2.2753000000000014E-9</c:v>
                </c:pt>
                <c:pt idx="121">
                  <c:v>-2.2628000000000009E-9</c:v>
                </c:pt>
                <c:pt idx="122">
                  <c:v>-2.2503000000000012E-9</c:v>
                </c:pt>
                <c:pt idx="123">
                  <c:v>-2.2378000000000011E-9</c:v>
                </c:pt>
                <c:pt idx="124">
                  <c:v>-2.2253000000000014E-9</c:v>
                </c:pt>
                <c:pt idx="125">
                  <c:v>-2.2128000000000009E-9</c:v>
                </c:pt>
                <c:pt idx="126">
                  <c:v>-2.2003000000000012E-9</c:v>
                </c:pt>
                <c:pt idx="127">
                  <c:v>-2.1878000000000015E-9</c:v>
                </c:pt>
                <c:pt idx="128">
                  <c:v>-2.175300000000001E-9</c:v>
                </c:pt>
                <c:pt idx="129">
                  <c:v>-2.1628000000000008E-9</c:v>
                </c:pt>
                <c:pt idx="130">
                  <c:v>-2.1503000000000007E-9</c:v>
                </c:pt>
                <c:pt idx="131">
                  <c:v>-2.137800000000001E-9</c:v>
                </c:pt>
                <c:pt idx="132">
                  <c:v>-2.1253000000000013E-9</c:v>
                </c:pt>
                <c:pt idx="133">
                  <c:v>-2.1128000000000008E-9</c:v>
                </c:pt>
                <c:pt idx="134">
                  <c:v>-2.1003000000000007E-9</c:v>
                </c:pt>
                <c:pt idx="135">
                  <c:v>-2.087800000000001E-9</c:v>
                </c:pt>
                <c:pt idx="136">
                  <c:v>-2.0753000000000009E-9</c:v>
                </c:pt>
                <c:pt idx="137">
                  <c:v>-2.0628000000000008E-9</c:v>
                </c:pt>
                <c:pt idx="138">
                  <c:v>-2.0503000000000007E-9</c:v>
                </c:pt>
                <c:pt idx="139">
                  <c:v>-2.037800000000001E-9</c:v>
                </c:pt>
                <c:pt idx="140">
                  <c:v>-2.0253000000000013E-9</c:v>
                </c:pt>
                <c:pt idx="141">
                  <c:v>-2.0128000000000003E-9</c:v>
                </c:pt>
                <c:pt idx="142">
                  <c:v>-2.0003000000000006E-9</c:v>
                </c:pt>
                <c:pt idx="143">
                  <c:v>-1.9878000000000009E-9</c:v>
                </c:pt>
                <c:pt idx="144">
                  <c:v>-1.9753000000000012E-9</c:v>
                </c:pt>
                <c:pt idx="145">
                  <c:v>-1.9628000000000007E-9</c:v>
                </c:pt>
                <c:pt idx="146">
                  <c:v>-1.9503000000000014E-9</c:v>
                </c:pt>
                <c:pt idx="147">
                  <c:v>-1.9378000000000009E-9</c:v>
                </c:pt>
                <c:pt idx="148">
                  <c:v>-1.9253000000000008E-9</c:v>
                </c:pt>
                <c:pt idx="149">
                  <c:v>-1.9128000000000007E-9</c:v>
                </c:pt>
                <c:pt idx="150">
                  <c:v>-1.900300000000001E-9</c:v>
                </c:pt>
                <c:pt idx="151">
                  <c:v>-1.8878000000000009E-9</c:v>
                </c:pt>
                <c:pt idx="152">
                  <c:v>-1.8753000000000008E-9</c:v>
                </c:pt>
                <c:pt idx="153">
                  <c:v>-1.8628000000000006E-9</c:v>
                </c:pt>
                <c:pt idx="154">
                  <c:v>-1.8503000000000007E-9</c:v>
                </c:pt>
                <c:pt idx="155">
                  <c:v>-1.8378000000000008E-9</c:v>
                </c:pt>
                <c:pt idx="156">
                  <c:v>-1.8253000000000009E-9</c:v>
                </c:pt>
                <c:pt idx="157">
                  <c:v>-1.8128000000000008E-9</c:v>
                </c:pt>
                <c:pt idx="158">
                  <c:v>-1.8003000000000009E-9</c:v>
                </c:pt>
                <c:pt idx="159">
                  <c:v>-1.7878000000000008E-9</c:v>
                </c:pt>
                <c:pt idx="160">
                  <c:v>-1.7753000000000007E-9</c:v>
                </c:pt>
                <c:pt idx="161">
                  <c:v>-1.7628000000000008E-9</c:v>
                </c:pt>
                <c:pt idx="162">
                  <c:v>-1.7503000000000009E-9</c:v>
                </c:pt>
                <c:pt idx="163">
                  <c:v>-1.7378000000000003E-9</c:v>
                </c:pt>
                <c:pt idx="164">
                  <c:v>-1.7253000000000006E-9</c:v>
                </c:pt>
                <c:pt idx="165">
                  <c:v>-1.7128000000000005E-9</c:v>
                </c:pt>
                <c:pt idx="166">
                  <c:v>-1.7003000000000008E-9</c:v>
                </c:pt>
                <c:pt idx="167">
                  <c:v>-1.6878000000000005E-9</c:v>
                </c:pt>
                <c:pt idx="168">
                  <c:v>-1.6753000000000008E-9</c:v>
                </c:pt>
                <c:pt idx="169">
                  <c:v>-1.6628000000000009E-9</c:v>
                </c:pt>
                <c:pt idx="170">
                  <c:v>-1.650300000000001E-9</c:v>
                </c:pt>
                <c:pt idx="171">
                  <c:v>-1.6378000000000007E-9</c:v>
                </c:pt>
                <c:pt idx="172">
                  <c:v>-1.6253000000000008E-9</c:v>
                </c:pt>
                <c:pt idx="173">
                  <c:v>-1.6128000000000009E-9</c:v>
                </c:pt>
                <c:pt idx="174">
                  <c:v>-1.6003000000000006E-9</c:v>
                </c:pt>
                <c:pt idx="175">
                  <c:v>-1.5878000000000007E-9</c:v>
                </c:pt>
                <c:pt idx="176">
                  <c:v>-1.5753000000000005E-9</c:v>
                </c:pt>
                <c:pt idx="177">
                  <c:v>-1.5628000000000008E-9</c:v>
                </c:pt>
                <c:pt idx="178">
                  <c:v>-1.5503000000000005E-9</c:v>
                </c:pt>
                <c:pt idx="179">
                  <c:v>-1.5378000000000006E-9</c:v>
                </c:pt>
                <c:pt idx="180">
                  <c:v>-1.5253000000000007E-9</c:v>
                </c:pt>
                <c:pt idx="181">
                  <c:v>-1.5128000000000006E-9</c:v>
                </c:pt>
                <c:pt idx="182">
                  <c:v>-1.5003000000000007E-9</c:v>
                </c:pt>
                <c:pt idx="183">
                  <c:v>-1.4878000000000006E-9</c:v>
                </c:pt>
                <c:pt idx="184">
                  <c:v>-1.4753000000000005E-9</c:v>
                </c:pt>
                <c:pt idx="185">
                  <c:v>-1.4628000000000006E-9</c:v>
                </c:pt>
                <c:pt idx="186">
                  <c:v>-1.4503000000000007E-9</c:v>
                </c:pt>
                <c:pt idx="187">
                  <c:v>-1.4378000000000001E-9</c:v>
                </c:pt>
                <c:pt idx="188">
                  <c:v>-1.4253000000000004E-9</c:v>
                </c:pt>
                <c:pt idx="189">
                  <c:v>-1.4128000000000003E-9</c:v>
                </c:pt>
                <c:pt idx="190">
                  <c:v>-1.4003000000000006E-9</c:v>
                </c:pt>
                <c:pt idx="191">
                  <c:v>-1.3878000000000003E-9</c:v>
                </c:pt>
                <c:pt idx="192">
                  <c:v>-1.3753000000000006E-9</c:v>
                </c:pt>
                <c:pt idx="193">
                  <c:v>-1.3628000000000007E-9</c:v>
                </c:pt>
                <c:pt idx="194">
                  <c:v>-1.3503000000000008E-9</c:v>
                </c:pt>
                <c:pt idx="195">
                  <c:v>-1.3378000000000005E-9</c:v>
                </c:pt>
                <c:pt idx="196">
                  <c:v>-1.3253000000000006E-9</c:v>
                </c:pt>
                <c:pt idx="197">
                  <c:v>-1.3128000000000007E-9</c:v>
                </c:pt>
                <c:pt idx="198">
                  <c:v>-1.3003000000000004E-9</c:v>
                </c:pt>
                <c:pt idx="199">
                  <c:v>-1.2878000000000005E-9</c:v>
                </c:pt>
                <c:pt idx="200">
                  <c:v>-1.2753000000000003E-9</c:v>
                </c:pt>
                <c:pt idx="201">
                  <c:v>-1.2628000000000006E-9</c:v>
                </c:pt>
                <c:pt idx="202">
                  <c:v>-1.2503000000000003E-9</c:v>
                </c:pt>
                <c:pt idx="203">
                  <c:v>-1.2378000000000004E-9</c:v>
                </c:pt>
                <c:pt idx="204">
                  <c:v>-1.2253000000000005E-9</c:v>
                </c:pt>
                <c:pt idx="205">
                  <c:v>-1.2128000000000004E-9</c:v>
                </c:pt>
                <c:pt idx="206">
                  <c:v>-1.2003000000000005E-9</c:v>
                </c:pt>
                <c:pt idx="207">
                  <c:v>-1.1878000000000006E-9</c:v>
                </c:pt>
                <c:pt idx="208">
                  <c:v>-1.1753000000000007E-9</c:v>
                </c:pt>
                <c:pt idx="209">
                  <c:v>-1.1628000000000006E-9</c:v>
                </c:pt>
                <c:pt idx="210">
                  <c:v>-1.1503000000000007E-9</c:v>
                </c:pt>
                <c:pt idx="211">
                  <c:v>-1.1378000000000004E-9</c:v>
                </c:pt>
                <c:pt idx="212">
                  <c:v>-1.1253000000000004E-9</c:v>
                </c:pt>
                <c:pt idx="213">
                  <c:v>-1.1128000000000003E-9</c:v>
                </c:pt>
                <c:pt idx="214">
                  <c:v>-1.1003000000000006E-9</c:v>
                </c:pt>
                <c:pt idx="215">
                  <c:v>-1.0878000000000001E-9</c:v>
                </c:pt>
                <c:pt idx="216">
                  <c:v>-1.0753000000000004E-9</c:v>
                </c:pt>
                <c:pt idx="217">
                  <c:v>-1.0628000000000005E-9</c:v>
                </c:pt>
                <c:pt idx="218">
                  <c:v>-1.0503000000000006E-9</c:v>
                </c:pt>
                <c:pt idx="219">
                  <c:v>-1.0378000000000003E-9</c:v>
                </c:pt>
                <c:pt idx="220">
                  <c:v>-1.0253000000000004E-9</c:v>
                </c:pt>
                <c:pt idx="221">
                  <c:v>-1.0128000000000005E-9</c:v>
                </c:pt>
                <c:pt idx="222">
                  <c:v>-1.0003000000000002E-9</c:v>
                </c:pt>
                <c:pt idx="223">
                  <c:v>-9.8780000000000066E-10</c:v>
                </c:pt>
                <c:pt idx="224">
                  <c:v>-9.7530000000000076E-10</c:v>
                </c:pt>
                <c:pt idx="225">
                  <c:v>-9.6280000000000044E-10</c:v>
                </c:pt>
                <c:pt idx="226">
                  <c:v>-9.5030000000000074E-10</c:v>
                </c:pt>
                <c:pt idx="227">
                  <c:v>-9.3780000000000063E-10</c:v>
                </c:pt>
                <c:pt idx="228">
                  <c:v>-9.2530000000000052E-10</c:v>
                </c:pt>
                <c:pt idx="229">
                  <c:v>-9.1280000000000071E-10</c:v>
                </c:pt>
                <c:pt idx="230">
                  <c:v>-9.0030000000000071E-10</c:v>
                </c:pt>
                <c:pt idx="231">
                  <c:v>-8.878000000000007E-10</c:v>
                </c:pt>
                <c:pt idx="232">
                  <c:v>-8.7530000000000069E-10</c:v>
                </c:pt>
                <c:pt idx="233">
                  <c:v>-8.6280000000000047E-10</c:v>
                </c:pt>
                <c:pt idx="234">
                  <c:v>-8.5030000000000067E-10</c:v>
                </c:pt>
                <c:pt idx="235">
                  <c:v>-8.3780000000000046E-10</c:v>
                </c:pt>
                <c:pt idx="236">
                  <c:v>-8.2530000000000045E-10</c:v>
                </c:pt>
                <c:pt idx="237">
                  <c:v>-8.1280000000000034E-10</c:v>
                </c:pt>
                <c:pt idx="238">
                  <c:v>-8.0030000000000043E-10</c:v>
                </c:pt>
                <c:pt idx="239">
                  <c:v>-7.8780000000000042E-10</c:v>
                </c:pt>
                <c:pt idx="240">
                  <c:v>-7.7530000000000041E-10</c:v>
                </c:pt>
                <c:pt idx="241">
                  <c:v>-7.628000000000003E-10</c:v>
                </c:pt>
                <c:pt idx="242">
                  <c:v>-7.5030000000000029E-10</c:v>
                </c:pt>
                <c:pt idx="243">
                  <c:v>-7.3780000000000029E-10</c:v>
                </c:pt>
                <c:pt idx="244">
                  <c:v>-7.2530000000000028E-10</c:v>
                </c:pt>
                <c:pt idx="245">
                  <c:v>-7.1280000000000027E-10</c:v>
                </c:pt>
                <c:pt idx="246">
                  <c:v>-7.0030000000000026E-10</c:v>
                </c:pt>
                <c:pt idx="247">
                  <c:v>-6.8780000000000035E-10</c:v>
                </c:pt>
                <c:pt idx="248">
                  <c:v>-6.7530000000000035E-10</c:v>
                </c:pt>
                <c:pt idx="249">
                  <c:v>-6.6280000000000034E-10</c:v>
                </c:pt>
                <c:pt idx="250">
                  <c:v>-6.5030000000000033E-10</c:v>
                </c:pt>
                <c:pt idx="251">
                  <c:v>-6.3780000000000032E-10</c:v>
                </c:pt>
                <c:pt idx="252">
                  <c:v>-6.2530000000000031E-10</c:v>
                </c:pt>
                <c:pt idx="253">
                  <c:v>-6.128000000000002E-10</c:v>
                </c:pt>
                <c:pt idx="254">
                  <c:v>-6.0030000000000029E-10</c:v>
                </c:pt>
                <c:pt idx="255">
                  <c:v>-5.8780000000000029E-10</c:v>
                </c:pt>
                <c:pt idx="256">
                  <c:v>-5.7530000000000028E-10</c:v>
                </c:pt>
                <c:pt idx="257">
                  <c:v>-5.6280000000000017E-10</c:v>
                </c:pt>
                <c:pt idx="258">
                  <c:v>-5.5030000000000026E-10</c:v>
                </c:pt>
                <c:pt idx="259">
                  <c:v>-5.3780000000000036E-10</c:v>
                </c:pt>
                <c:pt idx="260">
                  <c:v>-5.2530000000000035E-10</c:v>
                </c:pt>
                <c:pt idx="261">
                  <c:v>-5.1280000000000024E-10</c:v>
                </c:pt>
                <c:pt idx="262">
                  <c:v>-5.0030000000000033E-10</c:v>
                </c:pt>
                <c:pt idx="263">
                  <c:v>-4.8780000000000032E-10</c:v>
                </c:pt>
                <c:pt idx="264">
                  <c:v>-4.7530000000000031E-10</c:v>
                </c:pt>
                <c:pt idx="265">
                  <c:v>-4.628000000000001E-10</c:v>
                </c:pt>
                <c:pt idx="266">
                  <c:v>-4.5030000000000019E-10</c:v>
                </c:pt>
                <c:pt idx="267">
                  <c:v>-4.3780000000000018E-10</c:v>
                </c:pt>
                <c:pt idx="268">
                  <c:v>-4.2530000000000023E-10</c:v>
                </c:pt>
                <c:pt idx="269">
                  <c:v>-4.1280000000000017E-10</c:v>
                </c:pt>
                <c:pt idx="270">
                  <c:v>-4.0030000000000021E-10</c:v>
                </c:pt>
                <c:pt idx="271">
                  <c:v>-3.878000000000002E-10</c:v>
                </c:pt>
                <c:pt idx="272">
                  <c:v>-3.7530000000000019E-10</c:v>
                </c:pt>
                <c:pt idx="273">
                  <c:v>-3.6280000000000024E-10</c:v>
                </c:pt>
                <c:pt idx="274">
                  <c:v>-3.5030000000000023E-10</c:v>
                </c:pt>
                <c:pt idx="275">
                  <c:v>-3.3780000000000017E-10</c:v>
                </c:pt>
                <c:pt idx="276">
                  <c:v>-3.2530000000000021E-10</c:v>
                </c:pt>
                <c:pt idx="277">
                  <c:v>-3.128000000000002E-10</c:v>
                </c:pt>
                <c:pt idx="278">
                  <c:v>-3.0030000000000014E-10</c:v>
                </c:pt>
                <c:pt idx="279">
                  <c:v>-2.8780000000000013E-10</c:v>
                </c:pt>
                <c:pt idx="280">
                  <c:v>-2.7530000000000018E-10</c:v>
                </c:pt>
                <c:pt idx="281">
                  <c:v>-2.6280000000000017E-10</c:v>
                </c:pt>
                <c:pt idx="282">
                  <c:v>-2.5030000000000016E-10</c:v>
                </c:pt>
                <c:pt idx="283">
                  <c:v>-2.378000000000001E-10</c:v>
                </c:pt>
                <c:pt idx="284">
                  <c:v>-2.2530000000000009E-10</c:v>
                </c:pt>
                <c:pt idx="285">
                  <c:v>-2.1280000000000013E-10</c:v>
                </c:pt>
                <c:pt idx="286">
                  <c:v>-2.0030000000000013E-10</c:v>
                </c:pt>
                <c:pt idx="287">
                  <c:v>-1.8780000000000006E-10</c:v>
                </c:pt>
                <c:pt idx="288">
                  <c:v>-1.7530000000000008E-10</c:v>
                </c:pt>
                <c:pt idx="289">
                  <c:v>-1.628000000000001E-10</c:v>
                </c:pt>
                <c:pt idx="290">
                  <c:v>-1.5030000000000004E-10</c:v>
                </c:pt>
                <c:pt idx="291">
                  <c:v>-1.3780000000000008E-10</c:v>
                </c:pt>
                <c:pt idx="292">
                  <c:v>-1.2530000000000005E-10</c:v>
                </c:pt>
                <c:pt idx="293">
                  <c:v>-1.1280000000000008E-10</c:v>
                </c:pt>
                <c:pt idx="294">
                  <c:v>-1.0030000000000004E-10</c:v>
                </c:pt>
                <c:pt idx="295">
                  <c:v>-8.7800000000000061E-11</c:v>
                </c:pt>
                <c:pt idx="296">
                  <c:v>-7.5300000000000053E-11</c:v>
                </c:pt>
                <c:pt idx="297">
                  <c:v>-6.2800000000000044E-11</c:v>
                </c:pt>
                <c:pt idx="298">
                  <c:v>-5.0300000000000023E-11</c:v>
                </c:pt>
                <c:pt idx="299">
                  <c:v>-3.7800000000000027E-11</c:v>
                </c:pt>
                <c:pt idx="300">
                  <c:v>-2.5300000000000012E-11</c:v>
                </c:pt>
                <c:pt idx="301">
                  <c:v>-1.2800000000000008E-11</c:v>
                </c:pt>
                <c:pt idx="302">
                  <c:v>-3.0000000000000019E-13</c:v>
                </c:pt>
                <c:pt idx="303">
                  <c:v>1.2200000000000007E-11</c:v>
                </c:pt>
                <c:pt idx="304">
                  <c:v>2.4700000000000012E-11</c:v>
                </c:pt>
                <c:pt idx="305">
                  <c:v>3.7200000000000018E-11</c:v>
                </c:pt>
                <c:pt idx="306">
                  <c:v>4.9700000000000039E-11</c:v>
                </c:pt>
                <c:pt idx="307">
                  <c:v>6.2200000000000041E-11</c:v>
                </c:pt>
                <c:pt idx="308">
                  <c:v>7.4700000000000037E-11</c:v>
                </c:pt>
                <c:pt idx="309">
                  <c:v>8.7200000000000058E-11</c:v>
                </c:pt>
                <c:pt idx="310">
                  <c:v>9.9700000000000067E-11</c:v>
                </c:pt>
                <c:pt idx="311">
                  <c:v>1.1220000000000008E-10</c:v>
                </c:pt>
                <c:pt idx="312">
                  <c:v>1.2470000000000005E-10</c:v>
                </c:pt>
                <c:pt idx="313">
                  <c:v>1.3720000000000008E-10</c:v>
                </c:pt>
                <c:pt idx="314">
                  <c:v>1.4970000000000006E-10</c:v>
                </c:pt>
                <c:pt idx="315">
                  <c:v>1.6220000000000004E-10</c:v>
                </c:pt>
                <c:pt idx="316">
                  <c:v>1.7470000000000008E-10</c:v>
                </c:pt>
                <c:pt idx="317">
                  <c:v>1.8720000000000011E-10</c:v>
                </c:pt>
                <c:pt idx="318">
                  <c:v>1.997000000000001E-10</c:v>
                </c:pt>
                <c:pt idx="319">
                  <c:v>2.122000000000001E-10</c:v>
                </c:pt>
                <c:pt idx="320">
                  <c:v>2.2470000000000016E-10</c:v>
                </c:pt>
                <c:pt idx="321">
                  <c:v>2.3720000000000007E-10</c:v>
                </c:pt>
                <c:pt idx="322">
                  <c:v>2.4970000000000008E-10</c:v>
                </c:pt>
                <c:pt idx="323">
                  <c:v>2.6220000000000014E-10</c:v>
                </c:pt>
                <c:pt idx="324">
                  <c:v>2.7470000000000015E-10</c:v>
                </c:pt>
                <c:pt idx="325">
                  <c:v>2.872000000000001E-10</c:v>
                </c:pt>
                <c:pt idx="326">
                  <c:v>2.9970000000000016E-10</c:v>
                </c:pt>
                <c:pt idx="327">
                  <c:v>3.1220000000000017E-10</c:v>
                </c:pt>
                <c:pt idx="328">
                  <c:v>3.2470000000000018E-10</c:v>
                </c:pt>
                <c:pt idx="329">
                  <c:v>3.3720000000000014E-10</c:v>
                </c:pt>
                <c:pt idx="330">
                  <c:v>3.4970000000000015E-10</c:v>
                </c:pt>
                <c:pt idx="331">
                  <c:v>3.6220000000000021E-10</c:v>
                </c:pt>
                <c:pt idx="332">
                  <c:v>3.7470000000000022E-10</c:v>
                </c:pt>
                <c:pt idx="333">
                  <c:v>3.8720000000000017E-10</c:v>
                </c:pt>
                <c:pt idx="334">
                  <c:v>3.9970000000000018E-10</c:v>
                </c:pt>
                <c:pt idx="335">
                  <c:v>4.1220000000000014E-10</c:v>
                </c:pt>
                <c:pt idx="336">
                  <c:v>4.2470000000000025E-10</c:v>
                </c:pt>
                <c:pt idx="337">
                  <c:v>4.3720000000000021E-10</c:v>
                </c:pt>
                <c:pt idx="338">
                  <c:v>4.4970000000000022E-10</c:v>
                </c:pt>
                <c:pt idx="339">
                  <c:v>4.6220000000000017E-10</c:v>
                </c:pt>
                <c:pt idx="340">
                  <c:v>4.7470000000000023E-10</c:v>
                </c:pt>
                <c:pt idx="341">
                  <c:v>4.8720000000000024E-10</c:v>
                </c:pt>
                <c:pt idx="342">
                  <c:v>4.9970000000000025E-10</c:v>
                </c:pt>
                <c:pt idx="343">
                  <c:v>5.1220000000000026E-10</c:v>
                </c:pt>
                <c:pt idx="344">
                  <c:v>5.2470000000000027E-10</c:v>
                </c:pt>
                <c:pt idx="345">
                  <c:v>5.3720000000000027E-10</c:v>
                </c:pt>
                <c:pt idx="346">
                  <c:v>5.4970000000000028E-10</c:v>
                </c:pt>
                <c:pt idx="347">
                  <c:v>5.6220000000000019E-10</c:v>
                </c:pt>
                <c:pt idx="348">
                  <c:v>5.747000000000003E-10</c:v>
                </c:pt>
                <c:pt idx="349">
                  <c:v>5.8720000000000031E-10</c:v>
                </c:pt>
                <c:pt idx="350">
                  <c:v>5.9970000000000032E-10</c:v>
                </c:pt>
                <c:pt idx="351">
                  <c:v>6.1220000000000022E-10</c:v>
                </c:pt>
                <c:pt idx="352">
                  <c:v>6.2470000000000033E-10</c:v>
                </c:pt>
                <c:pt idx="353">
                  <c:v>6.3720000000000034E-10</c:v>
                </c:pt>
                <c:pt idx="354">
                  <c:v>6.4970000000000035E-10</c:v>
                </c:pt>
                <c:pt idx="355">
                  <c:v>6.6220000000000036E-10</c:v>
                </c:pt>
                <c:pt idx="356">
                  <c:v>6.7470000000000037E-10</c:v>
                </c:pt>
                <c:pt idx="357">
                  <c:v>6.8720000000000038E-10</c:v>
                </c:pt>
                <c:pt idx="358">
                  <c:v>6.9970000000000039E-10</c:v>
                </c:pt>
                <c:pt idx="359">
                  <c:v>7.1220000000000029E-10</c:v>
                </c:pt>
                <c:pt idx="360">
                  <c:v>7.247000000000004E-10</c:v>
                </c:pt>
                <c:pt idx="361">
                  <c:v>7.3720000000000041E-10</c:v>
                </c:pt>
                <c:pt idx="362">
                  <c:v>7.4970000000000042E-10</c:v>
                </c:pt>
                <c:pt idx="363">
                  <c:v>7.6220000000000033E-10</c:v>
                </c:pt>
                <c:pt idx="364">
                  <c:v>7.7470000000000044E-10</c:v>
                </c:pt>
                <c:pt idx="365">
                  <c:v>7.8720000000000045E-10</c:v>
                </c:pt>
                <c:pt idx="366">
                  <c:v>7.9970000000000045E-10</c:v>
                </c:pt>
                <c:pt idx="367">
                  <c:v>8.1220000000000046E-10</c:v>
                </c:pt>
                <c:pt idx="368">
                  <c:v>8.2470000000000047E-10</c:v>
                </c:pt>
                <c:pt idx="369">
                  <c:v>8.3720000000000058E-10</c:v>
                </c:pt>
                <c:pt idx="370">
                  <c:v>8.4970000000000059E-10</c:v>
                </c:pt>
                <c:pt idx="371">
                  <c:v>8.622000000000005E-10</c:v>
                </c:pt>
                <c:pt idx="372">
                  <c:v>8.7470000000000061E-10</c:v>
                </c:pt>
                <c:pt idx="373">
                  <c:v>8.8720000000000062E-10</c:v>
                </c:pt>
                <c:pt idx="374">
                  <c:v>8.9970000000000052E-10</c:v>
                </c:pt>
                <c:pt idx="375">
                  <c:v>9.1220000000000053E-10</c:v>
                </c:pt>
                <c:pt idx="376">
                  <c:v>9.2470000000000033E-10</c:v>
                </c:pt>
                <c:pt idx="377">
                  <c:v>9.3720000000000065E-10</c:v>
                </c:pt>
                <c:pt idx="378">
                  <c:v>9.4970000000000076E-10</c:v>
                </c:pt>
                <c:pt idx="379">
                  <c:v>9.6220000000000046E-10</c:v>
                </c:pt>
                <c:pt idx="380">
                  <c:v>9.7470000000000057E-10</c:v>
                </c:pt>
                <c:pt idx="381">
                  <c:v>9.8720000000000069E-10</c:v>
                </c:pt>
                <c:pt idx="382">
                  <c:v>9.997000000000008E-10</c:v>
                </c:pt>
                <c:pt idx="383">
                  <c:v>1.0122000000000005E-9</c:v>
                </c:pt>
                <c:pt idx="384">
                  <c:v>1.0247000000000004E-9</c:v>
                </c:pt>
                <c:pt idx="385">
                  <c:v>1.0372000000000005E-9</c:v>
                </c:pt>
                <c:pt idx="386">
                  <c:v>1.0497000000000004E-9</c:v>
                </c:pt>
                <c:pt idx="387">
                  <c:v>1.0622000000000003E-9</c:v>
                </c:pt>
                <c:pt idx="388">
                  <c:v>1.0747000000000004E-9</c:v>
                </c:pt>
                <c:pt idx="389">
                  <c:v>1.0872000000000003E-9</c:v>
                </c:pt>
                <c:pt idx="390">
                  <c:v>1.0997000000000005E-9</c:v>
                </c:pt>
                <c:pt idx="391">
                  <c:v>1.1122000000000004E-9</c:v>
                </c:pt>
                <c:pt idx="392">
                  <c:v>1.1247000000000007E-9</c:v>
                </c:pt>
                <c:pt idx="393">
                  <c:v>1.1372000000000006E-9</c:v>
                </c:pt>
                <c:pt idx="394">
                  <c:v>1.1497000000000005E-9</c:v>
                </c:pt>
                <c:pt idx="395">
                  <c:v>1.1622000000000008E-9</c:v>
                </c:pt>
                <c:pt idx="396">
                  <c:v>1.1747000000000007E-9</c:v>
                </c:pt>
                <c:pt idx="397">
                  <c:v>1.1872000000000006E-9</c:v>
                </c:pt>
                <c:pt idx="398">
                  <c:v>1.1997000000000003E-9</c:v>
                </c:pt>
                <c:pt idx="399">
                  <c:v>1.2122000000000006E-9</c:v>
                </c:pt>
                <c:pt idx="400">
                  <c:v>1.2247000000000003E-9</c:v>
                </c:pt>
              </c:numCache>
            </c:numRef>
          </c:xVal>
          <c:yVal>
            <c:numRef>
              <c:f>'C:\Users\Lu\Fast Timing\07082012\4mm^2\ZVA&amp;AM\1750V\[T3155.csv]T3155'!$B$100:$B$500</c:f>
              <c:numCache>
                <c:formatCode>General</c:formatCode>
                <c:ptCount val="401"/>
                <c:pt idx="0">
                  <c:v>1.2099999999999997E-3</c:v>
                </c:pt>
                <c:pt idx="1">
                  <c:v>1.3699999999999999E-3</c:v>
                </c:pt>
                <c:pt idx="2">
                  <c:v>1.4200000000000003E-3</c:v>
                </c:pt>
                <c:pt idx="3">
                  <c:v>1.5800000000000002E-3</c:v>
                </c:pt>
                <c:pt idx="4">
                  <c:v>1.7899999999999999E-3</c:v>
                </c:pt>
                <c:pt idx="5">
                  <c:v>2.1100000000000003E-3</c:v>
                </c:pt>
                <c:pt idx="6">
                  <c:v>2.32E-3</c:v>
                </c:pt>
                <c:pt idx="7">
                  <c:v>2.5800000000000003E-3</c:v>
                </c:pt>
                <c:pt idx="8">
                  <c:v>2.8999999999999998E-3</c:v>
                </c:pt>
                <c:pt idx="9">
                  <c:v>3.2200000000000006E-3</c:v>
                </c:pt>
                <c:pt idx="10">
                  <c:v>3.5300000000000006E-3</c:v>
                </c:pt>
                <c:pt idx="11">
                  <c:v>3.9500000000000013E-3</c:v>
                </c:pt>
                <c:pt idx="12">
                  <c:v>4.2700000000000012E-3</c:v>
                </c:pt>
                <c:pt idx="13">
                  <c:v>4.5900000000000003E-3</c:v>
                </c:pt>
                <c:pt idx="14">
                  <c:v>4.9500000000000013E-3</c:v>
                </c:pt>
                <c:pt idx="15">
                  <c:v>5.0600000000000003E-3</c:v>
                </c:pt>
                <c:pt idx="16">
                  <c:v>5.2200000000000007E-3</c:v>
                </c:pt>
                <c:pt idx="17">
                  <c:v>5.3200000000000001E-3</c:v>
                </c:pt>
                <c:pt idx="18">
                  <c:v>5.3800000000000011E-3</c:v>
                </c:pt>
                <c:pt idx="19">
                  <c:v>5.4800000000000014E-3</c:v>
                </c:pt>
                <c:pt idx="20">
                  <c:v>5.5900000000000012E-3</c:v>
                </c:pt>
                <c:pt idx="21">
                  <c:v>5.6900000000000006E-3</c:v>
                </c:pt>
                <c:pt idx="22">
                  <c:v>5.5900000000000012E-3</c:v>
                </c:pt>
                <c:pt idx="23">
                  <c:v>5.6900000000000006E-3</c:v>
                </c:pt>
                <c:pt idx="24">
                  <c:v>5.6900000000000006E-3</c:v>
                </c:pt>
                <c:pt idx="25">
                  <c:v>5.6400000000000009E-3</c:v>
                </c:pt>
                <c:pt idx="26">
                  <c:v>5.5900000000000012E-3</c:v>
                </c:pt>
                <c:pt idx="27">
                  <c:v>5.5300000000000011E-3</c:v>
                </c:pt>
                <c:pt idx="28">
                  <c:v>5.5900000000000012E-3</c:v>
                </c:pt>
                <c:pt idx="29">
                  <c:v>5.3800000000000011E-3</c:v>
                </c:pt>
                <c:pt idx="30">
                  <c:v>5.2700000000000012E-3</c:v>
                </c:pt>
                <c:pt idx="31">
                  <c:v>4.9500000000000013E-3</c:v>
                </c:pt>
                <c:pt idx="32">
                  <c:v>4.7400000000000012E-3</c:v>
                </c:pt>
                <c:pt idx="33">
                  <c:v>4.3800000000000002E-3</c:v>
                </c:pt>
                <c:pt idx="34">
                  <c:v>4.0600000000000002E-3</c:v>
                </c:pt>
                <c:pt idx="35">
                  <c:v>3.6900000000000006E-3</c:v>
                </c:pt>
                <c:pt idx="36">
                  <c:v>3.4800000000000005E-3</c:v>
                </c:pt>
                <c:pt idx="37">
                  <c:v>3.0600000000000002E-3</c:v>
                </c:pt>
                <c:pt idx="38">
                  <c:v>2.7400000000000002E-3</c:v>
                </c:pt>
                <c:pt idx="39">
                  <c:v>2.5300000000000001E-3</c:v>
                </c:pt>
                <c:pt idx="40">
                  <c:v>2.1600000000000005E-3</c:v>
                </c:pt>
                <c:pt idx="41">
                  <c:v>1.8500000000000003E-3</c:v>
                </c:pt>
                <c:pt idx="42">
                  <c:v>1.5299999999999999E-3</c:v>
                </c:pt>
                <c:pt idx="43">
                  <c:v>1.2700000000000003E-3</c:v>
                </c:pt>
                <c:pt idx="44">
                  <c:v>1.0600000000000002E-3</c:v>
                </c:pt>
                <c:pt idx="45">
                  <c:v>7.400000000000001E-4</c:v>
                </c:pt>
                <c:pt idx="46">
                  <c:v>6.3000000000000013E-4</c:v>
                </c:pt>
                <c:pt idx="47">
                  <c:v>3.7000000000000005E-4</c:v>
                </c:pt>
                <c:pt idx="48">
                  <c:v>3.2000000000000013E-4</c:v>
                </c:pt>
                <c:pt idx="49">
                  <c:v>1.6000000000000004E-4</c:v>
                </c:pt>
                <c:pt idx="50">
                  <c:v>5.0000000000000016E-5</c:v>
                </c:pt>
                <c:pt idx="51">
                  <c:v>1.1000000000000003E-4</c:v>
                </c:pt>
                <c:pt idx="52">
                  <c:v>5.0000000000000016E-5</c:v>
                </c:pt>
                <c:pt idx="53">
                  <c:v>-5.0000000000000016E-5</c:v>
                </c:pt>
                <c:pt idx="54">
                  <c:v>-5.0000000000000016E-5</c:v>
                </c:pt>
                <c:pt idx="55">
                  <c:v>5.0000000000000016E-5</c:v>
                </c:pt>
                <c:pt idx="56">
                  <c:v>1.1000000000000003E-4</c:v>
                </c:pt>
                <c:pt idx="57">
                  <c:v>1.1000000000000003E-4</c:v>
                </c:pt>
                <c:pt idx="58">
                  <c:v>1.6000000000000004E-4</c:v>
                </c:pt>
                <c:pt idx="59">
                  <c:v>1.1000000000000003E-4</c:v>
                </c:pt>
                <c:pt idx="60">
                  <c:v>1.1000000000000003E-4</c:v>
                </c:pt>
                <c:pt idx="61">
                  <c:v>1.1000000000000003E-4</c:v>
                </c:pt>
                <c:pt idx="62">
                  <c:v>1.1000000000000003E-4</c:v>
                </c:pt>
                <c:pt idx="63">
                  <c:v>2.7000000000000006E-4</c:v>
                </c:pt>
                <c:pt idx="64">
                  <c:v>5.3000000000000009E-4</c:v>
                </c:pt>
                <c:pt idx="65">
                  <c:v>6.3000000000000013E-4</c:v>
                </c:pt>
                <c:pt idx="66">
                  <c:v>7.9000000000000023E-4</c:v>
                </c:pt>
                <c:pt idx="67">
                  <c:v>9.0000000000000041E-4</c:v>
                </c:pt>
                <c:pt idx="68">
                  <c:v>1.0000000000000002E-3</c:v>
                </c:pt>
                <c:pt idx="69">
                  <c:v>1.0000000000000002E-3</c:v>
                </c:pt>
                <c:pt idx="70">
                  <c:v>9.0000000000000041E-4</c:v>
                </c:pt>
                <c:pt idx="71">
                  <c:v>8.4000000000000025E-4</c:v>
                </c:pt>
                <c:pt idx="72">
                  <c:v>6.9000000000000008E-4</c:v>
                </c:pt>
                <c:pt idx="73">
                  <c:v>4.2000000000000013E-4</c:v>
                </c:pt>
                <c:pt idx="74">
                  <c:v>2.1000000000000006E-4</c:v>
                </c:pt>
                <c:pt idx="75">
                  <c:v>-1.6000000000000004E-4</c:v>
                </c:pt>
                <c:pt idx="76">
                  <c:v>-5.8000000000000011E-4</c:v>
                </c:pt>
                <c:pt idx="77">
                  <c:v>-1.0499999999999997E-3</c:v>
                </c:pt>
                <c:pt idx="78">
                  <c:v>-1.4200000000000003E-3</c:v>
                </c:pt>
                <c:pt idx="79">
                  <c:v>-1.7400000000000002E-3</c:v>
                </c:pt>
                <c:pt idx="80">
                  <c:v>-1.9500000000000001E-3</c:v>
                </c:pt>
                <c:pt idx="81">
                  <c:v>-2.32E-3</c:v>
                </c:pt>
                <c:pt idx="82">
                  <c:v>-2.5800000000000003E-3</c:v>
                </c:pt>
                <c:pt idx="83">
                  <c:v>-2.9500000000000004E-3</c:v>
                </c:pt>
                <c:pt idx="84">
                  <c:v>-3.4800000000000005E-3</c:v>
                </c:pt>
                <c:pt idx="85">
                  <c:v>-3.8400000000000005E-3</c:v>
                </c:pt>
                <c:pt idx="86">
                  <c:v>-4.4200000000000003E-3</c:v>
                </c:pt>
                <c:pt idx="87">
                  <c:v>-5.000000000000001E-3</c:v>
                </c:pt>
                <c:pt idx="88">
                  <c:v>-5.7400000000000012E-3</c:v>
                </c:pt>
                <c:pt idx="89">
                  <c:v>-6.4300000000000017E-3</c:v>
                </c:pt>
                <c:pt idx="90">
                  <c:v>-7.320000000000001E-3</c:v>
                </c:pt>
                <c:pt idx="91">
                  <c:v>-8.270000000000003E-3</c:v>
                </c:pt>
                <c:pt idx="92">
                  <c:v>-9.2200000000000008E-3</c:v>
                </c:pt>
                <c:pt idx="93">
                  <c:v>-1.0220000000000002E-2</c:v>
                </c:pt>
                <c:pt idx="94">
                  <c:v>-1.1270000000000001E-2</c:v>
                </c:pt>
                <c:pt idx="95">
                  <c:v>-1.2330000000000001E-2</c:v>
                </c:pt>
                <c:pt idx="96">
                  <c:v>-1.3330000000000002E-2</c:v>
                </c:pt>
                <c:pt idx="97">
                  <c:v>-1.4440000000000001E-2</c:v>
                </c:pt>
                <c:pt idx="98">
                  <c:v>-1.5650000000000001E-2</c:v>
                </c:pt>
                <c:pt idx="99">
                  <c:v>-1.702E-2</c:v>
                </c:pt>
                <c:pt idx="100">
                  <c:v>-1.8489999999999999E-2</c:v>
                </c:pt>
                <c:pt idx="101">
                  <c:v>-2.018E-2</c:v>
                </c:pt>
                <c:pt idx="102">
                  <c:v>-2.1970000000000003E-2</c:v>
                </c:pt>
                <c:pt idx="103">
                  <c:v>-2.4129999999999995E-2</c:v>
                </c:pt>
                <c:pt idx="104">
                  <c:v>-2.6340000000000002E-2</c:v>
                </c:pt>
                <c:pt idx="105">
                  <c:v>-2.8719999999999999E-2</c:v>
                </c:pt>
                <c:pt idx="106">
                  <c:v>-3.1350000000000003E-2</c:v>
                </c:pt>
                <c:pt idx="107">
                  <c:v>-3.425000000000001E-2</c:v>
                </c:pt>
                <c:pt idx="108">
                  <c:v>-3.7410000000000006E-2</c:v>
                </c:pt>
                <c:pt idx="109">
                  <c:v>-4.0570000000000002E-2</c:v>
                </c:pt>
                <c:pt idx="110">
                  <c:v>-4.4049999999999999E-2</c:v>
                </c:pt>
                <c:pt idx="111">
                  <c:v>-4.753000000000001E-2</c:v>
                </c:pt>
                <c:pt idx="112">
                  <c:v>-5.1320000000000005E-2</c:v>
                </c:pt>
                <c:pt idx="113">
                  <c:v>-5.527E-2</c:v>
                </c:pt>
                <c:pt idx="114">
                  <c:v>-5.9380000000000016E-2</c:v>
                </c:pt>
                <c:pt idx="115">
                  <c:v>-6.370000000000002E-2</c:v>
                </c:pt>
                <c:pt idx="116">
                  <c:v>-6.8239999999999995E-2</c:v>
                </c:pt>
                <c:pt idx="117">
                  <c:v>-7.282000000000001E-2</c:v>
                </c:pt>
                <c:pt idx="118">
                  <c:v>-7.7720000000000011E-2</c:v>
                </c:pt>
                <c:pt idx="119">
                  <c:v>-8.2670000000000021E-2</c:v>
                </c:pt>
                <c:pt idx="120">
                  <c:v>-8.7630000000000013E-2</c:v>
                </c:pt>
                <c:pt idx="121">
                  <c:v>-9.2900000000000024E-2</c:v>
                </c:pt>
                <c:pt idx="122">
                  <c:v>-9.8060000000000036E-2</c:v>
                </c:pt>
                <c:pt idx="123">
                  <c:v>-0.10322000000000003</c:v>
                </c:pt>
                <c:pt idx="124">
                  <c:v>-0.10860000000000002</c:v>
                </c:pt>
                <c:pt idx="125">
                  <c:v>-0.11371000000000002</c:v>
                </c:pt>
                <c:pt idx="126">
                  <c:v>-0.11882000000000001</c:v>
                </c:pt>
                <c:pt idx="127">
                  <c:v>-0.12377000000000003</c:v>
                </c:pt>
                <c:pt idx="128">
                  <c:v>-0.12866999999999998</c:v>
                </c:pt>
                <c:pt idx="129">
                  <c:v>-0.13336000000000001</c:v>
                </c:pt>
                <c:pt idx="130">
                  <c:v>-0.13789999999999999</c:v>
                </c:pt>
                <c:pt idx="131">
                  <c:v>-0.14205999999999999</c:v>
                </c:pt>
                <c:pt idx="132">
                  <c:v>-0.14612</c:v>
                </c:pt>
                <c:pt idx="133">
                  <c:v>-0.14975000000000002</c:v>
                </c:pt>
                <c:pt idx="134">
                  <c:v>-0.15318000000000001</c:v>
                </c:pt>
                <c:pt idx="135">
                  <c:v>-0.15612999999999999</c:v>
                </c:pt>
                <c:pt idx="136">
                  <c:v>-0.15892000000000003</c:v>
                </c:pt>
                <c:pt idx="137">
                  <c:v>-0.16108</c:v>
                </c:pt>
                <c:pt idx="138">
                  <c:v>-0.16281999999999999</c:v>
                </c:pt>
                <c:pt idx="139">
                  <c:v>-0.16408</c:v>
                </c:pt>
                <c:pt idx="140">
                  <c:v>-0.16497999999999999</c:v>
                </c:pt>
                <c:pt idx="141">
                  <c:v>-0.16524000000000003</c:v>
                </c:pt>
                <c:pt idx="142">
                  <c:v>-0.16514000000000001</c:v>
                </c:pt>
                <c:pt idx="143">
                  <c:v>-0.16466</c:v>
                </c:pt>
                <c:pt idx="144">
                  <c:v>-0.16356000000000001</c:v>
                </c:pt>
                <c:pt idx="145">
                  <c:v>-0.16192000000000001</c:v>
                </c:pt>
                <c:pt idx="146">
                  <c:v>-0.15982000000000002</c:v>
                </c:pt>
                <c:pt idx="147">
                  <c:v>-0.15717999999999999</c:v>
                </c:pt>
                <c:pt idx="148">
                  <c:v>-0.15397000000000002</c:v>
                </c:pt>
                <c:pt idx="149">
                  <c:v>-0.15017</c:v>
                </c:pt>
                <c:pt idx="150">
                  <c:v>-0.14601000000000003</c:v>
                </c:pt>
                <c:pt idx="151">
                  <c:v>-0.14122000000000001</c:v>
                </c:pt>
                <c:pt idx="152">
                  <c:v>-0.13600000000000001</c:v>
                </c:pt>
                <c:pt idx="153">
                  <c:v>-0.13031000000000001</c:v>
                </c:pt>
                <c:pt idx="154">
                  <c:v>-0.12409000000000003</c:v>
                </c:pt>
                <c:pt idx="155">
                  <c:v>-0.1174</c:v>
                </c:pt>
                <c:pt idx="156">
                  <c:v>-0.11033999999999997</c:v>
                </c:pt>
                <c:pt idx="157">
                  <c:v>-0.10285</c:v>
                </c:pt>
                <c:pt idx="158">
                  <c:v>-9.511E-2</c:v>
                </c:pt>
                <c:pt idx="159">
                  <c:v>-8.6940000000000003E-2</c:v>
                </c:pt>
                <c:pt idx="160">
                  <c:v>-7.8509999999999996E-2</c:v>
                </c:pt>
                <c:pt idx="161">
                  <c:v>-6.992000000000001E-2</c:v>
                </c:pt>
                <c:pt idx="162">
                  <c:v>-6.081000000000001E-2</c:v>
                </c:pt>
                <c:pt idx="163">
                  <c:v>-5.1580000000000001E-2</c:v>
                </c:pt>
                <c:pt idx="164">
                  <c:v>-4.2100000000000005E-2</c:v>
                </c:pt>
                <c:pt idx="165">
                  <c:v>-3.2350000000000004E-2</c:v>
                </c:pt>
                <c:pt idx="166">
                  <c:v>-2.2450000000000005E-2</c:v>
                </c:pt>
                <c:pt idx="167">
                  <c:v>-1.2279999999999998E-2</c:v>
                </c:pt>
                <c:pt idx="168">
                  <c:v>-2.1100000000000003E-3</c:v>
                </c:pt>
                <c:pt idx="169">
                  <c:v>8.3300000000000006E-3</c:v>
                </c:pt>
                <c:pt idx="170">
                  <c:v>1.8759999999999999E-2</c:v>
                </c:pt>
                <c:pt idx="171">
                  <c:v>2.9399999999999999E-2</c:v>
                </c:pt>
                <c:pt idx="172">
                  <c:v>4.0000000000000008E-2</c:v>
                </c:pt>
                <c:pt idx="173">
                  <c:v>5.0689999999999999E-2</c:v>
                </c:pt>
                <c:pt idx="174">
                  <c:v>6.112999999999999E-2</c:v>
                </c:pt>
                <c:pt idx="175">
                  <c:v>7.1559999999999999E-2</c:v>
                </c:pt>
                <c:pt idx="176">
                  <c:v>8.1830000000000014E-2</c:v>
                </c:pt>
                <c:pt idx="177">
                  <c:v>9.2160000000000006E-2</c:v>
                </c:pt>
                <c:pt idx="178">
                  <c:v>0.10228000000000001</c:v>
                </c:pt>
                <c:pt idx="179">
                  <c:v>0.11224000000000002</c:v>
                </c:pt>
                <c:pt idx="180">
                  <c:v>0.12220000000000002</c:v>
                </c:pt>
                <c:pt idx="181">
                  <c:v>0.13184000000000001</c:v>
                </c:pt>
                <c:pt idx="182">
                  <c:v>0.14138000000000001</c:v>
                </c:pt>
                <c:pt idx="183">
                  <c:v>0.15076000000000003</c:v>
                </c:pt>
                <c:pt idx="184">
                  <c:v>0.15998000000000004</c:v>
                </c:pt>
                <c:pt idx="185">
                  <c:v>0.16888</c:v>
                </c:pt>
                <c:pt idx="186">
                  <c:v>0.17757999999999999</c:v>
                </c:pt>
                <c:pt idx="187">
                  <c:v>0.18601000000000004</c:v>
                </c:pt>
                <c:pt idx="188">
                  <c:v>0.19416999999999998</c:v>
                </c:pt>
                <c:pt idx="189">
                  <c:v>0.20208000000000001</c:v>
                </c:pt>
                <c:pt idx="190">
                  <c:v>0.20951000000000003</c:v>
                </c:pt>
                <c:pt idx="191">
                  <c:v>0.21641000000000002</c:v>
                </c:pt>
                <c:pt idx="192">
                  <c:v>0.22294000000000003</c:v>
                </c:pt>
                <c:pt idx="193">
                  <c:v>0.22916</c:v>
                </c:pt>
                <c:pt idx="194">
                  <c:v>0.23496000000000003</c:v>
                </c:pt>
                <c:pt idx="195">
                  <c:v>0.24032999999999999</c:v>
                </c:pt>
                <c:pt idx="196">
                  <c:v>0.24534000000000003</c:v>
                </c:pt>
                <c:pt idx="197">
                  <c:v>0.24987000000000001</c:v>
                </c:pt>
                <c:pt idx="198">
                  <c:v>0.25409000000000004</c:v>
                </c:pt>
                <c:pt idx="199">
                  <c:v>0.25783</c:v>
                </c:pt>
                <c:pt idx="200">
                  <c:v>0.26124999999999998</c:v>
                </c:pt>
                <c:pt idx="201">
                  <c:v>0.26420000000000005</c:v>
                </c:pt>
                <c:pt idx="202">
                  <c:v>0.26668000000000003</c:v>
                </c:pt>
                <c:pt idx="203">
                  <c:v>0.26879000000000003</c:v>
                </c:pt>
                <c:pt idx="204">
                  <c:v>0.2705300000000001</c:v>
                </c:pt>
                <c:pt idx="205">
                  <c:v>0.27179000000000003</c:v>
                </c:pt>
                <c:pt idx="206">
                  <c:v>0.27253000000000011</c:v>
                </c:pt>
                <c:pt idx="207">
                  <c:v>0.27284000000000008</c:v>
                </c:pt>
                <c:pt idx="208">
                  <c:v>0.2725800000000001</c:v>
                </c:pt>
                <c:pt idx="209">
                  <c:v>0.27190000000000003</c:v>
                </c:pt>
                <c:pt idx="210">
                  <c:v>0.27090000000000003</c:v>
                </c:pt>
                <c:pt idx="211">
                  <c:v>0.2695800000000001</c:v>
                </c:pt>
                <c:pt idx="212">
                  <c:v>0.26779000000000003</c:v>
                </c:pt>
                <c:pt idx="213">
                  <c:v>0.26568000000000008</c:v>
                </c:pt>
                <c:pt idx="214">
                  <c:v>0.26324999999999998</c:v>
                </c:pt>
                <c:pt idx="215">
                  <c:v>0.26036000000000004</c:v>
                </c:pt>
                <c:pt idx="216">
                  <c:v>0.25741000000000008</c:v>
                </c:pt>
                <c:pt idx="217">
                  <c:v>0.25409000000000004</c:v>
                </c:pt>
                <c:pt idx="218">
                  <c:v>0.25056</c:v>
                </c:pt>
                <c:pt idx="219">
                  <c:v>0.24676000000000003</c:v>
                </c:pt>
                <c:pt idx="220">
                  <c:v>0.24276000000000003</c:v>
                </c:pt>
                <c:pt idx="221">
                  <c:v>0.23849000000000004</c:v>
                </c:pt>
                <c:pt idx="222">
                  <c:v>0.23385</c:v>
                </c:pt>
                <c:pt idx="223">
                  <c:v>0.22911000000000001</c:v>
                </c:pt>
                <c:pt idx="224">
                  <c:v>0.22416</c:v>
                </c:pt>
                <c:pt idx="225">
                  <c:v>0.21915000000000001</c:v>
                </c:pt>
                <c:pt idx="226">
                  <c:v>0.21382999999999999</c:v>
                </c:pt>
                <c:pt idx="227">
                  <c:v>0.20840000000000003</c:v>
                </c:pt>
                <c:pt idx="228">
                  <c:v>0.20297000000000001</c:v>
                </c:pt>
                <c:pt idx="229">
                  <c:v>0.19744000000000003</c:v>
                </c:pt>
                <c:pt idx="230">
                  <c:v>0.19164999999999999</c:v>
                </c:pt>
                <c:pt idx="231">
                  <c:v>0.18595000000000003</c:v>
                </c:pt>
                <c:pt idx="232">
                  <c:v>0.18005000000000002</c:v>
                </c:pt>
                <c:pt idx="233">
                  <c:v>0.17419999999999999</c:v>
                </c:pt>
                <c:pt idx="234">
                  <c:v>0.16819999999999999</c:v>
                </c:pt>
                <c:pt idx="235">
                  <c:v>0.16224000000000002</c:v>
                </c:pt>
                <c:pt idx="236">
                  <c:v>0.15634000000000003</c:v>
                </c:pt>
                <c:pt idx="237">
                  <c:v>0.15028000000000002</c:v>
                </c:pt>
                <c:pt idx="238">
                  <c:v>0.14438000000000001</c:v>
                </c:pt>
                <c:pt idx="239">
                  <c:v>0.13832</c:v>
                </c:pt>
                <c:pt idx="240">
                  <c:v>0.13231000000000001</c:v>
                </c:pt>
                <c:pt idx="241">
                  <c:v>0.12631000000000001</c:v>
                </c:pt>
                <c:pt idx="242">
                  <c:v>0.12035</c:v>
                </c:pt>
                <c:pt idx="243">
                  <c:v>0.11434</c:v>
                </c:pt>
                <c:pt idx="244">
                  <c:v>0.10829000000000003</c:v>
                </c:pt>
                <c:pt idx="245">
                  <c:v>0.10217000000000001</c:v>
                </c:pt>
                <c:pt idx="246">
                  <c:v>9.6170000000000005E-2</c:v>
                </c:pt>
                <c:pt idx="247">
                  <c:v>9.0110000000000023E-2</c:v>
                </c:pt>
                <c:pt idx="248">
                  <c:v>8.3990000000000023E-2</c:v>
                </c:pt>
                <c:pt idx="249">
                  <c:v>7.8149999999999997E-2</c:v>
                </c:pt>
                <c:pt idx="250">
                  <c:v>7.214000000000001E-2</c:v>
                </c:pt>
                <c:pt idx="251">
                  <c:v>6.6239999999999979E-2</c:v>
                </c:pt>
                <c:pt idx="252">
                  <c:v>6.0229999999999992E-2</c:v>
                </c:pt>
                <c:pt idx="253">
                  <c:v>5.4540000000000005E-2</c:v>
                </c:pt>
                <c:pt idx="254">
                  <c:v>4.8740000000000006E-2</c:v>
                </c:pt>
                <c:pt idx="255">
                  <c:v>4.3099999999999999E-2</c:v>
                </c:pt>
                <c:pt idx="256">
                  <c:v>3.7520000000000005E-2</c:v>
                </c:pt>
                <c:pt idx="257">
                  <c:v>3.2090000000000007E-2</c:v>
                </c:pt>
                <c:pt idx="258">
                  <c:v>2.6660000000000003E-2</c:v>
                </c:pt>
                <c:pt idx="259">
                  <c:v>2.1240000000000002E-2</c:v>
                </c:pt>
                <c:pt idx="260">
                  <c:v>1.5810000000000001E-2</c:v>
                </c:pt>
                <c:pt idx="261">
                  <c:v>1.0489999999999998E-2</c:v>
                </c:pt>
                <c:pt idx="262">
                  <c:v>5.0600000000000003E-3</c:v>
                </c:pt>
                <c:pt idx="263">
                  <c:v>-4.2000000000000013E-4</c:v>
                </c:pt>
                <c:pt idx="264">
                  <c:v>-5.850000000000001E-3</c:v>
                </c:pt>
                <c:pt idx="265">
                  <c:v>-1.1169999999999999E-2</c:v>
                </c:pt>
                <c:pt idx="266">
                  <c:v>-1.6389999999999998E-2</c:v>
                </c:pt>
                <c:pt idx="267">
                  <c:v>-2.1440000000000004E-2</c:v>
                </c:pt>
                <c:pt idx="268">
                  <c:v>-2.6610000000000002E-2</c:v>
                </c:pt>
                <c:pt idx="269">
                  <c:v>-3.1719999999999998E-2</c:v>
                </c:pt>
                <c:pt idx="270">
                  <c:v>-3.6729999999999999E-2</c:v>
                </c:pt>
                <c:pt idx="271">
                  <c:v>-4.1569999999999996E-2</c:v>
                </c:pt>
                <c:pt idx="272">
                  <c:v>-4.6260000000000003E-2</c:v>
                </c:pt>
                <c:pt idx="273">
                  <c:v>-5.1110000000000003E-2</c:v>
                </c:pt>
                <c:pt idx="274">
                  <c:v>-5.5750000000000008E-2</c:v>
                </c:pt>
                <c:pt idx="275">
                  <c:v>-6.0440000000000001E-2</c:v>
                </c:pt>
                <c:pt idx="276">
                  <c:v>-6.5070000000000003E-2</c:v>
                </c:pt>
                <c:pt idx="277">
                  <c:v>-6.9820000000000007E-2</c:v>
                </c:pt>
                <c:pt idx="278">
                  <c:v>-7.4660000000000004E-2</c:v>
                </c:pt>
                <c:pt idx="279">
                  <c:v>-7.9460000000000017E-2</c:v>
                </c:pt>
                <c:pt idx="280">
                  <c:v>-8.4410000000000041E-2</c:v>
                </c:pt>
                <c:pt idx="281">
                  <c:v>-8.9050000000000018E-2</c:v>
                </c:pt>
                <c:pt idx="282">
                  <c:v>-9.3690000000000023E-2</c:v>
                </c:pt>
                <c:pt idx="283">
                  <c:v>-9.8430000000000017E-2</c:v>
                </c:pt>
                <c:pt idx="284">
                  <c:v>-0.10306999999999998</c:v>
                </c:pt>
                <c:pt idx="285">
                  <c:v>-0.10770000000000002</c:v>
                </c:pt>
                <c:pt idx="286">
                  <c:v>-0.11223000000000001</c:v>
                </c:pt>
                <c:pt idx="287">
                  <c:v>-0.11666000000000001</c:v>
                </c:pt>
                <c:pt idx="288">
                  <c:v>-0.12098</c:v>
                </c:pt>
                <c:pt idx="289">
                  <c:v>-0.12529999999999999</c:v>
                </c:pt>
                <c:pt idx="290">
                  <c:v>-0.12952</c:v>
                </c:pt>
                <c:pt idx="291">
                  <c:v>-0.13367999999999997</c:v>
                </c:pt>
                <c:pt idx="292">
                  <c:v>-0.13789999999999999</c:v>
                </c:pt>
                <c:pt idx="293">
                  <c:v>-0.14190000000000003</c:v>
                </c:pt>
                <c:pt idx="294">
                  <c:v>-0.14585000000000001</c:v>
                </c:pt>
                <c:pt idx="295">
                  <c:v>-0.14991000000000002</c:v>
                </c:pt>
                <c:pt idx="296">
                  <c:v>-0.15365000000000001</c:v>
                </c:pt>
                <c:pt idx="297">
                  <c:v>-0.15734000000000004</c:v>
                </c:pt>
                <c:pt idx="298">
                  <c:v>-0.16097</c:v>
                </c:pt>
                <c:pt idx="299">
                  <c:v>-0.16439999999999999</c:v>
                </c:pt>
                <c:pt idx="300">
                  <c:v>-0.16777</c:v>
                </c:pt>
                <c:pt idx="301">
                  <c:v>-0.17099000000000003</c:v>
                </c:pt>
                <c:pt idx="302">
                  <c:v>-0.17404000000000003</c:v>
                </c:pt>
                <c:pt idx="303">
                  <c:v>-0.17684000000000002</c:v>
                </c:pt>
                <c:pt idx="304">
                  <c:v>-0.17963000000000001</c:v>
                </c:pt>
                <c:pt idx="305">
                  <c:v>-0.18221000000000004</c:v>
                </c:pt>
                <c:pt idx="306">
                  <c:v>-0.18457999999999999</c:v>
                </c:pt>
                <c:pt idx="307">
                  <c:v>-0.18685000000000002</c:v>
                </c:pt>
                <c:pt idx="308">
                  <c:v>-0.18885000000000002</c:v>
                </c:pt>
                <c:pt idx="309">
                  <c:v>-0.19059000000000001</c:v>
                </c:pt>
                <c:pt idx="310">
                  <c:v>-0.19206000000000001</c:v>
                </c:pt>
                <c:pt idx="311">
                  <c:v>-0.19342999999999999</c:v>
                </c:pt>
                <c:pt idx="312">
                  <c:v>-0.19442999999999999</c:v>
                </c:pt>
                <c:pt idx="313">
                  <c:v>-0.19544000000000003</c:v>
                </c:pt>
                <c:pt idx="314">
                  <c:v>-0.19611999999999999</c:v>
                </c:pt>
                <c:pt idx="315">
                  <c:v>-0.19670000000000001</c:v>
                </c:pt>
                <c:pt idx="316">
                  <c:v>-0.19702</c:v>
                </c:pt>
                <c:pt idx="317">
                  <c:v>-0.19728000000000001</c:v>
                </c:pt>
                <c:pt idx="318">
                  <c:v>-0.19716999999999998</c:v>
                </c:pt>
                <c:pt idx="319">
                  <c:v>-0.19686000000000001</c:v>
                </c:pt>
                <c:pt idx="320">
                  <c:v>-0.19653999999999999</c:v>
                </c:pt>
                <c:pt idx="321">
                  <c:v>-0.1958</c:v>
                </c:pt>
                <c:pt idx="322">
                  <c:v>-0.19506999999999999</c:v>
                </c:pt>
                <c:pt idx="323">
                  <c:v>-0.19386</c:v>
                </c:pt>
                <c:pt idx="324">
                  <c:v>-0.19259000000000001</c:v>
                </c:pt>
                <c:pt idx="325">
                  <c:v>-0.1908</c:v>
                </c:pt>
                <c:pt idx="326">
                  <c:v>-0.18880000000000002</c:v>
                </c:pt>
                <c:pt idx="327">
                  <c:v>-0.18648000000000003</c:v>
                </c:pt>
                <c:pt idx="328">
                  <c:v>-0.18400000000000002</c:v>
                </c:pt>
                <c:pt idx="329">
                  <c:v>-0.18131000000000003</c:v>
                </c:pt>
                <c:pt idx="330">
                  <c:v>-0.17847000000000002</c:v>
                </c:pt>
                <c:pt idx="331">
                  <c:v>-0.17541000000000004</c:v>
                </c:pt>
                <c:pt idx="332">
                  <c:v>-0.17215</c:v>
                </c:pt>
                <c:pt idx="333">
                  <c:v>-0.16866999999999999</c:v>
                </c:pt>
                <c:pt idx="334">
                  <c:v>-0.16508</c:v>
                </c:pt>
                <c:pt idx="335">
                  <c:v>-0.16128999999999999</c:v>
                </c:pt>
                <c:pt idx="336">
                  <c:v>-0.15729000000000004</c:v>
                </c:pt>
                <c:pt idx="337">
                  <c:v>-0.15328000000000003</c:v>
                </c:pt>
                <c:pt idx="338">
                  <c:v>-0.14891000000000001</c:v>
                </c:pt>
                <c:pt idx="339">
                  <c:v>-0.14452999999999999</c:v>
                </c:pt>
                <c:pt idx="340">
                  <c:v>-0.13979000000000003</c:v>
                </c:pt>
                <c:pt idx="341">
                  <c:v>-0.13478999999999999</c:v>
                </c:pt>
                <c:pt idx="342">
                  <c:v>-0.12952</c:v>
                </c:pt>
                <c:pt idx="343">
                  <c:v>-0.12409000000000003</c:v>
                </c:pt>
                <c:pt idx="344">
                  <c:v>-0.11845</c:v>
                </c:pt>
                <c:pt idx="345">
                  <c:v>-0.11292000000000002</c:v>
                </c:pt>
                <c:pt idx="346">
                  <c:v>-0.10718000000000001</c:v>
                </c:pt>
                <c:pt idx="347">
                  <c:v>-0.10138</c:v>
                </c:pt>
                <c:pt idx="348">
                  <c:v>-9.5530000000000018E-2</c:v>
                </c:pt>
                <c:pt idx="349">
                  <c:v>-8.9730000000000018E-2</c:v>
                </c:pt>
                <c:pt idx="350">
                  <c:v>-8.3780000000000035E-2</c:v>
                </c:pt>
                <c:pt idx="351">
                  <c:v>-7.7720000000000011E-2</c:v>
                </c:pt>
                <c:pt idx="352">
                  <c:v>-7.1709999999999996E-2</c:v>
                </c:pt>
                <c:pt idx="353">
                  <c:v>-6.5759999999999999E-2</c:v>
                </c:pt>
                <c:pt idx="354">
                  <c:v>-5.9860000000000003E-2</c:v>
                </c:pt>
                <c:pt idx="355">
                  <c:v>-5.3800000000000008E-2</c:v>
                </c:pt>
                <c:pt idx="356">
                  <c:v>-4.7690000000000003E-2</c:v>
                </c:pt>
                <c:pt idx="357">
                  <c:v>-4.1569999999999996E-2</c:v>
                </c:pt>
                <c:pt idx="358">
                  <c:v>-3.5360000000000003E-2</c:v>
                </c:pt>
                <c:pt idx="359">
                  <c:v>-2.9190000000000001E-2</c:v>
                </c:pt>
                <c:pt idx="360">
                  <c:v>-2.308E-2</c:v>
                </c:pt>
                <c:pt idx="361">
                  <c:v>-1.7069999999999998E-2</c:v>
                </c:pt>
                <c:pt idx="362">
                  <c:v>-1.1220000000000003E-2</c:v>
                </c:pt>
                <c:pt idx="363">
                  <c:v>-5.4300000000000008E-3</c:v>
                </c:pt>
                <c:pt idx="364">
                  <c:v>3.2000000000000013E-4</c:v>
                </c:pt>
                <c:pt idx="365">
                  <c:v>5.9000000000000007E-3</c:v>
                </c:pt>
                <c:pt idx="366">
                  <c:v>1.1330000000000002E-2</c:v>
                </c:pt>
                <c:pt idx="367">
                  <c:v>1.6709999999999999E-2</c:v>
                </c:pt>
                <c:pt idx="368">
                  <c:v>2.1919999999999999E-2</c:v>
                </c:pt>
                <c:pt idx="369">
                  <c:v>2.7030000000000002E-2</c:v>
                </c:pt>
                <c:pt idx="370">
                  <c:v>3.2040000000000006E-2</c:v>
                </c:pt>
                <c:pt idx="371">
                  <c:v>3.6830000000000009E-2</c:v>
                </c:pt>
                <c:pt idx="372">
                  <c:v>4.147E-2</c:v>
                </c:pt>
                <c:pt idx="373">
                  <c:v>4.6059999999999997E-2</c:v>
                </c:pt>
                <c:pt idx="374">
                  <c:v>5.0529999999999999E-2</c:v>
                </c:pt>
                <c:pt idx="375">
                  <c:v>5.4960000000000009E-2</c:v>
                </c:pt>
                <c:pt idx="376">
                  <c:v>5.9070000000000004E-2</c:v>
                </c:pt>
                <c:pt idx="377">
                  <c:v>6.2969999999999998E-2</c:v>
                </c:pt>
                <c:pt idx="378">
                  <c:v>6.6869999999999999E-2</c:v>
                </c:pt>
                <c:pt idx="379">
                  <c:v>7.0349999999999996E-2</c:v>
                </c:pt>
                <c:pt idx="380">
                  <c:v>7.3719999999999994E-2</c:v>
                </c:pt>
                <c:pt idx="381">
                  <c:v>7.6990000000000003E-2</c:v>
                </c:pt>
                <c:pt idx="382">
                  <c:v>8.004E-2</c:v>
                </c:pt>
                <c:pt idx="383">
                  <c:v>8.2890000000000005E-2</c:v>
                </c:pt>
                <c:pt idx="384">
                  <c:v>8.5470000000000004E-2</c:v>
                </c:pt>
                <c:pt idx="385">
                  <c:v>8.8000000000000023E-2</c:v>
                </c:pt>
                <c:pt idx="386">
                  <c:v>9.021000000000004E-2</c:v>
                </c:pt>
                <c:pt idx="387">
                  <c:v>9.2209999999999986E-2</c:v>
                </c:pt>
                <c:pt idx="388">
                  <c:v>9.4220000000000012E-2</c:v>
                </c:pt>
                <c:pt idx="389">
                  <c:v>9.5850000000000019E-2</c:v>
                </c:pt>
                <c:pt idx="390">
                  <c:v>9.733E-2</c:v>
                </c:pt>
                <c:pt idx="391">
                  <c:v>9.8590000000000025E-2</c:v>
                </c:pt>
                <c:pt idx="392">
                  <c:v>9.9590000000000026E-2</c:v>
                </c:pt>
                <c:pt idx="393">
                  <c:v>0.10049000000000001</c:v>
                </c:pt>
                <c:pt idx="394">
                  <c:v>0.10112000000000002</c:v>
                </c:pt>
                <c:pt idx="395">
                  <c:v>0.10154000000000002</c:v>
                </c:pt>
                <c:pt idx="396">
                  <c:v>0.10170000000000001</c:v>
                </c:pt>
                <c:pt idx="397">
                  <c:v>0.10174999999999998</c:v>
                </c:pt>
                <c:pt idx="398">
                  <c:v>0.10154000000000002</c:v>
                </c:pt>
                <c:pt idx="399">
                  <c:v>0.10117000000000001</c:v>
                </c:pt>
                <c:pt idx="400">
                  <c:v>0.10059000000000001</c:v>
                </c:pt>
              </c:numCache>
            </c:numRef>
          </c:yVal>
          <c:smooth val="1"/>
        </c:ser>
        <c:ser>
          <c:idx val="1"/>
          <c:order val="1"/>
          <c:marker>
            <c:symbol val="none"/>
          </c:marker>
          <c:xVal>
            <c:numRef>
              <c:f>'C:\Users\Lu\Fast Timing\07082012\4mm^2\ZVA&amp;AM\1750V\[T3155.csv]T3155'!$A$100:$A$500</c:f>
              <c:numCache>
                <c:formatCode>General</c:formatCode>
                <c:ptCount val="401"/>
                <c:pt idx="0">
                  <c:v>-3.775300000000002E-9</c:v>
                </c:pt>
                <c:pt idx="1">
                  <c:v>-3.7628000000000019E-9</c:v>
                </c:pt>
                <c:pt idx="2">
                  <c:v>-3.7503000000000018E-9</c:v>
                </c:pt>
                <c:pt idx="3">
                  <c:v>-3.7378000000000017E-9</c:v>
                </c:pt>
                <c:pt idx="4">
                  <c:v>-3.7253000000000016E-9</c:v>
                </c:pt>
                <c:pt idx="5">
                  <c:v>-3.7128000000000015E-9</c:v>
                </c:pt>
                <c:pt idx="6">
                  <c:v>-3.7003000000000022E-9</c:v>
                </c:pt>
                <c:pt idx="7">
                  <c:v>-3.6878000000000021E-9</c:v>
                </c:pt>
                <c:pt idx="8">
                  <c:v>-3.6753000000000016E-9</c:v>
                </c:pt>
                <c:pt idx="9">
                  <c:v>-3.6628000000000019E-9</c:v>
                </c:pt>
                <c:pt idx="10">
                  <c:v>-3.6503000000000018E-9</c:v>
                </c:pt>
                <c:pt idx="11">
                  <c:v>-3.6378000000000016E-9</c:v>
                </c:pt>
                <c:pt idx="12">
                  <c:v>-3.6253000000000015E-9</c:v>
                </c:pt>
                <c:pt idx="13">
                  <c:v>-3.6128000000000014E-9</c:v>
                </c:pt>
                <c:pt idx="14">
                  <c:v>-3.6003000000000021E-9</c:v>
                </c:pt>
                <c:pt idx="15">
                  <c:v>-3.587800000000002E-9</c:v>
                </c:pt>
                <c:pt idx="16">
                  <c:v>-3.5753000000000011E-9</c:v>
                </c:pt>
                <c:pt idx="17">
                  <c:v>-3.5628000000000014E-9</c:v>
                </c:pt>
                <c:pt idx="18">
                  <c:v>-3.5503000000000017E-9</c:v>
                </c:pt>
                <c:pt idx="19">
                  <c:v>-3.5378000000000016E-9</c:v>
                </c:pt>
                <c:pt idx="20">
                  <c:v>-3.5253000000000015E-9</c:v>
                </c:pt>
                <c:pt idx="21">
                  <c:v>-3.5128000000000014E-9</c:v>
                </c:pt>
                <c:pt idx="22">
                  <c:v>-3.5003000000000021E-9</c:v>
                </c:pt>
                <c:pt idx="23">
                  <c:v>-3.487800000000002E-9</c:v>
                </c:pt>
                <c:pt idx="24">
                  <c:v>-3.4753000000000014E-9</c:v>
                </c:pt>
                <c:pt idx="25">
                  <c:v>-3.4628000000000013E-9</c:v>
                </c:pt>
                <c:pt idx="26">
                  <c:v>-3.4503000000000016E-9</c:v>
                </c:pt>
                <c:pt idx="27">
                  <c:v>-3.4378000000000015E-9</c:v>
                </c:pt>
                <c:pt idx="28">
                  <c:v>-3.4253000000000018E-9</c:v>
                </c:pt>
                <c:pt idx="29">
                  <c:v>-3.4128000000000013E-9</c:v>
                </c:pt>
                <c:pt idx="30">
                  <c:v>-3.4003000000000012E-9</c:v>
                </c:pt>
                <c:pt idx="31">
                  <c:v>-3.3878000000000015E-9</c:v>
                </c:pt>
                <c:pt idx="32">
                  <c:v>-3.3753000000000014E-9</c:v>
                </c:pt>
                <c:pt idx="33">
                  <c:v>-3.3628000000000013E-9</c:v>
                </c:pt>
                <c:pt idx="34">
                  <c:v>-3.3503000000000011E-9</c:v>
                </c:pt>
                <c:pt idx="35">
                  <c:v>-3.3378000000000014E-9</c:v>
                </c:pt>
                <c:pt idx="36">
                  <c:v>-3.3253000000000017E-9</c:v>
                </c:pt>
                <c:pt idx="37">
                  <c:v>-3.3128000000000008E-9</c:v>
                </c:pt>
                <c:pt idx="38">
                  <c:v>-3.3003000000000011E-9</c:v>
                </c:pt>
                <c:pt idx="39">
                  <c:v>-3.2878000000000018E-9</c:v>
                </c:pt>
                <c:pt idx="40">
                  <c:v>-3.2753000000000017E-9</c:v>
                </c:pt>
                <c:pt idx="41">
                  <c:v>-3.2628000000000016E-9</c:v>
                </c:pt>
                <c:pt idx="42">
                  <c:v>-3.2503000000000015E-9</c:v>
                </c:pt>
                <c:pt idx="43">
                  <c:v>-3.2378000000000018E-9</c:v>
                </c:pt>
                <c:pt idx="44">
                  <c:v>-3.2253000000000021E-9</c:v>
                </c:pt>
                <c:pt idx="45">
                  <c:v>-3.2128000000000011E-9</c:v>
                </c:pt>
                <c:pt idx="46">
                  <c:v>-3.2003000000000014E-9</c:v>
                </c:pt>
                <c:pt idx="47">
                  <c:v>-3.1878000000000018E-9</c:v>
                </c:pt>
                <c:pt idx="48">
                  <c:v>-3.1753000000000016E-9</c:v>
                </c:pt>
                <c:pt idx="49">
                  <c:v>-3.1628000000000015E-9</c:v>
                </c:pt>
                <c:pt idx="50">
                  <c:v>-3.1503000000000018E-9</c:v>
                </c:pt>
                <c:pt idx="51">
                  <c:v>-3.1378000000000013E-9</c:v>
                </c:pt>
                <c:pt idx="52">
                  <c:v>-3.1253000000000016E-9</c:v>
                </c:pt>
                <c:pt idx="53">
                  <c:v>-3.1128000000000011E-9</c:v>
                </c:pt>
                <c:pt idx="54">
                  <c:v>-3.1003000000000018E-9</c:v>
                </c:pt>
                <c:pt idx="55">
                  <c:v>-3.0878000000000017E-9</c:v>
                </c:pt>
                <c:pt idx="56">
                  <c:v>-3.0753000000000012E-9</c:v>
                </c:pt>
                <c:pt idx="57">
                  <c:v>-3.0628000000000015E-9</c:v>
                </c:pt>
                <c:pt idx="58">
                  <c:v>-3.0503000000000013E-9</c:v>
                </c:pt>
                <c:pt idx="59">
                  <c:v>-3.0378000000000012E-9</c:v>
                </c:pt>
                <c:pt idx="60">
                  <c:v>-3.0253000000000011E-9</c:v>
                </c:pt>
                <c:pt idx="61">
                  <c:v>-3.012800000000001E-9</c:v>
                </c:pt>
                <c:pt idx="62">
                  <c:v>-3.0003000000000017E-9</c:v>
                </c:pt>
                <c:pt idx="63">
                  <c:v>-2.9878000000000016E-9</c:v>
                </c:pt>
                <c:pt idx="64">
                  <c:v>-2.9753000000000007E-9</c:v>
                </c:pt>
                <c:pt idx="65">
                  <c:v>-2.962800000000001E-9</c:v>
                </c:pt>
                <c:pt idx="66">
                  <c:v>-2.9503000000000013E-9</c:v>
                </c:pt>
                <c:pt idx="67">
                  <c:v>-2.9378000000000012E-9</c:v>
                </c:pt>
                <c:pt idx="68">
                  <c:v>-2.9253000000000011E-9</c:v>
                </c:pt>
                <c:pt idx="69">
                  <c:v>-2.9128000000000009E-9</c:v>
                </c:pt>
                <c:pt idx="70">
                  <c:v>-2.9003000000000017E-9</c:v>
                </c:pt>
                <c:pt idx="71">
                  <c:v>-2.8878000000000015E-9</c:v>
                </c:pt>
                <c:pt idx="72">
                  <c:v>-2.875300000000001E-9</c:v>
                </c:pt>
                <c:pt idx="73">
                  <c:v>-2.8628000000000009E-9</c:v>
                </c:pt>
                <c:pt idx="74">
                  <c:v>-2.8503000000000012E-9</c:v>
                </c:pt>
                <c:pt idx="75">
                  <c:v>-2.8378000000000011E-9</c:v>
                </c:pt>
                <c:pt idx="76">
                  <c:v>-2.8253000000000014E-9</c:v>
                </c:pt>
                <c:pt idx="77">
                  <c:v>-2.8128000000000009E-9</c:v>
                </c:pt>
                <c:pt idx="78">
                  <c:v>-2.8003000000000008E-9</c:v>
                </c:pt>
                <c:pt idx="79">
                  <c:v>-2.7878000000000015E-9</c:v>
                </c:pt>
                <c:pt idx="80">
                  <c:v>-2.7753000000000014E-9</c:v>
                </c:pt>
                <c:pt idx="81">
                  <c:v>-2.7628000000000013E-9</c:v>
                </c:pt>
                <c:pt idx="82">
                  <c:v>-2.7503000000000011E-9</c:v>
                </c:pt>
                <c:pt idx="83">
                  <c:v>-2.7378000000000014E-9</c:v>
                </c:pt>
                <c:pt idx="84">
                  <c:v>-2.7253000000000017E-9</c:v>
                </c:pt>
                <c:pt idx="85">
                  <c:v>-2.7128000000000008E-9</c:v>
                </c:pt>
                <c:pt idx="86">
                  <c:v>-2.7003000000000011E-9</c:v>
                </c:pt>
                <c:pt idx="87">
                  <c:v>-2.6878000000000014E-9</c:v>
                </c:pt>
                <c:pt idx="88">
                  <c:v>-2.6753000000000013E-9</c:v>
                </c:pt>
                <c:pt idx="89">
                  <c:v>-2.6628000000000012E-9</c:v>
                </c:pt>
                <c:pt idx="90">
                  <c:v>-2.6503000000000011E-9</c:v>
                </c:pt>
                <c:pt idx="91">
                  <c:v>-2.6378000000000014E-9</c:v>
                </c:pt>
                <c:pt idx="92">
                  <c:v>-2.6253000000000017E-9</c:v>
                </c:pt>
                <c:pt idx="93">
                  <c:v>-2.6128000000000007E-9</c:v>
                </c:pt>
                <c:pt idx="94">
                  <c:v>-2.600300000000001E-9</c:v>
                </c:pt>
                <c:pt idx="95">
                  <c:v>-2.5878000000000013E-9</c:v>
                </c:pt>
                <c:pt idx="96">
                  <c:v>-2.5753000000000012E-9</c:v>
                </c:pt>
                <c:pt idx="97">
                  <c:v>-2.5628000000000011E-9</c:v>
                </c:pt>
                <c:pt idx="98">
                  <c:v>-2.5503000000000014E-9</c:v>
                </c:pt>
                <c:pt idx="99">
                  <c:v>-2.5378000000000013E-9</c:v>
                </c:pt>
                <c:pt idx="100">
                  <c:v>-2.5253000000000012E-9</c:v>
                </c:pt>
                <c:pt idx="101">
                  <c:v>-2.5128000000000007E-9</c:v>
                </c:pt>
                <c:pt idx="102">
                  <c:v>-2.5003000000000014E-9</c:v>
                </c:pt>
                <c:pt idx="103">
                  <c:v>-2.4878000000000013E-9</c:v>
                </c:pt>
                <c:pt idx="104">
                  <c:v>-2.4753000000000007E-9</c:v>
                </c:pt>
                <c:pt idx="105">
                  <c:v>-2.462800000000001E-9</c:v>
                </c:pt>
                <c:pt idx="106">
                  <c:v>-2.4503000000000014E-9</c:v>
                </c:pt>
                <c:pt idx="107">
                  <c:v>-2.4378000000000008E-9</c:v>
                </c:pt>
                <c:pt idx="108">
                  <c:v>-2.4253000000000007E-9</c:v>
                </c:pt>
                <c:pt idx="109">
                  <c:v>-2.4128000000000006E-9</c:v>
                </c:pt>
                <c:pt idx="110">
                  <c:v>-2.4003000000000013E-9</c:v>
                </c:pt>
                <c:pt idx="111">
                  <c:v>-2.3878000000000012E-9</c:v>
                </c:pt>
                <c:pt idx="112">
                  <c:v>-2.3753000000000007E-9</c:v>
                </c:pt>
                <c:pt idx="113">
                  <c:v>-2.3628000000000006E-9</c:v>
                </c:pt>
                <c:pt idx="114">
                  <c:v>-2.3503000000000009E-9</c:v>
                </c:pt>
                <c:pt idx="115">
                  <c:v>-2.3378000000000008E-9</c:v>
                </c:pt>
                <c:pt idx="116">
                  <c:v>-2.3253000000000006E-9</c:v>
                </c:pt>
                <c:pt idx="117">
                  <c:v>-2.3128000000000005E-9</c:v>
                </c:pt>
                <c:pt idx="118">
                  <c:v>-2.3003000000000012E-9</c:v>
                </c:pt>
                <c:pt idx="119">
                  <c:v>-2.2878000000000016E-9</c:v>
                </c:pt>
                <c:pt idx="120">
                  <c:v>-2.2753000000000014E-9</c:v>
                </c:pt>
                <c:pt idx="121">
                  <c:v>-2.2628000000000009E-9</c:v>
                </c:pt>
                <c:pt idx="122">
                  <c:v>-2.2503000000000012E-9</c:v>
                </c:pt>
                <c:pt idx="123">
                  <c:v>-2.2378000000000011E-9</c:v>
                </c:pt>
                <c:pt idx="124">
                  <c:v>-2.2253000000000014E-9</c:v>
                </c:pt>
                <c:pt idx="125">
                  <c:v>-2.2128000000000009E-9</c:v>
                </c:pt>
                <c:pt idx="126">
                  <c:v>-2.2003000000000012E-9</c:v>
                </c:pt>
                <c:pt idx="127">
                  <c:v>-2.1878000000000015E-9</c:v>
                </c:pt>
                <c:pt idx="128">
                  <c:v>-2.175300000000001E-9</c:v>
                </c:pt>
                <c:pt idx="129">
                  <c:v>-2.1628000000000008E-9</c:v>
                </c:pt>
                <c:pt idx="130">
                  <c:v>-2.1503000000000007E-9</c:v>
                </c:pt>
                <c:pt idx="131">
                  <c:v>-2.137800000000001E-9</c:v>
                </c:pt>
                <c:pt idx="132">
                  <c:v>-2.1253000000000013E-9</c:v>
                </c:pt>
                <c:pt idx="133">
                  <c:v>-2.1128000000000008E-9</c:v>
                </c:pt>
                <c:pt idx="134">
                  <c:v>-2.1003000000000007E-9</c:v>
                </c:pt>
                <c:pt idx="135">
                  <c:v>-2.087800000000001E-9</c:v>
                </c:pt>
                <c:pt idx="136">
                  <c:v>-2.0753000000000009E-9</c:v>
                </c:pt>
                <c:pt idx="137">
                  <c:v>-2.0628000000000008E-9</c:v>
                </c:pt>
                <c:pt idx="138">
                  <c:v>-2.0503000000000007E-9</c:v>
                </c:pt>
                <c:pt idx="139">
                  <c:v>-2.037800000000001E-9</c:v>
                </c:pt>
                <c:pt idx="140">
                  <c:v>-2.0253000000000013E-9</c:v>
                </c:pt>
                <c:pt idx="141">
                  <c:v>-2.0128000000000003E-9</c:v>
                </c:pt>
                <c:pt idx="142">
                  <c:v>-2.0003000000000006E-9</c:v>
                </c:pt>
                <c:pt idx="143">
                  <c:v>-1.9878000000000009E-9</c:v>
                </c:pt>
                <c:pt idx="144">
                  <c:v>-1.9753000000000012E-9</c:v>
                </c:pt>
                <c:pt idx="145">
                  <c:v>-1.9628000000000007E-9</c:v>
                </c:pt>
                <c:pt idx="146">
                  <c:v>-1.9503000000000014E-9</c:v>
                </c:pt>
                <c:pt idx="147">
                  <c:v>-1.9378000000000009E-9</c:v>
                </c:pt>
                <c:pt idx="148">
                  <c:v>-1.9253000000000008E-9</c:v>
                </c:pt>
                <c:pt idx="149">
                  <c:v>-1.9128000000000007E-9</c:v>
                </c:pt>
                <c:pt idx="150">
                  <c:v>-1.900300000000001E-9</c:v>
                </c:pt>
                <c:pt idx="151">
                  <c:v>-1.8878000000000009E-9</c:v>
                </c:pt>
                <c:pt idx="152">
                  <c:v>-1.8753000000000008E-9</c:v>
                </c:pt>
                <c:pt idx="153">
                  <c:v>-1.8628000000000006E-9</c:v>
                </c:pt>
                <c:pt idx="154">
                  <c:v>-1.8503000000000007E-9</c:v>
                </c:pt>
                <c:pt idx="155">
                  <c:v>-1.8378000000000008E-9</c:v>
                </c:pt>
                <c:pt idx="156">
                  <c:v>-1.8253000000000009E-9</c:v>
                </c:pt>
                <c:pt idx="157">
                  <c:v>-1.8128000000000008E-9</c:v>
                </c:pt>
                <c:pt idx="158">
                  <c:v>-1.8003000000000009E-9</c:v>
                </c:pt>
                <c:pt idx="159">
                  <c:v>-1.7878000000000008E-9</c:v>
                </c:pt>
                <c:pt idx="160">
                  <c:v>-1.7753000000000007E-9</c:v>
                </c:pt>
                <c:pt idx="161">
                  <c:v>-1.7628000000000008E-9</c:v>
                </c:pt>
                <c:pt idx="162">
                  <c:v>-1.7503000000000009E-9</c:v>
                </c:pt>
                <c:pt idx="163">
                  <c:v>-1.7378000000000003E-9</c:v>
                </c:pt>
                <c:pt idx="164">
                  <c:v>-1.7253000000000006E-9</c:v>
                </c:pt>
                <c:pt idx="165">
                  <c:v>-1.7128000000000005E-9</c:v>
                </c:pt>
                <c:pt idx="166">
                  <c:v>-1.7003000000000008E-9</c:v>
                </c:pt>
                <c:pt idx="167">
                  <c:v>-1.6878000000000005E-9</c:v>
                </c:pt>
                <c:pt idx="168">
                  <c:v>-1.6753000000000008E-9</c:v>
                </c:pt>
                <c:pt idx="169">
                  <c:v>-1.6628000000000009E-9</c:v>
                </c:pt>
                <c:pt idx="170">
                  <c:v>-1.650300000000001E-9</c:v>
                </c:pt>
                <c:pt idx="171">
                  <c:v>-1.6378000000000007E-9</c:v>
                </c:pt>
                <c:pt idx="172">
                  <c:v>-1.6253000000000008E-9</c:v>
                </c:pt>
                <c:pt idx="173">
                  <c:v>-1.6128000000000009E-9</c:v>
                </c:pt>
                <c:pt idx="174">
                  <c:v>-1.6003000000000006E-9</c:v>
                </c:pt>
                <c:pt idx="175">
                  <c:v>-1.5878000000000007E-9</c:v>
                </c:pt>
                <c:pt idx="176">
                  <c:v>-1.5753000000000005E-9</c:v>
                </c:pt>
                <c:pt idx="177">
                  <c:v>-1.5628000000000008E-9</c:v>
                </c:pt>
                <c:pt idx="178">
                  <c:v>-1.5503000000000005E-9</c:v>
                </c:pt>
                <c:pt idx="179">
                  <c:v>-1.5378000000000006E-9</c:v>
                </c:pt>
                <c:pt idx="180">
                  <c:v>-1.5253000000000007E-9</c:v>
                </c:pt>
                <c:pt idx="181">
                  <c:v>-1.5128000000000006E-9</c:v>
                </c:pt>
                <c:pt idx="182">
                  <c:v>-1.5003000000000007E-9</c:v>
                </c:pt>
                <c:pt idx="183">
                  <c:v>-1.4878000000000006E-9</c:v>
                </c:pt>
                <c:pt idx="184">
                  <c:v>-1.4753000000000005E-9</c:v>
                </c:pt>
                <c:pt idx="185">
                  <c:v>-1.4628000000000006E-9</c:v>
                </c:pt>
                <c:pt idx="186">
                  <c:v>-1.4503000000000007E-9</c:v>
                </c:pt>
                <c:pt idx="187">
                  <c:v>-1.4378000000000001E-9</c:v>
                </c:pt>
                <c:pt idx="188">
                  <c:v>-1.4253000000000004E-9</c:v>
                </c:pt>
                <c:pt idx="189">
                  <c:v>-1.4128000000000003E-9</c:v>
                </c:pt>
                <c:pt idx="190">
                  <c:v>-1.4003000000000006E-9</c:v>
                </c:pt>
                <c:pt idx="191">
                  <c:v>-1.3878000000000003E-9</c:v>
                </c:pt>
                <c:pt idx="192">
                  <c:v>-1.3753000000000006E-9</c:v>
                </c:pt>
                <c:pt idx="193">
                  <c:v>-1.3628000000000007E-9</c:v>
                </c:pt>
                <c:pt idx="194">
                  <c:v>-1.3503000000000008E-9</c:v>
                </c:pt>
                <c:pt idx="195">
                  <c:v>-1.3378000000000005E-9</c:v>
                </c:pt>
                <c:pt idx="196">
                  <c:v>-1.3253000000000006E-9</c:v>
                </c:pt>
                <c:pt idx="197">
                  <c:v>-1.3128000000000007E-9</c:v>
                </c:pt>
                <c:pt idx="198">
                  <c:v>-1.3003000000000004E-9</c:v>
                </c:pt>
                <c:pt idx="199">
                  <c:v>-1.2878000000000005E-9</c:v>
                </c:pt>
                <c:pt idx="200">
                  <c:v>-1.2753000000000003E-9</c:v>
                </c:pt>
                <c:pt idx="201">
                  <c:v>-1.2628000000000006E-9</c:v>
                </c:pt>
                <c:pt idx="202">
                  <c:v>-1.2503000000000003E-9</c:v>
                </c:pt>
                <c:pt idx="203">
                  <c:v>-1.2378000000000004E-9</c:v>
                </c:pt>
                <c:pt idx="204">
                  <c:v>-1.2253000000000005E-9</c:v>
                </c:pt>
                <c:pt idx="205">
                  <c:v>-1.2128000000000004E-9</c:v>
                </c:pt>
                <c:pt idx="206">
                  <c:v>-1.2003000000000005E-9</c:v>
                </c:pt>
                <c:pt idx="207">
                  <c:v>-1.1878000000000006E-9</c:v>
                </c:pt>
                <c:pt idx="208">
                  <c:v>-1.1753000000000007E-9</c:v>
                </c:pt>
                <c:pt idx="209">
                  <c:v>-1.1628000000000006E-9</c:v>
                </c:pt>
                <c:pt idx="210">
                  <c:v>-1.1503000000000007E-9</c:v>
                </c:pt>
                <c:pt idx="211">
                  <c:v>-1.1378000000000004E-9</c:v>
                </c:pt>
                <c:pt idx="212">
                  <c:v>-1.1253000000000004E-9</c:v>
                </c:pt>
                <c:pt idx="213">
                  <c:v>-1.1128000000000003E-9</c:v>
                </c:pt>
                <c:pt idx="214">
                  <c:v>-1.1003000000000006E-9</c:v>
                </c:pt>
                <c:pt idx="215">
                  <c:v>-1.0878000000000001E-9</c:v>
                </c:pt>
                <c:pt idx="216">
                  <c:v>-1.0753000000000004E-9</c:v>
                </c:pt>
                <c:pt idx="217">
                  <c:v>-1.0628000000000005E-9</c:v>
                </c:pt>
                <c:pt idx="218">
                  <c:v>-1.0503000000000006E-9</c:v>
                </c:pt>
                <c:pt idx="219">
                  <c:v>-1.0378000000000003E-9</c:v>
                </c:pt>
                <c:pt idx="220">
                  <c:v>-1.0253000000000004E-9</c:v>
                </c:pt>
                <c:pt idx="221">
                  <c:v>-1.0128000000000005E-9</c:v>
                </c:pt>
                <c:pt idx="222">
                  <c:v>-1.0003000000000002E-9</c:v>
                </c:pt>
                <c:pt idx="223">
                  <c:v>-9.8780000000000066E-10</c:v>
                </c:pt>
                <c:pt idx="224">
                  <c:v>-9.7530000000000076E-10</c:v>
                </c:pt>
                <c:pt idx="225">
                  <c:v>-9.6280000000000044E-10</c:v>
                </c:pt>
                <c:pt idx="226">
                  <c:v>-9.5030000000000074E-10</c:v>
                </c:pt>
                <c:pt idx="227">
                  <c:v>-9.3780000000000063E-10</c:v>
                </c:pt>
                <c:pt idx="228">
                  <c:v>-9.2530000000000052E-10</c:v>
                </c:pt>
                <c:pt idx="229">
                  <c:v>-9.1280000000000071E-10</c:v>
                </c:pt>
                <c:pt idx="230">
                  <c:v>-9.0030000000000071E-10</c:v>
                </c:pt>
                <c:pt idx="231">
                  <c:v>-8.878000000000007E-10</c:v>
                </c:pt>
                <c:pt idx="232">
                  <c:v>-8.7530000000000069E-10</c:v>
                </c:pt>
                <c:pt idx="233">
                  <c:v>-8.6280000000000047E-10</c:v>
                </c:pt>
                <c:pt idx="234">
                  <c:v>-8.5030000000000067E-10</c:v>
                </c:pt>
                <c:pt idx="235">
                  <c:v>-8.3780000000000046E-10</c:v>
                </c:pt>
                <c:pt idx="236">
                  <c:v>-8.2530000000000045E-10</c:v>
                </c:pt>
                <c:pt idx="237">
                  <c:v>-8.1280000000000034E-10</c:v>
                </c:pt>
                <c:pt idx="238">
                  <c:v>-8.0030000000000043E-10</c:v>
                </c:pt>
                <c:pt idx="239">
                  <c:v>-7.8780000000000042E-10</c:v>
                </c:pt>
                <c:pt idx="240">
                  <c:v>-7.7530000000000041E-10</c:v>
                </c:pt>
                <c:pt idx="241">
                  <c:v>-7.628000000000003E-10</c:v>
                </c:pt>
                <c:pt idx="242">
                  <c:v>-7.5030000000000029E-10</c:v>
                </c:pt>
                <c:pt idx="243">
                  <c:v>-7.3780000000000029E-10</c:v>
                </c:pt>
                <c:pt idx="244">
                  <c:v>-7.2530000000000028E-10</c:v>
                </c:pt>
                <c:pt idx="245">
                  <c:v>-7.1280000000000027E-10</c:v>
                </c:pt>
                <c:pt idx="246">
                  <c:v>-7.0030000000000026E-10</c:v>
                </c:pt>
                <c:pt idx="247">
                  <c:v>-6.8780000000000035E-10</c:v>
                </c:pt>
                <c:pt idx="248">
                  <c:v>-6.7530000000000035E-10</c:v>
                </c:pt>
                <c:pt idx="249">
                  <c:v>-6.6280000000000034E-10</c:v>
                </c:pt>
                <c:pt idx="250">
                  <c:v>-6.5030000000000033E-10</c:v>
                </c:pt>
                <c:pt idx="251">
                  <c:v>-6.3780000000000032E-10</c:v>
                </c:pt>
                <c:pt idx="252">
                  <c:v>-6.2530000000000031E-10</c:v>
                </c:pt>
                <c:pt idx="253">
                  <c:v>-6.128000000000002E-10</c:v>
                </c:pt>
                <c:pt idx="254">
                  <c:v>-6.0030000000000029E-10</c:v>
                </c:pt>
                <c:pt idx="255">
                  <c:v>-5.8780000000000029E-10</c:v>
                </c:pt>
                <c:pt idx="256">
                  <c:v>-5.7530000000000028E-10</c:v>
                </c:pt>
                <c:pt idx="257">
                  <c:v>-5.6280000000000017E-10</c:v>
                </c:pt>
                <c:pt idx="258">
                  <c:v>-5.5030000000000026E-10</c:v>
                </c:pt>
                <c:pt idx="259">
                  <c:v>-5.3780000000000036E-10</c:v>
                </c:pt>
                <c:pt idx="260">
                  <c:v>-5.2530000000000035E-10</c:v>
                </c:pt>
                <c:pt idx="261">
                  <c:v>-5.1280000000000024E-10</c:v>
                </c:pt>
                <c:pt idx="262">
                  <c:v>-5.0030000000000033E-10</c:v>
                </c:pt>
                <c:pt idx="263">
                  <c:v>-4.8780000000000032E-10</c:v>
                </c:pt>
                <c:pt idx="264">
                  <c:v>-4.7530000000000031E-10</c:v>
                </c:pt>
                <c:pt idx="265">
                  <c:v>-4.628000000000001E-10</c:v>
                </c:pt>
                <c:pt idx="266">
                  <c:v>-4.5030000000000019E-10</c:v>
                </c:pt>
                <c:pt idx="267">
                  <c:v>-4.3780000000000018E-10</c:v>
                </c:pt>
                <c:pt idx="268">
                  <c:v>-4.2530000000000023E-10</c:v>
                </c:pt>
                <c:pt idx="269">
                  <c:v>-4.1280000000000017E-10</c:v>
                </c:pt>
                <c:pt idx="270">
                  <c:v>-4.0030000000000021E-10</c:v>
                </c:pt>
                <c:pt idx="271">
                  <c:v>-3.878000000000002E-10</c:v>
                </c:pt>
                <c:pt idx="272">
                  <c:v>-3.7530000000000019E-10</c:v>
                </c:pt>
                <c:pt idx="273">
                  <c:v>-3.6280000000000024E-10</c:v>
                </c:pt>
                <c:pt idx="274">
                  <c:v>-3.5030000000000023E-10</c:v>
                </c:pt>
                <c:pt idx="275">
                  <c:v>-3.3780000000000017E-10</c:v>
                </c:pt>
                <c:pt idx="276">
                  <c:v>-3.2530000000000021E-10</c:v>
                </c:pt>
                <c:pt idx="277">
                  <c:v>-3.128000000000002E-10</c:v>
                </c:pt>
                <c:pt idx="278">
                  <c:v>-3.0030000000000014E-10</c:v>
                </c:pt>
                <c:pt idx="279">
                  <c:v>-2.8780000000000013E-10</c:v>
                </c:pt>
                <c:pt idx="280">
                  <c:v>-2.7530000000000018E-10</c:v>
                </c:pt>
                <c:pt idx="281">
                  <c:v>-2.6280000000000017E-10</c:v>
                </c:pt>
                <c:pt idx="282">
                  <c:v>-2.5030000000000016E-10</c:v>
                </c:pt>
                <c:pt idx="283">
                  <c:v>-2.378000000000001E-10</c:v>
                </c:pt>
                <c:pt idx="284">
                  <c:v>-2.2530000000000009E-10</c:v>
                </c:pt>
                <c:pt idx="285">
                  <c:v>-2.1280000000000013E-10</c:v>
                </c:pt>
                <c:pt idx="286">
                  <c:v>-2.0030000000000013E-10</c:v>
                </c:pt>
                <c:pt idx="287">
                  <c:v>-1.8780000000000006E-10</c:v>
                </c:pt>
                <c:pt idx="288">
                  <c:v>-1.7530000000000008E-10</c:v>
                </c:pt>
                <c:pt idx="289">
                  <c:v>-1.628000000000001E-10</c:v>
                </c:pt>
                <c:pt idx="290">
                  <c:v>-1.5030000000000004E-10</c:v>
                </c:pt>
                <c:pt idx="291">
                  <c:v>-1.3780000000000008E-10</c:v>
                </c:pt>
                <c:pt idx="292">
                  <c:v>-1.2530000000000005E-10</c:v>
                </c:pt>
                <c:pt idx="293">
                  <c:v>-1.1280000000000008E-10</c:v>
                </c:pt>
                <c:pt idx="294">
                  <c:v>-1.0030000000000004E-10</c:v>
                </c:pt>
                <c:pt idx="295">
                  <c:v>-8.7800000000000061E-11</c:v>
                </c:pt>
                <c:pt idx="296">
                  <c:v>-7.5300000000000053E-11</c:v>
                </c:pt>
                <c:pt idx="297">
                  <c:v>-6.2800000000000044E-11</c:v>
                </c:pt>
                <c:pt idx="298">
                  <c:v>-5.0300000000000023E-11</c:v>
                </c:pt>
                <c:pt idx="299">
                  <c:v>-3.7800000000000027E-11</c:v>
                </c:pt>
                <c:pt idx="300">
                  <c:v>-2.5300000000000012E-11</c:v>
                </c:pt>
                <c:pt idx="301">
                  <c:v>-1.2800000000000008E-11</c:v>
                </c:pt>
                <c:pt idx="302">
                  <c:v>-3.0000000000000019E-13</c:v>
                </c:pt>
                <c:pt idx="303">
                  <c:v>1.2200000000000007E-11</c:v>
                </c:pt>
                <c:pt idx="304">
                  <c:v>2.4700000000000012E-11</c:v>
                </c:pt>
                <c:pt idx="305">
                  <c:v>3.7200000000000018E-11</c:v>
                </c:pt>
                <c:pt idx="306">
                  <c:v>4.9700000000000039E-11</c:v>
                </c:pt>
                <c:pt idx="307">
                  <c:v>6.2200000000000041E-11</c:v>
                </c:pt>
                <c:pt idx="308">
                  <c:v>7.4700000000000037E-11</c:v>
                </c:pt>
                <c:pt idx="309">
                  <c:v>8.7200000000000058E-11</c:v>
                </c:pt>
                <c:pt idx="310">
                  <c:v>9.9700000000000067E-11</c:v>
                </c:pt>
                <c:pt idx="311">
                  <c:v>1.1220000000000008E-10</c:v>
                </c:pt>
                <c:pt idx="312">
                  <c:v>1.2470000000000005E-10</c:v>
                </c:pt>
                <c:pt idx="313">
                  <c:v>1.3720000000000008E-10</c:v>
                </c:pt>
                <c:pt idx="314">
                  <c:v>1.4970000000000006E-10</c:v>
                </c:pt>
                <c:pt idx="315">
                  <c:v>1.6220000000000004E-10</c:v>
                </c:pt>
                <c:pt idx="316">
                  <c:v>1.7470000000000008E-10</c:v>
                </c:pt>
                <c:pt idx="317">
                  <c:v>1.8720000000000011E-10</c:v>
                </c:pt>
                <c:pt idx="318">
                  <c:v>1.997000000000001E-10</c:v>
                </c:pt>
                <c:pt idx="319">
                  <c:v>2.122000000000001E-10</c:v>
                </c:pt>
                <c:pt idx="320">
                  <c:v>2.2470000000000016E-10</c:v>
                </c:pt>
                <c:pt idx="321">
                  <c:v>2.3720000000000007E-10</c:v>
                </c:pt>
                <c:pt idx="322">
                  <c:v>2.4970000000000008E-10</c:v>
                </c:pt>
                <c:pt idx="323">
                  <c:v>2.6220000000000014E-10</c:v>
                </c:pt>
                <c:pt idx="324">
                  <c:v>2.7470000000000015E-10</c:v>
                </c:pt>
                <c:pt idx="325">
                  <c:v>2.872000000000001E-10</c:v>
                </c:pt>
                <c:pt idx="326">
                  <c:v>2.9970000000000016E-10</c:v>
                </c:pt>
                <c:pt idx="327">
                  <c:v>3.1220000000000017E-10</c:v>
                </c:pt>
                <c:pt idx="328">
                  <c:v>3.2470000000000018E-10</c:v>
                </c:pt>
                <c:pt idx="329">
                  <c:v>3.3720000000000014E-10</c:v>
                </c:pt>
                <c:pt idx="330">
                  <c:v>3.4970000000000015E-10</c:v>
                </c:pt>
                <c:pt idx="331">
                  <c:v>3.6220000000000021E-10</c:v>
                </c:pt>
                <c:pt idx="332">
                  <c:v>3.7470000000000022E-10</c:v>
                </c:pt>
                <c:pt idx="333">
                  <c:v>3.8720000000000017E-10</c:v>
                </c:pt>
                <c:pt idx="334">
                  <c:v>3.9970000000000018E-10</c:v>
                </c:pt>
                <c:pt idx="335">
                  <c:v>4.1220000000000014E-10</c:v>
                </c:pt>
                <c:pt idx="336">
                  <c:v>4.2470000000000025E-10</c:v>
                </c:pt>
                <c:pt idx="337">
                  <c:v>4.3720000000000021E-10</c:v>
                </c:pt>
                <c:pt idx="338">
                  <c:v>4.4970000000000022E-10</c:v>
                </c:pt>
                <c:pt idx="339">
                  <c:v>4.6220000000000017E-10</c:v>
                </c:pt>
                <c:pt idx="340">
                  <c:v>4.7470000000000023E-10</c:v>
                </c:pt>
                <c:pt idx="341">
                  <c:v>4.8720000000000024E-10</c:v>
                </c:pt>
                <c:pt idx="342">
                  <c:v>4.9970000000000025E-10</c:v>
                </c:pt>
                <c:pt idx="343">
                  <c:v>5.1220000000000026E-10</c:v>
                </c:pt>
                <c:pt idx="344">
                  <c:v>5.2470000000000027E-10</c:v>
                </c:pt>
                <c:pt idx="345">
                  <c:v>5.3720000000000027E-10</c:v>
                </c:pt>
                <c:pt idx="346">
                  <c:v>5.4970000000000028E-10</c:v>
                </c:pt>
                <c:pt idx="347">
                  <c:v>5.6220000000000019E-10</c:v>
                </c:pt>
                <c:pt idx="348">
                  <c:v>5.747000000000003E-10</c:v>
                </c:pt>
                <c:pt idx="349">
                  <c:v>5.8720000000000031E-10</c:v>
                </c:pt>
                <c:pt idx="350">
                  <c:v>5.9970000000000032E-10</c:v>
                </c:pt>
                <c:pt idx="351">
                  <c:v>6.1220000000000022E-10</c:v>
                </c:pt>
                <c:pt idx="352">
                  <c:v>6.2470000000000033E-10</c:v>
                </c:pt>
                <c:pt idx="353">
                  <c:v>6.3720000000000034E-10</c:v>
                </c:pt>
                <c:pt idx="354">
                  <c:v>6.4970000000000035E-10</c:v>
                </c:pt>
                <c:pt idx="355">
                  <c:v>6.6220000000000036E-10</c:v>
                </c:pt>
                <c:pt idx="356">
                  <c:v>6.7470000000000037E-10</c:v>
                </c:pt>
                <c:pt idx="357">
                  <c:v>6.8720000000000038E-10</c:v>
                </c:pt>
                <c:pt idx="358">
                  <c:v>6.9970000000000039E-10</c:v>
                </c:pt>
                <c:pt idx="359">
                  <c:v>7.1220000000000029E-10</c:v>
                </c:pt>
                <c:pt idx="360">
                  <c:v>7.247000000000004E-10</c:v>
                </c:pt>
                <c:pt idx="361">
                  <c:v>7.3720000000000041E-10</c:v>
                </c:pt>
                <c:pt idx="362">
                  <c:v>7.4970000000000042E-10</c:v>
                </c:pt>
                <c:pt idx="363">
                  <c:v>7.6220000000000033E-10</c:v>
                </c:pt>
                <c:pt idx="364">
                  <c:v>7.7470000000000044E-10</c:v>
                </c:pt>
                <c:pt idx="365">
                  <c:v>7.8720000000000045E-10</c:v>
                </c:pt>
                <c:pt idx="366">
                  <c:v>7.9970000000000045E-10</c:v>
                </c:pt>
                <c:pt idx="367">
                  <c:v>8.1220000000000046E-10</c:v>
                </c:pt>
                <c:pt idx="368">
                  <c:v>8.2470000000000047E-10</c:v>
                </c:pt>
                <c:pt idx="369">
                  <c:v>8.3720000000000058E-10</c:v>
                </c:pt>
                <c:pt idx="370">
                  <c:v>8.4970000000000059E-10</c:v>
                </c:pt>
                <c:pt idx="371">
                  <c:v>8.622000000000005E-10</c:v>
                </c:pt>
                <c:pt idx="372">
                  <c:v>8.7470000000000061E-10</c:v>
                </c:pt>
                <c:pt idx="373">
                  <c:v>8.8720000000000062E-10</c:v>
                </c:pt>
                <c:pt idx="374">
                  <c:v>8.9970000000000052E-10</c:v>
                </c:pt>
                <c:pt idx="375">
                  <c:v>9.1220000000000053E-10</c:v>
                </c:pt>
                <c:pt idx="376">
                  <c:v>9.2470000000000033E-10</c:v>
                </c:pt>
                <c:pt idx="377">
                  <c:v>9.3720000000000065E-10</c:v>
                </c:pt>
                <c:pt idx="378">
                  <c:v>9.4970000000000076E-10</c:v>
                </c:pt>
                <c:pt idx="379">
                  <c:v>9.6220000000000046E-10</c:v>
                </c:pt>
                <c:pt idx="380">
                  <c:v>9.7470000000000057E-10</c:v>
                </c:pt>
                <c:pt idx="381">
                  <c:v>9.8720000000000069E-10</c:v>
                </c:pt>
                <c:pt idx="382">
                  <c:v>9.997000000000008E-10</c:v>
                </c:pt>
                <c:pt idx="383">
                  <c:v>1.0122000000000005E-9</c:v>
                </c:pt>
                <c:pt idx="384">
                  <c:v>1.0247000000000004E-9</c:v>
                </c:pt>
                <c:pt idx="385">
                  <c:v>1.0372000000000005E-9</c:v>
                </c:pt>
                <c:pt idx="386">
                  <c:v>1.0497000000000004E-9</c:v>
                </c:pt>
                <c:pt idx="387">
                  <c:v>1.0622000000000003E-9</c:v>
                </c:pt>
                <c:pt idx="388">
                  <c:v>1.0747000000000004E-9</c:v>
                </c:pt>
                <c:pt idx="389">
                  <c:v>1.0872000000000003E-9</c:v>
                </c:pt>
                <c:pt idx="390">
                  <c:v>1.0997000000000005E-9</c:v>
                </c:pt>
                <c:pt idx="391">
                  <c:v>1.1122000000000004E-9</c:v>
                </c:pt>
                <c:pt idx="392">
                  <c:v>1.1247000000000007E-9</c:v>
                </c:pt>
                <c:pt idx="393">
                  <c:v>1.1372000000000006E-9</c:v>
                </c:pt>
                <c:pt idx="394">
                  <c:v>1.1497000000000005E-9</c:v>
                </c:pt>
                <c:pt idx="395">
                  <c:v>1.1622000000000008E-9</c:v>
                </c:pt>
                <c:pt idx="396">
                  <c:v>1.1747000000000007E-9</c:v>
                </c:pt>
                <c:pt idx="397">
                  <c:v>1.1872000000000006E-9</c:v>
                </c:pt>
                <c:pt idx="398">
                  <c:v>1.1997000000000003E-9</c:v>
                </c:pt>
                <c:pt idx="399">
                  <c:v>1.2122000000000006E-9</c:v>
                </c:pt>
                <c:pt idx="400">
                  <c:v>1.2247000000000003E-9</c:v>
                </c:pt>
              </c:numCache>
            </c:numRef>
          </c:xVal>
          <c:yVal>
            <c:numRef>
              <c:f>'C:\Users\Lu\Fast Timing\07082012\4mm^2\ZVA&amp;AM\1750V\[T3155.csv]T3155'!$C$100:$C$500</c:f>
              <c:numCache>
                <c:formatCode>General</c:formatCode>
                <c:ptCount val="401"/>
                <c:pt idx="0">
                  <c:v>0</c:v>
                </c:pt>
                <c:pt idx="1">
                  <c:v>-1.6000000000000004E-4</c:v>
                </c:pt>
                <c:pt idx="2">
                  <c:v>-3.2000000000000013E-4</c:v>
                </c:pt>
                <c:pt idx="3">
                  <c:v>-5.3000000000000009E-4</c:v>
                </c:pt>
                <c:pt idx="4">
                  <c:v>-6.9000000000000008E-4</c:v>
                </c:pt>
                <c:pt idx="5">
                  <c:v>-7.9000000000000023E-4</c:v>
                </c:pt>
                <c:pt idx="6">
                  <c:v>-1.0000000000000002E-3</c:v>
                </c:pt>
                <c:pt idx="7">
                  <c:v>-1.1600000000000004E-3</c:v>
                </c:pt>
                <c:pt idx="8">
                  <c:v>-1.3699999999999999E-3</c:v>
                </c:pt>
                <c:pt idx="9">
                  <c:v>-1.4300000000000003E-3</c:v>
                </c:pt>
                <c:pt idx="10">
                  <c:v>-1.6400000000000004E-3</c:v>
                </c:pt>
                <c:pt idx="11">
                  <c:v>-1.9000000000000004E-3</c:v>
                </c:pt>
                <c:pt idx="12">
                  <c:v>-2.0100000000000001E-3</c:v>
                </c:pt>
                <c:pt idx="13">
                  <c:v>-2.1100000000000003E-3</c:v>
                </c:pt>
                <c:pt idx="14">
                  <c:v>-2.2200000000000006E-3</c:v>
                </c:pt>
                <c:pt idx="15">
                  <c:v>-2.3700000000000001E-3</c:v>
                </c:pt>
                <c:pt idx="16">
                  <c:v>-2.4800000000000004E-3</c:v>
                </c:pt>
                <c:pt idx="17">
                  <c:v>-2.4800000000000004E-3</c:v>
                </c:pt>
                <c:pt idx="18">
                  <c:v>-2.4300000000000003E-3</c:v>
                </c:pt>
                <c:pt idx="19">
                  <c:v>-2.32E-3</c:v>
                </c:pt>
                <c:pt idx="20">
                  <c:v>-2.2700000000000003E-3</c:v>
                </c:pt>
                <c:pt idx="21">
                  <c:v>-2.1600000000000005E-3</c:v>
                </c:pt>
                <c:pt idx="22">
                  <c:v>-2.0600000000000002E-3</c:v>
                </c:pt>
                <c:pt idx="23">
                  <c:v>-1.8500000000000003E-3</c:v>
                </c:pt>
                <c:pt idx="24">
                  <c:v>-1.6900000000000005E-3</c:v>
                </c:pt>
                <c:pt idx="25">
                  <c:v>-1.4300000000000003E-3</c:v>
                </c:pt>
                <c:pt idx="26">
                  <c:v>-1.0600000000000002E-3</c:v>
                </c:pt>
                <c:pt idx="27">
                  <c:v>-7.9000000000000023E-4</c:v>
                </c:pt>
                <c:pt idx="28">
                  <c:v>-5.3000000000000009E-4</c:v>
                </c:pt>
                <c:pt idx="29">
                  <c:v>-2.7000000000000006E-4</c:v>
                </c:pt>
                <c:pt idx="30">
                  <c:v>5.0000000000000016E-5</c:v>
                </c:pt>
                <c:pt idx="31">
                  <c:v>4.2000000000000013E-4</c:v>
                </c:pt>
                <c:pt idx="32">
                  <c:v>7.9000000000000023E-4</c:v>
                </c:pt>
                <c:pt idx="33">
                  <c:v>1.1000000000000003E-3</c:v>
                </c:pt>
                <c:pt idx="34">
                  <c:v>1.4700000000000002E-3</c:v>
                </c:pt>
                <c:pt idx="35">
                  <c:v>1.8400000000000005E-3</c:v>
                </c:pt>
                <c:pt idx="36">
                  <c:v>2.2100000000000002E-3</c:v>
                </c:pt>
                <c:pt idx="37">
                  <c:v>2.5300000000000001E-3</c:v>
                </c:pt>
                <c:pt idx="38">
                  <c:v>2.7900000000000004E-3</c:v>
                </c:pt>
                <c:pt idx="39">
                  <c:v>3.0000000000000005E-3</c:v>
                </c:pt>
                <c:pt idx="40">
                  <c:v>3.3700000000000002E-3</c:v>
                </c:pt>
                <c:pt idx="41">
                  <c:v>3.5800000000000003E-3</c:v>
                </c:pt>
                <c:pt idx="42">
                  <c:v>3.7900000000000008E-3</c:v>
                </c:pt>
                <c:pt idx="43">
                  <c:v>3.9000000000000003E-3</c:v>
                </c:pt>
                <c:pt idx="44">
                  <c:v>4.0500000000000006E-3</c:v>
                </c:pt>
                <c:pt idx="45">
                  <c:v>4.1599999999999996E-3</c:v>
                </c:pt>
                <c:pt idx="46">
                  <c:v>4.2600000000000008E-3</c:v>
                </c:pt>
                <c:pt idx="47">
                  <c:v>4.3200000000000001E-3</c:v>
                </c:pt>
                <c:pt idx="48">
                  <c:v>4.3200000000000001E-3</c:v>
                </c:pt>
                <c:pt idx="49">
                  <c:v>4.3200000000000001E-3</c:v>
                </c:pt>
                <c:pt idx="50">
                  <c:v>4.1599999999999996E-3</c:v>
                </c:pt>
                <c:pt idx="51">
                  <c:v>4.0500000000000006E-3</c:v>
                </c:pt>
                <c:pt idx="52">
                  <c:v>4.0500000000000006E-3</c:v>
                </c:pt>
                <c:pt idx="53">
                  <c:v>3.9500000000000013E-3</c:v>
                </c:pt>
                <c:pt idx="54">
                  <c:v>3.8400000000000005E-3</c:v>
                </c:pt>
                <c:pt idx="55">
                  <c:v>3.680000000000001E-3</c:v>
                </c:pt>
                <c:pt idx="56">
                  <c:v>3.6300000000000004E-3</c:v>
                </c:pt>
                <c:pt idx="57">
                  <c:v>3.5800000000000003E-3</c:v>
                </c:pt>
                <c:pt idx="58">
                  <c:v>3.4700000000000004E-3</c:v>
                </c:pt>
                <c:pt idx="59">
                  <c:v>3.4199999999999999E-3</c:v>
                </c:pt>
                <c:pt idx="60">
                  <c:v>3.2600000000000003E-3</c:v>
                </c:pt>
                <c:pt idx="61">
                  <c:v>3.3200000000000005E-3</c:v>
                </c:pt>
                <c:pt idx="62">
                  <c:v>3.3700000000000002E-3</c:v>
                </c:pt>
                <c:pt idx="63">
                  <c:v>3.2600000000000003E-3</c:v>
                </c:pt>
                <c:pt idx="64">
                  <c:v>3.3200000000000005E-3</c:v>
                </c:pt>
                <c:pt idx="65">
                  <c:v>3.3200000000000005E-3</c:v>
                </c:pt>
                <c:pt idx="66">
                  <c:v>3.0500000000000002E-3</c:v>
                </c:pt>
                <c:pt idx="67">
                  <c:v>3.0000000000000005E-3</c:v>
                </c:pt>
                <c:pt idx="68">
                  <c:v>2.8900000000000002E-3</c:v>
                </c:pt>
                <c:pt idx="69">
                  <c:v>2.8900000000000002E-3</c:v>
                </c:pt>
                <c:pt idx="70">
                  <c:v>2.8400000000000005E-3</c:v>
                </c:pt>
                <c:pt idx="71">
                  <c:v>2.7900000000000004E-3</c:v>
                </c:pt>
                <c:pt idx="72">
                  <c:v>2.7400000000000002E-3</c:v>
                </c:pt>
                <c:pt idx="73">
                  <c:v>2.7400000000000002E-3</c:v>
                </c:pt>
                <c:pt idx="74">
                  <c:v>2.7400000000000002E-3</c:v>
                </c:pt>
                <c:pt idx="75">
                  <c:v>2.6300000000000004E-3</c:v>
                </c:pt>
                <c:pt idx="76">
                  <c:v>2.6800000000000005E-3</c:v>
                </c:pt>
                <c:pt idx="77">
                  <c:v>2.6800000000000005E-3</c:v>
                </c:pt>
                <c:pt idx="78">
                  <c:v>2.5800000000000003E-3</c:v>
                </c:pt>
                <c:pt idx="79">
                  <c:v>2.6800000000000005E-3</c:v>
                </c:pt>
                <c:pt idx="80">
                  <c:v>2.6300000000000004E-3</c:v>
                </c:pt>
                <c:pt idx="81">
                  <c:v>2.3700000000000001E-3</c:v>
                </c:pt>
                <c:pt idx="82">
                  <c:v>2.1600000000000005E-3</c:v>
                </c:pt>
                <c:pt idx="83">
                  <c:v>2.0000000000000005E-3</c:v>
                </c:pt>
                <c:pt idx="84">
                  <c:v>1.7400000000000002E-3</c:v>
                </c:pt>
                <c:pt idx="85">
                  <c:v>1.5200000000000003E-3</c:v>
                </c:pt>
                <c:pt idx="86">
                  <c:v>1.3699999999999999E-3</c:v>
                </c:pt>
                <c:pt idx="87">
                  <c:v>1.1600000000000004E-3</c:v>
                </c:pt>
                <c:pt idx="88">
                  <c:v>8.9000000000000038E-4</c:v>
                </c:pt>
                <c:pt idx="89">
                  <c:v>8.4000000000000025E-4</c:v>
                </c:pt>
                <c:pt idx="90">
                  <c:v>6.3000000000000013E-4</c:v>
                </c:pt>
                <c:pt idx="91">
                  <c:v>5.2000000000000006E-4</c:v>
                </c:pt>
                <c:pt idx="92">
                  <c:v>4.7000000000000004E-4</c:v>
                </c:pt>
                <c:pt idx="93">
                  <c:v>3.7000000000000005E-4</c:v>
                </c:pt>
                <c:pt idx="94">
                  <c:v>4.2000000000000013E-4</c:v>
                </c:pt>
                <c:pt idx="95">
                  <c:v>4.2000000000000013E-4</c:v>
                </c:pt>
                <c:pt idx="96">
                  <c:v>4.7000000000000004E-4</c:v>
                </c:pt>
                <c:pt idx="97">
                  <c:v>4.7000000000000004E-4</c:v>
                </c:pt>
                <c:pt idx="98">
                  <c:v>6.3000000000000013E-4</c:v>
                </c:pt>
                <c:pt idx="99">
                  <c:v>6.3000000000000013E-4</c:v>
                </c:pt>
                <c:pt idx="100">
                  <c:v>9.4000000000000041E-4</c:v>
                </c:pt>
                <c:pt idx="101">
                  <c:v>1.0499999999999997E-3</c:v>
                </c:pt>
                <c:pt idx="102">
                  <c:v>1.4200000000000003E-3</c:v>
                </c:pt>
                <c:pt idx="103">
                  <c:v>1.6800000000000005E-3</c:v>
                </c:pt>
                <c:pt idx="104">
                  <c:v>2.0999999999999999E-3</c:v>
                </c:pt>
                <c:pt idx="105">
                  <c:v>2.5300000000000001E-3</c:v>
                </c:pt>
                <c:pt idx="106">
                  <c:v>3.0000000000000005E-3</c:v>
                </c:pt>
                <c:pt idx="107">
                  <c:v>3.5300000000000006E-3</c:v>
                </c:pt>
                <c:pt idx="108">
                  <c:v>4.000000000000001E-3</c:v>
                </c:pt>
                <c:pt idx="109">
                  <c:v>4.4800000000000013E-3</c:v>
                </c:pt>
                <c:pt idx="110">
                  <c:v>5.000000000000001E-3</c:v>
                </c:pt>
                <c:pt idx="111">
                  <c:v>5.5800000000000008E-3</c:v>
                </c:pt>
                <c:pt idx="112">
                  <c:v>6.1600000000000005E-3</c:v>
                </c:pt>
                <c:pt idx="113">
                  <c:v>7.000000000000001E-3</c:v>
                </c:pt>
                <c:pt idx="114">
                  <c:v>7.7400000000000012E-3</c:v>
                </c:pt>
                <c:pt idx="115">
                  <c:v>8.5300000000000029E-3</c:v>
                </c:pt>
                <c:pt idx="116">
                  <c:v>9.4300000000000026E-3</c:v>
                </c:pt>
                <c:pt idx="117">
                  <c:v>1.0220000000000002E-2</c:v>
                </c:pt>
                <c:pt idx="118">
                  <c:v>1.1010000000000001E-2</c:v>
                </c:pt>
                <c:pt idx="119">
                  <c:v>1.1849999999999999E-2</c:v>
                </c:pt>
                <c:pt idx="120">
                  <c:v>1.2540000000000001E-2</c:v>
                </c:pt>
                <c:pt idx="121">
                  <c:v>1.3429999999999999E-2</c:v>
                </c:pt>
                <c:pt idx="122">
                  <c:v>1.4069999999999997E-2</c:v>
                </c:pt>
                <c:pt idx="123">
                  <c:v>1.4749999999999997E-2</c:v>
                </c:pt>
                <c:pt idx="124">
                  <c:v>1.5590000000000001E-2</c:v>
                </c:pt>
                <c:pt idx="125">
                  <c:v>1.617E-2</c:v>
                </c:pt>
                <c:pt idx="126">
                  <c:v>1.6750000000000001E-2</c:v>
                </c:pt>
                <c:pt idx="127">
                  <c:v>1.7380000000000003E-2</c:v>
                </c:pt>
                <c:pt idx="128">
                  <c:v>1.8230000000000003E-2</c:v>
                </c:pt>
                <c:pt idx="129">
                  <c:v>1.9120000000000005E-2</c:v>
                </c:pt>
                <c:pt idx="130">
                  <c:v>1.9970000000000005E-2</c:v>
                </c:pt>
                <c:pt idx="131">
                  <c:v>2.102E-2</c:v>
                </c:pt>
                <c:pt idx="132">
                  <c:v>2.1919999999999999E-2</c:v>
                </c:pt>
                <c:pt idx="133">
                  <c:v>2.2970000000000004E-2</c:v>
                </c:pt>
                <c:pt idx="134">
                  <c:v>2.3970000000000002E-2</c:v>
                </c:pt>
                <c:pt idx="135">
                  <c:v>2.4759999999999997E-2</c:v>
                </c:pt>
                <c:pt idx="136">
                  <c:v>2.5820000000000003E-2</c:v>
                </c:pt>
                <c:pt idx="137">
                  <c:v>2.6660000000000003E-2</c:v>
                </c:pt>
                <c:pt idx="138">
                  <c:v>2.7550000000000002E-2</c:v>
                </c:pt>
                <c:pt idx="139">
                  <c:v>2.845E-2</c:v>
                </c:pt>
                <c:pt idx="140">
                  <c:v>2.9399999999999999E-2</c:v>
                </c:pt>
                <c:pt idx="141">
                  <c:v>3.0080000000000003E-2</c:v>
                </c:pt>
                <c:pt idx="142">
                  <c:v>3.0870000000000005E-2</c:v>
                </c:pt>
                <c:pt idx="143">
                  <c:v>3.1510000000000003E-2</c:v>
                </c:pt>
                <c:pt idx="144">
                  <c:v>3.2300000000000002E-2</c:v>
                </c:pt>
                <c:pt idx="145">
                  <c:v>3.2980000000000002E-2</c:v>
                </c:pt>
                <c:pt idx="146">
                  <c:v>3.372E-2</c:v>
                </c:pt>
                <c:pt idx="147">
                  <c:v>3.4349999999999999E-2</c:v>
                </c:pt>
                <c:pt idx="148">
                  <c:v>3.4830000000000007E-2</c:v>
                </c:pt>
                <c:pt idx="149">
                  <c:v>3.5140000000000005E-2</c:v>
                </c:pt>
                <c:pt idx="150">
                  <c:v>3.5410000000000004E-2</c:v>
                </c:pt>
                <c:pt idx="151">
                  <c:v>3.5460000000000005E-2</c:v>
                </c:pt>
                <c:pt idx="152">
                  <c:v>3.5250000000000004E-2</c:v>
                </c:pt>
                <c:pt idx="153">
                  <c:v>3.4830000000000007E-2</c:v>
                </c:pt>
                <c:pt idx="154">
                  <c:v>3.4090000000000002E-2</c:v>
                </c:pt>
                <c:pt idx="155">
                  <c:v>3.3300000000000003E-2</c:v>
                </c:pt>
                <c:pt idx="156">
                  <c:v>3.2140000000000002E-2</c:v>
                </c:pt>
                <c:pt idx="157">
                  <c:v>3.0769999999999999E-2</c:v>
                </c:pt>
                <c:pt idx="158">
                  <c:v>2.9139999999999999E-2</c:v>
                </c:pt>
                <c:pt idx="159">
                  <c:v>2.7130000000000005E-2</c:v>
                </c:pt>
                <c:pt idx="160">
                  <c:v>2.4870000000000003E-2</c:v>
                </c:pt>
                <c:pt idx="161">
                  <c:v>2.2290000000000004E-2</c:v>
                </c:pt>
                <c:pt idx="162">
                  <c:v>1.9279999999999999E-2</c:v>
                </c:pt>
                <c:pt idx="163">
                  <c:v>1.601E-2</c:v>
                </c:pt>
                <c:pt idx="164">
                  <c:v>1.2480000000000002E-2</c:v>
                </c:pt>
                <c:pt idx="165">
                  <c:v>8.5900000000000021E-3</c:v>
                </c:pt>
                <c:pt idx="166">
                  <c:v>4.3699999999999998E-3</c:v>
                </c:pt>
                <c:pt idx="167">
                  <c:v>-1.6000000000000004E-4</c:v>
                </c:pt>
                <c:pt idx="168">
                  <c:v>-5.0100000000000006E-3</c:v>
                </c:pt>
                <c:pt idx="169">
                  <c:v>-1.0070000000000001E-2</c:v>
                </c:pt>
                <c:pt idx="170">
                  <c:v>-1.5280000000000002E-2</c:v>
                </c:pt>
                <c:pt idx="171">
                  <c:v>-2.0919999999999998E-2</c:v>
                </c:pt>
                <c:pt idx="172">
                  <c:v>-2.6610000000000002E-2</c:v>
                </c:pt>
                <c:pt idx="173">
                  <c:v>-3.252E-2</c:v>
                </c:pt>
                <c:pt idx="174">
                  <c:v>-3.8519999999999999E-2</c:v>
                </c:pt>
                <c:pt idx="175">
                  <c:v>-4.4790000000000017E-2</c:v>
                </c:pt>
                <c:pt idx="176">
                  <c:v>-5.1219999999999995E-2</c:v>
                </c:pt>
                <c:pt idx="177">
                  <c:v>-5.7810000000000014E-2</c:v>
                </c:pt>
                <c:pt idx="178">
                  <c:v>-6.4339999999999994E-2</c:v>
                </c:pt>
                <c:pt idx="179">
                  <c:v>-7.0879999999999999E-2</c:v>
                </c:pt>
                <c:pt idx="180">
                  <c:v>-7.741000000000002E-2</c:v>
                </c:pt>
                <c:pt idx="181">
                  <c:v>-8.3840000000000026E-2</c:v>
                </c:pt>
                <c:pt idx="182">
                  <c:v>-9.021000000000004E-2</c:v>
                </c:pt>
                <c:pt idx="183">
                  <c:v>-9.6270000000000022E-2</c:v>
                </c:pt>
                <c:pt idx="184">
                  <c:v>-0.10228000000000001</c:v>
                </c:pt>
                <c:pt idx="185">
                  <c:v>-0.10786999999999998</c:v>
                </c:pt>
                <c:pt idx="186">
                  <c:v>-0.11329000000000002</c:v>
                </c:pt>
                <c:pt idx="187">
                  <c:v>-0.11835</c:v>
                </c:pt>
                <c:pt idx="188">
                  <c:v>-0.12309000000000002</c:v>
                </c:pt>
                <c:pt idx="189">
                  <c:v>-0.12736</c:v>
                </c:pt>
                <c:pt idx="190">
                  <c:v>-0.13120999999999999</c:v>
                </c:pt>
                <c:pt idx="191">
                  <c:v>-0.13474000000000003</c:v>
                </c:pt>
                <c:pt idx="192">
                  <c:v>-0.13789999999999999</c:v>
                </c:pt>
                <c:pt idx="193">
                  <c:v>-0.14069000000000001</c:v>
                </c:pt>
                <c:pt idx="194">
                  <c:v>-0.14296000000000003</c:v>
                </c:pt>
                <c:pt idx="195">
                  <c:v>-0.14475000000000002</c:v>
                </c:pt>
                <c:pt idx="196">
                  <c:v>-0.14607000000000001</c:v>
                </c:pt>
                <c:pt idx="197">
                  <c:v>-0.14681000000000002</c:v>
                </c:pt>
                <c:pt idx="198">
                  <c:v>-0.14707000000000001</c:v>
                </c:pt>
                <c:pt idx="199">
                  <c:v>-0.14675000000000002</c:v>
                </c:pt>
                <c:pt idx="200">
                  <c:v>-0.14585999999999999</c:v>
                </c:pt>
                <c:pt idx="201">
                  <c:v>-0.14449000000000004</c:v>
                </c:pt>
                <c:pt idx="202">
                  <c:v>-0.14263999999999999</c:v>
                </c:pt>
                <c:pt idx="203">
                  <c:v>-0.14016999999999999</c:v>
                </c:pt>
                <c:pt idx="204">
                  <c:v>-0.13716</c:v>
                </c:pt>
                <c:pt idx="205">
                  <c:v>-0.13374000000000003</c:v>
                </c:pt>
                <c:pt idx="206">
                  <c:v>-0.12967999999999996</c:v>
                </c:pt>
                <c:pt idx="207">
                  <c:v>-0.12520000000000001</c:v>
                </c:pt>
                <c:pt idx="208">
                  <c:v>-0.1203</c:v>
                </c:pt>
                <c:pt idx="209">
                  <c:v>-0.11498</c:v>
                </c:pt>
                <c:pt idx="210">
                  <c:v>-0.10924000000000002</c:v>
                </c:pt>
                <c:pt idx="211">
                  <c:v>-0.10302000000000001</c:v>
                </c:pt>
                <c:pt idx="212">
                  <c:v>-9.648000000000001E-2</c:v>
                </c:pt>
                <c:pt idx="213">
                  <c:v>-8.947999999999999E-2</c:v>
                </c:pt>
                <c:pt idx="214">
                  <c:v>-8.2150000000000001E-2</c:v>
                </c:pt>
                <c:pt idx="215">
                  <c:v>-7.4460000000000012E-2</c:v>
                </c:pt>
                <c:pt idx="216">
                  <c:v>-6.6610000000000003E-2</c:v>
                </c:pt>
                <c:pt idx="217">
                  <c:v>-5.8180000000000003E-2</c:v>
                </c:pt>
                <c:pt idx="218">
                  <c:v>-4.9590000000000009E-2</c:v>
                </c:pt>
                <c:pt idx="219">
                  <c:v>-4.0740000000000005E-2</c:v>
                </c:pt>
                <c:pt idx="220">
                  <c:v>-3.1620000000000002E-2</c:v>
                </c:pt>
                <c:pt idx="221">
                  <c:v>-2.2240000000000003E-2</c:v>
                </c:pt>
                <c:pt idx="222">
                  <c:v>-1.281E-2</c:v>
                </c:pt>
                <c:pt idx="223">
                  <c:v>-3.0600000000000002E-3</c:v>
                </c:pt>
                <c:pt idx="224">
                  <c:v>6.9500000000000013E-3</c:v>
                </c:pt>
                <c:pt idx="225">
                  <c:v>1.6959999999999999E-2</c:v>
                </c:pt>
                <c:pt idx="226">
                  <c:v>2.7130000000000005E-2</c:v>
                </c:pt>
                <c:pt idx="227">
                  <c:v>3.7510000000000002E-2</c:v>
                </c:pt>
                <c:pt idx="228">
                  <c:v>4.7740000000000005E-2</c:v>
                </c:pt>
                <c:pt idx="229">
                  <c:v>5.8220000000000001E-2</c:v>
                </c:pt>
                <c:pt idx="230">
                  <c:v>6.8599999999999994E-2</c:v>
                </c:pt>
                <c:pt idx="231">
                  <c:v>7.9040000000000013E-2</c:v>
                </c:pt>
                <c:pt idx="232">
                  <c:v>8.9260000000000006E-2</c:v>
                </c:pt>
                <c:pt idx="233">
                  <c:v>9.9530000000000035E-2</c:v>
                </c:pt>
                <c:pt idx="234">
                  <c:v>0.10965000000000001</c:v>
                </c:pt>
                <c:pt idx="235">
                  <c:v>0.11971000000000001</c:v>
                </c:pt>
                <c:pt idx="236">
                  <c:v>0.12941000000000003</c:v>
                </c:pt>
                <c:pt idx="237">
                  <c:v>0.13900000000000001</c:v>
                </c:pt>
                <c:pt idx="238">
                  <c:v>0.14827000000000001</c:v>
                </c:pt>
                <c:pt idx="239">
                  <c:v>0.15728000000000003</c:v>
                </c:pt>
                <c:pt idx="240">
                  <c:v>0.16603000000000001</c:v>
                </c:pt>
                <c:pt idx="241">
                  <c:v>0.17451000000000003</c:v>
                </c:pt>
                <c:pt idx="242">
                  <c:v>0.18252000000000002</c:v>
                </c:pt>
                <c:pt idx="243">
                  <c:v>0.19016</c:v>
                </c:pt>
                <c:pt idx="244">
                  <c:v>0.19733000000000001</c:v>
                </c:pt>
                <c:pt idx="245">
                  <c:v>0.20397000000000001</c:v>
                </c:pt>
                <c:pt idx="246">
                  <c:v>0.21018999999999999</c:v>
                </c:pt>
                <c:pt idx="247">
                  <c:v>0.21572000000000002</c:v>
                </c:pt>
                <c:pt idx="248">
                  <c:v>0.22066999999999998</c:v>
                </c:pt>
                <c:pt idx="249">
                  <c:v>0.22499000000000002</c:v>
                </c:pt>
                <c:pt idx="250">
                  <c:v>0.22867999999999997</c:v>
                </c:pt>
                <c:pt idx="251">
                  <c:v>0.23174000000000003</c:v>
                </c:pt>
                <c:pt idx="252">
                  <c:v>0.23405999999999999</c:v>
                </c:pt>
                <c:pt idx="253">
                  <c:v>0.23563999999999999</c:v>
                </c:pt>
                <c:pt idx="254">
                  <c:v>0.23652999999999999</c:v>
                </c:pt>
                <c:pt idx="255">
                  <c:v>0.23658999999999999</c:v>
                </c:pt>
                <c:pt idx="256">
                  <c:v>0.23601000000000003</c:v>
                </c:pt>
                <c:pt idx="257">
                  <c:v>0.23474000000000003</c:v>
                </c:pt>
                <c:pt idx="258">
                  <c:v>0.23274000000000003</c:v>
                </c:pt>
                <c:pt idx="259">
                  <c:v>0.22978999999999999</c:v>
                </c:pt>
                <c:pt idx="260">
                  <c:v>0.22636000000000001</c:v>
                </c:pt>
                <c:pt idx="261">
                  <c:v>0.22220000000000001</c:v>
                </c:pt>
                <c:pt idx="262">
                  <c:v>0.21725000000000003</c:v>
                </c:pt>
                <c:pt idx="263">
                  <c:v>0.21165999999999999</c:v>
                </c:pt>
                <c:pt idx="264">
                  <c:v>0.20529000000000003</c:v>
                </c:pt>
                <c:pt idx="265">
                  <c:v>0.19833000000000001</c:v>
                </c:pt>
                <c:pt idx="266">
                  <c:v>0.19084999999999999</c:v>
                </c:pt>
                <c:pt idx="267">
                  <c:v>0.18268000000000001</c:v>
                </c:pt>
                <c:pt idx="268">
                  <c:v>0.17404000000000003</c:v>
                </c:pt>
                <c:pt idx="269">
                  <c:v>0.16466</c:v>
                </c:pt>
                <c:pt idx="270">
                  <c:v>0.15502000000000002</c:v>
                </c:pt>
                <c:pt idx="271">
                  <c:v>0.14485000000000001</c:v>
                </c:pt>
                <c:pt idx="272">
                  <c:v>0.13420000000000001</c:v>
                </c:pt>
                <c:pt idx="273">
                  <c:v>0.12335</c:v>
                </c:pt>
                <c:pt idx="274">
                  <c:v>0.11201999999999997</c:v>
                </c:pt>
                <c:pt idx="275">
                  <c:v>0.10043000000000002</c:v>
                </c:pt>
                <c:pt idx="276">
                  <c:v>8.8680000000000037E-2</c:v>
                </c:pt>
                <c:pt idx="277">
                  <c:v>7.672000000000001E-2</c:v>
                </c:pt>
                <c:pt idx="278">
                  <c:v>6.454E-2</c:v>
                </c:pt>
                <c:pt idx="279">
                  <c:v>5.2320000000000005E-2</c:v>
                </c:pt>
                <c:pt idx="280">
                  <c:v>4.0039999999999999E-2</c:v>
                </c:pt>
                <c:pt idx="281">
                  <c:v>2.7820000000000004E-2</c:v>
                </c:pt>
                <c:pt idx="282">
                  <c:v>1.5650000000000001E-2</c:v>
                </c:pt>
                <c:pt idx="283">
                  <c:v>3.5300000000000006E-3</c:v>
                </c:pt>
                <c:pt idx="284">
                  <c:v>-8.5900000000000021E-3</c:v>
                </c:pt>
                <c:pt idx="285">
                  <c:v>-2.0500000000000001E-2</c:v>
                </c:pt>
                <c:pt idx="286">
                  <c:v>-3.2090000000000007E-2</c:v>
                </c:pt>
                <c:pt idx="287">
                  <c:v>-4.3580000000000001E-2</c:v>
                </c:pt>
                <c:pt idx="288">
                  <c:v>-5.4750000000000014E-2</c:v>
                </c:pt>
                <c:pt idx="289">
                  <c:v>-6.5659999999999996E-2</c:v>
                </c:pt>
                <c:pt idx="290">
                  <c:v>-7.6300000000000021E-2</c:v>
                </c:pt>
                <c:pt idx="291">
                  <c:v>-8.6530000000000037E-2</c:v>
                </c:pt>
                <c:pt idx="292">
                  <c:v>-9.6270000000000022E-2</c:v>
                </c:pt>
                <c:pt idx="293">
                  <c:v>-0.10576000000000003</c:v>
                </c:pt>
                <c:pt idx="294">
                  <c:v>-0.11466000000000001</c:v>
                </c:pt>
                <c:pt idx="295">
                  <c:v>-0.12315000000000001</c:v>
                </c:pt>
                <c:pt idx="296">
                  <c:v>-0.13116</c:v>
                </c:pt>
                <c:pt idx="297">
                  <c:v>-0.13858999999999999</c:v>
                </c:pt>
                <c:pt idx="298">
                  <c:v>-0.14549000000000004</c:v>
                </c:pt>
                <c:pt idx="299">
                  <c:v>-0.15176000000000003</c:v>
                </c:pt>
                <c:pt idx="300">
                  <c:v>-0.15761000000000003</c:v>
                </c:pt>
                <c:pt idx="301">
                  <c:v>-0.16281999999999999</c:v>
                </c:pt>
                <c:pt idx="302">
                  <c:v>-0.1673</c:v>
                </c:pt>
                <c:pt idx="303">
                  <c:v>-0.17130999999999999</c:v>
                </c:pt>
                <c:pt idx="304">
                  <c:v>-0.17473000000000002</c:v>
                </c:pt>
                <c:pt idx="305">
                  <c:v>-0.17747000000000002</c:v>
                </c:pt>
                <c:pt idx="306">
                  <c:v>-0.17963000000000001</c:v>
                </c:pt>
                <c:pt idx="307">
                  <c:v>-0.18110999999999999</c:v>
                </c:pt>
                <c:pt idx="308">
                  <c:v>-0.18206000000000003</c:v>
                </c:pt>
                <c:pt idx="309">
                  <c:v>-0.18243000000000004</c:v>
                </c:pt>
                <c:pt idx="310">
                  <c:v>-0.18210999999999999</c:v>
                </c:pt>
                <c:pt idx="311">
                  <c:v>-0.18132000000000001</c:v>
                </c:pt>
                <c:pt idx="312">
                  <c:v>-0.18006000000000003</c:v>
                </c:pt>
                <c:pt idx="313">
                  <c:v>-0.17816000000000001</c:v>
                </c:pt>
                <c:pt idx="314">
                  <c:v>-0.17563000000000001</c:v>
                </c:pt>
                <c:pt idx="315">
                  <c:v>-0.17257</c:v>
                </c:pt>
                <c:pt idx="316">
                  <c:v>-0.16925000000000001</c:v>
                </c:pt>
                <c:pt idx="317">
                  <c:v>-0.16520000000000001</c:v>
                </c:pt>
                <c:pt idx="318">
                  <c:v>-0.16077</c:v>
                </c:pt>
                <c:pt idx="319">
                  <c:v>-0.15576000000000004</c:v>
                </c:pt>
                <c:pt idx="320">
                  <c:v>-0.15049000000000004</c:v>
                </c:pt>
                <c:pt idx="321">
                  <c:v>-0.14475000000000002</c:v>
                </c:pt>
                <c:pt idx="322">
                  <c:v>-0.13869000000000001</c:v>
                </c:pt>
                <c:pt idx="323">
                  <c:v>-0.13220999999999999</c:v>
                </c:pt>
                <c:pt idx="324">
                  <c:v>-0.12547</c:v>
                </c:pt>
                <c:pt idx="325">
                  <c:v>-0.11867000000000001</c:v>
                </c:pt>
                <c:pt idx="326">
                  <c:v>-0.11155</c:v>
                </c:pt>
                <c:pt idx="327">
                  <c:v>-0.10439000000000001</c:v>
                </c:pt>
                <c:pt idx="328">
                  <c:v>-9.7060000000000021E-2</c:v>
                </c:pt>
                <c:pt idx="329">
                  <c:v>-8.9630000000000015E-2</c:v>
                </c:pt>
                <c:pt idx="330">
                  <c:v>-8.2150000000000001E-2</c:v>
                </c:pt>
                <c:pt idx="331">
                  <c:v>-7.4460000000000012E-2</c:v>
                </c:pt>
                <c:pt idx="332">
                  <c:v>-6.6979999999999998E-2</c:v>
                </c:pt>
                <c:pt idx="333">
                  <c:v>-5.9279999999999999E-2</c:v>
                </c:pt>
                <c:pt idx="334">
                  <c:v>-5.1800000000000006E-2</c:v>
                </c:pt>
                <c:pt idx="335">
                  <c:v>-4.4270000000000004E-2</c:v>
                </c:pt>
                <c:pt idx="336">
                  <c:v>-3.6890000000000006E-2</c:v>
                </c:pt>
                <c:pt idx="337">
                  <c:v>-2.946E-2</c:v>
                </c:pt>
                <c:pt idx="338">
                  <c:v>-2.2400000000000003E-2</c:v>
                </c:pt>
                <c:pt idx="339">
                  <c:v>-1.523E-2</c:v>
                </c:pt>
                <c:pt idx="340">
                  <c:v>-8.380000000000002E-3</c:v>
                </c:pt>
                <c:pt idx="341">
                  <c:v>-1.7400000000000002E-3</c:v>
                </c:pt>
                <c:pt idx="342">
                  <c:v>4.7400000000000012E-3</c:v>
                </c:pt>
                <c:pt idx="343">
                  <c:v>1.0900000000000002E-2</c:v>
                </c:pt>
                <c:pt idx="344">
                  <c:v>1.6750000000000001E-2</c:v>
                </c:pt>
                <c:pt idx="345">
                  <c:v>2.2500000000000003E-2</c:v>
                </c:pt>
                <c:pt idx="346">
                  <c:v>2.7870000000000002E-2</c:v>
                </c:pt>
                <c:pt idx="347">
                  <c:v>3.2980000000000002E-2</c:v>
                </c:pt>
                <c:pt idx="348">
                  <c:v>3.799000000000001E-2</c:v>
                </c:pt>
                <c:pt idx="349">
                  <c:v>4.2520000000000002E-2</c:v>
                </c:pt>
                <c:pt idx="350">
                  <c:v>4.6949999999999992E-2</c:v>
                </c:pt>
                <c:pt idx="351">
                  <c:v>5.1000000000000004E-2</c:v>
                </c:pt>
                <c:pt idx="352">
                  <c:v>5.4740000000000011E-2</c:v>
                </c:pt>
                <c:pt idx="353">
                  <c:v>5.8330000000000007E-2</c:v>
                </c:pt>
                <c:pt idx="354">
                  <c:v>6.149000000000001E-2</c:v>
                </c:pt>
                <c:pt idx="355">
                  <c:v>6.449000000000002E-2</c:v>
                </c:pt>
                <c:pt idx="356">
                  <c:v>6.7180000000000004E-2</c:v>
                </c:pt>
                <c:pt idx="357">
                  <c:v>6.950000000000002E-2</c:v>
                </c:pt>
                <c:pt idx="358">
                  <c:v>7.1760000000000004E-2</c:v>
                </c:pt>
                <c:pt idx="359">
                  <c:v>7.350000000000001E-2</c:v>
                </c:pt>
                <c:pt idx="360">
                  <c:v>7.5240000000000001E-2</c:v>
                </c:pt>
                <c:pt idx="361">
                  <c:v>7.672000000000001E-2</c:v>
                </c:pt>
                <c:pt idx="362">
                  <c:v>7.7820000000000014E-2</c:v>
                </c:pt>
                <c:pt idx="363">
                  <c:v>7.8770000000000021E-2</c:v>
                </c:pt>
                <c:pt idx="364">
                  <c:v>7.9250000000000001E-2</c:v>
                </c:pt>
                <c:pt idx="365">
                  <c:v>7.956000000000002E-2</c:v>
                </c:pt>
                <c:pt idx="366">
                  <c:v>7.9670000000000019E-2</c:v>
                </c:pt>
                <c:pt idx="367">
                  <c:v>7.9250000000000001E-2</c:v>
                </c:pt>
                <c:pt idx="368">
                  <c:v>7.8820000000000001E-2</c:v>
                </c:pt>
                <c:pt idx="369">
                  <c:v>7.7929999999999999E-2</c:v>
                </c:pt>
                <c:pt idx="370">
                  <c:v>7.6819999999999999E-2</c:v>
                </c:pt>
                <c:pt idx="371">
                  <c:v>7.5500000000000012E-2</c:v>
                </c:pt>
                <c:pt idx="372">
                  <c:v>7.3870000000000019E-2</c:v>
                </c:pt>
                <c:pt idx="373">
                  <c:v>7.1970000000000006E-2</c:v>
                </c:pt>
                <c:pt idx="374">
                  <c:v>6.9970000000000004E-2</c:v>
                </c:pt>
                <c:pt idx="375">
                  <c:v>6.771000000000002E-2</c:v>
                </c:pt>
                <c:pt idx="376">
                  <c:v>6.5549999999999997E-2</c:v>
                </c:pt>
                <c:pt idx="377">
                  <c:v>6.3119999999999996E-2</c:v>
                </c:pt>
                <c:pt idx="378">
                  <c:v>6.0429999999999998E-2</c:v>
                </c:pt>
                <c:pt idx="379">
                  <c:v>5.7380000000000007E-2</c:v>
                </c:pt>
                <c:pt idx="380">
                  <c:v>5.4320000000000007E-2</c:v>
                </c:pt>
                <c:pt idx="381">
                  <c:v>5.1060000000000001E-2</c:v>
                </c:pt>
                <c:pt idx="382">
                  <c:v>4.7579999999999997E-2</c:v>
                </c:pt>
                <c:pt idx="383">
                  <c:v>4.3990000000000008E-2</c:v>
                </c:pt>
                <c:pt idx="384">
                  <c:v>4.0309999999999999E-2</c:v>
                </c:pt>
                <c:pt idx="385">
                  <c:v>3.6410000000000005E-2</c:v>
                </c:pt>
                <c:pt idx="386">
                  <c:v>3.2610000000000007E-2</c:v>
                </c:pt>
                <c:pt idx="387">
                  <c:v>2.861E-2</c:v>
                </c:pt>
                <c:pt idx="388">
                  <c:v>2.4660000000000001E-2</c:v>
                </c:pt>
                <c:pt idx="389">
                  <c:v>2.0650000000000002E-2</c:v>
                </c:pt>
                <c:pt idx="390">
                  <c:v>1.6750000000000001E-2</c:v>
                </c:pt>
                <c:pt idx="391">
                  <c:v>1.3010000000000001E-2</c:v>
                </c:pt>
                <c:pt idx="392">
                  <c:v>9.4300000000000026E-3</c:v>
                </c:pt>
                <c:pt idx="393">
                  <c:v>5.9000000000000007E-3</c:v>
                </c:pt>
                <c:pt idx="394">
                  <c:v>2.4199999999999998E-3</c:v>
                </c:pt>
                <c:pt idx="395">
                  <c:v>-9.0000000000000041E-4</c:v>
                </c:pt>
                <c:pt idx="396">
                  <c:v>-4.2700000000000012E-3</c:v>
                </c:pt>
                <c:pt idx="397">
                  <c:v>-7.2800000000000017E-3</c:v>
                </c:pt>
                <c:pt idx="398">
                  <c:v>-1.0440000000000001E-2</c:v>
                </c:pt>
                <c:pt idx="399">
                  <c:v>-1.3120000000000001E-2</c:v>
                </c:pt>
                <c:pt idx="400">
                  <c:v>-1.5810000000000001E-2</c:v>
                </c:pt>
              </c:numCache>
            </c:numRef>
          </c:yVal>
          <c:smooth val="1"/>
        </c:ser>
        <c:ser>
          <c:idx val="2"/>
          <c:order val="2"/>
          <c:marker>
            <c:symbol val="none"/>
          </c:marker>
          <c:xVal>
            <c:numRef>
              <c:f>'C:\Users\Lu\Fast Timing\07082012\4mm^2\ZVA&amp;AM\1750V\[T3155.csv]T3155'!$A$100:$A$500</c:f>
              <c:numCache>
                <c:formatCode>General</c:formatCode>
                <c:ptCount val="401"/>
                <c:pt idx="0">
                  <c:v>-3.775300000000002E-9</c:v>
                </c:pt>
                <c:pt idx="1">
                  <c:v>-3.7628000000000019E-9</c:v>
                </c:pt>
                <c:pt idx="2">
                  <c:v>-3.7503000000000018E-9</c:v>
                </c:pt>
                <c:pt idx="3">
                  <c:v>-3.7378000000000017E-9</c:v>
                </c:pt>
                <c:pt idx="4">
                  <c:v>-3.7253000000000016E-9</c:v>
                </c:pt>
                <c:pt idx="5">
                  <c:v>-3.7128000000000015E-9</c:v>
                </c:pt>
                <c:pt idx="6">
                  <c:v>-3.7003000000000022E-9</c:v>
                </c:pt>
                <c:pt idx="7">
                  <c:v>-3.6878000000000021E-9</c:v>
                </c:pt>
                <c:pt idx="8">
                  <c:v>-3.6753000000000016E-9</c:v>
                </c:pt>
                <c:pt idx="9">
                  <c:v>-3.6628000000000019E-9</c:v>
                </c:pt>
                <c:pt idx="10">
                  <c:v>-3.6503000000000018E-9</c:v>
                </c:pt>
                <c:pt idx="11">
                  <c:v>-3.6378000000000016E-9</c:v>
                </c:pt>
                <c:pt idx="12">
                  <c:v>-3.6253000000000015E-9</c:v>
                </c:pt>
                <c:pt idx="13">
                  <c:v>-3.6128000000000014E-9</c:v>
                </c:pt>
                <c:pt idx="14">
                  <c:v>-3.6003000000000021E-9</c:v>
                </c:pt>
                <c:pt idx="15">
                  <c:v>-3.587800000000002E-9</c:v>
                </c:pt>
                <c:pt idx="16">
                  <c:v>-3.5753000000000011E-9</c:v>
                </c:pt>
                <c:pt idx="17">
                  <c:v>-3.5628000000000014E-9</c:v>
                </c:pt>
                <c:pt idx="18">
                  <c:v>-3.5503000000000017E-9</c:v>
                </c:pt>
                <c:pt idx="19">
                  <c:v>-3.5378000000000016E-9</c:v>
                </c:pt>
                <c:pt idx="20">
                  <c:v>-3.5253000000000015E-9</c:v>
                </c:pt>
                <c:pt idx="21">
                  <c:v>-3.5128000000000014E-9</c:v>
                </c:pt>
                <c:pt idx="22">
                  <c:v>-3.5003000000000021E-9</c:v>
                </c:pt>
                <c:pt idx="23">
                  <c:v>-3.487800000000002E-9</c:v>
                </c:pt>
                <c:pt idx="24">
                  <c:v>-3.4753000000000014E-9</c:v>
                </c:pt>
                <c:pt idx="25">
                  <c:v>-3.4628000000000013E-9</c:v>
                </c:pt>
                <c:pt idx="26">
                  <c:v>-3.4503000000000016E-9</c:v>
                </c:pt>
                <c:pt idx="27">
                  <c:v>-3.4378000000000015E-9</c:v>
                </c:pt>
                <c:pt idx="28">
                  <c:v>-3.4253000000000018E-9</c:v>
                </c:pt>
                <c:pt idx="29">
                  <c:v>-3.4128000000000013E-9</c:v>
                </c:pt>
                <c:pt idx="30">
                  <c:v>-3.4003000000000012E-9</c:v>
                </c:pt>
                <c:pt idx="31">
                  <c:v>-3.3878000000000015E-9</c:v>
                </c:pt>
                <c:pt idx="32">
                  <c:v>-3.3753000000000014E-9</c:v>
                </c:pt>
                <c:pt idx="33">
                  <c:v>-3.3628000000000013E-9</c:v>
                </c:pt>
                <c:pt idx="34">
                  <c:v>-3.3503000000000011E-9</c:v>
                </c:pt>
                <c:pt idx="35">
                  <c:v>-3.3378000000000014E-9</c:v>
                </c:pt>
                <c:pt idx="36">
                  <c:v>-3.3253000000000017E-9</c:v>
                </c:pt>
                <c:pt idx="37">
                  <c:v>-3.3128000000000008E-9</c:v>
                </c:pt>
                <c:pt idx="38">
                  <c:v>-3.3003000000000011E-9</c:v>
                </c:pt>
                <c:pt idx="39">
                  <c:v>-3.2878000000000018E-9</c:v>
                </c:pt>
                <c:pt idx="40">
                  <c:v>-3.2753000000000017E-9</c:v>
                </c:pt>
                <c:pt idx="41">
                  <c:v>-3.2628000000000016E-9</c:v>
                </c:pt>
                <c:pt idx="42">
                  <c:v>-3.2503000000000015E-9</c:v>
                </c:pt>
                <c:pt idx="43">
                  <c:v>-3.2378000000000018E-9</c:v>
                </c:pt>
                <c:pt idx="44">
                  <c:v>-3.2253000000000021E-9</c:v>
                </c:pt>
                <c:pt idx="45">
                  <c:v>-3.2128000000000011E-9</c:v>
                </c:pt>
                <c:pt idx="46">
                  <c:v>-3.2003000000000014E-9</c:v>
                </c:pt>
                <c:pt idx="47">
                  <c:v>-3.1878000000000018E-9</c:v>
                </c:pt>
                <c:pt idx="48">
                  <c:v>-3.1753000000000016E-9</c:v>
                </c:pt>
                <c:pt idx="49">
                  <c:v>-3.1628000000000015E-9</c:v>
                </c:pt>
                <c:pt idx="50">
                  <c:v>-3.1503000000000018E-9</c:v>
                </c:pt>
                <c:pt idx="51">
                  <c:v>-3.1378000000000013E-9</c:v>
                </c:pt>
                <c:pt idx="52">
                  <c:v>-3.1253000000000016E-9</c:v>
                </c:pt>
                <c:pt idx="53">
                  <c:v>-3.1128000000000011E-9</c:v>
                </c:pt>
                <c:pt idx="54">
                  <c:v>-3.1003000000000018E-9</c:v>
                </c:pt>
                <c:pt idx="55">
                  <c:v>-3.0878000000000017E-9</c:v>
                </c:pt>
                <c:pt idx="56">
                  <c:v>-3.0753000000000012E-9</c:v>
                </c:pt>
                <c:pt idx="57">
                  <c:v>-3.0628000000000015E-9</c:v>
                </c:pt>
                <c:pt idx="58">
                  <c:v>-3.0503000000000013E-9</c:v>
                </c:pt>
                <c:pt idx="59">
                  <c:v>-3.0378000000000012E-9</c:v>
                </c:pt>
                <c:pt idx="60">
                  <c:v>-3.0253000000000011E-9</c:v>
                </c:pt>
                <c:pt idx="61">
                  <c:v>-3.012800000000001E-9</c:v>
                </c:pt>
                <c:pt idx="62">
                  <c:v>-3.0003000000000017E-9</c:v>
                </c:pt>
                <c:pt idx="63">
                  <c:v>-2.9878000000000016E-9</c:v>
                </c:pt>
                <c:pt idx="64">
                  <c:v>-2.9753000000000007E-9</c:v>
                </c:pt>
                <c:pt idx="65">
                  <c:v>-2.962800000000001E-9</c:v>
                </c:pt>
                <c:pt idx="66">
                  <c:v>-2.9503000000000013E-9</c:v>
                </c:pt>
                <c:pt idx="67">
                  <c:v>-2.9378000000000012E-9</c:v>
                </c:pt>
                <c:pt idx="68">
                  <c:v>-2.9253000000000011E-9</c:v>
                </c:pt>
                <c:pt idx="69">
                  <c:v>-2.9128000000000009E-9</c:v>
                </c:pt>
                <c:pt idx="70">
                  <c:v>-2.9003000000000017E-9</c:v>
                </c:pt>
                <c:pt idx="71">
                  <c:v>-2.8878000000000015E-9</c:v>
                </c:pt>
                <c:pt idx="72">
                  <c:v>-2.875300000000001E-9</c:v>
                </c:pt>
                <c:pt idx="73">
                  <c:v>-2.8628000000000009E-9</c:v>
                </c:pt>
                <c:pt idx="74">
                  <c:v>-2.8503000000000012E-9</c:v>
                </c:pt>
                <c:pt idx="75">
                  <c:v>-2.8378000000000011E-9</c:v>
                </c:pt>
                <c:pt idx="76">
                  <c:v>-2.8253000000000014E-9</c:v>
                </c:pt>
                <c:pt idx="77">
                  <c:v>-2.8128000000000009E-9</c:v>
                </c:pt>
                <c:pt idx="78">
                  <c:v>-2.8003000000000008E-9</c:v>
                </c:pt>
                <c:pt idx="79">
                  <c:v>-2.7878000000000015E-9</c:v>
                </c:pt>
                <c:pt idx="80">
                  <c:v>-2.7753000000000014E-9</c:v>
                </c:pt>
                <c:pt idx="81">
                  <c:v>-2.7628000000000013E-9</c:v>
                </c:pt>
                <c:pt idx="82">
                  <c:v>-2.7503000000000011E-9</c:v>
                </c:pt>
                <c:pt idx="83">
                  <c:v>-2.7378000000000014E-9</c:v>
                </c:pt>
                <c:pt idx="84">
                  <c:v>-2.7253000000000017E-9</c:v>
                </c:pt>
                <c:pt idx="85">
                  <c:v>-2.7128000000000008E-9</c:v>
                </c:pt>
                <c:pt idx="86">
                  <c:v>-2.7003000000000011E-9</c:v>
                </c:pt>
                <c:pt idx="87">
                  <c:v>-2.6878000000000014E-9</c:v>
                </c:pt>
                <c:pt idx="88">
                  <c:v>-2.6753000000000013E-9</c:v>
                </c:pt>
                <c:pt idx="89">
                  <c:v>-2.6628000000000012E-9</c:v>
                </c:pt>
                <c:pt idx="90">
                  <c:v>-2.6503000000000011E-9</c:v>
                </c:pt>
                <c:pt idx="91">
                  <c:v>-2.6378000000000014E-9</c:v>
                </c:pt>
                <c:pt idx="92">
                  <c:v>-2.6253000000000017E-9</c:v>
                </c:pt>
                <c:pt idx="93">
                  <c:v>-2.6128000000000007E-9</c:v>
                </c:pt>
                <c:pt idx="94">
                  <c:v>-2.600300000000001E-9</c:v>
                </c:pt>
                <c:pt idx="95">
                  <c:v>-2.5878000000000013E-9</c:v>
                </c:pt>
                <c:pt idx="96">
                  <c:v>-2.5753000000000012E-9</c:v>
                </c:pt>
                <c:pt idx="97">
                  <c:v>-2.5628000000000011E-9</c:v>
                </c:pt>
                <c:pt idx="98">
                  <c:v>-2.5503000000000014E-9</c:v>
                </c:pt>
                <c:pt idx="99">
                  <c:v>-2.5378000000000013E-9</c:v>
                </c:pt>
                <c:pt idx="100">
                  <c:v>-2.5253000000000012E-9</c:v>
                </c:pt>
                <c:pt idx="101">
                  <c:v>-2.5128000000000007E-9</c:v>
                </c:pt>
                <c:pt idx="102">
                  <c:v>-2.5003000000000014E-9</c:v>
                </c:pt>
                <c:pt idx="103">
                  <c:v>-2.4878000000000013E-9</c:v>
                </c:pt>
                <c:pt idx="104">
                  <c:v>-2.4753000000000007E-9</c:v>
                </c:pt>
                <c:pt idx="105">
                  <c:v>-2.462800000000001E-9</c:v>
                </c:pt>
                <c:pt idx="106">
                  <c:v>-2.4503000000000014E-9</c:v>
                </c:pt>
                <c:pt idx="107">
                  <c:v>-2.4378000000000008E-9</c:v>
                </c:pt>
                <c:pt idx="108">
                  <c:v>-2.4253000000000007E-9</c:v>
                </c:pt>
                <c:pt idx="109">
                  <c:v>-2.4128000000000006E-9</c:v>
                </c:pt>
                <c:pt idx="110">
                  <c:v>-2.4003000000000013E-9</c:v>
                </c:pt>
                <c:pt idx="111">
                  <c:v>-2.3878000000000012E-9</c:v>
                </c:pt>
                <c:pt idx="112">
                  <c:v>-2.3753000000000007E-9</c:v>
                </c:pt>
                <c:pt idx="113">
                  <c:v>-2.3628000000000006E-9</c:v>
                </c:pt>
                <c:pt idx="114">
                  <c:v>-2.3503000000000009E-9</c:v>
                </c:pt>
                <c:pt idx="115">
                  <c:v>-2.3378000000000008E-9</c:v>
                </c:pt>
                <c:pt idx="116">
                  <c:v>-2.3253000000000006E-9</c:v>
                </c:pt>
                <c:pt idx="117">
                  <c:v>-2.3128000000000005E-9</c:v>
                </c:pt>
                <c:pt idx="118">
                  <c:v>-2.3003000000000012E-9</c:v>
                </c:pt>
                <c:pt idx="119">
                  <c:v>-2.2878000000000016E-9</c:v>
                </c:pt>
                <c:pt idx="120">
                  <c:v>-2.2753000000000014E-9</c:v>
                </c:pt>
                <c:pt idx="121">
                  <c:v>-2.2628000000000009E-9</c:v>
                </c:pt>
                <c:pt idx="122">
                  <c:v>-2.2503000000000012E-9</c:v>
                </c:pt>
                <c:pt idx="123">
                  <c:v>-2.2378000000000011E-9</c:v>
                </c:pt>
                <c:pt idx="124">
                  <c:v>-2.2253000000000014E-9</c:v>
                </c:pt>
                <c:pt idx="125">
                  <c:v>-2.2128000000000009E-9</c:v>
                </c:pt>
                <c:pt idx="126">
                  <c:v>-2.2003000000000012E-9</c:v>
                </c:pt>
                <c:pt idx="127">
                  <c:v>-2.1878000000000015E-9</c:v>
                </c:pt>
                <c:pt idx="128">
                  <c:v>-2.175300000000001E-9</c:v>
                </c:pt>
                <c:pt idx="129">
                  <c:v>-2.1628000000000008E-9</c:v>
                </c:pt>
                <c:pt idx="130">
                  <c:v>-2.1503000000000007E-9</c:v>
                </c:pt>
                <c:pt idx="131">
                  <c:v>-2.137800000000001E-9</c:v>
                </c:pt>
                <c:pt idx="132">
                  <c:v>-2.1253000000000013E-9</c:v>
                </c:pt>
                <c:pt idx="133">
                  <c:v>-2.1128000000000008E-9</c:v>
                </c:pt>
                <c:pt idx="134">
                  <c:v>-2.1003000000000007E-9</c:v>
                </c:pt>
                <c:pt idx="135">
                  <c:v>-2.087800000000001E-9</c:v>
                </c:pt>
                <c:pt idx="136">
                  <c:v>-2.0753000000000009E-9</c:v>
                </c:pt>
                <c:pt idx="137">
                  <c:v>-2.0628000000000008E-9</c:v>
                </c:pt>
                <c:pt idx="138">
                  <c:v>-2.0503000000000007E-9</c:v>
                </c:pt>
                <c:pt idx="139">
                  <c:v>-2.037800000000001E-9</c:v>
                </c:pt>
                <c:pt idx="140">
                  <c:v>-2.0253000000000013E-9</c:v>
                </c:pt>
                <c:pt idx="141">
                  <c:v>-2.0128000000000003E-9</c:v>
                </c:pt>
                <c:pt idx="142">
                  <c:v>-2.0003000000000006E-9</c:v>
                </c:pt>
                <c:pt idx="143">
                  <c:v>-1.9878000000000009E-9</c:v>
                </c:pt>
                <c:pt idx="144">
                  <c:v>-1.9753000000000012E-9</c:v>
                </c:pt>
                <c:pt idx="145">
                  <c:v>-1.9628000000000007E-9</c:v>
                </c:pt>
                <c:pt idx="146">
                  <c:v>-1.9503000000000014E-9</c:v>
                </c:pt>
                <c:pt idx="147">
                  <c:v>-1.9378000000000009E-9</c:v>
                </c:pt>
                <c:pt idx="148">
                  <c:v>-1.9253000000000008E-9</c:v>
                </c:pt>
                <c:pt idx="149">
                  <c:v>-1.9128000000000007E-9</c:v>
                </c:pt>
                <c:pt idx="150">
                  <c:v>-1.900300000000001E-9</c:v>
                </c:pt>
                <c:pt idx="151">
                  <c:v>-1.8878000000000009E-9</c:v>
                </c:pt>
                <c:pt idx="152">
                  <c:v>-1.8753000000000008E-9</c:v>
                </c:pt>
                <c:pt idx="153">
                  <c:v>-1.8628000000000006E-9</c:v>
                </c:pt>
                <c:pt idx="154">
                  <c:v>-1.8503000000000007E-9</c:v>
                </c:pt>
                <c:pt idx="155">
                  <c:v>-1.8378000000000008E-9</c:v>
                </c:pt>
                <c:pt idx="156">
                  <c:v>-1.8253000000000009E-9</c:v>
                </c:pt>
                <c:pt idx="157">
                  <c:v>-1.8128000000000008E-9</c:v>
                </c:pt>
                <c:pt idx="158">
                  <c:v>-1.8003000000000009E-9</c:v>
                </c:pt>
                <c:pt idx="159">
                  <c:v>-1.7878000000000008E-9</c:v>
                </c:pt>
                <c:pt idx="160">
                  <c:v>-1.7753000000000007E-9</c:v>
                </c:pt>
                <c:pt idx="161">
                  <c:v>-1.7628000000000008E-9</c:v>
                </c:pt>
                <c:pt idx="162">
                  <c:v>-1.7503000000000009E-9</c:v>
                </c:pt>
                <c:pt idx="163">
                  <c:v>-1.7378000000000003E-9</c:v>
                </c:pt>
                <c:pt idx="164">
                  <c:v>-1.7253000000000006E-9</c:v>
                </c:pt>
                <c:pt idx="165">
                  <c:v>-1.7128000000000005E-9</c:v>
                </c:pt>
                <c:pt idx="166">
                  <c:v>-1.7003000000000008E-9</c:v>
                </c:pt>
                <c:pt idx="167">
                  <c:v>-1.6878000000000005E-9</c:v>
                </c:pt>
                <c:pt idx="168">
                  <c:v>-1.6753000000000008E-9</c:v>
                </c:pt>
                <c:pt idx="169">
                  <c:v>-1.6628000000000009E-9</c:v>
                </c:pt>
                <c:pt idx="170">
                  <c:v>-1.650300000000001E-9</c:v>
                </c:pt>
                <c:pt idx="171">
                  <c:v>-1.6378000000000007E-9</c:v>
                </c:pt>
                <c:pt idx="172">
                  <c:v>-1.6253000000000008E-9</c:v>
                </c:pt>
                <c:pt idx="173">
                  <c:v>-1.6128000000000009E-9</c:v>
                </c:pt>
                <c:pt idx="174">
                  <c:v>-1.6003000000000006E-9</c:v>
                </c:pt>
                <c:pt idx="175">
                  <c:v>-1.5878000000000007E-9</c:v>
                </c:pt>
                <c:pt idx="176">
                  <c:v>-1.5753000000000005E-9</c:v>
                </c:pt>
                <c:pt idx="177">
                  <c:v>-1.5628000000000008E-9</c:v>
                </c:pt>
                <c:pt idx="178">
                  <c:v>-1.5503000000000005E-9</c:v>
                </c:pt>
                <c:pt idx="179">
                  <c:v>-1.5378000000000006E-9</c:v>
                </c:pt>
                <c:pt idx="180">
                  <c:v>-1.5253000000000007E-9</c:v>
                </c:pt>
                <c:pt idx="181">
                  <c:v>-1.5128000000000006E-9</c:v>
                </c:pt>
                <c:pt idx="182">
                  <c:v>-1.5003000000000007E-9</c:v>
                </c:pt>
                <c:pt idx="183">
                  <c:v>-1.4878000000000006E-9</c:v>
                </c:pt>
                <c:pt idx="184">
                  <c:v>-1.4753000000000005E-9</c:v>
                </c:pt>
                <c:pt idx="185">
                  <c:v>-1.4628000000000006E-9</c:v>
                </c:pt>
                <c:pt idx="186">
                  <c:v>-1.4503000000000007E-9</c:v>
                </c:pt>
                <c:pt idx="187">
                  <c:v>-1.4378000000000001E-9</c:v>
                </c:pt>
                <c:pt idx="188">
                  <c:v>-1.4253000000000004E-9</c:v>
                </c:pt>
                <c:pt idx="189">
                  <c:v>-1.4128000000000003E-9</c:v>
                </c:pt>
                <c:pt idx="190">
                  <c:v>-1.4003000000000006E-9</c:v>
                </c:pt>
                <c:pt idx="191">
                  <c:v>-1.3878000000000003E-9</c:v>
                </c:pt>
                <c:pt idx="192">
                  <c:v>-1.3753000000000006E-9</c:v>
                </c:pt>
                <c:pt idx="193">
                  <c:v>-1.3628000000000007E-9</c:v>
                </c:pt>
                <c:pt idx="194">
                  <c:v>-1.3503000000000008E-9</c:v>
                </c:pt>
                <c:pt idx="195">
                  <c:v>-1.3378000000000005E-9</c:v>
                </c:pt>
                <c:pt idx="196">
                  <c:v>-1.3253000000000006E-9</c:v>
                </c:pt>
                <c:pt idx="197">
                  <c:v>-1.3128000000000007E-9</c:v>
                </c:pt>
                <c:pt idx="198">
                  <c:v>-1.3003000000000004E-9</c:v>
                </c:pt>
                <c:pt idx="199">
                  <c:v>-1.2878000000000005E-9</c:v>
                </c:pt>
                <c:pt idx="200">
                  <c:v>-1.2753000000000003E-9</c:v>
                </c:pt>
                <c:pt idx="201">
                  <c:v>-1.2628000000000006E-9</c:v>
                </c:pt>
                <c:pt idx="202">
                  <c:v>-1.2503000000000003E-9</c:v>
                </c:pt>
                <c:pt idx="203">
                  <c:v>-1.2378000000000004E-9</c:v>
                </c:pt>
                <c:pt idx="204">
                  <c:v>-1.2253000000000005E-9</c:v>
                </c:pt>
                <c:pt idx="205">
                  <c:v>-1.2128000000000004E-9</c:v>
                </c:pt>
                <c:pt idx="206">
                  <c:v>-1.2003000000000005E-9</c:v>
                </c:pt>
                <c:pt idx="207">
                  <c:v>-1.1878000000000006E-9</c:v>
                </c:pt>
                <c:pt idx="208">
                  <c:v>-1.1753000000000007E-9</c:v>
                </c:pt>
                <c:pt idx="209">
                  <c:v>-1.1628000000000006E-9</c:v>
                </c:pt>
                <c:pt idx="210">
                  <c:v>-1.1503000000000007E-9</c:v>
                </c:pt>
                <c:pt idx="211">
                  <c:v>-1.1378000000000004E-9</c:v>
                </c:pt>
                <c:pt idx="212">
                  <c:v>-1.1253000000000004E-9</c:v>
                </c:pt>
                <c:pt idx="213">
                  <c:v>-1.1128000000000003E-9</c:v>
                </c:pt>
                <c:pt idx="214">
                  <c:v>-1.1003000000000006E-9</c:v>
                </c:pt>
                <c:pt idx="215">
                  <c:v>-1.0878000000000001E-9</c:v>
                </c:pt>
                <c:pt idx="216">
                  <c:v>-1.0753000000000004E-9</c:v>
                </c:pt>
                <c:pt idx="217">
                  <c:v>-1.0628000000000005E-9</c:v>
                </c:pt>
                <c:pt idx="218">
                  <c:v>-1.0503000000000006E-9</c:v>
                </c:pt>
                <c:pt idx="219">
                  <c:v>-1.0378000000000003E-9</c:v>
                </c:pt>
                <c:pt idx="220">
                  <c:v>-1.0253000000000004E-9</c:v>
                </c:pt>
                <c:pt idx="221">
                  <c:v>-1.0128000000000005E-9</c:v>
                </c:pt>
                <c:pt idx="222">
                  <c:v>-1.0003000000000002E-9</c:v>
                </c:pt>
                <c:pt idx="223">
                  <c:v>-9.8780000000000066E-10</c:v>
                </c:pt>
                <c:pt idx="224">
                  <c:v>-9.7530000000000076E-10</c:v>
                </c:pt>
                <c:pt idx="225">
                  <c:v>-9.6280000000000044E-10</c:v>
                </c:pt>
                <c:pt idx="226">
                  <c:v>-9.5030000000000074E-10</c:v>
                </c:pt>
                <c:pt idx="227">
                  <c:v>-9.3780000000000063E-10</c:v>
                </c:pt>
                <c:pt idx="228">
                  <c:v>-9.2530000000000052E-10</c:v>
                </c:pt>
                <c:pt idx="229">
                  <c:v>-9.1280000000000071E-10</c:v>
                </c:pt>
                <c:pt idx="230">
                  <c:v>-9.0030000000000071E-10</c:v>
                </c:pt>
                <c:pt idx="231">
                  <c:v>-8.878000000000007E-10</c:v>
                </c:pt>
                <c:pt idx="232">
                  <c:v>-8.7530000000000069E-10</c:v>
                </c:pt>
                <c:pt idx="233">
                  <c:v>-8.6280000000000047E-10</c:v>
                </c:pt>
                <c:pt idx="234">
                  <c:v>-8.5030000000000067E-10</c:v>
                </c:pt>
                <c:pt idx="235">
                  <c:v>-8.3780000000000046E-10</c:v>
                </c:pt>
                <c:pt idx="236">
                  <c:v>-8.2530000000000045E-10</c:v>
                </c:pt>
                <c:pt idx="237">
                  <c:v>-8.1280000000000034E-10</c:v>
                </c:pt>
                <c:pt idx="238">
                  <c:v>-8.0030000000000043E-10</c:v>
                </c:pt>
                <c:pt idx="239">
                  <c:v>-7.8780000000000042E-10</c:v>
                </c:pt>
                <c:pt idx="240">
                  <c:v>-7.7530000000000041E-10</c:v>
                </c:pt>
                <c:pt idx="241">
                  <c:v>-7.628000000000003E-10</c:v>
                </c:pt>
                <c:pt idx="242">
                  <c:v>-7.5030000000000029E-10</c:v>
                </c:pt>
                <c:pt idx="243">
                  <c:v>-7.3780000000000029E-10</c:v>
                </c:pt>
                <c:pt idx="244">
                  <c:v>-7.2530000000000028E-10</c:v>
                </c:pt>
                <c:pt idx="245">
                  <c:v>-7.1280000000000027E-10</c:v>
                </c:pt>
                <c:pt idx="246">
                  <c:v>-7.0030000000000026E-10</c:v>
                </c:pt>
                <c:pt idx="247">
                  <c:v>-6.8780000000000035E-10</c:v>
                </c:pt>
                <c:pt idx="248">
                  <c:v>-6.7530000000000035E-10</c:v>
                </c:pt>
                <c:pt idx="249">
                  <c:v>-6.6280000000000034E-10</c:v>
                </c:pt>
                <c:pt idx="250">
                  <c:v>-6.5030000000000033E-10</c:v>
                </c:pt>
                <c:pt idx="251">
                  <c:v>-6.3780000000000032E-10</c:v>
                </c:pt>
                <c:pt idx="252">
                  <c:v>-6.2530000000000031E-10</c:v>
                </c:pt>
                <c:pt idx="253">
                  <c:v>-6.128000000000002E-10</c:v>
                </c:pt>
                <c:pt idx="254">
                  <c:v>-6.0030000000000029E-10</c:v>
                </c:pt>
                <c:pt idx="255">
                  <c:v>-5.8780000000000029E-10</c:v>
                </c:pt>
                <c:pt idx="256">
                  <c:v>-5.7530000000000028E-10</c:v>
                </c:pt>
                <c:pt idx="257">
                  <c:v>-5.6280000000000017E-10</c:v>
                </c:pt>
                <c:pt idx="258">
                  <c:v>-5.5030000000000026E-10</c:v>
                </c:pt>
                <c:pt idx="259">
                  <c:v>-5.3780000000000036E-10</c:v>
                </c:pt>
                <c:pt idx="260">
                  <c:v>-5.2530000000000035E-10</c:v>
                </c:pt>
                <c:pt idx="261">
                  <c:v>-5.1280000000000024E-10</c:v>
                </c:pt>
                <c:pt idx="262">
                  <c:v>-5.0030000000000033E-10</c:v>
                </c:pt>
                <c:pt idx="263">
                  <c:v>-4.8780000000000032E-10</c:v>
                </c:pt>
                <c:pt idx="264">
                  <c:v>-4.7530000000000031E-10</c:v>
                </c:pt>
                <c:pt idx="265">
                  <c:v>-4.628000000000001E-10</c:v>
                </c:pt>
                <c:pt idx="266">
                  <c:v>-4.5030000000000019E-10</c:v>
                </c:pt>
                <c:pt idx="267">
                  <c:v>-4.3780000000000018E-10</c:v>
                </c:pt>
                <c:pt idx="268">
                  <c:v>-4.2530000000000023E-10</c:v>
                </c:pt>
                <c:pt idx="269">
                  <c:v>-4.1280000000000017E-10</c:v>
                </c:pt>
                <c:pt idx="270">
                  <c:v>-4.0030000000000021E-10</c:v>
                </c:pt>
                <c:pt idx="271">
                  <c:v>-3.878000000000002E-10</c:v>
                </c:pt>
                <c:pt idx="272">
                  <c:v>-3.7530000000000019E-10</c:v>
                </c:pt>
                <c:pt idx="273">
                  <c:v>-3.6280000000000024E-10</c:v>
                </c:pt>
                <c:pt idx="274">
                  <c:v>-3.5030000000000023E-10</c:v>
                </c:pt>
                <c:pt idx="275">
                  <c:v>-3.3780000000000017E-10</c:v>
                </c:pt>
                <c:pt idx="276">
                  <c:v>-3.2530000000000021E-10</c:v>
                </c:pt>
                <c:pt idx="277">
                  <c:v>-3.128000000000002E-10</c:v>
                </c:pt>
                <c:pt idx="278">
                  <c:v>-3.0030000000000014E-10</c:v>
                </c:pt>
                <c:pt idx="279">
                  <c:v>-2.8780000000000013E-10</c:v>
                </c:pt>
                <c:pt idx="280">
                  <c:v>-2.7530000000000018E-10</c:v>
                </c:pt>
                <c:pt idx="281">
                  <c:v>-2.6280000000000017E-10</c:v>
                </c:pt>
                <c:pt idx="282">
                  <c:v>-2.5030000000000016E-10</c:v>
                </c:pt>
                <c:pt idx="283">
                  <c:v>-2.378000000000001E-10</c:v>
                </c:pt>
                <c:pt idx="284">
                  <c:v>-2.2530000000000009E-10</c:v>
                </c:pt>
                <c:pt idx="285">
                  <c:v>-2.1280000000000013E-10</c:v>
                </c:pt>
                <c:pt idx="286">
                  <c:v>-2.0030000000000013E-10</c:v>
                </c:pt>
                <c:pt idx="287">
                  <c:v>-1.8780000000000006E-10</c:v>
                </c:pt>
                <c:pt idx="288">
                  <c:v>-1.7530000000000008E-10</c:v>
                </c:pt>
                <c:pt idx="289">
                  <c:v>-1.628000000000001E-10</c:v>
                </c:pt>
                <c:pt idx="290">
                  <c:v>-1.5030000000000004E-10</c:v>
                </c:pt>
                <c:pt idx="291">
                  <c:v>-1.3780000000000008E-10</c:v>
                </c:pt>
                <c:pt idx="292">
                  <c:v>-1.2530000000000005E-10</c:v>
                </c:pt>
                <c:pt idx="293">
                  <c:v>-1.1280000000000008E-10</c:v>
                </c:pt>
                <c:pt idx="294">
                  <c:v>-1.0030000000000004E-10</c:v>
                </c:pt>
                <c:pt idx="295">
                  <c:v>-8.7800000000000061E-11</c:v>
                </c:pt>
                <c:pt idx="296">
                  <c:v>-7.5300000000000053E-11</c:v>
                </c:pt>
                <c:pt idx="297">
                  <c:v>-6.2800000000000044E-11</c:v>
                </c:pt>
                <c:pt idx="298">
                  <c:v>-5.0300000000000023E-11</c:v>
                </c:pt>
                <c:pt idx="299">
                  <c:v>-3.7800000000000027E-11</c:v>
                </c:pt>
                <c:pt idx="300">
                  <c:v>-2.5300000000000012E-11</c:v>
                </c:pt>
                <c:pt idx="301">
                  <c:v>-1.2800000000000008E-11</c:v>
                </c:pt>
                <c:pt idx="302">
                  <c:v>-3.0000000000000019E-13</c:v>
                </c:pt>
                <c:pt idx="303">
                  <c:v>1.2200000000000007E-11</c:v>
                </c:pt>
                <c:pt idx="304">
                  <c:v>2.4700000000000012E-11</c:v>
                </c:pt>
                <c:pt idx="305">
                  <c:v>3.7200000000000018E-11</c:v>
                </c:pt>
                <c:pt idx="306">
                  <c:v>4.9700000000000039E-11</c:v>
                </c:pt>
                <c:pt idx="307">
                  <c:v>6.2200000000000041E-11</c:v>
                </c:pt>
                <c:pt idx="308">
                  <c:v>7.4700000000000037E-11</c:v>
                </c:pt>
                <c:pt idx="309">
                  <c:v>8.7200000000000058E-11</c:v>
                </c:pt>
                <c:pt idx="310">
                  <c:v>9.9700000000000067E-11</c:v>
                </c:pt>
                <c:pt idx="311">
                  <c:v>1.1220000000000008E-10</c:v>
                </c:pt>
                <c:pt idx="312">
                  <c:v>1.2470000000000005E-10</c:v>
                </c:pt>
                <c:pt idx="313">
                  <c:v>1.3720000000000008E-10</c:v>
                </c:pt>
                <c:pt idx="314">
                  <c:v>1.4970000000000006E-10</c:v>
                </c:pt>
                <c:pt idx="315">
                  <c:v>1.6220000000000004E-10</c:v>
                </c:pt>
                <c:pt idx="316">
                  <c:v>1.7470000000000008E-10</c:v>
                </c:pt>
                <c:pt idx="317">
                  <c:v>1.8720000000000011E-10</c:v>
                </c:pt>
                <c:pt idx="318">
                  <c:v>1.997000000000001E-10</c:v>
                </c:pt>
                <c:pt idx="319">
                  <c:v>2.122000000000001E-10</c:v>
                </c:pt>
                <c:pt idx="320">
                  <c:v>2.2470000000000016E-10</c:v>
                </c:pt>
                <c:pt idx="321">
                  <c:v>2.3720000000000007E-10</c:v>
                </c:pt>
                <c:pt idx="322">
                  <c:v>2.4970000000000008E-10</c:v>
                </c:pt>
                <c:pt idx="323">
                  <c:v>2.6220000000000014E-10</c:v>
                </c:pt>
                <c:pt idx="324">
                  <c:v>2.7470000000000015E-10</c:v>
                </c:pt>
                <c:pt idx="325">
                  <c:v>2.872000000000001E-10</c:v>
                </c:pt>
                <c:pt idx="326">
                  <c:v>2.9970000000000016E-10</c:v>
                </c:pt>
                <c:pt idx="327">
                  <c:v>3.1220000000000017E-10</c:v>
                </c:pt>
                <c:pt idx="328">
                  <c:v>3.2470000000000018E-10</c:v>
                </c:pt>
                <c:pt idx="329">
                  <c:v>3.3720000000000014E-10</c:v>
                </c:pt>
                <c:pt idx="330">
                  <c:v>3.4970000000000015E-10</c:v>
                </c:pt>
                <c:pt idx="331">
                  <c:v>3.6220000000000021E-10</c:v>
                </c:pt>
                <c:pt idx="332">
                  <c:v>3.7470000000000022E-10</c:v>
                </c:pt>
                <c:pt idx="333">
                  <c:v>3.8720000000000017E-10</c:v>
                </c:pt>
                <c:pt idx="334">
                  <c:v>3.9970000000000018E-10</c:v>
                </c:pt>
                <c:pt idx="335">
                  <c:v>4.1220000000000014E-10</c:v>
                </c:pt>
                <c:pt idx="336">
                  <c:v>4.2470000000000025E-10</c:v>
                </c:pt>
                <c:pt idx="337">
                  <c:v>4.3720000000000021E-10</c:v>
                </c:pt>
                <c:pt idx="338">
                  <c:v>4.4970000000000022E-10</c:v>
                </c:pt>
                <c:pt idx="339">
                  <c:v>4.6220000000000017E-10</c:v>
                </c:pt>
                <c:pt idx="340">
                  <c:v>4.7470000000000023E-10</c:v>
                </c:pt>
                <c:pt idx="341">
                  <c:v>4.8720000000000024E-10</c:v>
                </c:pt>
                <c:pt idx="342">
                  <c:v>4.9970000000000025E-10</c:v>
                </c:pt>
                <c:pt idx="343">
                  <c:v>5.1220000000000026E-10</c:v>
                </c:pt>
                <c:pt idx="344">
                  <c:v>5.2470000000000027E-10</c:v>
                </c:pt>
                <c:pt idx="345">
                  <c:v>5.3720000000000027E-10</c:v>
                </c:pt>
                <c:pt idx="346">
                  <c:v>5.4970000000000028E-10</c:v>
                </c:pt>
                <c:pt idx="347">
                  <c:v>5.6220000000000019E-10</c:v>
                </c:pt>
                <c:pt idx="348">
                  <c:v>5.747000000000003E-10</c:v>
                </c:pt>
                <c:pt idx="349">
                  <c:v>5.8720000000000031E-10</c:v>
                </c:pt>
                <c:pt idx="350">
                  <c:v>5.9970000000000032E-10</c:v>
                </c:pt>
                <c:pt idx="351">
                  <c:v>6.1220000000000022E-10</c:v>
                </c:pt>
                <c:pt idx="352">
                  <c:v>6.2470000000000033E-10</c:v>
                </c:pt>
                <c:pt idx="353">
                  <c:v>6.3720000000000034E-10</c:v>
                </c:pt>
                <c:pt idx="354">
                  <c:v>6.4970000000000035E-10</c:v>
                </c:pt>
                <c:pt idx="355">
                  <c:v>6.6220000000000036E-10</c:v>
                </c:pt>
                <c:pt idx="356">
                  <c:v>6.7470000000000037E-10</c:v>
                </c:pt>
                <c:pt idx="357">
                  <c:v>6.8720000000000038E-10</c:v>
                </c:pt>
                <c:pt idx="358">
                  <c:v>6.9970000000000039E-10</c:v>
                </c:pt>
                <c:pt idx="359">
                  <c:v>7.1220000000000029E-10</c:v>
                </c:pt>
                <c:pt idx="360">
                  <c:v>7.247000000000004E-10</c:v>
                </c:pt>
                <c:pt idx="361">
                  <c:v>7.3720000000000041E-10</c:v>
                </c:pt>
                <c:pt idx="362">
                  <c:v>7.4970000000000042E-10</c:v>
                </c:pt>
                <c:pt idx="363">
                  <c:v>7.6220000000000033E-10</c:v>
                </c:pt>
                <c:pt idx="364">
                  <c:v>7.7470000000000044E-10</c:v>
                </c:pt>
                <c:pt idx="365">
                  <c:v>7.8720000000000045E-10</c:v>
                </c:pt>
                <c:pt idx="366">
                  <c:v>7.9970000000000045E-10</c:v>
                </c:pt>
                <c:pt idx="367">
                  <c:v>8.1220000000000046E-10</c:v>
                </c:pt>
                <c:pt idx="368">
                  <c:v>8.2470000000000047E-10</c:v>
                </c:pt>
                <c:pt idx="369">
                  <c:v>8.3720000000000058E-10</c:v>
                </c:pt>
                <c:pt idx="370">
                  <c:v>8.4970000000000059E-10</c:v>
                </c:pt>
                <c:pt idx="371">
                  <c:v>8.622000000000005E-10</c:v>
                </c:pt>
                <c:pt idx="372">
                  <c:v>8.7470000000000061E-10</c:v>
                </c:pt>
                <c:pt idx="373">
                  <c:v>8.8720000000000062E-10</c:v>
                </c:pt>
                <c:pt idx="374">
                  <c:v>8.9970000000000052E-10</c:v>
                </c:pt>
                <c:pt idx="375">
                  <c:v>9.1220000000000053E-10</c:v>
                </c:pt>
                <c:pt idx="376">
                  <c:v>9.2470000000000033E-10</c:v>
                </c:pt>
                <c:pt idx="377">
                  <c:v>9.3720000000000065E-10</c:v>
                </c:pt>
                <c:pt idx="378">
                  <c:v>9.4970000000000076E-10</c:v>
                </c:pt>
                <c:pt idx="379">
                  <c:v>9.6220000000000046E-10</c:v>
                </c:pt>
                <c:pt idx="380">
                  <c:v>9.7470000000000057E-10</c:v>
                </c:pt>
                <c:pt idx="381">
                  <c:v>9.8720000000000069E-10</c:v>
                </c:pt>
                <c:pt idx="382">
                  <c:v>9.997000000000008E-10</c:v>
                </c:pt>
                <c:pt idx="383">
                  <c:v>1.0122000000000005E-9</c:v>
                </c:pt>
                <c:pt idx="384">
                  <c:v>1.0247000000000004E-9</c:v>
                </c:pt>
                <c:pt idx="385">
                  <c:v>1.0372000000000005E-9</c:v>
                </c:pt>
                <c:pt idx="386">
                  <c:v>1.0497000000000004E-9</c:v>
                </c:pt>
                <c:pt idx="387">
                  <c:v>1.0622000000000003E-9</c:v>
                </c:pt>
                <c:pt idx="388">
                  <c:v>1.0747000000000004E-9</c:v>
                </c:pt>
                <c:pt idx="389">
                  <c:v>1.0872000000000003E-9</c:v>
                </c:pt>
                <c:pt idx="390">
                  <c:v>1.0997000000000005E-9</c:v>
                </c:pt>
                <c:pt idx="391">
                  <c:v>1.1122000000000004E-9</c:v>
                </c:pt>
                <c:pt idx="392">
                  <c:v>1.1247000000000007E-9</c:v>
                </c:pt>
                <c:pt idx="393">
                  <c:v>1.1372000000000006E-9</c:v>
                </c:pt>
                <c:pt idx="394">
                  <c:v>1.1497000000000005E-9</c:v>
                </c:pt>
                <c:pt idx="395">
                  <c:v>1.1622000000000008E-9</c:v>
                </c:pt>
                <c:pt idx="396">
                  <c:v>1.1747000000000007E-9</c:v>
                </c:pt>
                <c:pt idx="397">
                  <c:v>1.1872000000000006E-9</c:v>
                </c:pt>
                <c:pt idx="398">
                  <c:v>1.1997000000000003E-9</c:v>
                </c:pt>
                <c:pt idx="399">
                  <c:v>1.2122000000000006E-9</c:v>
                </c:pt>
                <c:pt idx="400">
                  <c:v>1.2247000000000003E-9</c:v>
                </c:pt>
              </c:numCache>
            </c:numRef>
          </c:xVal>
          <c:yVal>
            <c:numRef>
              <c:f>'C:\Users\Lu\Fast Timing\07082012\4mm^2\ZVA&amp;AM\1750V\[T3155.csv]T3155'!$I$100:$I$500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0.27284000000000008</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Timing\07082012\4mm^2\ZVA&amp;AM\1750V\[T3155.csv]T3155'!$A$100:$A$500</c:f>
              <c:numCache>
                <c:formatCode>General</c:formatCode>
                <c:ptCount val="401"/>
                <c:pt idx="0">
                  <c:v>-3.775300000000002E-9</c:v>
                </c:pt>
                <c:pt idx="1">
                  <c:v>-3.7628000000000019E-9</c:v>
                </c:pt>
                <c:pt idx="2">
                  <c:v>-3.7503000000000018E-9</c:v>
                </c:pt>
                <c:pt idx="3">
                  <c:v>-3.7378000000000017E-9</c:v>
                </c:pt>
                <c:pt idx="4">
                  <c:v>-3.7253000000000016E-9</c:v>
                </c:pt>
                <c:pt idx="5">
                  <c:v>-3.7128000000000015E-9</c:v>
                </c:pt>
                <c:pt idx="6">
                  <c:v>-3.7003000000000022E-9</c:v>
                </c:pt>
                <c:pt idx="7">
                  <c:v>-3.6878000000000021E-9</c:v>
                </c:pt>
                <c:pt idx="8">
                  <c:v>-3.6753000000000016E-9</c:v>
                </c:pt>
                <c:pt idx="9">
                  <c:v>-3.6628000000000019E-9</c:v>
                </c:pt>
                <c:pt idx="10">
                  <c:v>-3.6503000000000018E-9</c:v>
                </c:pt>
                <c:pt idx="11">
                  <c:v>-3.6378000000000016E-9</c:v>
                </c:pt>
                <c:pt idx="12">
                  <c:v>-3.6253000000000015E-9</c:v>
                </c:pt>
                <c:pt idx="13">
                  <c:v>-3.6128000000000014E-9</c:v>
                </c:pt>
                <c:pt idx="14">
                  <c:v>-3.6003000000000021E-9</c:v>
                </c:pt>
                <c:pt idx="15">
                  <c:v>-3.587800000000002E-9</c:v>
                </c:pt>
                <c:pt idx="16">
                  <c:v>-3.5753000000000011E-9</c:v>
                </c:pt>
                <c:pt idx="17">
                  <c:v>-3.5628000000000014E-9</c:v>
                </c:pt>
                <c:pt idx="18">
                  <c:v>-3.5503000000000017E-9</c:v>
                </c:pt>
                <c:pt idx="19">
                  <c:v>-3.5378000000000016E-9</c:v>
                </c:pt>
                <c:pt idx="20">
                  <c:v>-3.5253000000000015E-9</c:v>
                </c:pt>
                <c:pt idx="21">
                  <c:v>-3.5128000000000014E-9</c:v>
                </c:pt>
                <c:pt idx="22">
                  <c:v>-3.5003000000000021E-9</c:v>
                </c:pt>
                <c:pt idx="23">
                  <c:v>-3.487800000000002E-9</c:v>
                </c:pt>
                <c:pt idx="24">
                  <c:v>-3.4753000000000014E-9</c:v>
                </c:pt>
                <c:pt idx="25">
                  <c:v>-3.4628000000000013E-9</c:v>
                </c:pt>
                <c:pt idx="26">
                  <c:v>-3.4503000000000016E-9</c:v>
                </c:pt>
                <c:pt idx="27">
                  <c:v>-3.4378000000000015E-9</c:v>
                </c:pt>
                <c:pt idx="28">
                  <c:v>-3.4253000000000018E-9</c:v>
                </c:pt>
                <c:pt idx="29">
                  <c:v>-3.4128000000000013E-9</c:v>
                </c:pt>
                <c:pt idx="30">
                  <c:v>-3.4003000000000012E-9</c:v>
                </c:pt>
                <c:pt idx="31">
                  <c:v>-3.3878000000000015E-9</c:v>
                </c:pt>
                <c:pt idx="32">
                  <c:v>-3.3753000000000014E-9</c:v>
                </c:pt>
                <c:pt idx="33">
                  <c:v>-3.3628000000000013E-9</c:v>
                </c:pt>
                <c:pt idx="34">
                  <c:v>-3.3503000000000011E-9</c:v>
                </c:pt>
                <c:pt idx="35">
                  <c:v>-3.3378000000000014E-9</c:v>
                </c:pt>
                <c:pt idx="36">
                  <c:v>-3.3253000000000017E-9</c:v>
                </c:pt>
                <c:pt idx="37">
                  <c:v>-3.3128000000000008E-9</c:v>
                </c:pt>
                <c:pt idx="38">
                  <c:v>-3.3003000000000011E-9</c:v>
                </c:pt>
                <c:pt idx="39">
                  <c:v>-3.2878000000000018E-9</c:v>
                </c:pt>
                <c:pt idx="40">
                  <c:v>-3.2753000000000017E-9</c:v>
                </c:pt>
                <c:pt idx="41">
                  <c:v>-3.2628000000000016E-9</c:v>
                </c:pt>
                <c:pt idx="42">
                  <c:v>-3.2503000000000015E-9</c:v>
                </c:pt>
                <c:pt idx="43">
                  <c:v>-3.2378000000000018E-9</c:v>
                </c:pt>
                <c:pt idx="44">
                  <c:v>-3.2253000000000021E-9</c:v>
                </c:pt>
                <c:pt idx="45">
                  <c:v>-3.2128000000000011E-9</c:v>
                </c:pt>
                <c:pt idx="46">
                  <c:v>-3.2003000000000014E-9</c:v>
                </c:pt>
                <c:pt idx="47">
                  <c:v>-3.1878000000000018E-9</c:v>
                </c:pt>
                <c:pt idx="48">
                  <c:v>-3.1753000000000016E-9</c:v>
                </c:pt>
                <c:pt idx="49">
                  <c:v>-3.1628000000000015E-9</c:v>
                </c:pt>
                <c:pt idx="50">
                  <c:v>-3.1503000000000018E-9</c:v>
                </c:pt>
                <c:pt idx="51">
                  <c:v>-3.1378000000000013E-9</c:v>
                </c:pt>
                <c:pt idx="52">
                  <c:v>-3.1253000000000016E-9</c:v>
                </c:pt>
                <c:pt idx="53">
                  <c:v>-3.1128000000000011E-9</c:v>
                </c:pt>
                <c:pt idx="54">
                  <c:v>-3.1003000000000018E-9</c:v>
                </c:pt>
                <c:pt idx="55">
                  <c:v>-3.0878000000000017E-9</c:v>
                </c:pt>
                <c:pt idx="56">
                  <c:v>-3.0753000000000012E-9</c:v>
                </c:pt>
                <c:pt idx="57">
                  <c:v>-3.0628000000000015E-9</c:v>
                </c:pt>
                <c:pt idx="58">
                  <c:v>-3.0503000000000013E-9</c:v>
                </c:pt>
                <c:pt idx="59">
                  <c:v>-3.0378000000000012E-9</c:v>
                </c:pt>
                <c:pt idx="60">
                  <c:v>-3.0253000000000011E-9</c:v>
                </c:pt>
                <c:pt idx="61">
                  <c:v>-3.012800000000001E-9</c:v>
                </c:pt>
                <c:pt idx="62">
                  <c:v>-3.0003000000000017E-9</c:v>
                </c:pt>
                <c:pt idx="63">
                  <c:v>-2.9878000000000016E-9</c:v>
                </c:pt>
                <c:pt idx="64">
                  <c:v>-2.9753000000000007E-9</c:v>
                </c:pt>
                <c:pt idx="65">
                  <c:v>-2.962800000000001E-9</c:v>
                </c:pt>
                <c:pt idx="66">
                  <c:v>-2.9503000000000013E-9</c:v>
                </c:pt>
                <c:pt idx="67">
                  <c:v>-2.9378000000000012E-9</c:v>
                </c:pt>
                <c:pt idx="68">
                  <c:v>-2.9253000000000011E-9</c:v>
                </c:pt>
                <c:pt idx="69">
                  <c:v>-2.9128000000000009E-9</c:v>
                </c:pt>
                <c:pt idx="70">
                  <c:v>-2.9003000000000017E-9</c:v>
                </c:pt>
                <c:pt idx="71">
                  <c:v>-2.8878000000000015E-9</c:v>
                </c:pt>
                <c:pt idx="72">
                  <c:v>-2.875300000000001E-9</c:v>
                </c:pt>
                <c:pt idx="73">
                  <c:v>-2.8628000000000009E-9</c:v>
                </c:pt>
                <c:pt idx="74">
                  <c:v>-2.8503000000000012E-9</c:v>
                </c:pt>
                <c:pt idx="75">
                  <c:v>-2.8378000000000011E-9</c:v>
                </c:pt>
                <c:pt idx="76">
                  <c:v>-2.8253000000000014E-9</c:v>
                </c:pt>
                <c:pt idx="77">
                  <c:v>-2.8128000000000009E-9</c:v>
                </c:pt>
                <c:pt idx="78">
                  <c:v>-2.8003000000000008E-9</c:v>
                </c:pt>
                <c:pt idx="79">
                  <c:v>-2.7878000000000015E-9</c:v>
                </c:pt>
                <c:pt idx="80">
                  <c:v>-2.7753000000000014E-9</c:v>
                </c:pt>
                <c:pt idx="81">
                  <c:v>-2.7628000000000013E-9</c:v>
                </c:pt>
                <c:pt idx="82">
                  <c:v>-2.7503000000000011E-9</c:v>
                </c:pt>
                <c:pt idx="83">
                  <c:v>-2.7378000000000014E-9</c:v>
                </c:pt>
                <c:pt idx="84">
                  <c:v>-2.7253000000000017E-9</c:v>
                </c:pt>
                <c:pt idx="85">
                  <c:v>-2.7128000000000008E-9</c:v>
                </c:pt>
                <c:pt idx="86">
                  <c:v>-2.7003000000000011E-9</c:v>
                </c:pt>
                <c:pt idx="87">
                  <c:v>-2.6878000000000014E-9</c:v>
                </c:pt>
                <c:pt idx="88">
                  <c:v>-2.6753000000000013E-9</c:v>
                </c:pt>
                <c:pt idx="89">
                  <c:v>-2.6628000000000012E-9</c:v>
                </c:pt>
                <c:pt idx="90">
                  <c:v>-2.6503000000000011E-9</c:v>
                </c:pt>
                <c:pt idx="91">
                  <c:v>-2.6378000000000014E-9</c:v>
                </c:pt>
                <c:pt idx="92">
                  <c:v>-2.6253000000000017E-9</c:v>
                </c:pt>
                <c:pt idx="93">
                  <c:v>-2.6128000000000007E-9</c:v>
                </c:pt>
                <c:pt idx="94">
                  <c:v>-2.600300000000001E-9</c:v>
                </c:pt>
                <c:pt idx="95">
                  <c:v>-2.5878000000000013E-9</c:v>
                </c:pt>
                <c:pt idx="96">
                  <c:v>-2.5753000000000012E-9</c:v>
                </c:pt>
                <c:pt idx="97">
                  <c:v>-2.5628000000000011E-9</c:v>
                </c:pt>
                <c:pt idx="98">
                  <c:v>-2.5503000000000014E-9</c:v>
                </c:pt>
                <c:pt idx="99">
                  <c:v>-2.5378000000000013E-9</c:v>
                </c:pt>
                <c:pt idx="100">
                  <c:v>-2.5253000000000012E-9</c:v>
                </c:pt>
                <c:pt idx="101">
                  <c:v>-2.5128000000000007E-9</c:v>
                </c:pt>
                <c:pt idx="102">
                  <c:v>-2.5003000000000014E-9</c:v>
                </c:pt>
                <c:pt idx="103">
                  <c:v>-2.4878000000000013E-9</c:v>
                </c:pt>
                <c:pt idx="104">
                  <c:v>-2.4753000000000007E-9</c:v>
                </c:pt>
                <c:pt idx="105">
                  <c:v>-2.462800000000001E-9</c:v>
                </c:pt>
                <c:pt idx="106">
                  <c:v>-2.4503000000000014E-9</c:v>
                </c:pt>
                <c:pt idx="107">
                  <c:v>-2.4378000000000008E-9</c:v>
                </c:pt>
                <c:pt idx="108">
                  <c:v>-2.4253000000000007E-9</c:v>
                </c:pt>
                <c:pt idx="109">
                  <c:v>-2.4128000000000006E-9</c:v>
                </c:pt>
                <c:pt idx="110">
                  <c:v>-2.4003000000000013E-9</c:v>
                </c:pt>
                <c:pt idx="111">
                  <c:v>-2.3878000000000012E-9</c:v>
                </c:pt>
                <c:pt idx="112">
                  <c:v>-2.3753000000000007E-9</c:v>
                </c:pt>
                <c:pt idx="113">
                  <c:v>-2.3628000000000006E-9</c:v>
                </c:pt>
                <c:pt idx="114">
                  <c:v>-2.3503000000000009E-9</c:v>
                </c:pt>
                <c:pt idx="115">
                  <c:v>-2.3378000000000008E-9</c:v>
                </c:pt>
                <c:pt idx="116">
                  <c:v>-2.3253000000000006E-9</c:v>
                </c:pt>
                <c:pt idx="117">
                  <c:v>-2.3128000000000005E-9</c:v>
                </c:pt>
                <c:pt idx="118">
                  <c:v>-2.3003000000000012E-9</c:v>
                </c:pt>
                <c:pt idx="119">
                  <c:v>-2.2878000000000016E-9</c:v>
                </c:pt>
                <c:pt idx="120">
                  <c:v>-2.2753000000000014E-9</c:v>
                </c:pt>
                <c:pt idx="121">
                  <c:v>-2.2628000000000009E-9</c:v>
                </c:pt>
                <c:pt idx="122">
                  <c:v>-2.2503000000000012E-9</c:v>
                </c:pt>
                <c:pt idx="123">
                  <c:v>-2.2378000000000011E-9</c:v>
                </c:pt>
                <c:pt idx="124">
                  <c:v>-2.2253000000000014E-9</c:v>
                </c:pt>
                <c:pt idx="125">
                  <c:v>-2.2128000000000009E-9</c:v>
                </c:pt>
                <c:pt idx="126">
                  <c:v>-2.2003000000000012E-9</c:v>
                </c:pt>
                <c:pt idx="127">
                  <c:v>-2.1878000000000015E-9</c:v>
                </c:pt>
                <c:pt idx="128">
                  <c:v>-2.175300000000001E-9</c:v>
                </c:pt>
                <c:pt idx="129">
                  <c:v>-2.1628000000000008E-9</c:v>
                </c:pt>
                <c:pt idx="130">
                  <c:v>-2.1503000000000007E-9</c:v>
                </c:pt>
                <c:pt idx="131">
                  <c:v>-2.137800000000001E-9</c:v>
                </c:pt>
                <c:pt idx="132">
                  <c:v>-2.1253000000000013E-9</c:v>
                </c:pt>
                <c:pt idx="133">
                  <c:v>-2.1128000000000008E-9</c:v>
                </c:pt>
                <c:pt idx="134">
                  <c:v>-2.1003000000000007E-9</c:v>
                </c:pt>
                <c:pt idx="135">
                  <c:v>-2.087800000000001E-9</c:v>
                </c:pt>
                <c:pt idx="136">
                  <c:v>-2.0753000000000009E-9</c:v>
                </c:pt>
                <c:pt idx="137">
                  <c:v>-2.0628000000000008E-9</c:v>
                </c:pt>
                <c:pt idx="138">
                  <c:v>-2.0503000000000007E-9</c:v>
                </c:pt>
                <c:pt idx="139">
                  <c:v>-2.037800000000001E-9</c:v>
                </c:pt>
                <c:pt idx="140">
                  <c:v>-2.0253000000000013E-9</c:v>
                </c:pt>
                <c:pt idx="141">
                  <c:v>-2.0128000000000003E-9</c:v>
                </c:pt>
                <c:pt idx="142">
                  <c:v>-2.0003000000000006E-9</c:v>
                </c:pt>
                <c:pt idx="143">
                  <c:v>-1.9878000000000009E-9</c:v>
                </c:pt>
                <c:pt idx="144">
                  <c:v>-1.9753000000000012E-9</c:v>
                </c:pt>
                <c:pt idx="145">
                  <c:v>-1.9628000000000007E-9</c:v>
                </c:pt>
                <c:pt idx="146">
                  <c:v>-1.9503000000000014E-9</c:v>
                </c:pt>
                <c:pt idx="147">
                  <c:v>-1.9378000000000009E-9</c:v>
                </c:pt>
                <c:pt idx="148">
                  <c:v>-1.9253000000000008E-9</c:v>
                </c:pt>
                <c:pt idx="149">
                  <c:v>-1.9128000000000007E-9</c:v>
                </c:pt>
                <c:pt idx="150">
                  <c:v>-1.900300000000001E-9</c:v>
                </c:pt>
                <c:pt idx="151">
                  <c:v>-1.8878000000000009E-9</c:v>
                </c:pt>
                <c:pt idx="152">
                  <c:v>-1.8753000000000008E-9</c:v>
                </c:pt>
                <c:pt idx="153">
                  <c:v>-1.8628000000000006E-9</c:v>
                </c:pt>
                <c:pt idx="154">
                  <c:v>-1.8503000000000007E-9</c:v>
                </c:pt>
                <c:pt idx="155">
                  <c:v>-1.8378000000000008E-9</c:v>
                </c:pt>
                <c:pt idx="156">
                  <c:v>-1.8253000000000009E-9</c:v>
                </c:pt>
                <c:pt idx="157">
                  <c:v>-1.8128000000000008E-9</c:v>
                </c:pt>
                <c:pt idx="158">
                  <c:v>-1.8003000000000009E-9</c:v>
                </c:pt>
                <c:pt idx="159">
                  <c:v>-1.7878000000000008E-9</c:v>
                </c:pt>
                <c:pt idx="160">
                  <c:v>-1.7753000000000007E-9</c:v>
                </c:pt>
                <c:pt idx="161">
                  <c:v>-1.7628000000000008E-9</c:v>
                </c:pt>
                <c:pt idx="162">
                  <c:v>-1.7503000000000009E-9</c:v>
                </c:pt>
                <c:pt idx="163">
                  <c:v>-1.7378000000000003E-9</c:v>
                </c:pt>
                <c:pt idx="164">
                  <c:v>-1.7253000000000006E-9</c:v>
                </c:pt>
                <c:pt idx="165">
                  <c:v>-1.7128000000000005E-9</c:v>
                </c:pt>
                <c:pt idx="166">
                  <c:v>-1.7003000000000008E-9</c:v>
                </c:pt>
                <c:pt idx="167">
                  <c:v>-1.6878000000000005E-9</c:v>
                </c:pt>
                <c:pt idx="168">
                  <c:v>-1.6753000000000008E-9</c:v>
                </c:pt>
                <c:pt idx="169">
                  <c:v>-1.6628000000000009E-9</c:v>
                </c:pt>
                <c:pt idx="170">
                  <c:v>-1.650300000000001E-9</c:v>
                </c:pt>
                <c:pt idx="171">
                  <c:v>-1.6378000000000007E-9</c:v>
                </c:pt>
                <c:pt idx="172">
                  <c:v>-1.6253000000000008E-9</c:v>
                </c:pt>
                <c:pt idx="173">
                  <c:v>-1.6128000000000009E-9</c:v>
                </c:pt>
                <c:pt idx="174">
                  <c:v>-1.6003000000000006E-9</c:v>
                </c:pt>
                <c:pt idx="175">
                  <c:v>-1.5878000000000007E-9</c:v>
                </c:pt>
                <c:pt idx="176">
                  <c:v>-1.5753000000000005E-9</c:v>
                </c:pt>
                <c:pt idx="177">
                  <c:v>-1.5628000000000008E-9</c:v>
                </c:pt>
                <c:pt idx="178">
                  <c:v>-1.5503000000000005E-9</c:v>
                </c:pt>
                <c:pt idx="179">
                  <c:v>-1.5378000000000006E-9</c:v>
                </c:pt>
                <c:pt idx="180">
                  <c:v>-1.5253000000000007E-9</c:v>
                </c:pt>
                <c:pt idx="181">
                  <c:v>-1.5128000000000006E-9</c:v>
                </c:pt>
                <c:pt idx="182">
                  <c:v>-1.5003000000000007E-9</c:v>
                </c:pt>
                <c:pt idx="183">
                  <c:v>-1.4878000000000006E-9</c:v>
                </c:pt>
                <c:pt idx="184">
                  <c:v>-1.4753000000000005E-9</c:v>
                </c:pt>
                <c:pt idx="185">
                  <c:v>-1.4628000000000006E-9</c:v>
                </c:pt>
                <c:pt idx="186">
                  <c:v>-1.4503000000000007E-9</c:v>
                </c:pt>
                <c:pt idx="187">
                  <c:v>-1.4378000000000001E-9</c:v>
                </c:pt>
                <c:pt idx="188">
                  <c:v>-1.4253000000000004E-9</c:v>
                </c:pt>
                <c:pt idx="189">
                  <c:v>-1.4128000000000003E-9</c:v>
                </c:pt>
                <c:pt idx="190">
                  <c:v>-1.4003000000000006E-9</c:v>
                </c:pt>
                <c:pt idx="191">
                  <c:v>-1.3878000000000003E-9</c:v>
                </c:pt>
                <c:pt idx="192">
                  <c:v>-1.3753000000000006E-9</c:v>
                </c:pt>
                <c:pt idx="193">
                  <c:v>-1.3628000000000007E-9</c:v>
                </c:pt>
                <c:pt idx="194">
                  <c:v>-1.3503000000000008E-9</c:v>
                </c:pt>
                <c:pt idx="195">
                  <c:v>-1.3378000000000005E-9</c:v>
                </c:pt>
                <c:pt idx="196">
                  <c:v>-1.3253000000000006E-9</c:v>
                </c:pt>
                <c:pt idx="197">
                  <c:v>-1.3128000000000007E-9</c:v>
                </c:pt>
                <c:pt idx="198">
                  <c:v>-1.3003000000000004E-9</c:v>
                </c:pt>
                <c:pt idx="199">
                  <c:v>-1.2878000000000005E-9</c:v>
                </c:pt>
                <c:pt idx="200">
                  <c:v>-1.2753000000000003E-9</c:v>
                </c:pt>
                <c:pt idx="201">
                  <c:v>-1.2628000000000006E-9</c:v>
                </c:pt>
                <c:pt idx="202">
                  <c:v>-1.2503000000000003E-9</c:v>
                </c:pt>
                <c:pt idx="203">
                  <c:v>-1.2378000000000004E-9</c:v>
                </c:pt>
                <c:pt idx="204">
                  <c:v>-1.2253000000000005E-9</c:v>
                </c:pt>
                <c:pt idx="205">
                  <c:v>-1.2128000000000004E-9</c:v>
                </c:pt>
                <c:pt idx="206">
                  <c:v>-1.2003000000000005E-9</c:v>
                </c:pt>
                <c:pt idx="207">
                  <c:v>-1.1878000000000006E-9</c:v>
                </c:pt>
                <c:pt idx="208">
                  <c:v>-1.1753000000000007E-9</c:v>
                </c:pt>
                <c:pt idx="209">
                  <c:v>-1.1628000000000006E-9</c:v>
                </c:pt>
                <c:pt idx="210">
                  <c:v>-1.1503000000000007E-9</c:v>
                </c:pt>
                <c:pt idx="211">
                  <c:v>-1.1378000000000004E-9</c:v>
                </c:pt>
                <c:pt idx="212">
                  <c:v>-1.1253000000000004E-9</c:v>
                </c:pt>
                <c:pt idx="213">
                  <c:v>-1.1128000000000003E-9</c:v>
                </c:pt>
                <c:pt idx="214">
                  <c:v>-1.1003000000000006E-9</c:v>
                </c:pt>
                <c:pt idx="215">
                  <c:v>-1.0878000000000001E-9</c:v>
                </c:pt>
                <c:pt idx="216">
                  <c:v>-1.0753000000000004E-9</c:v>
                </c:pt>
                <c:pt idx="217">
                  <c:v>-1.0628000000000005E-9</c:v>
                </c:pt>
                <c:pt idx="218">
                  <c:v>-1.0503000000000006E-9</c:v>
                </c:pt>
                <c:pt idx="219">
                  <c:v>-1.0378000000000003E-9</c:v>
                </c:pt>
                <c:pt idx="220">
                  <c:v>-1.0253000000000004E-9</c:v>
                </c:pt>
                <c:pt idx="221">
                  <c:v>-1.0128000000000005E-9</c:v>
                </c:pt>
                <c:pt idx="222">
                  <c:v>-1.0003000000000002E-9</c:v>
                </c:pt>
                <c:pt idx="223">
                  <c:v>-9.8780000000000066E-10</c:v>
                </c:pt>
                <c:pt idx="224">
                  <c:v>-9.7530000000000076E-10</c:v>
                </c:pt>
                <c:pt idx="225">
                  <c:v>-9.6280000000000044E-10</c:v>
                </c:pt>
                <c:pt idx="226">
                  <c:v>-9.5030000000000074E-10</c:v>
                </c:pt>
                <c:pt idx="227">
                  <c:v>-9.3780000000000063E-10</c:v>
                </c:pt>
                <c:pt idx="228">
                  <c:v>-9.2530000000000052E-10</c:v>
                </c:pt>
                <c:pt idx="229">
                  <c:v>-9.1280000000000071E-10</c:v>
                </c:pt>
                <c:pt idx="230">
                  <c:v>-9.0030000000000071E-10</c:v>
                </c:pt>
                <c:pt idx="231">
                  <c:v>-8.878000000000007E-10</c:v>
                </c:pt>
                <c:pt idx="232">
                  <c:v>-8.7530000000000069E-10</c:v>
                </c:pt>
                <c:pt idx="233">
                  <c:v>-8.6280000000000047E-10</c:v>
                </c:pt>
                <c:pt idx="234">
                  <c:v>-8.5030000000000067E-10</c:v>
                </c:pt>
                <c:pt idx="235">
                  <c:v>-8.3780000000000046E-10</c:v>
                </c:pt>
                <c:pt idx="236">
                  <c:v>-8.2530000000000045E-10</c:v>
                </c:pt>
                <c:pt idx="237">
                  <c:v>-8.1280000000000034E-10</c:v>
                </c:pt>
                <c:pt idx="238">
                  <c:v>-8.0030000000000043E-10</c:v>
                </c:pt>
                <c:pt idx="239">
                  <c:v>-7.8780000000000042E-10</c:v>
                </c:pt>
                <c:pt idx="240">
                  <c:v>-7.7530000000000041E-10</c:v>
                </c:pt>
                <c:pt idx="241">
                  <c:v>-7.628000000000003E-10</c:v>
                </c:pt>
                <c:pt idx="242">
                  <c:v>-7.5030000000000029E-10</c:v>
                </c:pt>
                <c:pt idx="243">
                  <c:v>-7.3780000000000029E-10</c:v>
                </c:pt>
                <c:pt idx="244">
                  <c:v>-7.2530000000000028E-10</c:v>
                </c:pt>
                <c:pt idx="245">
                  <c:v>-7.1280000000000027E-10</c:v>
                </c:pt>
                <c:pt idx="246">
                  <c:v>-7.0030000000000026E-10</c:v>
                </c:pt>
                <c:pt idx="247">
                  <c:v>-6.8780000000000035E-10</c:v>
                </c:pt>
                <c:pt idx="248">
                  <c:v>-6.7530000000000035E-10</c:v>
                </c:pt>
                <c:pt idx="249">
                  <c:v>-6.6280000000000034E-10</c:v>
                </c:pt>
                <c:pt idx="250">
                  <c:v>-6.5030000000000033E-10</c:v>
                </c:pt>
                <c:pt idx="251">
                  <c:v>-6.3780000000000032E-10</c:v>
                </c:pt>
                <c:pt idx="252">
                  <c:v>-6.2530000000000031E-10</c:v>
                </c:pt>
                <c:pt idx="253">
                  <c:v>-6.128000000000002E-10</c:v>
                </c:pt>
                <c:pt idx="254">
                  <c:v>-6.0030000000000029E-10</c:v>
                </c:pt>
                <c:pt idx="255">
                  <c:v>-5.8780000000000029E-10</c:v>
                </c:pt>
                <c:pt idx="256">
                  <c:v>-5.7530000000000028E-10</c:v>
                </c:pt>
                <c:pt idx="257">
                  <c:v>-5.6280000000000017E-10</c:v>
                </c:pt>
                <c:pt idx="258">
                  <c:v>-5.5030000000000026E-10</c:v>
                </c:pt>
                <c:pt idx="259">
                  <c:v>-5.3780000000000036E-10</c:v>
                </c:pt>
                <c:pt idx="260">
                  <c:v>-5.2530000000000035E-10</c:v>
                </c:pt>
                <c:pt idx="261">
                  <c:v>-5.1280000000000024E-10</c:v>
                </c:pt>
                <c:pt idx="262">
                  <c:v>-5.0030000000000033E-10</c:v>
                </c:pt>
                <c:pt idx="263">
                  <c:v>-4.8780000000000032E-10</c:v>
                </c:pt>
                <c:pt idx="264">
                  <c:v>-4.7530000000000031E-10</c:v>
                </c:pt>
                <c:pt idx="265">
                  <c:v>-4.628000000000001E-10</c:v>
                </c:pt>
                <c:pt idx="266">
                  <c:v>-4.5030000000000019E-10</c:v>
                </c:pt>
                <c:pt idx="267">
                  <c:v>-4.3780000000000018E-10</c:v>
                </c:pt>
                <c:pt idx="268">
                  <c:v>-4.2530000000000023E-10</c:v>
                </c:pt>
                <c:pt idx="269">
                  <c:v>-4.1280000000000017E-10</c:v>
                </c:pt>
                <c:pt idx="270">
                  <c:v>-4.0030000000000021E-10</c:v>
                </c:pt>
                <c:pt idx="271">
                  <c:v>-3.878000000000002E-10</c:v>
                </c:pt>
                <c:pt idx="272">
                  <c:v>-3.7530000000000019E-10</c:v>
                </c:pt>
                <c:pt idx="273">
                  <c:v>-3.6280000000000024E-10</c:v>
                </c:pt>
                <c:pt idx="274">
                  <c:v>-3.5030000000000023E-10</c:v>
                </c:pt>
                <c:pt idx="275">
                  <c:v>-3.3780000000000017E-10</c:v>
                </c:pt>
                <c:pt idx="276">
                  <c:v>-3.2530000000000021E-10</c:v>
                </c:pt>
                <c:pt idx="277">
                  <c:v>-3.128000000000002E-10</c:v>
                </c:pt>
                <c:pt idx="278">
                  <c:v>-3.0030000000000014E-10</c:v>
                </c:pt>
                <c:pt idx="279">
                  <c:v>-2.8780000000000013E-10</c:v>
                </c:pt>
                <c:pt idx="280">
                  <c:v>-2.7530000000000018E-10</c:v>
                </c:pt>
                <c:pt idx="281">
                  <c:v>-2.6280000000000017E-10</c:v>
                </c:pt>
                <c:pt idx="282">
                  <c:v>-2.5030000000000016E-10</c:v>
                </c:pt>
                <c:pt idx="283">
                  <c:v>-2.378000000000001E-10</c:v>
                </c:pt>
                <c:pt idx="284">
                  <c:v>-2.2530000000000009E-10</c:v>
                </c:pt>
                <c:pt idx="285">
                  <c:v>-2.1280000000000013E-10</c:v>
                </c:pt>
                <c:pt idx="286">
                  <c:v>-2.0030000000000013E-10</c:v>
                </c:pt>
                <c:pt idx="287">
                  <c:v>-1.8780000000000006E-10</c:v>
                </c:pt>
                <c:pt idx="288">
                  <c:v>-1.7530000000000008E-10</c:v>
                </c:pt>
                <c:pt idx="289">
                  <c:v>-1.628000000000001E-10</c:v>
                </c:pt>
                <c:pt idx="290">
                  <c:v>-1.5030000000000004E-10</c:v>
                </c:pt>
                <c:pt idx="291">
                  <c:v>-1.3780000000000008E-10</c:v>
                </c:pt>
                <c:pt idx="292">
                  <c:v>-1.2530000000000005E-10</c:v>
                </c:pt>
                <c:pt idx="293">
                  <c:v>-1.1280000000000008E-10</c:v>
                </c:pt>
                <c:pt idx="294">
                  <c:v>-1.0030000000000004E-10</c:v>
                </c:pt>
                <c:pt idx="295">
                  <c:v>-8.7800000000000061E-11</c:v>
                </c:pt>
                <c:pt idx="296">
                  <c:v>-7.5300000000000053E-11</c:v>
                </c:pt>
                <c:pt idx="297">
                  <c:v>-6.2800000000000044E-11</c:v>
                </c:pt>
                <c:pt idx="298">
                  <c:v>-5.0300000000000023E-11</c:v>
                </c:pt>
                <c:pt idx="299">
                  <c:v>-3.7800000000000027E-11</c:v>
                </c:pt>
                <c:pt idx="300">
                  <c:v>-2.5300000000000012E-11</c:v>
                </c:pt>
                <c:pt idx="301">
                  <c:v>-1.2800000000000008E-11</c:v>
                </c:pt>
                <c:pt idx="302">
                  <c:v>-3.0000000000000019E-13</c:v>
                </c:pt>
                <c:pt idx="303">
                  <c:v>1.2200000000000007E-11</c:v>
                </c:pt>
                <c:pt idx="304">
                  <c:v>2.4700000000000012E-11</c:v>
                </c:pt>
                <c:pt idx="305">
                  <c:v>3.7200000000000018E-11</c:v>
                </c:pt>
                <c:pt idx="306">
                  <c:v>4.9700000000000039E-11</c:v>
                </c:pt>
                <c:pt idx="307">
                  <c:v>6.2200000000000041E-11</c:v>
                </c:pt>
                <c:pt idx="308">
                  <c:v>7.4700000000000037E-11</c:v>
                </c:pt>
                <c:pt idx="309">
                  <c:v>8.7200000000000058E-11</c:v>
                </c:pt>
                <c:pt idx="310">
                  <c:v>9.9700000000000067E-11</c:v>
                </c:pt>
                <c:pt idx="311">
                  <c:v>1.1220000000000008E-10</c:v>
                </c:pt>
                <c:pt idx="312">
                  <c:v>1.2470000000000005E-10</c:v>
                </c:pt>
                <c:pt idx="313">
                  <c:v>1.3720000000000008E-10</c:v>
                </c:pt>
                <c:pt idx="314">
                  <c:v>1.4970000000000006E-10</c:v>
                </c:pt>
                <c:pt idx="315">
                  <c:v>1.6220000000000004E-10</c:v>
                </c:pt>
                <c:pt idx="316">
                  <c:v>1.7470000000000008E-10</c:v>
                </c:pt>
                <c:pt idx="317">
                  <c:v>1.8720000000000011E-10</c:v>
                </c:pt>
                <c:pt idx="318">
                  <c:v>1.997000000000001E-10</c:v>
                </c:pt>
                <c:pt idx="319">
                  <c:v>2.122000000000001E-10</c:v>
                </c:pt>
                <c:pt idx="320">
                  <c:v>2.2470000000000016E-10</c:v>
                </c:pt>
                <c:pt idx="321">
                  <c:v>2.3720000000000007E-10</c:v>
                </c:pt>
                <c:pt idx="322">
                  <c:v>2.4970000000000008E-10</c:v>
                </c:pt>
                <c:pt idx="323">
                  <c:v>2.6220000000000014E-10</c:v>
                </c:pt>
                <c:pt idx="324">
                  <c:v>2.7470000000000015E-10</c:v>
                </c:pt>
                <c:pt idx="325">
                  <c:v>2.872000000000001E-10</c:v>
                </c:pt>
                <c:pt idx="326">
                  <c:v>2.9970000000000016E-10</c:v>
                </c:pt>
                <c:pt idx="327">
                  <c:v>3.1220000000000017E-10</c:v>
                </c:pt>
                <c:pt idx="328">
                  <c:v>3.2470000000000018E-10</c:v>
                </c:pt>
                <c:pt idx="329">
                  <c:v>3.3720000000000014E-10</c:v>
                </c:pt>
                <c:pt idx="330">
                  <c:v>3.4970000000000015E-10</c:v>
                </c:pt>
                <c:pt idx="331">
                  <c:v>3.6220000000000021E-10</c:v>
                </c:pt>
                <c:pt idx="332">
                  <c:v>3.7470000000000022E-10</c:v>
                </c:pt>
                <c:pt idx="333">
                  <c:v>3.8720000000000017E-10</c:v>
                </c:pt>
                <c:pt idx="334">
                  <c:v>3.9970000000000018E-10</c:v>
                </c:pt>
                <c:pt idx="335">
                  <c:v>4.1220000000000014E-10</c:v>
                </c:pt>
                <c:pt idx="336">
                  <c:v>4.2470000000000025E-10</c:v>
                </c:pt>
                <c:pt idx="337">
                  <c:v>4.3720000000000021E-10</c:v>
                </c:pt>
                <c:pt idx="338">
                  <c:v>4.4970000000000022E-10</c:v>
                </c:pt>
                <c:pt idx="339">
                  <c:v>4.6220000000000017E-10</c:v>
                </c:pt>
                <c:pt idx="340">
                  <c:v>4.7470000000000023E-10</c:v>
                </c:pt>
                <c:pt idx="341">
                  <c:v>4.8720000000000024E-10</c:v>
                </c:pt>
                <c:pt idx="342">
                  <c:v>4.9970000000000025E-10</c:v>
                </c:pt>
                <c:pt idx="343">
                  <c:v>5.1220000000000026E-10</c:v>
                </c:pt>
                <c:pt idx="344">
                  <c:v>5.2470000000000027E-10</c:v>
                </c:pt>
                <c:pt idx="345">
                  <c:v>5.3720000000000027E-10</c:v>
                </c:pt>
                <c:pt idx="346">
                  <c:v>5.4970000000000028E-10</c:v>
                </c:pt>
                <c:pt idx="347">
                  <c:v>5.6220000000000019E-10</c:v>
                </c:pt>
                <c:pt idx="348">
                  <c:v>5.747000000000003E-10</c:v>
                </c:pt>
                <c:pt idx="349">
                  <c:v>5.8720000000000031E-10</c:v>
                </c:pt>
                <c:pt idx="350">
                  <c:v>5.9970000000000032E-10</c:v>
                </c:pt>
                <c:pt idx="351">
                  <c:v>6.1220000000000022E-10</c:v>
                </c:pt>
                <c:pt idx="352">
                  <c:v>6.2470000000000033E-10</c:v>
                </c:pt>
                <c:pt idx="353">
                  <c:v>6.3720000000000034E-10</c:v>
                </c:pt>
                <c:pt idx="354">
                  <c:v>6.4970000000000035E-10</c:v>
                </c:pt>
                <c:pt idx="355">
                  <c:v>6.6220000000000036E-10</c:v>
                </c:pt>
                <c:pt idx="356">
                  <c:v>6.7470000000000037E-10</c:v>
                </c:pt>
                <c:pt idx="357">
                  <c:v>6.8720000000000038E-10</c:v>
                </c:pt>
                <c:pt idx="358">
                  <c:v>6.9970000000000039E-10</c:v>
                </c:pt>
                <c:pt idx="359">
                  <c:v>7.1220000000000029E-10</c:v>
                </c:pt>
                <c:pt idx="360">
                  <c:v>7.247000000000004E-10</c:v>
                </c:pt>
                <c:pt idx="361">
                  <c:v>7.3720000000000041E-10</c:v>
                </c:pt>
                <c:pt idx="362">
                  <c:v>7.4970000000000042E-10</c:v>
                </c:pt>
                <c:pt idx="363">
                  <c:v>7.6220000000000033E-10</c:v>
                </c:pt>
                <c:pt idx="364">
                  <c:v>7.7470000000000044E-10</c:v>
                </c:pt>
                <c:pt idx="365">
                  <c:v>7.8720000000000045E-10</c:v>
                </c:pt>
                <c:pt idx="366">
                  <c:v>7.9970000000000045E-10</c:v>
                </c:pt>
                <c:pt idx="367">
                  <c:v>8.1220000000000046E-10</c:v>
                </c:pt>
                <c:pt idx="368">
                  <c:v>8.2470000000000047E-10</c:v>
                </c:pt>
                <c:pt idx="369">
                  <c:v>8.3720000000000058E-10</c:v>
                </c:pt>
                <c:pt idx="370">
                  <c:v>8.4970000000000059E-10</c:v>
                </c:pt>
                <c:pt idx="371">
                  <c:v>8.622000000000005E-10</c:v>
                </c:pt>
                <c:pt idx="372">
                  <c:v>8.7470000000000061E-10</c:v>
                </c:pt>
                <c:pt idx="373">
                  <c:v>8.8720000000000062E-10</c:v>
                </c:pt>
                <c:pt idx="374">
                  <c:v>8.9970000000000052E-10</c:v>
                </c:pt>
                <c:pt idx="375">
                  <c:v>9.1220000000000053E-10</c:v>
                </c:pt>
                <c:pt idx="376">
                  <c:v>9.2470000000000033E-10</c:v>
                </c:pt>
                <c:pt idx="377">
                  <c:v>9.3720000000000065E-10</c:v>
                </c:pt>
                <c:pt idx="378">
                  <c:v>9.4970000000000076E-10</c:v>
                </c:pt>
                <c:pt idx="379">
                  <c:v>9.6220000000000046E-10</c:v>
                </c:pt>
                <c:pt idx="380">
                  <c:v>9.7470000000000057E-10</c:v>
                </c:pt>
                <c:pt idx="381">
                  <c:v>9.8720000000000069E-10</c:v>
                </c:pt>
                <c:pt idx="382">
                  <c:v>9.997000000000008E-10</c:v>
                </c:pt>
                <c:pt idx="383">
                  <c:v>1.0122000000000005E-9</c:v>
                </c:pt>
                <c:pt idx="384">
                  <c:v>1.0247000000000004E-9</c:v>
                </c:pt>
                <c:pt idx="385">
                  <c:v>1.0372000000000005E-9</c:v>
                </c:pt>
                <c:pt idx="386">
                  <c:v>1.0497000000000004E-9</c:v>
                </c:pt>
                <c:pt idx="387">
                  <c:v>1.0622000000000003E-9</c:v>
                </c:pt>
                <c:pt idx="388">
                  <c:v>1.0747000000000004E-9</c:v>
                </c:pt>
                <c:pt idx="389">
                  <c:v>1.0872000000000003E-9</c:v>
                </c:pt>
                <c:pt idx="390">
                  <c:v>1.0997000000000005E-9</c:v>
                </c:pt>
                <c:pt idx="391">
                  <c:v>1.1122000000000004E-9</c:v>
                </c:pt>
                <c:pt idx="392">
                  <c:v>1.1247000000000007E-9</c:v>
                </c:pt>
                <c:pt idx="393">
                  <c:v>1.1372000000000006E-9</c:v>
                </c:pt>
                <c:pt idx="394">
                  <c:v>1.1497000000000005E-9</c:v>
                </c:pt>
                <c:pt idx="395">
                  <c:v>1.1622000000000008E-9</c:v>
                </c:pt>
                <c:pt idx="396">
                  <c:v>1.1747000000000007E-9</c:v>
                </c:pt>
                <c:pt idx="397">
                  <c:v>1.1872000000000006E-9</c:v>
                </c:pt>
                <c:pt idx="398">
                  <c:v>1.1997000000000003E-9</c:v>
                </c:pt>
                <c:pt idx="399">
                  <c:v>1.2122000000000006E-9</c:v>
                </c:pt>
                <c:pt idx="400">
                  <c:v>1.2247000000000003E-9</c:v>
                </c:pt>
              </c:numCache>
            </c:numRef>
          </c:xVal>
          <c:yVal>
            <c:numRef>
              <c:f>'C:\Users\Lu\Fast Timing\07082012\4mm^2\ZVA&amp;AM\1750V\[T3155.csv]T3155'!$J$100:$J$500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0.23405999999999999</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439168"/>
        <c:axId val="98440704"/>
      </c:scatterChart>
      <c:valAx>
        <c:axId val="98439168"/>
        <c:scaling>
          <c:orientation val="minMax"/>
        </c:scaling>
        <c:axPos val="b"/>
        <c:numFmt formatCode="General" sourceLinked="1"/>
        <c:tickLblPos val="nextTo"/>
        <c:crossAx val="98440704"/>
        <c:crosses val="autoZero"/>
        <c:crossBetween val="midCat"/>
      </c:valAx>
      <c:valAx>
        <c:axId val="98440704"/>
        <c:scaling>
          <c:orientation val="minMax"/>
        </c:scaling>
        <c:axPos val="l"/>
        <c:majorGridlines/>
        <c:numFmt formatCode="General" sourceLinked="1"/>
        <c:tickLblPos val="nextTo"/>
        <c:crossAx val="98439168"/>
        <c:crosses val="autoZero"/>
        <c:crossBetween val="midCat"/>
      </c:valAx>
    </c:plotArea>
    <c:plotVisOnly val="1"/>
    <c:dispBlanksAs val="gap"/>
  </c:chart>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Timing\07082012\4mm^2\ZVA&amp;AM\1750V\[T3399.csv]T3399'!$A$100:$A$500</c:f>
              <c:numCache>
                <c:formatCode>General</c:formatCode>
                <c:ptCount val="401"/>
                <c:pt idx="0">
                  <c:v>-3.7721000000000019E-9</c:v>
                </c:pt>
                <c:pt idx="1">
                  <c:v>-3.7596000000000018E-9</c:v>
                </c:pt>
                <c:pt idx="2">
                  <c:v>-3.7471000000000025E-9</c:v>
                </c:pt>
                <c:pt idx="3">
                  <c:v>-3.7346000000000016E-9</c:v>
                </c:pt>
                <c:pt idx="4">
                  <c:v>-3.7221000000000019E-9</c:v>
                </c:pt>
                <c:pt idx="5">
                  <c:v>-3.7096000000000017E-9</c:v>
                </c:pt>
                <c:pt idx="6">
                  <c:v>-3.697100000000002E-9</c:v>
                </c:pt>
                <c:pt idx="7">
                  <c:v>-3.6846000000000019E-9</c:v>
                </c:pt>
                <c:pt idx="8">
                  <c:v>-3.6721000000000018E-9</c:v>
                </c:pt>
                <c:pt idx="9">
                  <c:v>-3.6596000000000017E-9</c:v>
                </c:pt>
                <c:pt idx="10">
                  <c:v>-3.647100000000002E-9</c:v>
                </c:pt>
                <c:pt idx="11">
                  <c:v>-3.6346000000000015E-9</c:v>
                </c:pt>
                <c:pt idx="12">
                  <c:v>-3.6221000000000018E-9</c:v>
                </c:pt>
                <c:pt idx="13">
                  <c:v>-3.6096000000000017E-9</c:v>
                </c:pt>
                <c:pt idx="14">
                  <c:v>-3.5971000000000016E-9</c:v>
                </c:pt>
                <c:pt idx="15">
                  <c:v>-3.5846000000000019E-9</c:v>
                </c:pt>
                <c:pt idx="16">
                  <c:v>-3.5721000000000018E-9</c:v>
                </c:pt>
                <c:pt idx="17">
                  <c:v>-3.5596000000000012E-9</c:v>
                </c:pt>
                <c:pt idx="18">
                  <c:v>-3.5471000000000015E-9</c:v>
                </c:pt>
                <c:pt idx="19">
                  <c:v>-3.5346000000000014E-9</c:v>
                </c:pt>
                <c:pt idx="20">
                  <c:v>-3.5221000000000017E-9</c:v>
                </c:pt>
                <c:pt idx="21">
                  <c:v>-3.5096000000000016E-9</c:v>
                </c:pt>
                <c:pt idx="22">
                  <c:v>-3.4971000000000015E-9</c:v>
                </c:pt>
                <c:pt idx="23">
                  <c:v>-3.4846000000000018E-9</c:v>
                </c:pt>
                <c:pt idx="24">
                  <c:v>-3.4721000000000013E-9</c:v>
                </c:pt>
                <c:pt idx="25">
                  <c:v>-3.4596000000000012E-9</c:v>
                </c:pt>
                <c:pt idx="26">
                  <c:v>-3.4471000000000015E-9</c:v>
                </c:pt>
                <c:pt idx="27">
                  <c:v>-3.4346000000000014E-9</c:v>
                </c:pt>
                <c:pt idx="28">
                  <c:v>-3.4221000000000017E-9</c:v>
                </c:pt>
                <c:pt idx="29">
                  <c:v>-3.4096000000000015E-9</c:v>
                </c:pt>
                <c:pt idx="30">
                  <c:v>-3.3971000000000018E-9</c:v>
                </c:pt>
                <c:pt idx="31">
                  <c:v>-3.3846000000000013E-9</c:v>
                </c:pt>
                <c:pt idx="32">
                  <c:v>-3.3721000000000012E-9</c:v>
                </c:pt>
                <c:pt idx="33">
                  <c:v>-3.3596000000000011E-9</c:v>
                </c:pt>
                <c:pt idx="34">
                  <c:v>-3.3471000000000018E-9</c:v>
                </c:pt>
                <c:pt idx="35">
                  <c:v>-3.3346000000000013E-9</c:v>
                </c:pt>
                <c:pt idx="36">
                  <c:v>-3.3221000000000012E-9</c:v>
                </c:pt>
                <c:pt idx="37">
                  <c:v>-3.3096000000000015E-9</c:v>
                </c:pt>
                <c:pt idx="38">
                  <c:v>-3.2971000000000022E-9</c:v>
                </c:pt>
                <c:pt idx="39">
                  <c:v>-3.2846000000000017E-9</c:v>
                </c:pt>
                <c:pt idx="40">
                  <c:v>-3.2721000000000011E-9</c:v>
                </c:pt>
                <c:pt idx="41">
                  <c:v>-3.2596000000000014E-9</c:v>
                </c:pt>
                <c:pt idx="42">
                  <c:v>-3.2471000000000022E-9</c:v>
                </c:pt>
                <c:pt idx="43">
                  <c:v>-3.2346000000000016E-9</c:v>
                </c:pt>
                <c:pt idx="44">
                  <c:v>-3.2221000000000015E-9</c:v>
                </c:pt>
                <c:pt idx="45">
                  <c:v>-3.2096000000000014E-9</c:v>
                </c:pt>
                <c:pt idx="46">
                  <c:v>-3.1971000000000017E-9</c:v>
                </c:pt>
                <c:pt idx="47">
                  <c:v>-3.1846000000000016E-9</c:v>
                </c:pt>
                <c:pt idx="48">
                  <c:v>-3.1721000000000011E-9</c:v>
                </c:pt>
                <c:pt idx="49">
                  <c:v>-3.1596000000000014E-9</c:v>
                </c:pt>
                <c:pt idx="50">
                  <c:v>-3.1471000000000021E-9</c:v>
                </c:pt>
                <c:pt idx="51">
                  <c:v>-3.1346000000000016E-9</c:v>
                </c:pt>
                <c:pt idx="52">
                  <c:v>-3.122100000000001E-9</c:v>
                </c:pt>
                <c:pt idx="53">
                  <c:v>-3.1096000000000013E-9</c:v>
                </c:pt>
                <c:pt idx="54">
                  <c:v>-3.0971000000000016E-9</c:v>
                </c:pt>
                <c:pt idx="55">
                  <c:v>-3.0846000000000015E-9</c:v>
                </c:pt>
                <c:pt idx="56">
                  <c:v>-3.0721000000000014E-9</c:v>
                </c:pt>
                <c:pt idx="57">
                  <c:v>-3.0596000000000013E-9</c:v>
                </c:pt>
                <c:pt idx="58">
                  <c:v>-3.047100000000002E-9</c:v>
                </c:pt>
                <c:pt idx="59">
                  <c:v>-3.0346000000000011E-9</c:v>
                </c:pt>
                <c:pt idx="60">
                  <c:v>-3.0221000000000014E-9</c:v>
                </c:pt>
                <c:pt idx="61">
                  <c:v>-3.0096000000000013E-9</c:v>
                </c:pt>
                <c:pt idx="62">
                  <c:v>-2.9971000000000012E-9</c:v>
                </c:pt>
                <c:pt idx="63">
                  <c:v>-2.9846000000000015E-9</c:v>
                </c:pt>
                <c:pt idx="64">
                  <c:v>-2.9721000000000013E-9</c:v>
                </c:pt>
                <c:pt idx="65">
                  <c:v>-2.9596000000000012E-9</c:v>
                </c:pt>
                <c:pt idx="66">
                  <c:v>-2.9471000000000011E-9</c:v>
                </c:pt>
                <c:pt idx="67">
                  <c:v>-2.934600000000001E-9</c:v>
                </c:pt>
                <c:pt idx="68">
                  <c:v>-2.9221000000000013E-9</c:v>
                </c:pt>
                <c:pt idx="69">
                  <c:v>-2.9096000000000012E-9</c:v>
                </c:pt>
                <c:pt idx="70">
                  <c:v>-2.8971000000000011E-9</c:v>
                </c:pt>
                <c:pt idx="71">
                  <c:v>-2.8846000000000014E-9</c:v>
                </c:pt>
                <c:pt idx="72">
                  <c:v>-2.8721000000000013E-9</c:v>
                </c:pt>
                <c:pt idx="73">
                  <c:v>-2.8596000000000008E-9</c:v>
                </c:pt>
                <c:pt idx="74">
                  <c:v>-2.8471000000000011E-9</c:v>
                </c:pt>
                <c:pt idx="75">
                  <c:v>-2.8346000000000009E-9</c:v>
                </c:pt>
                <c:pt idx="76">
                  <c:v>-2.8221000000000012E-9</c:v>
                </c:pt>
                <c:pt idx="77">
                  <c:v>-2.8096000000000011E-9</c:v>
                </c:pt>
                <c:pt idx="78">
                  <c:v>-2.7971000000000018E-9</c:v>
                </c:pt>
                <c:pt idx="79">
                  <c:v>-2.7846000000000017E-9</c:v>
                </c:pt>
                <c:pt idx="80">
                  <c:v>-2.7721000000000012E-9</c:v>
                </c:pt>
                <c:pt idx="81">
                  <c:v>-2.7596000000000011E-9</c:v>
                </c:pt>
                <c:pt idx="82">
                  <c:v>-2.7471000000000018E-9</c:v>
                </c:pt>
                <c:pt idx="83">
                  <c:v>-2.7346000000000013E-9</c:v>
                </c:pt>
                <c:pt idx="84">
                  <c:v>-2.7221000000000012E-9</c:v>
                </c:pt>
                <c:pt idx="85">
                  <c:v>-2.7096000000000015E-9</c:v>
                </c:pt>
                <c:pt idx="86">
                  <c:v>-2.6971000000000018E-9</c:v>
                </c:pt>
                <c:pt idx="87">
                  <c:v>-2.6846000000000013E-9</c:v>
                </c:pt>
                <c:pt idx="88">
                  <c:v>-2.6721000000000007E-9</c:v>
                </c:pt>
                <c:pt idx="89">
                  <c:v>-2.659600000000001E-9</c:v>
                </c:pt>
                <c:pt idx="90">
                  <c:v>-2.6471000000000017E-9</c:v>
                </c:pt>
                <c:pt idx="91">
                  <c:v>-2.6346000000000012E-9</c:v>
                </c:pt>
                <c:pt idx="92">
                  <c:v>-2.6221000000000011E-9</c:v>
                </c:pt>
                <c:pt idx="93">
                  <c:v>-2.6096000000000014E-9</c:v>
                </c:pt>
                <c:pt idx="94">
                  <c:v>-2.5971000000000013E-9</c:v>
                </c:pt>
                <c:pt idx="95">
                  <c:v>-2.5846000000000012E-9</c:v>
                </c:pt>
                <c:pt idx="96">
                  <c:v>-2.5721000000000007E-9</c:v>
                </c:pt>
                <c:pt idx="97">
                  <c:v>-2.559600000000001E-9</c:v>
                </c:pt>
                <c:pt idx="98">
                  <c:v>-2.5471000000000017E-9</c:v>
                </c:pt>
                <c:pt idx="99">
                  <c:v>-2.5346000000000012E-9</c:v>
                </c:pt>
                <c:pt idx="100">
                  <c:v>-2.5221000000000006E-9</c:v>
                </c:pt>
                <c:pt idx="101">
                  <c:v>-2.5096000000000009E-9</c:v>
                </c:pt>
                <c:pt idx="102">
                  <c:v>-2.4971000000000012E-9</c:v>
                </c:pt>
                <c:pt idx="103">
                  <c:v>-2.4846000000000011E-9</c:v>
                </c:pt>
                <c:pt idx="104">
                  <c:v>-2.472100000000001E-9</c:v>
                </c:pt>
                <c:pt idx="105">
                  <c:v>-2.4596000000000009E-9</c:v>
                </c:pt>
                <c:pt idx="106">
                  <c:v>-2.4471000000000016E-9</c:v>
                </c:pt>
                <c:pt idx="107">
                  <c:v>-2.4346000000000007E-9</c:v>
                </c:pt>
                <c:pt idx="108">
                  <c:v>-2.422100000000001E-9</c:v>
                </c:pt>
                <c:pt idx="109">
                  <c:v>-2.4096000000000009E-9</c:v>
                </c:pt>
                <c:pt idx="110">
                  <c:v>-2.3971000000000007E-9</c:v>
                </c:pt>
                <c:pt idx="111">
                  <c:v>-2.3846000000000011E-9</c:v>
                </c:pt>
                <c:pt idx="112">
                  <c:v>-2.3721000000000009E-9</c:v>
                </c:pt>
                <c:pt idx="113">
                  <c:v>-2.3596000000000008E-9</c:v>
                </c:pt>
                <c:pt idx="114">
                  <c:v>-2.3471000000000007E-9</c:v>
                </c:pt>
                <c:pt idx="115">
                  <c:v>-2.3346000000000006E-9</c:v>
                </c:pt>
                <c:pt idx="116">
                  <c:v>-2.3221000000000009E-9</c:v>
                </c:pt>
                <c:pt idx="117">
                  <c:v>-2.3096000000000008E-9</c:v>
                </c:pt>
                <c:pt idx="118">
                  <c:v>-2.2971000000000011E-9</c:v>
                </c:pt>
                <c:pt idx="119">
                  <c:v>-2.2846000000000014E-9</c:v>
                </c:pt>
                <c:pt idx="120">
                  <c:v>-2.2721000000000013E-9</c:v>
                </c:pt>
                <c:pt idx="121">
                  <c:v>-2.2596000000000008E-9</c:v>
                </c:pt>
                <c:pt idx="122">
                  <c:v>-2.2471000000000011E-9</c:v>
                </c:pt>
                <c:pt idx="123">
                  <c:v>-2.2346000000000009E-9</c:v>
                </c:pt>
                <c:pt idx="124">
                  <c:v>-2.2221000000000012E-9</c:v>
                </c:pt>
                <c:pt idx="125">
                  <c:v>-2.2096000000000011E-9</c:v>
                </c:pt>
                <c:pt idx="126">
                  <c:v>-2.1971000000000014E-9</c:v>
                </c:pt>
                <c:pt idx="127">
                  <c:v>-2.1846000000000013E-9</c:v>
                </c:pt>
                <c:pt idx="128">
                  <c:v>-2.1721000000000008E-9</c:v>
                </c:pt>
                <c:pt idx="129">
                  <c:v>-2.1596000000000007E-9</c:v>
                </c:pt>
                <c:pt idx="130">
                  <c:v>-2.1471000000000014E-9</c:v>
                </c:pt>
                <c:pt idx="131">
                  <c:v>-2.1346000000000009E-9</c:v>
                </c:pt>
                <c:pt idx="132">
                  <c:v>-2.1221000000000008E-9</c:v>
                </c:pt>
                <c:pt idx="133">
                  <c:v>-2.1096000000000011E-9</c:v>
                </c:pt>
                <c:pt idx="134">
                  <c:v>-2.0971000000000014E-9</c:v>
                </c:pt>
                <c:pt idx="135">
                  <c:v>-2.0846000000000008E-9</c:v>
                </c:pt>
                <c:pt idx="136">
                  <c:v>-2.0721000000000003E-9</c:v>
                </c:pt>
                <c:pt idx="137">
                  <c:v>-2.0596000000000006E-9</c:v>
                </c:pt>
                <c:pt idx="138">
                  <c:v>-2.0471000000000013E-9</c:v>
                </c:pt>
                <c:pt idx="139">
                  <c:v>-2.0346000000000008E-9</c:v>
                </c:pt>
                <c:pt idx="140">
                  <c:v>-2.0221000000000007E-9</c:v>
                </c:pt>
                <c:pt idx="141">
                  <c:v>-2.009600000000001E-9</c:v>
                </c:pt>
                <c:pt idx="142">
                  <c:v>-1.9971000000000009E-9</c:v>
                </c:pt>
                <c:pt idx="143">
                  <c:v>-1.9846000000000012E-9</c:v>
                </c:pt>
                <c:pt idx="144">
                  <c:v>-1.9721000000000011E-9</c:v>
                </c:pt>
                <c:pt idx="145">
                  <c:v>-1.959600000000001E-9</c:v>
                </c:pt>
                <c:pt idx="146">
                  <c:v>-1.9471000000000009E-9</c:v>
                </c:pt>
                <c:pt idx="147">
                  <c:v>-1.9346000000000007E-9</c:v>
                </c:pt>
                <c:pt idx="148">
                  <c:v>-1.922100000000001E-9</c:v>
                </c:pt>
                <c:pt idx="149">
                  <c:v>-1.9096000000000009E-9</c:v>
                </c:pt>
                <c:pt idx="150">
                  <c:v>-1.8971000000000008E-9</c:v>
                </c:pt>
                <c:pt idx="151">
                  <c:v>-1.8846000000000007E-9</c:v>
                </c:pt>
                <c:pt idx="152">
                  <c:v>-1.8721000000000014E-9</c:v>
                </c:pt>
                <c:pt idx="153">
                  <c:v>-1.8596000000000009E-9</c:v>
                </c:pt>
                <c:pt idx="154">
                  <c:v>-1.8471000000000008E-9</c:v>
                </c:pt>
                <c:pt idx="155">
                  <c:v>-1.8346000000000009E-9</c:v>
                </c:pt>
                <c:pt idx="156">
                  <c:v>-1.8221000000000008E-9</c:v>
                </c:pt>
                <c:pt idx="157">
                  <c:v>-1.8096000000000009E-9</c:v>
                </c:pt>
                <c:pt idx="158">
                  <c:v>-1.7971000000000005E-9</c:v>
                </c:pt>
                <c:pt idx="159">
                  <c:v>-1.7846000000000008E-9</c:v>
                </c:pt>
                <c:pt idx="160">
                  <c:v>-1.7721000000000007E-9</c:v>
                </c:pt>
                <c:pt idx="161">
                  <c:v>-1.7596000000000006E-9</c:v>
                </c:pt>
                <c:pt idx="162">
                  <c:v>-1.7471000000000007E-9</c:v>
                </c:pt>
                <c:pt idx="163">
                  <c:v>-1.7346000000000008E-9</c:v>
                </c:pt>
                <c:pt idx="164">
                  <c:v>-1.7221000000000009E-9</c:v>
                </c:pt>
                <c:pt idx="165">
                  <c:v>-1.7096000000000006E-9</c:v>
                </c:pt>
                <c:pt idx="166">
                  <c:v>-1.6971000000000009E-9</c:v>
                </c:pt>
                <c:pt idx="167">
                  <c:v>-1.684600000000001E-9</c:v>
                </c:pt>
                <c:pt idx="168">
                  <c:v>-1.6721000000000009E-9</c:v>
                </c:pt>
                <c:pt idx="169">
                  <c:v>-1.6596000000000006E-9</c:v>
                </c:pt>
                <c:pt idx="170">
                  <c:v>-1.6471000000000009E-9</c:v>
                </c:pt>
                <c:pt idx="171">
                  <c:v>-1.6346000000000007E-9</c:v>
                </c:pt>
                <c:pt idx="172">
                  <c:v>-1.6221000000000008E-9</c:v>
                </c:pt>
                <c:pt idx="173">
                  <c:v>-1.6096000000000005E-9</c:v>
                </c:pt>
                <c:pt idx="174">
                  <c:v>-1.5971000000000008E-9</c:v>
                </c:pt>
                <c:pt idx="175">
                  <c:v>-1.5846000000000007E-9</c:v>
                </c:pt>
                <c:pt idx="176">
                  <c:v>-1.5721000000000008E-9</c:v>
                </c:pt>
                <c:pt idx="177">
                  <c:v>-1.5596000000000007E-9</c:v>
                </c:pt>
                <c:pt idx="178">
                  <c:v>-1.5471000000000008E-9</c:v>
                </c:pt>
                <c:pt idx="179">
                  <c:v>-1.5346000000000007E-9</c:v>
                </c:pt>
                <c:pt idx="180">
                  <c:v>-1.5221000000000006E-9</c:v>
                </c:pt>
                <c:pt idx="181">
                  <c:v>-1.5096000000000007E-9</c:v>
                </c:pt>
                <c:pt idx="182">
                  <c:v>-1.4971000000000003E-9</c:v>
                </c:pt>
                <c:pt idx="183">
                  <c:v>-1.4846000000000006E-9</c:v>
                </c:pt>
                <c:pt idx="184">
                  <c:v>-1.4721000000000005E-9</c:v>
                </c:pt>
                <c:pt idx="185">
                  <c:v>-1.4596000000000004E-9</c:v>
                </c:pt>
                <c:pt idx="186">
                  <c:v>-1.4471000000000005E-9</c:v>
                </c:pt>
                <c:pt idx="187">
                  <c:v>-1.4346000000000006E-9</c:v>
                </c:pt>
                <c:pt idx="188">
                  <c:v>-1.4221000000000007E-9</c:v>
                </c:pt>
                <c:pt idx="189">
                  <c:v>-1.4096000000000004E-9</c:v>
                </c:pt>
                <c:pt idx="190">
                  <c:v>-1.3971000000000007E-9</c:v>
                </c:pt>
                <c:pt idx="191">
                  <c:v>-1.3846000000000008E-9</c:v>
                </c:pt>
                <c:pt idx="192">
                  <c:v>-1.3721000000000009E-9</c:v>
                </c:pt>
                <c:pt idx="193">
                  <c:v>-1.3596000000000004E-9</c:v>
                </c:pt>
                <c:pt idx="194">
                  <c:v>-1.3471000000000007E-9</c:v>
                </c:pt>
                <c:pt idx="195">
                  <c:v>-1.3346000000000005E-9</c:v>
                </c:pt>
                <c:pt idx="196">
                  <c:v>-1.3221000000000006E-9</c:v>
                </c:pt>
                <c:pt idx="197">
                  <c:v>-1.3096000000000003E-9</c:v>
                </c:pt>
                <c:pt idx="198">
                  <c:v>-1.2971000000000006E-9</c:v>
                </c:pt>
                <c:pt idx="199">
                  <c:v>-1.2846000000000005E-9</c:v>
                </c:pt>
                <c:pt idx="200">
                  <c:v>-1.2721000000000006E-9</c:v>
                </c:pt>
                <c:pt idx="201">
                  <c:v>-1.2596000000000005E-9</c:v>
                </c:pt>
                <c:pt idx="202">
                  <c:v>-1.2471000000000006E-9</c:v>
                </c:pt>
                <c:pt idx="203">
                  <c:v>-1.2346000000000005E-9</c:v>
                </c:pt>
                <c:pt idx="204">
                  <c:v>-1.2221000000000004E-9</c:v>
                </c:pt>
                <c:pt idx="205">
                  <c:v>-1.2096000000000005E-9</c:v>
                </c:pt>
                <c:pt idx="206">
                  <c:v>-1.1971000000000003E-9</c:v>
                </c:pt>
                <c:pt idx="207">
                  <c:v>-1.1846000000000006E-9</c:v>
                </c:pt>
                <c:pt idx="208">
                  <c:v>-1.1721000000000005E-9</c:v>
                </c:pt>
                <c:pt idx="209">
                  <c:v>-1.1596000000000006E-9</c:v>
                </c:pt>
                <c:pt idx="210">
                  <c:v>-1.1471000000000005E-9</c:v>
                </c:pt>
                <c:pt idx="211">
                  <c:v>-1.1346000000000006E-9</c:v>
                </c:pt>
                <c:pt idx="212">
                  <c:v>-1.1221000000000007E-9</c:v>
                </c:pt>
                <c:pt idx="213">
                  <c:v>-1.1096000000000004E-9</c:v>
                </c:pt>
                <c:pt idx="214">
                  <c:v>-1.0971000000000005E-9</c:v>
                </c:pt>
                <c:pt idx="215">
                  <c:v>-1.0846000000000006E-9</c:v>
                </c:pt>
                <c:pt idx="216">
                  <c:v>-1.0721000000000007E-9</c:v>
                </c:pt>
                <c:pt idx="217">
                  <c:v>-1.0596000000000001E-9</c:v>
                </c:pt>
                <c:pt idx="218">
                  <c:v>-1.0471000000000004E-9</c:v>
                </c:pt>
                <c:pt idx="219">
                  <c:v>-1.0346000000000003E-9</c:v>
                </c:pt>
                <c:pt idx="220">
                  <c:v>-1.0221000000000004E-9</c:v>
                </c:pt>
                <c:pt idx="221">
                  <c:v>-1.0096000000000001E-9</c:v>
                </c:pt>
                <c:pt idx="222">
                  <c:v>-9.9710000000000062E-10</c:v>
                </c:pt>
                <c:pt idx="223">
                  <c:v>-9.8460000000000072E-10</c:v>
                </c:pt>
                <c:pt idx="224">
                  <c:v>-9.721000000000006E-10</c:v>
                </c:pt>
                <c:pt idx="225">
                  <c:v>-9.5960000000000049E-10</c:v>
                </c:pt>
                <c:pt idx="226">
                  <c:v>-9.4710000000000079E-10</c:v>
                </c:pt>
                <c:pt idx="227">
                  <c:v>-9.3460000000000047E-10</c:v>
                </c:pt>
                <c:pt idx="228">
                  <c:v>-9.2210000000000057E-10</c:v>
                </c:pt>
                <c:pt idx="229">
                  <c:v>-9.0960000000000056E-10</c:v>
                </c:pt>
                <c:pt idx="230">
                  <c:v>-8.9710000000000055E-10</c:v>
                </c:pt>
                <c:pt idx="231">
                  <c:v>-8.8460000000000054E-10</c:v>
                </c:pt>
                <c:pt idx="232">
                  <c:v>-8.7210000000000033E-10</c:v>
                </c:pt>
                <c:pt idx="233">
                  <c:v>-8.5960000000000053E-10</c:v>
                </c:pt>
                <c:pt idx="234">
                  <c:v>-8.4710000000000052E-10</c:v>
                </c:pt>
                <c:pt idx="235">
                  <c:v>-8.3460000000000082E-10</c:v>
                </c:pt>
                <c:pt idx="236">
                  <c:v>-8.221000000000005E-10</c:v>
                </c:pt>
                <c:pt idx="237">
                  <c:v>-8.096000000000006E-10</c:v>
                </c:pt>
                <c:pt idx="238">
                  <c:v>-7.9710000000000048E-10</c:v>
                </c:pt>
                <c:pt idx="239">
                  <c:v>-7.8460000000000037E-10</c:v>
                </c:pt>
                <c:pt idx="240">
                  <c:v>-7.7210000000000036E-10</c:v>
                </c:pt>
                <c:pt idx="241">
                  <c:v>-7.5960000000000046E-10</c:v>
                </c:pt>
                <c:pt idx="242">
                  <c:v>-7.4710000000000055E-10</c:v>
                </c:pt>
                <c:pt idx="243">
                  <c:v>-7.3460000000000044E-10</c:v>
                </c:pt>
                <c:pt idx="244">
                  <c:v>-7.2210000000000043E-10</c:v>
                </c:pt>
                <c:pt idx="245">
                  <c:v>-7.0960000000000042E-10</c:v>
                </c:pt>
                <c:pt idx="246">
                  <c:v>-6.9710000000000052E-10</c:v>
                </c:pt>
                <c:pt idx="247">
                  <c:v>-6.846000000000003E-10</c:v>
                </c:pt>
                <c:pt idx="248">
                  <c:v>-6.721000000000003E-10</c:v>
                </c:pt>
                <c:pt idx="249">
                  <c:v>-6.5960000000000029E-10</c:v>
                </c:pt>
                <c:pt idx="250">
                  <c:v>-6.4710000000000038E-10</c:v>
                </c:pt>
                <c:pt idx="251">
                  <c:v>-6.3460000000000027E-10</c:v>
                </c:pt>
                <c:pt idx="252">
                  <c:v>-6.2210000000000026E-10</c:v>
                </c:pt>
                <c:pt idx="253">
                  <c:v>-6.0960000000000046E-10</c:v>
                </c:pt>
                <c:pt idx="254">
                  <c:v>-5.9710000000000045E-10</c:v>
                </c:pt>
                <c:pt idx="255">
                  <c:v>-5.8460000000000034E-10</c:v>
                </c:pt>
                <c:pt idx="256">
                  <c:v>-5.7210000000000033E-10</c:v>
                </c:pt>
                <c:pt idx="257">
                  <c:v>-5.5960000000000032E-10</c:v>
                </c:pt>
                <c:pt idx="258">
                  <c:v>-5.4710000000000042E-10</c:v>
                </c:pt>
                <c:pt idx="259">
                  <c:v>-5.346000000000002E-10</c:v>
                </c:pt>
                <c:pt idx="260">
                  <c:v>-5.2210000000000019E-10</c:v>
                </c:pt>
                <c:pt idx="261">
                  <c:v>-5.0960000000000018E-10</c:v>
                </c:pt>
                <c:pt idx="262">
                  <c:v>-4.9710000000000028E-10</c:v>
                </c:pt>
                <c:pt idx="263">
                  <c:v>-4.8460000000000017E-10</c:v>
                </c:pt>
                <c:pt idx="264">
                  <c:v>-4.7210000000000016E-10</c:v>
                </c:pt>
                <c:pt idx="265">
                  <c:v>-4.5960000000000015E-10</c:v>
                </c:pt>
                <c:pt idx="266">
                  <c:v>-4.4710000000000024E-10</c:v>
                </c:pt>
                <c:pt idx="267">
                  <c:v>-4.3460000000000018E-10</c:v>
                </c:pt>
                <c:pt idx="268">
                  <c:v>-4.2210000000000023E-10</c:v>
                </c:pt>
                <c:pt idx="269">
                  <c:v>-4.0960000000000022E-10</c:v>
                </c:pt>
                <c:pt idx="270">
                  <c:v>-3.9710000000000016E-10</c:v>
                </c:pt>
                <c:pt idx="271">
                  <c:v>-3.846000000000002E-10</c:v>
                </c:pt>
                <c:pt idx="272">
                  <c:v>-3.7210000000000019E-10</c:v>
                </c:pt>
                <c:pt idx="273">
                  <c:v>-3.5960000000000019E-10</c:v>
                </c:pt>
                <c:pt idx="274">
                  <c:v>-3.4710000000000018E-10</c:v>
                </c:pt>
                <c:pt idx="275">
                  <c:v>-3.3460000000000017E-10</c:v>
                </c:pt>
                <c:pt idx="276">
                  <c:v>-3.2210000000000021E-10</c:v>
                </c:pt>
                <c:pt idx="277">
                  <c:v>-3.0960000000000015E-10</c:v>
                </c:pt>
                <c:pt idx="278">
                  <c:v>-2.9710000000000014E-10</c:v>
                </c:pt>
                <c:pt idx="279">
                  <c:v>-2.8460000000000013E-10</c:v>
                </c:pt>
                <c:pt idx="280">
                  <c:v>-2.7210000000000018E-10</c:v>
                </c:pt>
                <c:pt idx="281">
                  <c:v>-2.5960000000000012E-10</c:v>
                </c:pt>
                <c:pt idx="282">
                  <c:v>-2.4710000000000011E-10</c:v>
                </c:pt>
                <c:pt idx="283">
                  <c:v>-2.346000000000001E-10</c:v>
                </c:pt>
                <c:pt idx="284">
                  <c:v>-2.2210000000000014E-10</c:v>
                </c:pt>
                <c:pt idx="285">
                  <c:v>-2.0960000000000008E-10</c:v>
                </c:pt>
                <c:pt idx="286">
                  <c:v>-1.9710000000000013E-10</c:v>
                </c:pt>
                <c:pt idx="287">
                  <c:v>-1.8460000000000007E-10</c:v>
                </c:pt>
                <c:pt idx="288">
                  <c:v>-1.7210000000000008E-10</c:v>
                </c:pt>
                <c:pt idx="289">
                  <c:v>-1.596000000000001E-10</c:v>
                </c:pt>
                <c:pt idx="290">
                  <c:v>-1.4710000000000004E-10</c:v>
                </c:pt>
                <c:pt idx="291">
                  <c:v>-1.3460000000000008E-10</c:v>
                </c:pt>
                <c:pt idx="292">
                  <c:v>-1.2210000000000005E-10</c:v>
                </c:pt>
                <c:pt idx="293">
                  <c:v>-1.0960000000000007E-10</c:v>
                </c:pt>
                <c:pt idx="294">
                  <c:v>-9.7100000000000045E-11</c:v>
                </c:pt>
                <c:pt idx="295">
                  <c:v>-8.4600000000000075E-11</c:v>
                </c:pt>
                <c:pt idx="296">
                  <c:v>-7.2100000000000041E-11</c:v>
                </c:pt>
                <c:pt idx="297">
                  <c:v>-5.9600000000000045E-11</c:v>
                </c:pt>
                <c:pt idx="298">
                  <c:v>-4.710000000000003E-11</c:v>
                </c:pt>
                <c:pt idx="299">
                  <c:v>-3.4600000000000021E-11</c:v>
                </c:pt>
                <c:pt idx="300">
                  <c:v>-2.2100000000000013E-11</c:v>
                </c:pt>
                <c:pt idx="301">
                  <c:v>-9.6000000000000076E-12</c:v>
                </c:pt>
                <c:pt idx="302">
                  <c:v>2.9000000000000018E-12</c:v>
                </c:pt>
                <c:pt idx="303">
                  <c:v>1.540000000000001E-11</c:v>
                </c:pt>
                <c:pt idx="304">
                  <c:v>2.7900000000000018E-11</c:v>
                </c:pt>
                <c:pt idx="305">
                  <c:v>4.0400000000000023E-11</c:v>
                </c:pt>
                <c:pt idx="306">
                  <c:v>5.2900000000000032E-11</c:v>
                </c:pt>
                <c:pt idx="307">
                  <c:v>6.540000000000004E-11</c:v>
                </c:pt>
                <c:pt idx="308">
                  <c:v>7.7900000000000049E-11</c:v>
                </c:pt>
                <c:pt idx="309">
                  <c:v>9.0400000000000045E-11</c:v>
                </c:pt>
                <c:pt idx="310">
                  <c:v>1.0290000000000005E-10</c:v>
                </c:pt>
                <c:pt idx="311">
                  <c:v>1.1540000000000007E-10</c:v>
                </c:pt>
                <c:pt idx="312">
                  <c:v>1.2790000000000004E-10</c:v>
                </c:pt>
                <c:pt idx="313">
                  <c:v>1.4040000000000008E-10</c:v>
                </c:pt>
                <c:pt idx="314">
                  <c:v>1.5290000000000009E-10</c:v>
                </c:pt>
                <c:pt idx="315">
                  <c:v>1.6540000000000007E-10</c:v>
                </c:pt>
                <c:pt idx="316">
                  <c:v>1.7790000000000008E-10</c:v>
                </c:pt>
                <c:pt idx="317">
                  <c:v>1.9040000000000011E-10</c:v>
                </c:pt>
                <c:pt idx="318">
                  <c:v>2.029000000000001E-10</c:v>
                </c:pt>
                <c:pt idx="319">
                  <c:v>2.154000000000001E-10</c:v>
                </c:pt>
                <c:pt idx="320">
                  <c:v>2.2790000000000011E-10</c:v>
                </c:pt>
                <c:pt idx="321">
                  <c:v>2.4040000000000012E-10</c:v>
                </c:pt>
                <c:pt idx="322">
                  <c:v>2.5290000000000013E-10</c:v>
                </c:pt>
                <c:pt idx="323">
                  <c:v>2.6540000000000014E-10</c:v>
                </c:pt>
                <c:pt idx="324">
                  <c:v>2.7790000000000015E-10</c:v>
                </c:pt>
                <c:pt idx="325">
                  <c:v>2.9040000000000016E-10</c:v>
                </c:pt>
                <c:pt idx="326">
                  <c:v>3.0290000000000016E-10</c:v>
                </c:pt>
                <c:pt idx="327">
                  <c:v>3.1540000000000017E-10</c:v>
                </c:pt>
                <c:pt idx="328">
                  <c:v>3.2790000000000023E-10</c:v>
                </c:pt>
                <c:pt idx="329">
                  <c:v>3.4040000000000019E-10</c:v>
                </c:pt>
                <c:pt idx="330">
                  <c:v>3.529000000000002E-10</c:v>
                </c:pt>
                <c:pt idx="331">
                  <c:v>3.6540000000000021E-10</c:v>
                </c:pt>
                <c:pt idx="332">
                  <c:v>3.7790000000000021E-10</c:v>
                </c:pt>
                <c:pt idx="333">
                  <c:v>3.9040000000000022E-10</c:v>
                </c:pt>
                <c:pt idx="334">
                  <c:v>4.0290000000000023E-10</c:v>
                </c:pt>
                <c:pt idx="335">
                  <c:v>4.1540000000000014E-10</c:v>
                </c:pt>
                <c:pt idx="336">
                  <c:v>4.2790000000000025E-10</c:v>
                </c:pt>
                <c:pt idx="337">
                  <c:v>4.4040000000000026E-10</c:v>
                </c:pt>
                <c:pt idx="338">
                  <c:v>4.5290000000000027E-10</c:v>
                </c:pt>
                <c:pt idx="339">
                  <c:v>4.6540000000000017E-10</c:v>
                </c:pt>
                <c:pt idx="340">
                  <c:v>4.7790000000000028E-10</c:v>
                </c:pt>
                <c:pt idx="341">
                  <c:v>4.9040000000000029E-10</c:v>
                </c:pt>
                <c:pt idx="342">
                  <c:v>5.029000000000002E-10</c:v>
                </c:pt>
                <c:pt idx="343">
                  <c:v>5.1540000000000021E-10</c:v>
                </c:pt>
                <c:pt idx="344">
                  <c:v>5.2790000000000042E-10</c:v>
                </c:pt>
                <c:pt idx="345">
                  <c:v>5.4040000000000033E-10</c:v>
                </c:pt>
                <c:pt idx="346">
                  <c:v>5.5290000000000033E-10</c:v>
                </c:pt>
                <c:pt idx="347">
                  <c:v>5.6540000000000024E-10</c:v>
                </c:pt>
                <c:pt idx="348">
                  <c:v>5.7790000000000035E-10</c:v>
                </c:pt>
                <c:pt idx="349">
                  <c:v>5.9040000000000036E-10</c:v>
                </c:pt>
                <c:pt idx="350">
                  <c:v>6.0290000000000027E-10</c:v>
                </c:pt>
                <c:pt idx="351">
                  <c:v>6.1540000000000027E-10</c:v>
                </c:pt>
                <c:pt idx="352">
                  <c:v>6.2790000000000039E-10</c:v>
                </c:pt>
                <c:pt idx="353">
                  <c:v>6.4040000000000039E-10</c:v>
                </c:pt>
                <c:pt idx="354">
                  <c:v>6.529000000000003E-10</c:v>
                </c:pt>
                <c:pt idx="355">
                  <c:v>6.6540000000000031E-10</c:v>
                </c:pt>
                <c:pt idx="356">
                  <c:v>6.7790000000000042E-10</c:v>
                </c:pt>
                <c:pt idx="357">
                  <c:v>6.9040000000000032E-10</c:v>
                </c:pt>
                <c:pt idx="358">
                  <c:v>7.0290000000000033E-10</c:v>
                </c:pt>
                <c:pt idx="359">
                  <c:v>7.1540000000000034E-10</c:v>
                </c:pt>
                <c:pt idx="360">
                  <c:v>7.2790000000000045E-10</c:v>
                </c:pt>
                <c:pt idx="361">
                  <c:v>7.4040000000000046E-10</c:v>
                </c:pt>
                <c:pt idx="362">
                  <c:v>7.5290000000000037E-10</c:v>
                </c:pt>
                <c:pt idx="363">
                  <c:v>7.6540000000000038E-10</c:v>
                </c:pt>
                <c:pt idx="364">
                  <c:v>7.7790000000000038E-10</c:v>
                </c:pt>
                <c:pt idx="365">
                  <c:v>7.9040000000000039E-10</c:v>
                </c:pt>
                <c:pt idx="366">
                  <c:v>8.0290000000000061E-10</c:v>
                </c:pt>
                <c:pt idx="367">
                  <c:v>8.1540000000000041E-10</c:v>
                </c:pt>
                <c:pt idx="368">
                  <c:v>8.2790000000000042E-10</c:v>
                </c:pt>
                <c:pt idx="369">
                  <c:v>8.4040000000000043E-10</c:v>
                </c:pt>
                <c:pt idx="370">
                  <c:v>8.5290000000000044E-10</c:v>
                </c:pt>
                <c:pt idx="371">
                  <c:v>8.6540000000000044E-10</c:v>
                </c:pt>
                <c:pt idx="372">
                  <c:v>8.7790000000000045E-10</c:v>
                </c:pt>
                <c:pt idx="373">
                  <c:v>8.9040000000000046E-10</c:v>
                </c:pt>
                <c:pt idx="374">
                  <c:v>9.0290000000000047E-10</c:v>
                </c:pt>
                <c:pt idx="375">
                  <c:v>9.1540000000000069E-10</c:v>
                </c:pt>
                <c:pt idx="376">
                  <c:v>9.2790000000000049E-10</c:v>
                </c:pt>
                <c:pt idx="377">
                  <c:v>9.404000000000006E-10</c:v>
                </c:pt>
                <c:pt idx="378">
                  <c:v>9.5290000000000071E-10</c:v>
                </c:pt>
                <c:pt idx="379">
                  <c:v>9.6540000000000062E-10</c:v>
                </c:pt>
                <c:pt idx="380">
                  <c:v>9.7790000000000052E-10</c:v>
                </c:pt>
                <c:pt idx="381">
                  <c:v>9.9040000000000063E-10</c:v>
                </c:pt>
                <c:pt idx="382">
                  <c:v>1.0029000000000001E-9</c:v>
                </c:pt>
                <c:pt idx="383">
                  <c:v>1.0154000000000004E-9</c:v>
                </c:pt>
                <c:pt idx="384">
                  <c:v>1.0279000000000001E-9</c:v>
                </c:pt>
                <c:pt idx="385">
                  <c:v>1.0404000000000005E-9</c:v>
                </c:pt>
                <c:pt idx="386">
                  <c:v>1.0529000000000006E-9</c:v>
                </c:pt>
                <c:pt idx="387">
                  <c:v>1.0654000000000005E-9</c:v>
                </c:pt>
                <c:pt idx="388">
                  <c:v>1.0779000000000004E-9</c:v>
                </c:pt>
                <c:pt idx="389">
                  <c:v>1.0904000000000005E-9</c:v>
                </c:pt>
                <c:pt idx="390">
                  <c:v>1.1029000000000006E-9</c:v>
                </c:pt>
                <c:pt idx="391">
                  <c:v>1.1154000000000005E-9</c:v>
                </c:pt>
                <c:pt idx="392">
                  <c:v>1.1279000000000004E-9</c:v>
                </c:pt>
                <c:pt idx="393">
                  <c:v>1.1404000000000005E-9</c:v>
                </c:pt>
                <c:pt idx="394">
                  <c:v>1.1529000000000006E-9</c:v>
                </c:pt>
                <c:pt idx="395">
                  <c:v>1.1654000000000003E-9</c:v>
                </c:pt>
                <c:pt idx="396">
                  <c:v>1.1779000000000005E-9</c:v>
                </c:pt>
                <c:pt idx="397">
                  <c:v>1.1904000000000006E-9</c:v>
                </c:pt>
                <c:pt idx="398">
                  <c:v>1.2029000000000005E-9</c:v>
                </c:pt>
                <c:pt idx="399">
                  <c:v>1.2154000000000004E-9</c:v>
                </c:pt>
                <c:pt idx="400">
                  <c:v>1.2279000000000005E-9</c:v>
                </c:pt>
              </c:numCache>
            </c:numRef>
          </c:xVal>
          <c:yVal>
            <c:numRef>
              <c:f>'C:\Users\Lu\Fast Timing\07082012\4mm^2\ZVA&amp;AM\1750V\[T3399.csv]T3399'!$B$100:$B$500</c:f>
              <c:numCache>
                <c:formatCode>General</c:formatCode>
                <c:ptCount val="401"/>
                <c:pt idx="0">
                  <c:v>-5.3000000000000009E-4</c:v>
                </c:pt>
                <c:pt idx="1">
                  <c:v>-4.2000000000000013E-4</c:v>
                </c:pt>
                <c:pt idx="2">
                  <c:v>-3.1000000000000005E-4</c:v>
                </c:pt>
                <c:pt idx="3">
                  <c:v>-2.6000000000000003E-4</c:v>
                </c:pt>
                <c:pt idx="4">
                  <c:v>-1.0000000000000002E-4</c:v>
                </c:pt>
                <c:pt idx="5">
                  <c:v>-5.0000000000000016E-5</c:v>
                </c:pt>
                <c:pt idx="6">
                  <c:v>0</c:v>
                </c:pt>
                <c:pt idx="7">
                  <c:v>1.1000000000000003E-4</c:v>
                </c:pt>
                <c:pt idx="8">
                  <c:v>1.6000000000000004E-4</c:v>
                </c:pt>
                <c:pt idx="9">
                  <c:v>1.1000000000000003E-4</c:v>
                </c:pt>
                <c:pt idx="10">
                  <c:v>3.2000000000000013E-4</c:v>
                </c:pt>
                <c:pt idx="11">
                  <c:v>3.2000000000000013E-4</c:v>
                </c:pt>
                <c:pt idx="12">
                  <c:v>4.2000000000000013E-4</c:v>
                </c:pt>
                <c:pt idx="13">
                  <c:v>5.8000000000000011E-4</c:v>
                </c:pt>
                <c:pt idx="14">
                  <c:v>6.9000000000000008E-4</c:v>
                </c:pt>
                <c:pt idx="15">
                  <c:v>8.4000000000000025E-4</c:v>
                </c:pt>
                <c:pt idx="16">
                  <c:v>9.0000000000000041E-4</c:v>
                </c:pt>
                <c:pt idx="17">
                  <c:v>1.0600000000000002E-3</c:v>
                </c:pt>
                <c:pt idx="18">
                  <c:v>1.2099999999999997E-3</c:v>
                </c:pt>
                <c:pt idx="19">
                  <c:v>1.3699999999999999E-3</c:v>
                </c:pt>
                <c:pt idx="20">
                  <c:v>1.4200000000000003E-3</c:v>
                </c:pt>
                <c:pt idx="21">
                  <c:v>1.4800000000000002E-3</c:v>
                </c:pt>
                <c:pt idx="22">
                  <c:v>1.5299999999999999E-3</c:v>
                </c:pt>
                <c:pt idx="23">
                  <c:v>1.5800000000000002E-3</c:v>
                </c:pt>
                <c:pt idx="24">
                  <c:v>1.6400000000000004E-3</c:v>
                </c:pt>
                <c:pt idx="25">
                  <c:v>1.6900000000000005E-3</c:v>
                </c:pt>
                <c:pt idx="26">
                  <c:v>1.5800000000000002E-3</c:v>
                </c:pt>
                <c:pt idx="27">
                  <c:v>1.7899999999999999E-3</c:v>
                </c:pt>
                <c:pt idx="28">
                  <c:v>1.6900000000000005E-3</c:v>
                </c:pt>
                <c:pt idx="29">
                  <c:v>1.7400000000000002E-3</c:v>
                </c:pt>
                <c:pt idx="30">
                  <c:v>1.8500000000000003E-3</c:v>
                </c:pt>
                <c:pt idx="31">
                  <c:v>1.7899999999999999E-3</c:v>
                </c:pt>
                <c:pt idx="32">
                  <c:v>1.8500000000000003E-3</c:v>
                </c:pt>
                <c:pt idx="33">
                  <c:v>1.8500000000000003E-3</c:v>
                </c:pt>
                <c:pt idx="34">
                  <c:v>1.7899999999999999E-3</c:v>
                </c:pt>
                <c:pt idx="35">
                  <c:v>1.8500000000000003E-3</c:v>
                </c:pt>
                <c:pt idx="36">
                  <c:v>1.7400000000000002E-3</c:v>
                </c:pt>
                <c:pt idx="37">
                  <c:v>1.7899999999999999E-3</c:v>
                </c:pt>
                <c:pt idx="38">
                  <c:v>1.8500000000000003E-3</c:v>
                </c:pt>
                <c:pt idx="39">
                  <c:v>1.9000000000000004E-3</c:v>
                </c:pt>
                <c:pt idx="40">
                  <c:v>2.0000000000000005E-3</c:v>
                </c:pt>
                <c:pt idx="41">
                  <c:v>1.9000000000000004E-3</c:v>
                </c:pt>
                <c:pt idx="42">
                  <c:v>1.9500000000000001E-3</c:v>
                </c:pt>
                <c:pt idx="43">
                  <c:v>2.0600000000000002E-3</c:v>
                </c:pt>
                <c:pt idx="44">
                  <c:v>1.8500000000000003E-3</c:v>
                </c:pt>
                <c:pt idx="45">
                  <c:v>1.9000000000000004E-3</c:v>
                </c:pt>
                <c:pt idx="46">
                  <c:v>1.8500000000000003E-3</c:v>
                </c:pt>
                <c:pt idx="47">
                  <c:v>1.8500000000000003E-3</c:v>
                </c:pt>
                <c:pt idx="48">
                  <c:v>1.8500000000000003E-3</c:v>
                </c:pt>
                <c:pt idx="49">
                  <c:v>1.5800000000000002E-3</c:v>
                </c:pt>
                <c:pt idx="50">
                  <c:v>1.4800000000000002E-3</c:v>
                </c:pt>
                <c:pt idx="51">
                  <c:v>1.3200000000000002E-3</c:v>
                </c:pt>
                <c:pt idx="52">
                  <c:v>1.2700000000000003E-3</c:v>
                </c:pt>
                <c:pt idx="53">
                  <c:v>1.2099999999999997E-3</c:v>
                </c:pt>
                <c:pt idx="54">
                  <c:v>1.1600000000000004E-3</c:v>
                </c:pt>
                <c:pt idx="55">
                  <c:v>1.1100000000000003E-3</c:v>
                </c:pt>
                <c:pt idx="56">
                  <c:v>1.0600000000000002E-3</c:v>
                </c:pt>
                <c:pt idx="57">
                  <c:v>1.0000000000000002E-3</c:v>
                </c:pt>
                <c:pt idx="58">
                  <c:v>7.9000000000000023E-4</c:v>
                </c:pt>
                <c:pt idx="59">
                  <c:v>7.9000000000000023E-4</c:v>
                </c:pt>
                <c:pt idx="60">
                  <c:v>5.3000000000000009E-4</c:v>
                </c:pt>
                <c:pt idx="61">
                  <c:v>3.7000000000000005E-4</c:v>
                </c:pt>
                <c:pt idx="62">
                  <c:v>1.6000000000000004E-4</c:v>
                </c:pt>
                <c:pt idx="63">
                  <c:v>-1.0000000000000002E-4</c:v>
                </c:pt>
                <c:pt idx="64">
                  <c:v>-4.7000000000000004E-4</c:v>
                </c:pt>
                <c:pt idx="65">
                  <c:v>-7.9000000000000023E-4</c:v>
                </c:pt>
                <c:pt idx="66">
                  <c:v>-1.1000000000000003E-3</c:v>
                </c:pt>
                <c:pt idx="67">
                  <c:v>-1.4700000000000002E-3</c:v>
                </c:pt>
                <c:pt idx="68">
                  <c:v>-1.9000000000000004E-3</c:v>
                </c:pt>
                <c:pt idx="69">
                  <c:v>-2.1600000000000005E-3</c:v>
                </c:pt>
                <c:pt idx="70">
                  <c:v>-2.4199999999999998E-3</c:v>
                </c:pt>
                <c:pt idx="71">
                  <c:v>-2.7400000000000002E-3</c:v>
                </c:pt>
                <c:pt idx="72">
                  <c:v>-3.0500000000000002E-3</c:v>
                </c:pt>
                <c:pt idx="73">
                  <c:v>-3.4199999999999999E-3</c:v>
                </c:pt>
                <c:pt idx="74">
                  <c:v>-3.9000000000000003E-3</c:v>
                </c:pt>
                <c:pt idx="75">
                  <c:v>-4.3200000000000001E-3</c:v>
                </c:pt>
                <c:pt idx="76">
                  <c:v>-4.8500000000000001E-3</c:v>
                </c:pt>
                <c:pt idx="77">
                  <c:v>-5.4300000000000008E-3</c:v>
                </c:pt>
                <c:pt idx="78">
                  <c:v>-6.1600000000000005E-3</c:v>
                </c:pt>
                <c:pt idx="79">
                  <c:v>-6.7400000000000012E-3</c:v>
                </c:pt>
                <c:pt idx="80">
                  <c:v>-7.5300000000000011E-3</c:v>
                </c:pt>
                <c:pt idx="81">
                  <c:v>-8.4800000000000032E-3</c:v>
                </c:pt>
                <c:pt idx="82">
                  <c:v>-9.3800000000000047E-3</c:v>
                </c:pt>
                <c:pt idx="83">
                  <c:v>-1.0330000000000001E-2</c:v>
                </c:pt>
                <c:pt idx="84">
                  <c:v>-1.1330000000000002E-2</c:v>
                </c:pt>
                <c:pt idx="85">
                  <c:v>-1.2279999999999998E-2</c:v>
                </c:pt>
                <c:pt idx="86">
                  <c:v>-1.3169999999999999E-2</c:v>
                </c:pt>
                <c:pt idx="87">
                  <c:v>-1.4440000000000001E-2</c:v>
                </c:pt>
                <c:pt idx="88">
                  <c:v>-1.5540000000000002E-2</c:v>
                </c:pt>
                <c:pt idx="89">
                  <c:v>-1.6860000000000003E-2</c:v>
                </c:pt>
                <c:pt idx="90">
                  <c:v>-1.8280000000000001E-2</c:v>
                </c:pt>
                <c:pt idx="91">
                  <c:v>-1.9710000000000002E-2</c:v>
                </c:pt>
                <c:pt idx="92">
                  <c:v>-2.1290000000000003E-2</c:v>
                </c:pt>
                <c:pt idx="93">
                  <c:v>-2.308E-2</c:v>
                </c:pt>
                <c:pt idx="94">
                  <c:v>-2.4759999999999997E-2</c:v>
                </c:pt>
                <c:pt idx="95">
                  <c:v>-2.6660000000000003E-2</c:v>
                </c:pt>
                <c:pt idx="96">
                  <c:v>-2.8719999999999999E-2</c:v>
                </c:pt>
                <c:pt idx="97">
                  <c:v>-3.0769999999999999E-2</c:v>
                </c:pt>
                <c:pt idx="98">
                  <c:v>-3.3090000000000001E-2</c:v>
                </c:pt>
                <c:pt idx="99">
                  <c:v>-3.5360000000000003E-2</c:v>
                </c:pt>
                <c:pt idx="100">
                  <c:v>-3.7780000000000001E-2</c:v>
                </c:pt>
                <c:pt idx="101">
                  <c:v>-4.02E-2</c:v>
                </c:pt>
                <c:pt idx="102">
                  <c:v>-4.2730000000000004E-2</c:v>
                </c:pt>
                <c:pt idx="103">
                  <c:v>-4.531000000000001E-2</c:v>
                </c:pt>
                <c:pt idx="104">
                  <c:v>-4.7950000000000007E-2</c:v>
                </c:pt>
                <c:pt idx="105">
                  <c:v>-5.0639999999999998E-2</c:v>
                </c:pt>
                <c:pt idx="106">
                  <c:v>-5.3530000000000001E-2</c:v>
                </c:pt>
                <c:pt idx="107">
                  <c:v>-5.6380000000000006E-2</c:v>
                </c:pt>
                <c:pt idx="108">
                  <c:v>-5.9330000000000015E-2</c:v>
                </c:pt>
                <c:pt idx="109">
                  <c:v>-6.2280000000000002E-2</c:v>
                </c:pt>
                <c:pt idx="110">
                  <c:v>-6.5280000000000019E-2</c:v>
                </c:pt>
                <c:pt idx="111">
                  <c:v>-6.8290000000000003E-2</c:v>
                </c:pt>
                <c:pt idx="112">
                  <c:v>-7.1239999999999998E-2</c:v>
                </c:pt>
                <c:pt idx="113">
                  <c:v>-7.419000000000002E-2</c:v>
                </c:pt>
                <c:pt idx="114">
                  <c:v>-7.709000000000002E-2</c:v>
                </c:pt>
                <c:pt idx="115">
                  <c:v>-7.9930000000000015E-2</c:v>
                </c:pt>
                <c:pt idx="116">
                  <c:v>-8.2670000000000021E-2</c:v>
                </c:pt>
                <c:pt idx="117">
                  <c:v>-8.541E-2</c:v>
                </c:pt>
                <c:pt idx="118">
                  <c:v>-8.8000000000000023E-2</c:v>
                </c:pt>
                <c:pt idx="119">
                  <c:v>-9.0420000000000014E-2</c:v>
                </c:pt>
                <c:pt idx="120">
                  <c:v>-9.2740000000000003E-2</c:v>
                </c:pt>
                <c:pt idx="121">
                  <c:v>-9.4790000000000041E-2</c:v>
                </c:pt>
                <c:pt idx="122">
                  <c:v>-9.6800000000000025E-2</c:v>
                </c:pt>
                <c:pt idx="123">
                  <c:v>-9.853000000000002E-2</c:v>
                </c:pt>
                <c:pt idx="124">
                  <c:v>-0.10006000000000001</c:v>
                </c:pt>
                <c:pt idx="125">
                  <c:v>-0.10143000000000002</c:v>
                </c:pt>
                <c:pt idx="126">
                  <c:v>-0.10242999999999998</c:v>
                </c:pt>
                <c:pt idx="127">
                  <c:v>-0.10328000000000001</c:v>
                </c:pt>
                <c:pt idx="128">
                  <c:v>-0.1038</c:v>
                </c:pt>
                <c:pt idx="129">
                  <c:v>-0.10407000000000001</c:v>
                </c:pt>
                <c:pt idx="130">
                  <c:v>-0.10396000000000001</c:v>
                </c:pt>
                <c:pt idx="131">
                  <c:v>-0.10359000000000002</c:v>
                </c:pt>
                <c:pt idx="132">
                  <c:v>-0.10296000000000001</c:v>
                </c:pt>
                <c:pt idx="133">
                  <c:v>-0.10185</c:v>
                </c:pt>
                <c:pt idx="134">
                  <c:v>-0.10069000000000002</c:v>
                </c:pt>
                <c:pt idx="135">
                  <c:v>-9.9110000000000004E-2</c:v>
                </c:pt>
                <c:pt idx="136">
                  <c:v>-9.7220000000000001E-2</c:v>
                </c:pt>
                <c:pt idx="137">
                  <c:v>-9.4900000000000026E-2</c:v>
                </c:pt>
                <c:pt idx="138">
                  <c:v>-9.2370000000000008E-2</c:v>
                </c:pt>
                <c:pt idx="139">
                  <c:v>-8.9370000000000005E-2</c:v>
                </c:pt>
                <c:pt idx="140">
                  <c:v>-8.6150000000000018E-2</c:v>
                </c:pt>
                <c:pt idx="141">
                  <c:v>-8.2670000000000021E-2</c:v>
                </c:pt>
                <c:pt idx="142">
                  <c:v>-7.8829999999999997E-2</c:v>
                </c:pt>
                <c:pt idx="143">
                  <c:v>-7.4660000000000004E-2</c:v>
                </c:pt>
                <c:pt idx="144">
                  <c:v>-7.0129999999999998E-2</c:v>
                </c:pt>
                <c:pt idx="145">
                  <c:v>-6.5549999999999997E-2</c:v>
                </c:pt>
                <c:pt idx="146">
                  <c:v>-6.0600000000000001E-2</c:v>
                </c:pt>
                <c:pt idx="147">
                  <c:v>-5.5379999999999999E-2</c:v>
                </c:pt>
                <c:pt idx="148">
                  <c:v>-0.05</c:v>
                </c:pt>
                <c:pt idx="149">
                  <c:v>-4.4420000000000008E-2</c:v>
                </c:pt>
                <c:pt idx="150">
                  <c:v>-3.8620000000000002E-2</c:v>
                </c:pt>
                <c:pt idx="151">
                  <c:v>-3.2880000000000006E-2</c:v>
                </c:pt>
                <c:pt idx="152">
                  <c:v>-2.6820000000000004E-2</c:v>
                </c:pt>
                <c:pt idx="153">
                  <c:v>-2.0600000000000004E-2</c:v>
                </c:pt>
                <c:pt idx="154">
                  <c:v>-1.417E-2</c:v>
                </c:pt>
                <c:pt idx="155">
                  <c:v>-7.7400000000000012E-3</c:v>
                </c:pt>
                <c:pt idx="156">
                  <c:v>-1.2600000000000003E-3</c:v>
                </c:pt>
                <c:pt idx="157">
                  <c:v>5.3200000000000001E-3</c:v>
                </c:pt>
                <c:pt idx="158">
                  <c:v>1.1960000000000004E-2</c:v>
                </c:pt>
                <c:pt idx="159">
                  <c:v>1.8710000000000001E-2</c:v>
                </c:pt>
                <c:pt idx="160">
                  <c:v>2.545E-2</c:v>
                </c:pt>
                <c:pt idx="161">
                  <c:v>3.2199999999999999E-2</c:v>
                </c:pt>
                <c:pt idx="162">
                  <c:v>3.8989999999999997E-2</c:v>
                </c:pt>
                <c:pt idx="163">
                  <c:v>4.5690000000000001E-2</c:v>
                </c:pt>
                <c:pt idx="164">
                  <c:v>5.238000000000001E-2</c:v>
                </c:pt>
                <c:pt idx="165">
                  <c:v>5.8810000000000008E-2</c:v>
                </c:pt>
                <c:pt idx="166">
                  <c:v>6.5290000000000001E-2</c:v>
                </c:pt>
                <c:pt idx="167">
                  <c:v>7.1660000000000001E-2</c:v>
                </c:pt>
                <c:pt idx="168">
                  <c:v>7.7780000000000016E-2</c:v>
                </c:pt>
                <c:pt idx="169">
                  <c:v>8.3940000000000015E-2</c:v>
                </c:pt>
                <c:pt idx="170">
                  <c:v>9.0000000000000011E-2</c:v>
                </c:pt>
                <c:pt idx="171">
                  <c:v>9.5800000000000024E-2</c:v>
                </c:pt>
                <c:pt idx="172">
                  <c:v>0.10154000000000002</c:v>
                </c:pt>
                <c:pt idx="173">
                  <c:v>0.10723000000000003</c:v>
                </c:pt>
                <c:pt idx="174">
                  <c:v>0.11271</c:v>
                </c:pt>
                <c:pt idx="175">
                  <c:v>0.11798</c:v>
                </c:pt>
                <c:pt idx="176">
                  <c:v>0.12304000000000001</c:v>
                </c:pt>
                <c:pt idx="177">
                  <c:v>0.12805</c:v>
                </c:pt>
                <c:pt idx="178">
                  <c:v>0.13284000000000001</c:v>
                </c:pt>
                <c:pt idx="179">
                  <c:v>0.13736999999999999</c:v>
                </c:pt>
                <c:pt idx="180">
                  <c:v>0.14158999999999999</c:v>
                </c:pt>
                <c:pt idx="181">
                  <c:v>0.14554000000000003</c:v>
                </c:pt>
                <c:pt idx="182">
                  <c:v>0.14928000000000002</c:v>
                </c:pt>
                <c:pt idx="183">
                  <c:v>0.15276000000000003</c:v>
                </c:pt>
                <c:pt idx="184">
                  <c:v>0.15597000000000003</c:v>
                </c:pt>
                <c:pt idx="185">
                  <c:v>0.15892000000000003</c:v>
                </c:pt>
                <c:pt idx="186">
                  <c:v>0.16161</c:v>
                </c:pt>
                <c:pt idx="187">
                  <c:v>0.16409000000000001</c:v>
                </c:pt>
                <c:pt idx="188">
                  <c:v>0.16635</c:v>
                </c:pt>
                <c:pt idx="189">
                  <c:v>0.16836000000000001</c:v>
                </c:pt>
                <c:pt idx="190">
                  <c:v>0.17008999999999999</c:v>
                </c:pt>
                <c:pt idx="191">
                  <c:v>0.17161999999999999</c:v>
                </c:pt>
                <c:pt idx="192">
                  <c:v>0.17288999999999999</c:v>
                </c:pt>
                <c:pt idx="193">
                  <c:v>0.17394000000000004</c:v>
                </c:pt>
                <c:pt idx="194">
                  <c:v>0.17468</c:v>
                </c:pt>
                <c:pt idx="195">
                  <c:v>0.17521000000000003</c:v>
                </c:pt>
                <c:pt idx="196">
                  <c:v>0.17542000000000002</c:v>
                </c:pt>
                <c:pt idx="197">
                  <c:v>0.17530999999999999</c:v>
                </c:pt>
                <c:pt idx="198">
                  <c:v>0.17505000000000001</c:v>
                </c:pt>
                <c:pt idx="199">
                  <c:v>0.17435999999999999</c:v>
                </c:pt>
                <c:pt idx="200">
                  <c:v>0.17357</c:v>
                </c:pt>
                <c:pt idx="201">
                  <c:v>0.17262</c:v>
                </c:pt>
                <c:pt idx="202">
                  <c:v>0.17130999999999999</c:v>
                </c:pt>
                <c:pt idx="203">
                  <c:v>0.16988</c:v>
                </c:pt>
                <c:pt idx="204">
                  <c:v>0.16830000000000001</c:v>
                </c:pt>
                <c:pt idx="205">
                  <c:v>0.16661999999999999</c:v>
                </c:pt>
                <c:pt idx="206">
                  <c:v>0.16472000000000001</c:v>
                </c:pt>
                <c:pt idx="207">
                  <c:v>0.16261</c:v>
                </c:pt>
                <c:pt idx="208">
                  <c:v>0.16039999999999999</c:v>
                </c:pt>
                <c:pt idx="209">
                  <c:v>0.15808000000000003</c:v>
                </c:pt>
                <c:pt idx="210">
                  <c:v>0.15555000000000002</c:v>
                </c:pt>
                <c:pt idx="211">
                  <c:v>0.15292000000000003</c:v>
                </c:pt>
                <c:pt idx="212">
                  <c:v>0.15028000000000002</c:v>
                </c:pt>
                <c:pt idx="213">
                  <c:v>0.14738000000000001</c:v>
                </c:pt>
                <c:pt idx="214">
                  <c:v>0.14449000000000004</c:v>
                </c:pt>
                <c:pt idx="215">
                  <c:v>0.14143000000000003</c:v>
                </c:pt>
                <c:pt idx="216">
                  <c:v>0.13832</c:v>
                </c:pt>
                <c:pt idx="217">
                  <c:v>0.13511000000000001</c:v>
                </c:pt>
                <c:pt idx="218">
                  <c:v>0.13189000000000001</c:v>
                </c:pt>
                <c:pt idx="219">
                  <c:v>0.12847</c:v>
                </c:pt>
                <c:pt idx="220">
                  <c:v>0.12509000000000001</c:v>
                </c:pt>
                <c:pt idx="221">
                  <c:v>0.12162000000000003</c:v>
                </c:pt>
                <c:pt idx="222">
                  <c:v>0.11819000000000002</c:v>
                </c:pt>
                <c:pt idx="223">
                  <c:v>0.11461</c:v>
                </c:pt>
                <c:pt idx="224">
                  <c:v>0.11103</c:v>
                </c:pt>
                <c:pt idx="225">
                  <c:v>0.10743999999999998</c:v>
                </c:pt>
                <c:pt idx="226">
                  <c:v>0.10375000000000001</c:v>
                </c:pt>
                <c:pt idx="227">
                  <c:v>0.10001</c:v>
                </c:pt>
                <c:pt idx="228">
                  <c:v>9.6380000000000007E-2</c:v>
                </c:pt>
                <c:pt idx="229">
                  <c:v>9.2530000000000015E-2</c:v>
                </c:pt>
                <c:pt idx="230">
                  <c:v>8.8790000000000022E-2</c:v>
                </c:pt>
                <c:pt idx="231">
                  <c:v>8.4940000000000002E-2</c:v>
                </c:pt>
                <c:pt idx="232">
                  <c:v>8.1200000000000022E-2</c:v>
                </c:pt>
                <c:pt idx="233">
                  <c:v>7.7249999999999999E-2</c:v>
                </c:pt>
                <c:pt idx="234">
                  <c:v>7.324E-2</c:v>
                </c:pt>
                <c:pt idx="235">
                  <c:v>6.9290000000000004E-2</c:v>
                </c:pt>
                <c:pt idx="236">
                  <c:v>6.5180000000000002E-2</c:v>
                </c:pt>
                <c:pt idx="237">
                  <c:v>6.1019999999999998E-2</c:v>
                </c:pt>
                <c:pt idx="238">
                  <c:v>5.6800000000000003E-2</c:v>
                </c:pt>
                <c:pt idx="239">
                  <c:v>5.2639999999999999E-2</c:v>
                </c:pt>
                <c:pt idx="240">
                  <c:v>4.8370000000000003E-2</c:v>
                </c:pt>
                <c:pt idx="241">
                  <c:v>4.4209999999999999E-2</c:v>
                </c:pt>
                <c:pt idx="242">
                  <c:v>4.0000000000000008E-2</c:v>
                </c:pt>
                <c:pt idx="243">
                  <c:v>3.5729999999999998E-2</c:v>
                </c:pt>
                <c:pt idx="244">
                  <c:v>3.1510000000000003E-2</c:v>
                </c:pt>
                <c:pt idx="245">
                  <c:v>2.7350000000000003E-2</c:v>
                </c:pt>
                <c:pt idx="246">
                  <c:v>2.3189999999999999E-2</c:v>
                </c:pt>
                <c:pt idx="247">
                  <c:v>1.9019999999999999E-2</c:v>
                </c:pt>
                <c:pt idx="248">
                  <c:v>1.4970000000000001E-2</c:v>
                </c:pt>
                <c:pt idx="249">
                  <c:v>1.0800000000000002E-2</c:v>
                </c:pt>
                <c:pt idx="250">
                  <c:v>6.6900000000000006E-3</c:v>
                </c:pt>
                <c:pt idx="251">
                  <c:v>2.5800000000000003E-3</c:v>
                </c:pt>
                <c:pt idx="252">
                  <c:v>-1.6800000000000005E-3</c:v>
                </c:pt>
                <c:pt idx="253">
                  <c:v>-5.9000000000000007E-3</c:v>
                </c:pt>
                <c:pt idx="254">
                  <c:v>-9.9000000000000025E-3</c:v>
                </c:pt>
                <c:pt idx="255">
                  <c:v>-1.3960000000000004E-2</c:v>
                </c:pt>
                <c:pt idx="256">
                  <c:v>-1.7909999999999999E-2</c:v>
                </c:pt>
                <c:pt idx="257">
                  <c:v>-2.1759999999999998E-2</c:v>
                </c:pt>
                <c:pt idx="258">
                  <c:v>-2.5660000000000002E-2</c:v>
                </c:pt>
                <c:pt idx="259">
                  <c:v>-2.945E-2</c:v>
                </c:pt>
                <c:pt idx="260">
                  <c:v>-3.3140000000000003E-2</c:v>
                </c:pt>
                <c:pt idx="261">
                  <c:v>-3.6620000000000007E-2</c:v>
                </c:pt>
                <c:pt idx="262">
                  <c:v>-4.02E-2</c:v>
                </c:pt>
                <c:pt idx="263">
                  <c:v>-4.3630000000000002E-2</c:v>
                </c:pt>
                <c:pt idx="264">
                  <c:v>-4.6890000000000008E-2</c:v>
                </c:pt>
                <c:pt idx="265">
                  <c:v>-5.0160000000000003E-2</c:v>
                </c:pt>
                <c:pt idx="266">
                  <c:v>-5.3429999999999998E-2</c:v>
                </c:pt>
                <c:pt idx="267">
                  <c:v>-5.6700000000000007E-2</c:v>
                </c:pt>
                <c:pt idx="268">
                  <c:v>-5.9860000000000003E-2</c:v>
                </c:pt>
                <c:pt idx="269">
                  <c:v>-6.318E-2</c:v>
                </c:pt>
                <c:pt idx="270">
                  <c:v>-6.6439999999999999E-2</c:v>
                </c:pt>
                <c:pt idx="271">
                  <c:v>-6.9610000000000019E-2</c:v>
                </c:pt>
                <c:pt idx="272">
                  <c:v>-7.2609999999999994E-2</c:v>
                </c:pt>
                <c:pt idx="273">
                  <c:v>-7.572000000000001E-2</c:v>
                </c:pt>
                <c:pt idx="274">
                  <c:v>-7.8720000000000012E-2</c:v>
                </c:pt>
                <c:pt idx="275">
                  <c:v>-8.1670000000000006E-2</c:v>
                </c:pt>
                <c:pt idx="276">
                  <c:v>-8.4680000000000005E-2</c:v>
                </c:pt>
                <c:pt idx="277">
                  <c:v>-8.7570000000000023E-2</c:v>
                </c:pt>
                <c:pt idx="278">
                  <c:v>-9.0420000000000014E-2</c:v>
                </c:pt>
                <c:pt idx="279">
                  <c:v>-9.3160000000000021E-2</c:v>
                </c:pt>
                <c:pt idx="280">
                  <c:v>-9.5900000000000041E-2</c:v>
                </c:pt>
                <c:pt idx="281">
                  <c:v>-9.8740000000000036E-2</c:v>
                </c:pt>
                <c:pt idx="282">
                  <c:v>-0.10143000000000002</c:v>
                </c:pt>
                <c:pt idx="283">
                  <c:v>-0.10421999999999998</c:v>
                </c:pt>
                <c:pt idx="284">
                  <c:v>-0.10670000000000002</c:v>
                </c:pt>
                <c:pt idx="285">
                  <c:v>-0.10934000000000002</c:v>
                </c:pt>
                <c:pt idx="286">
                  <c:v>-0.11197</c:v>
                </c:pt>
                <c:pt idx="287">
                  <c:v>-0.11429000000000002</c:v>
                </c:pt>
                <c:pt idx="288">
                  <c:v>-0.11677000000000001</c:v>
                </c:pt>
                <c:pt idx="289">
                  <c:v>-0.11903000000000001</c:v>
                </c:pt>
                <c:pt idx="290">
                  <c:v>-0.12124000000000001</c:v>
                </c:pt>
                <c:pt idx="291">
                  <c:v>-0.12325000000000001</c:v>
                </c:pt>
                <c:pt idx="292">
                  <c:v>-0.12529999999999999</c:v>
                </c:pt>
                <c:pt idx="293">
                  <c:v>-0.12714999999999999</c:v>
                </c:pt>
                <c:pt idx="294">
                  <c:v>-0.12887999999999997</c:v>
                </c:pt>
                <c:pt idx="295">
                  <c:v>-0.13047</c:v>
                </c:pt>
                <c:pt idx="296">
                  <c:v>-0.13189000000000001</c:v>
                </c:pt>
                <c:pt idx="297">
                  <c:v>-0.13321000000000002</c:v>
                </c:pt>
                <c:pt idx="298">
                  <c:v>-0.13431000000000001</c:v>
                </c:pt>
                <c:pt idx="299">
                  <c:v>-0.1351</c:v>
                </c:pt>
                <c:pt idx="300">
                  <c:v>-0.13572999999999999</c:v>
                </c:pt>
                <c:pt idx="301">
                  <c:v>-0.13625999999999999</c:v>
                </c:pt>
                <c:pt idx="302">
                  <c:v>-0.13647000000000001</c:v>
                </c:pt>
                <c:pt idx="303">
                  <c:v>-0.13674000000000003</c:v>
                </c:pt>
                <c:pt idx="304">
                  <c:v>-0.13663</c:v>
                </c:pt>
                <c:pt idx="305">
                  <c:v>-0.13642000000000001</c:v>
                </c:pt>
                <c:pt idx="306">
                  <c:v>-0.13605</c:v>
                </c:pt>
                <c:pt idx="307">
                  <c:v>-0.13542000000000001</c:v>
                </c:pt>
                <c:pt idx="308">
                  <c:v>-0.13483999999999999</c:v>
                </c:pt>
                <c:pt idx="309">
                  <c:v>-0.13400000000000001</c:v>
                </c:pt>
                <c:pt idx="310">
                  <c:v>-0.13289000000000001</c:v>
                </c:pt>
                <c:pt idx="311">
                  <c:v>-0.13167999999999996</c:v>
                </c:pt>
                <c:pt idx="312">
                  <c:v>-0.13041000000000003</c:v>
                </c:pt>
                <c:pt idx="313">
                  <c:v>-0.12894000000000003</c:v>
                </c:pt>
                <c:pt idx="314">
                  <c:v>-0.12736</c:v>
                </c:pt>
                <c:pt idx="315">
                  <c:v>-0.12545999999999999</c:v>
                </c:pt>
                <c:pt idx="316">
                  <c:v>-0.12346000000000001</c:v>
                </c:pt>
                <c:pt idx="317">
                  <c:v>-0.12119000000000003</c:v>
                </c:pt>
                <c:pt idx="318">
                  <c:v>-0.11892999999999998</c:v>
                </c:pt>
                <c:pt idx="319">
                  <c:v>-0.11645</c:v>
                </c:pt>
                <c:pt idx="320">
                  <c:v>-0.11403000000000002</c:v>
                </c:pt>
                <c:pt idx="321">
                  <c:v>-0.11144</c:v>
                </c:pt>
                <c:pt idx="322">
                  <c:v>-0.10881</c:v>
                </c:pt>
                <c:pt idx="323">
                  <c:v>-0.10623000000000002</c:v>
                </c:pt>
                <c:pt idx="324">
                  <c:v>-0.10353999999999998</c:v>
                </c:pt>
                <c:pt idx="325">
                  <c:v>-0.10059000000000001</c:v>
                </c:pt>
                <c:pt idx="326">
                  <c:v>-9.7690000000000027E-2</c:v>
                </c:pt>
                <c:pt idx="327">
                  <c:v>-9.4790000000000041E-2</c:v>
                </c:pt>
                <c:pt idx="328">
                  <c:v>-9.1840000000000005E-2</c:v>
                </c:pt>
                <c:pt idx="329">
                  <c:v>-8.8730000000000017E-2</c:v>
                </c:pt>
                <c:pt idx="330">
                  <c:v>-8.5570000000000035E-2</c:v>
                </c:pt>
                <c:pt idx="331">
                  <c:v>-8.2250000000000004E-2</c:v>
                </c:pt>
                <c:pt idx="332">
                  <c:v>-7.8770000000000021E-2</c:v>
                </c:pt>
                <c:pt idx="333">
                  <c:v>-7.5190000000000021E-2</c:v>
                </c:pt>
                <c:pt idx="334">
                  <c:v>-7.1559999999999999E-2</c:v>
                </c:pt>
                <c:pt idx="335">
                  <c:v>-6.7970000000000003E-2</c:v>
                </c:pt>
                <c:pt idx="336">
                  <c:v>-6.4229999999999995E-2</c:v>
                </c:pt>
                <c:pt idx="337">
                  <c:v>-6.0540000000000004E-2</c:v>
                </c:pt>
                <c:pt idx="338">
                  <c:v>-5.6800000000000003E-2</c:v>
                </c:pt>
                <c:pt idx="339">
                  <c:v>-5.2949999999999997E-2</c:v>
                </c:pt>
                <c:pt idx="340">
                  <c:v>-4.9160000000000009E-2</c:v>
                </c:pt>
                <c:pt idx="341">
                  <c:v>-4.5260000000000002E-2</c:v>
                </c:pt>
                <c:pt idx="342">
                  <c:v>-4.1410000000000002E-2</c:v>
                </c:pt>
                <c:pt idx="343">
                  <c:v>-3.7620000000000008E-2</c:v>
                </c:pt>
                <c:pt idx="344">
                  <c:v>-3.3619999999999997E-2</c:v>
                </c:pt>
                <c:pt idx="345">
                  <c:v>-2.9770000000000001E-2</c:v>
                </c:pt>
                <c:pt idx="346">
                  <c:v>-2.5820000000000003E-2</c:v>
                </c:pt>
                <c:pt idx="347">
                  <c:v>-2.1810000000000003E-2</c:v>
                </c:pt>
                <c:pt idx="348">
                  <c:v>-1.7760000000000001E-2</c:v>
                </c:pt>
                <c:pt idx="349">
                  <c:v>-1.3700000000000002E-2</c:v>
                </c:pt>
                <c:pt idx="350">
                  <c:v>-9.590000000000003E-3</c:v>
                </c:pt>
                <c:pt idx="351">
                  <c:v>-5.7400000000000012E-3</c:v>
                </c:pt>
                <c:pt idx="352">
                  <c:v>-1.8400000000000005E-3</c:v>
                </c:pt>
                <c:pt idx="353">
                  <c:v>1.9500000000000001E-3</c:v>
                </c:pt>
                <c:pt idx="354">
                  <c:v>5.6900000000000006E-3</c:v>
                </c:pt>
                <c:pt idx="355">
                  <c:v>9.2800000000000001E-3</c:v>
                </c:pt>
                <c:pt idx="356">
                  <c:v>1.2910000000000001E-2</c:v>
                </c:pt>
                <c:pt idx="357">
                  <c:v>1.6389999999999998E-2</c:v>
                </c:pt>
                <c:pt idx="358">
                  <c:v>1.9660000000000004E-2</c:v>
                </c:pt>
                <c:pt idx="359">
                  <c:v>2.2919999999999999E-2</c:v>
                </c:pt>
                <c:pt idx="360">
                  <c:v>2.5930000000000002E-2</c:v>
                </c:pt>
                <c:pt idx="361">
                  <c:v>2.8930000000000001E-2</c:v>
                </c:pt>
                <c:pt idx="362">
                  <c:v>3.1830000000000004E-2</c:v>
                </c:pt>
                <c:pt idx="363">
                  <c:v>3.4669999999999999E-2</c:v>
                </c:pt>
                <c:pt idx="364">
                  <c:v>3.731000000000001E-2</c:v>
                </c:pt>
                <c:pt idx="365">
                  <c:v>3.9890000000000002E-2</c:v>
                </c:pt>
                <c:pt idx="366">
                  <c:v>4.2259999999999999E-2</c:v>
                </c:pt>
                <c:pt idx="367">
                  <c:v>4.4530000000000007E-2</c:v>
                </c:pt>
                <c:pt idx="368">
                  <c:v>4.6629999999999991E-2</c:v>
                </c:pt>
                <c:pt idx="369">
                  <c:v>4.8529999999999997E-2</c:v>
                </c:pt>
                <c:pt idx="370">
                  <c:v>5.0380000000000008E-2</c:v>
                </c:pt>
                <c:pt idx="371">
                  <c:v>5.2060000000000009E-2</c:v>
                </c:pt>
                <c:pt idx="372">
                  <c:v>5.3699999999999998E-2</c:v>
                </c:pt>
                <c:pt idx="373">
                  <c:v>5.5070000000000001E-2</c:v>
                </c:pt>
                <c:pt idx="374">
                  <c:v>5.6489999999999999E-2</c:v>
                </c:pt>
                <c:pt idx="375">
                  <c:v>5.7700000000000008E-2</c:v>
                </c:pt>
                <c:pt idx="376">
                  <c:v>5.886000000000001E-2</c:v>
                </c:pt>
                <c:pt idx="377">
                  <c:v>5.9860000000000003E-2</c:v>
                </c:pt>
                <c:pt idx="378">
                  <c:v>6.0700000000000004E-2</c:v>
                </c:pt>
                <c:pt idx="379">
                  <c:v>6.149000000000001E-2</c:v>
                </c:pt>
                <c:pt idx="380">
                  <c:v>6.2179999999999999E-2</c:v>
                </c:pt>
                <c:pt idx="381">
                  <c:v>6.2859999999999999E-2</c:v>
                </c:pt>
                <c:pt idx="382">
                  <c:v>6.3339999999999994E-2</c:v>
                </c:pt>
                <c:pt idx="383">
                  <c:v>6.3710000000000017E-2</c:v>
                </c:pt>
                <c:pt idx="384">
                  <c:v>6.4019999999999994E-2</c:v>
                </c:pt>
                <c:pt idx="385">
                  <c:v>6.4180000000000015E-2</c:v>
                </c:pt>
                <c:pt idx="386">
                  <c:v>6.4229999999999995E-2</c:v>
                </c:pt>
                <c:pt idx="387">
                  <c:v>6.4339999999999994E-2</c:v>
                </c:pt>
                <c:pt idx="388">
                  <c:v>6.4180000000000015E-2</c:v>
                </c:pt>
                <c:pt idx="389">
                  <c:v>6.4019999999999994E-2</c:v>
                </c:pt>
                <c:pt idx="390">
                  <c:v>6.3759999999999997E-2</c:v>
                </c:pt>
                <c:pt idx="391">
                  <c:v>6.3439999999999996E-2</c:v>
                </c:pt>
                <c:pt idx="392">
                  <c:v>6.2920000000000004E-2</c:v>
                </c:pt>
                <c:pt idx="393">
                  <c:v>6.2230000000000008E-2</c:v>
                </c:pt>
                <c:pt idx="394">
                  <c:v>6.1550000000000001E-2</c:v>
                </c:pt>
                <c:pt idx="395">
                  <c:v>6.0760000000000008E-2</c:v>
                </c:pt>
                <c:pt idx="396">
                  <c:v>5.9860000000000003E-2</c:v>
                </c:pt>
                <c:pt idx="397">
                  <c:v>5.8700000000000009E-2</c:v>
                </c:pt>
                <c:pt idx="398">
                  <c:v>5.7440000000000005E-2</c:v>
                </c:pt>
                <c:pt idx="399">
                  <c:v>5.6119999999999996E-2</c:v>
                </c:pt>
                <c:pt idx="400">
                  <c:v>5.4750000000000014E-2</c:v>
                </c:pt>
              </c:numCache>
            </c:numRef>
          </c:yVal>
          <c:smooth val="1"/>
        </c:ser>
        <c:ser>
          <c:idx val="1"/>
          <c:order val="1"/>
          <c:marker>
            <c:symbol val="none"/>
          </c:marker>
          <c:xVal>
            <c:numRef>
              <c:f>'C:\Users\Lu\Fast Timing\07082012\4mm^2\ZVA&amp;AM\1750V\[T3399.csv]T3399'!$A$100:$A$500</c:f>
              <c:numCache>
                <c:formatCode>General</c:formatCode>
                <c:ptCount val="401"/>
                <c:pt idx="0">
                  <c:v>-3.7721000000000019E-9</c:v>
                </c:pt>
                <c:pt idx="1">
                  <c:v>-3.7596000000000018E-9</c:v>
                </c:pt>
                <c:pt idx="2">
                  <c:v>-3.7471000000000025E-9</c:v>
                </c:pt>
                <c:pt idx="3">
                  <c:v>-3.7346000000000016E-9</c:v>
                </c:pt>
                <c:pt idx="4">
                  <c:v>-3.7221000000000019E-9</c:v>
                </c:pt>
                <c:pt idx="5">
                  <c:v>-3.7096000000000017E-9</c:v>
                </c:pt>
                <c:pt idx="6">
                  <c:v>-3.697100000000002E-9</c:v>
                </c:pt>
                <c:pt idx="7">
                  <c:v>-3.6846000000000019E-9</c:v>
                </c:pt>
                <c:pt idx="8">
                  <c:v>-3.6721000000000018E-9</c:v>
                </c:pt>
                <c:pt idx="9">
                  <c:v>-3.6596000000000017E-9</c:v>
                </c:pt>
                <c:pt idx="10">
                  <c:v>-3.647100000000002E-9</c:v>
                </c:pt>
                <c:pt idx="11">
                  <c:v>-3.6346000000000015E-9</c:v>
                </c:pt>
                <c:pt idx="12">
                  <c:v>-3.6221000000000018E-9</c:v>
                </c:pt>
                <c:pt idx="13">
                  <c:v>-3.6096000000000017E-9</c:v>
                </c:pt>
                <c:pt idx="14">
                  <c:v>-3.5971000000000016E-9</c:v>
                </c:pt>
                <c:pt idx="15">
                  <c:v>-3.5846000000000019E-9</c:v>
                </c:pt>
                <c:pt idx="16">
                  <c:v>-3.5721000000000018E-9</c:v>
                </c:pt>
                <c:pt idx="17">
                  <c:v>-3.5596000000000012E-9</c:v>
                </c:pt>
                <c:pt idx="18">
                  <c:v>-3.5471000000000015E-9</c:v>
                </c:pt>
                <c:pt idx="19">
                  <c:v>-3.5346000000000014E-9</c:v>
                </c:pt>
                <c:pt idx="20">
                  <c:v>-3.5221000000000017E-9</c:v>
                </c:pt>
                <c:pt idx="21">
                  <c:v>-3.5096000000000016E-9</c:v>
                </c:pt>
                <c:pt idx="22">
                  <c:v>-3.4971000000000015E-9</c:v>
                </c:pt>
                <c:pt idx="23">
                  <c:v>-3.4846000000000018E-9</c:v>
                </c:pt>
                <c:pt idx="24">
                  <c:v>-3.4721000000000013E-9</c:v>
                </c:pt>
                <c:pt idx="25">
                  <c:v>-3.4596000000000012E-9</c:v>
                </c:pt>
                <c:pt idx="26">
                  <c:v>-3.4471000000000015E-9</c:v>
                </c:pt>
                <c:pt idx="27">
                  <c:v>-3.4346000000000014E-9</c:v>
                </c:pt>
                <c:pt idx="28">
                  <c:v>-3.4221000000000017E-9</c:v>
                </c:pt>
                <c:pt idx="29">
                  <c:v>-3.4096000000000015E-9</c:v>
                </c:pt>
                <c:pt idx="30">
                  <c:v>-3.3971000000000018E-9</c:v>
                </c:pt>
                <c:pt idx="31">
                  <c:v>-3.3846000000000013E-9</c:v>
                </c:pt>
                <c:pt idx="32">
                  <c:v>-3.3721000000000012E-9</c:v>
                </c:pt>
                <c:pt idx="33">
                  <c:v>-3.3596000000000011E-9</c:v>
                </c:pt>
                <c:pt idx="34">
                  <c:v>-3.3471000000000018E-9</c:v>
                </c:pt>
                <c:pt idx="35">
                  <c:v>-3.3346000000000013E-9</c:v>
                </c:pt>
                <c:pt idx="36">
                  <c:v>-3.3221000000000012E-9</c:v>
                </c:pt>
                <c:pt idx="37">
                  <c:v>-3.3096000000000015E-9</c:v>
                </c:pt>
                <c:pt idx="38">
                  <c:v>-3.2971000000000022E-9</c:v>
                </c:pt>
                <c:pt idx="39">
                  <c:v>-3.2846000000000017E-9</c:v>
                </c:pt>
                <c:pt idx="40">
                  <c:v>-3.2721000000000011E-9</c:v>
                </c:pt>
                <c:pt idx="41">
                  <c:v>-3.2596000000000014E-9</c:v>
                </c:pt>
                <c:pt idx="42">
                  <c:v>-3.2471000000000022E-9</c:v>
                </c:pt>
                <c:pt idx="43">
                  <c:v>-3.2346000000000016E-9</c:v>
                </c:pt>
                <c:pt idx="44">
                  <c:v>-3.2221000000000015E-9</c:v>
                </c:pt>
                <c:pt idx="45">
                  <c:v>-3.2096000000000014E-9</c:v>
                </c:pt>
                <c:pt idx="46">
                  <c:v>-3.1971000000000017E-9</c:v>
                </c:pt>
                <c:pt idx="47">
                  <c:v>-3.1846000000000016E-9</c:v>
                </c:pt>
                <c:pt idx="48">
                  <c:v>-3.1721000000000011E-9</c:v>
                </c:pt>
                <c:pt idx="49">
                  <c:v>-3.1596000000000014E-9</c:v>
                </c:pt>
                <c:pt idx="50">
                  <c:v>-3.1471000000000021E-9</c:v>
                </c:pt>
                <c:pt idx="51">
                  <c:v>-3.1346000000000016E-9</c:v>
                </c:pt>
                <c:pt idx="52">
                  <c:v>-3.122100000000001E-9</c:v>
                </c:pt>
                <c:pt idx="53">
                  <c:v>-3.1096000000000013E-9</c:v>
                </c:pt>
                <c:pt idx="54">
                  <c:v>-3.0971000000000016E-9</c:v>
                </c:pt>
                <c:pt idx="55">
                  <c:v>-3.0846000000000015E-9</c:v>
                </c:pt>
                <c:pt idx="56">
                  <c:v>-3.0721000000000014E-9</c:v>
                </c:pt>
                <c:pt idx="57">
                  <c:v>-3.0596000000000013E-9</c:v>
                </c:pt>
                <c:pt idx="58">
                  <c:v>-3.047100000000002E-9</c:v>
                </c:pt>
                <c:pt idx="59">
                  <c:v>-3.0346000000000011E-9</c:v>
                </c:pt>
                <c:pt idx="60">
                  <c:v>-3.0221000000000014E-9</c:v>
                </c:pt>
                <c:pt idx="61">
                  <c:v>-3.0096000000000013E-9</c:v>
                </c:pt>
                <c:pt idx="62">
                  <c:v>-2.9971000000000012E-9</c:v>
                </c:pt>
                <c:pt idx="63">
                  <c:v>-2.9846000000000015E-9</c:v>
                </c:pt>
                <c:pt idx="64">
                  <c:v>-2.9721000000000013E-9</c:v>
                </c:pt>
                <c:pt idx="65">
                  <c:v>-2.9596000000000012E-9</c:v>
                </c:pt>
                <c:pt idx="66">
                  <c:v>-2.9471000000000011E-9</c:v>
                </c:pt>
                <c:pt idx="67">
                  <c:v>-2.934600000000001E-9</c:v>
                </c:pt>
                <c:pt idx="68">
                  <c:v>-2.9221000000000013E-9</c:v>
                </c:pt>
                <c:pt idx="69">
                  <c:v>-2.9096000000000012E-9</c:v>
                </c:pt>
                <c:pt idx="70">
                  <c:v>-2.8971000000000011E-9</c:v>
                </c:pt>
                <c:pt idx="71">
                  <c:v>-2.8846000000000014E-9</c:v>
                </c:pt>
                <c:pt idx="72">
                  <c:v>-2.8721000000000013E-9</c:v>
                </c:pt>
                <c:pt idx="73">
                  <c:v>-2.8596000000000008E-9</c:v>
                </c:pt>
                <c:pt idx="74">
                  <c:v>-2.8471000000000011E-9</c:v>
                </c:pt>
                <c:pt idx="75">
                  <c:v>-2.8346000000000009E-9</c:v>
                </c:pt>
                <c:pt idx="76">
                  <c:v>-2.8221000000000012E-9</c:v>
                </c:pt>
                <c:pt idx="77">
                  <c:v>-2.8096000000000011E-9</c:v>
                </c:pt>
                <c:pt idx="78">
                  <c:v>-2.7971000000000018E-9</c:v>
                </c:pt>
                <c:pt idx="79">
                  <c:v>-2.7846000000000017E-9</c:v>
                </c:pt>
                <c:pt idx="80">
                  <c:v>-2.7721000000000012E-9</c:v>
                </c:pt>
                <c:pt idx="81">
                  <c:v>-2.7596000000000011E-9</c:v>
                </c:pt>
                <c:pt idx="82">
                  <c:v>-2.7471000000000018E-9</c:v>
                </c:pt>
                <c:pt idx="83">
                  <c:v>-2.7346000000000013E-9</c:v>
                </c:pt>
                <c:pt idx="84">
                  <c:v>-2.7221000000000012E-9</c:v>
                </c:pt>
                <c:pt idx="85">
                  <c:v>-2.7096000000000015E-9</c:v>
                </c:pt>
                <c:pt idx="86">
                  <c:v>-2.6971000000000018E-9</c:v>
                </c:pt>
                <c:pt idx="87">
                  <c:v>-2.6846000000000013E-9</c:v>
                </c:pt>
                <c:pt idx="88">
                  <c:v>-2.6721000000000007E-9</c:v>
                </c:pt>
                <c:pt idx="89">
                  <c:v>-2.659600000000001E-9</c:v>
                </c:pt>
                <c:pt idx="90">
                  <c:v>-2.6471000000000017E-9</c:v>
                </c:pt>
                <c:pt idx="91">
                  <c:v>-2.6346000000000012E-9</c:v>
                </c:pt>
                <c:pt idx="92">
                  <c:v>-2.6221000000000011E-9</c:v>
                </c:pt>
                <c:pt idx="93">
                  <c:v>-2.6096000000000014E-9</c:v>
                </c:pt>
                <c:pt idx="94">
                  <c:v>-2.5971000000000013E-9</c:v>
                </c:pt>
                <c:pt idx="95">
                  <c:v>-2.5846000000000012E-9</c:v>
                </c:pt>
                <c:pt idx="96">
                  <c:v>-2.5721000000000007E-9</c:v>
                </c:pt>
                <c:pt idx="97">
                  <c:v>-2.559600000000001E-9</c:v>
                </c:pt>
                <c:pt idx="98">
                  <c:v>-2.5471000000000017E-9</c:v>
                </c:pt>
                <c:pt idx="99">
                  <c:v>-2.5346000000000012E-9</c:v>
                </c:pt>
                <c:pt idx="100">
                  <c:v>-2.5221000000000006E-9</c:v>
                </c:pt>
                <c:pt idx="101">
                  <c:v>-2.5096000000000009E-9</c:v>
                </c:pt>
                <c:pt idx="102">
                  <c:v>-2.4971000000000012E-9</c:v>
                </c:pt>
                <c:pt idx="103">
                  <c:v>-2.4846000000000011E-9</c:v>
                </c:pt>
                <c:pt idx="104">
                  <c:v>-2.472100000000001E-9</c:v>
                </c:pt>
                <c:pt idx="105">
                  <c:v>-2.4596000000000009E-9</c:v>
                </c:pt>
                <c:pt idx="106">
                  <c:v>-2.4471000000000016E-9</c:v>
                </c:pt>
                <c:pt idx="107">
                  <c:v>-2.4346000000000007E-9</c:v>
                </c:pt>
                <c:pt idx="108">
                  <c:v>-2.422100000000001E-9</c:v>
                </c:pt>
                <c:pt idx="109">
                  <c:v>-2.4096000000000009E-9</c:v>
                </c:pt>
                <c:pt idx="110">
                  <c:v>-2.3971000000000007E-9</c:v>
                </c:pt>
                <c:pt idx="111">
                  <c:v>-2.3846000000000011E-9</c:v>
                </c:pt>
                <c:pt idx="112">
                  <c:v>-2.3721000000000009E-9</c:v>
                </c:pt>
                <c:pt idx="113">
                  <c:v>-2.3596000000000008E-9</c:v>
                </c:pt>
                <c:pt idx="114">
                  <c:v>-2.3471000000000007E-9</c:v>
                </c:pt>
                <c:pt idx="115">
                  <c:v>-2.3346000000000006E-9</c:v>
                </c:pt>
                <c:pt idx="116">
                  <c:v>-2.3221000000000009E-9</c:v>
                </c:pt>
                <c:pt idx="117">
                  <c:v>-2.3096000000000008E-9</c:v>
                </c:pt>
                <c:pt idx="118">
                  <c:v>-2.2971000000000011E-9</c:v>
                </c:pt>
                <c:pt idx="119">
                  <c:v>-2.2846000000000014E-9</c:v>
                </c:pt>
                <c:pt idx="120">
                  <c:v>-2.2721000000000013E-9</c:v>
                </c:pt>
                <c:pt idx="121">
                  <c:v>-2.2596000000000008E-9</c:v>
                </c:pt>
                <c:pt idx="122">
                  <c:v>-2.2471000000000011E-9</c:v>
                </c:pt>
                <c:pt idx="123">
                  <c:v>-2.2346000000000009E-9</c:v>
                </c:pt>
                <c:pt idx="124">
                  <c:v>-2.2221000000000012E-9</c:v>
                </c:pt>
                <c:pt idx="125">
                  <c:v>-2.2096000000000011E-9</c:v>
                </c:pt>
                <c:pt idx="126">
                  <c:v>-2.1971000000000014E-9</c:v>
                </c:pt>
                <c:pt idx="127">
                  <c:v>-2.1846000000000013E-9</c:v>
                </c:pt>
                <c:pt idx="128">
                  <c:v>-2.1721000000000008E-9</c:v>
                </c:pt>
                <c:pt idx="129">
                  <c:v>-2.1596000000000007E-9</c:v>
                </c:pt>
                <c:pt idx="130">
                  <c:v>-2.1471000000000014E-9</c:v>
                </c:pt>
                <c:pt idx="131">
                  <c:v>-2.1346000000000009E-9</c:v>
                </c:pt>
                <c:pt idx="132">
                  <c:v>-2.1221000000000008E-9</c:v>
                </c:pt>
                <c:pt idx="133">
                  <c:v>-2.1096000000000011E-9</c:v>
                </c:pt>
                <c:pt idx="134">
                  <c:v>-2.0971000000000014E-9</c:v>
                </c:pt>
                <c:pt idx="135">
                  <c:v>-2.0846000000000008E-9</c:v>
                </c:pt>
                <c:pt idx="136">
                  <c:v>-2.0721000000000003E-9</c:v>
                </c:pt>
                <c:pt idx="137">
                  <c:v>-2.0596000000000006E-9</c:v>
                </c:pt>
                <c:pt idx="138">
                  <c:v>-2.0471000000000013E-9</c:v>
                </c:pt>
                <c:pt idx="139">
                  <c:v>-2.0346000000000008E-9</c:v>
                </c:pt>
                <c:pt idx="140">
                  <c:v>-2.0221000000000007E-9</c:v>
                </c:pt>
                <c:pt idx="141">
                  <c:v>-2.009600000000001E-9</c:v>
                </c:pt>
                <c:pt idx="142">
                  <c:v>-1.9971000000000009E-9</c:v>
                </c:pt>
                <c:pt idx="143">
                  <c:v>-1.9846000000000012E-9</c:v>
                </c:pt>
                <c:pt idx="144">
                  <c:v>-1.9721000000000011E-9</c:v>
                </c:pt>
                <c:pt idx="145">
                  <c:v>-1.959600000000001E-9</c:v>
                </c:pt>
                <c:pt idx="146">
                  <c:v>-1.9471000000000009E-9</c:v>
                </c:pt>
                <c:pt idx="147">
                  <c:v>-1.9346000000000007E-9</c:v>
                </c:pt>
                <c:pt idx="148">
                  <c:v>-1.922100000000001E-9</c:v>
                </c:pt>
                <c:pt idx="149">
                  <c:v>-1.9096000000000009E-9</c:v>
                </c:pt>
                <c:pt idx="150">
                  <c:v>-1.8971000000000008E-9</c:v>
                </c:pt>
                <c:pt idx="151">
                  <c:v>-1.8846000000000007E-9</c:v>
                </c:pt>
                <c:pt idx="152">
                  <c:v>-1.8721000000000014E-9</c:v>
                </c:pt>
                <c:pt idx="153">
                  <c:v>-1.8596000000000009E-9</c:v>
                </c:pt>
                <c:pt idx="154">
                  <c:v>-1.8471000000000008E-9</c:v>
                </c:pt>
                <c:pt idx="155">
                  <c:v>-1.8346000000000009E-9</c:v>
                </c:pt>
                <c:pt idx="156">
                  <c:v>-1.8221000000000008E-9</c:v>
                </c:pt>
                <c:pt idx="157">
                  <c:v>-1.8096000000000009E-9</c:v>
                </c:pt>
                <c:pt idx="158">
                  <c:v>-1.7971000000000005E-9</c:v>
                </c:pt>
                <c:pt idx="159">
                  <c:v>-1.7846000000000008E-9</c:v>
                </c:pt>
                <c:pt idx="160">
                  <c:v>-1.7721000000000007E-9</c:v>
                </c:pt>
                <c:pt idx="161">
                  <c:v>-1.7596000000000006E-9</c:v>
                </c:pt>
                <c:pt idx="162">
                  <c:v>-1.7471000000000007E-9</c:v>
                </c:pt>
                <c:pt idx="163">
                  <c:v>-1.7346000000000008E-9</c:v>
                </c:pt>
                <c:pt idx="164">
                  <c:v>-1.7221000000000009E-9</c:v>
                </c:pt>
                <c:pt idx="165">
                  <c:v>-1.7096000000000006E-9</c:v>
                </c:pt>
                <c:pt idx="166">
                  <c:v>-1.6971000000000009E-9</c:v>
                </c:pt>
                <c:pt idx="167">
                  <c:v>-1.684600000000001E-9</c:v>
                </c:pt>
                <c:pt idx="168">
                  <c:v>-1.6721000000000009E-9</c:v>
                </c:pt>
                <c:pt idx="169">
                  <c:v>-1.6596000000000006E-9</c:v>
                </c:pt>
                <c:pt idx="170">
                  <c:v>-1.6471000000000009E-9</c:v>
                </c:pt>
                <c:pt idx="171">
                  <c:v>-1.6346000000000007E-9</c:v>
                </c:pt>
                <c:pt idx="172">
                  <c:v>-1.6221000000000008E-9</c:v>
                </c:pt>
                <c:pt idx="173">
                  <c:v>-1.6096000000000005E-9</c:v>
                </c:pt>
                <c:pt idx="174">
                  <c:v>-1.5971000000000008E-9</c:v>
                </c:pt>
                <c:pt idx="175">
                  <c:v>-1.5846000000000007E-9</c:v>
                </c:pt>
                <c:pt idx="176">
                  <c:v>-1.5721000000000008E-9</c:v>
                </c:pt>
                <c:pt idx="177">
                  <c:v>-1.5596000000000007E-9</c:v>
                </c:pt>
                <c:pt idx="178">
                  <c:v>-1.5471000000000008E-9</c:v>
                </c:pt>
                <c:pt idx="179">
                  <c:v>-1.5346000000000007E-9</c:v>
                </c:pt>
                <c:pt idx="180">
                  <c:v>-1.5221000000000006E-9</c:v>
                </c:pt>
                <c:pt idx="181">
                  <c:v>-1.5096000000000007E-9</c:v>
                </c:pt>
                <c:pt idx="182">
                  <c:v>-1.4971000000000003E-9</c:v>
                </c:pt>
                <c:pt idx="183">
                  <c:v>-1.4846000000000006E-9</c:v>
                </c:pt>
                <c:pt idx="184">
                  <c:v>-1.4721000000000005E-9</c:v>
                </c:pt>
                <c:pt idx="185">
                  <c:v>-1.4596000000000004E-9</c:v>
                </c:pt>
                <c:pt idx="186">
                  <c:v>-1.4471000000000005E-9</c:v>
                </c:pt>
                <c:pt idx="187">
                  <c:v>-1.4346000000000006E-9</c:v>
                </c:pt>
                <c:pt idx="188">
                  <c:v>-1.4221000000000007E-9</c:v>
                </c:pt>
                <c:pt idx="189">
                  <c:v>-1.4096000000000004E-9</c:v>
                </c:pt>
                <c:pt idx="190">
                  <c:v>-1.3971000000000007E-9</c:v>
                </c:pt>
                <c:pt idx="191">
                  <c:v>-1.3846000000000008E-9</c:v>
                </c:pt>
                <c:pt idx="192">
                  <c:v>-1.3721000000000009E-9</c:v>
                </c:pt>
                <c:pt idx="193">
                  <c:v>-1.3596000000000004E-9</c:v>
                </c:pt>
                <c:pt idx="194">
                  <c:v>-1.3471000000000007E-9</c:v>
                </c:pt>
                <c:pt idx="195">
                  <c:v>-1.3346000000000005E-9</c:v>
                </c:pt>
                <c:pt idx="196">
                  <c:v>-1.3221000000000006E-9</c:v>
                </c:pt>
                <c:pt idx="197">
                  <c:v>-1.3096000000000003E-9</c:v>
                </c:pt>
                <c:pt idx="198">
                  <c:v>-1.2971000000000006E-9</c:v>
                </c:pt>
                <c:pt idx="199">
                  <c:v>-1.2846000000000005E-9</c:v>
                </c:pt>
                <c:pt idx="200">
                  <c:v>-1.2721000000000006E-9</c:v>
                </c:pt>
                <c:pt idx="201">
                  <c:v>-1.2596000000000005E-9</c:v>
                </c:pt>
                <c:pt idx="202">
                  <c:v>-1.2471000000000006E-9</c:v>
                </c:pt>
                <c:pt idx="203">
                  <c:v>-1.2346000000000005E-9</c:v>
                </c:pt>
                <c:pt idx="204">
                  <c:v>-1.2221000000000004E-9</c:v>
                </c:pt>
                <c:pt idx="205">
                  <c:v>-1.2096000000000005E-9</c:v>
                </c:pt>
                <c:pt idx="206">
                  <c:v>-1.1971000000000003E-9</c:v>
                </c:pt>
                <c:pt idx="207">
                  <c:v>-1.1846000000000006E-9</c:v>
                </c:pt>
                <c:pt idx="208">
                  <c:v>-1.1721000000000005E-9</c:v>
                </c:pt>
                <c:pt idx="209">
                  <c:v>-1.1596000000000006E-9</c:v>
                </c:pt>
                <c:pt idx="210">
                  <c:v>-1.1471000000000005E-9</c:v>
                </c:pt>
                <c:pt idx="211">
                  <c:v>-1.1346000000000006E-9</c:v>
                </c:pt>
                <c:pt idx="212">
                  <c:v>-1.1221000000000007E-9</c:v>
                </c:pt>
                <c:pt idx="213">
                  <c:v>-1.1096000000000004E-9</c:v>
                </c:pt>
                <c:pt idx="214">
                  <c:v>-1.0971000000000005E-9</c:v>
                </c:pt>
                <c:pt idx="215">
                  <c:v>-1.0846000000000006E-9</c:v>
                </c:pt>
                <c:pt idx="216">
                  <c:v>-1.0721000000000007E-9</c:v>
                </c:pt>
                <c:pt idx="217">
                  <c:v>-1.0596000000000001E-9</c:v>
                </c:pt>
                <c:pt idx="218">
                  <c:v>-1.0471000000000004E-9</c:v>
                </c:pt>
                <c:pt idx="219">
                  <c:v>-1.0346000000000003E-9</c:v>
                </c:pt>
                <c:pt idx="220">
                  <c:v>-1.0221000000000004E-9</c:v>
                </c:pt>
                <c:pt idx="221">
                  <c:v>-1.0096000000000001E-9</c:v>
                </c:pt>
                <c:pt idx="222">
                  <c:v>-9.9710000000000062E-10</c:v>
                </c:pt>
                <c:pt idx="223">
                  <c:v>-9.8460000000000072E-10</c:v>
                </c:pt>
                <c:pt idx="224">
                  <c:v>-9.721000000000006E-10</c:v>
                </c:pt>
                <c:pt idx="225">
                  <c:v>-9.5960000000000049E-10</c:v>
                </c:pt>
                <c:pt idx="226">
                  <c:v>-9.4710000000000079E-10</c:v>
                </c:pt>
                <c:pt idx="227">
                  <c:v>-9.3460000000000047E-10</c:v>
                </c:pt>
                <c:pt idx="228">
                  <c:v>-9.2210000000000057E-10</c:v>
                </c:pt>
                <c:pt idx="229">
                  <c:v>-9.0960000000000056E-10</c:v>
                </c:pt>
                <c:pt idx="230">
                  <c:v>-8.9710000000000055E-10</c:v>
                </c:pt>
                <c:pt idx="231">
                  <c:v>-8.8460000000000054E-10</c:v>
                </c:pt>
                <c:pt idx="232">
                  <c:v>-8.7210000000000033E-10</c:v>
                </c:pt>
                <c:pt idx="233">
                  <c:v>-8.5960000000000053E-10</c:v>
                </c:pt>
                <c:pt idx="234">
                  <c:v>-8.4710000000000052E-10</c:v>
                </c:pt>
                <c:pt idx="235">
                  <c:v>-8.3460000000000082E-10</c:v>
                </c:pt>
                <c:pt idx="236">
                  <c:v>-8.221000000000005E-10</c:v>
                </c:pt>
                <c:pt idx="237">
                  <c:v>-8.096000000000006E-10</c:v>
                </c:pt>
                <c:pt idx="238">
                  <c:v>-7.9710000000000048E-10</c:v>
                </c:pt>
                <c:pt idx="239">
                  <c:v>-7.8460000000000037E-10</c:v>
                </c:pt>
                <c:pt idx="240">
                  <c:v>-7.7210000000000036E-10</c:v>
                </c:pt>
                <c:pt idx="241">
                  <c:v>-7.5960000000000046E-10</c:v>
                </c:pt>
                <c:pt idx="242">
                  <c:v>-7.4710000000000055E-10</c:v>
                </c:pt>
                <c:pt idx="243">
                  <c:v>-7.3460000000000044E-10</c:v>
                </c:pt>
                <c:pt idx="244">
                  <c:v>-7.2210000000000043E-10</c:v>
                </c:pt>
                <c:pt idx="245">
                  <c:v>-7.0960000000000042E-10</c:v>
                </c:pt>
                <c:pt idx="246">
                  <c:v>-6.9710000000000052E-10</c:v>
                </c:pt>
                <c:pt idx="247">
                  <c:v>-6.846000000000003E-10</c:v>
                </c:pt>
                <c:pt idx="248">
                  <c:v>-6.721000000000003E-10</c:v>
                </c:pt>
                <c:pt idx="249">
                  <c:v>-6.5960000000000029E-10</c:v>
                </c:pt>
                <c:pt idx="250">
                  <c:v>-6.4710000000000038E-10</c:v>
                </c:pt>
                <c:pt idx="251">
                  <c:v>-6.3460000000000027E-10</c:v>
                </c:pt>
                <c:pt idx="252">
                  <c:v>-6.2210000000000026E-10</c:v>
                </c:pt>
                <c:pt idx="253">
                  <c:v>-6.0960000000000046E-10</c:v>
                </c:pt>
                <c:pt idx="254">
                  <c:v>-5.9710000000000045E-10</c:v>
                </c:pt>
                <c:pt idx="255">
                  <c:v>-5.8460000000000034E-10</c:v>
                </c:pt>
                <c:pt idx="256">
                  <c:v>-5.7210000000000033E-10</c:v>
                </c:pt>
                <c:pt idx="257">
                  <c:v>-5.5960000000000032E-10</c:v>
                </c:pt>
                <c:pt idx="258">
                  <c:v>-5.4710000000000042E-10</c:v>
                </c:pt>
                <c:pt idx="259">
                  <c:v>-5.346000000000002E-10</c:v>
                </c:pt>
                <c:pt idx="260">
                  <c:v>-5.2210000000000019E-10</c:v>
                </c:pt>
                <c:pt idx="261">
                  <c:v>-5.0960000000000018E-10</c:v>
                </c:pt>
                <c:pt idx="262">
                  <c:v>-4.9710000000000028E-10</c:v>
                </c:pt>
                <c:pt idx="263">
                  <c:v>-4.8460000000000017E-10</c:v>
                </c:pt>
                <c:pt idx="264">
                  <c:v>-4.7210000000000016E-10</c:v>
                </c:pt>
                <c:pt idx="265">
                  <c:v>-4.5960000000000015E-10</c:v>
                </c:pt>
                <c:pt idx="266">
                  <c:v>-4.4710000000000024E-10</c:v>
                </c:pt>
                <c:pt idx="267">
                  <c:v>-4.3460000000000018E-10</c:v>
                </c:pt>
                <c:pt idx="268">
                  <c:v>-4.2210000000000023E-10</c:v>
                </c:pt>
                <c:pt idx="269">
                  <c:v>-4.0960000000000022E-10</c:v>
                </c:pt>
                <c:pt idx="270">
                  <c:v>-3.9710000000000016E-10</c:v>
                </c:pt>
                <c:pt idx="271">
                  <c:v>-3.846000000000002E-10</c:v>
                </c:pt>
                <c:pt idx="272">
                  <c:v>-3.7210000000000019E-10</c:v>
                </c:pt>
                <c:pt idx="273">
                  <c:v>-3.5960000000000019E-10</c:v>
                </c:pt>
                <c:pt idx="274">
                  <c:v>-3.4710000000000018E-10</c:v>
                </c:pt>
                <c:pt idx="275">
                  <c:v>-3.3460000000000017E-10</c:v>
                </c:pt>
                <c:pt idx="276">
                  <c:v>-3.2210000000000021E-10</c:v>
                </c:pt>
                <c:pt idx="277">
                  <c:v>-3.0960000000000015E-10</c:v>
                </c:pt>
                <c:pt idx="278">
                  <c:v>-2.9710000000000014E-10</c:v>
                </c:pt>
                <c:pt idx="279">
                  <c:v>-2.8460000000000013E-10</c:v>
                </c:pt>
                <c:pt idx="280">
                  <c:v>-2.7210000000000018E-10</c:v>
                </c:pt>
                <c:pt idx="281">
                  <c:v>-2.5960000000000012E-10</c:v>
                </c:pt>
                <c:pt idx="282">
                  <c:v>-2.4710000000000011E-10</c:v>
                </c:pt>
                <c:pt idx="283">
                  <c:v>-2.346000000000001E-10</c:v>
                </c:pt>
                <c:pt idx="284">
                  <c:v>-2.2210000000000014E-10</c:v>
                </c:pt>
                <c:pt idx="285">
                  <c:v>-2.0960000000000008E-10</c:v>
                </c:pt>
                <c:pt idx="286">
                  <c:v>-1.9710000000000013E-10</c:v>
                </c:pt>
                <c:pt idx="287">
                  <c:v>-1.8460000000000007E-10</c:v>
                </c:pt>
                <c:pt idx="288">
                  <c:v>-1.7210000000000008E-10</c:v>
                </c:pt>
                <c:pt idx="289">
                  <c:v>-1.596000000000001E-10</c:v>
                </c:pt>
                <c:pt idx="290">
                  <c:v>-1.4710000000000004E-10</c:v>
                </c:pt>
                <c:pt idx="291">
                  <c:v>-1.3460000000000008E-10</c:v>
                </c:pt>
                <c:pt idx="292">
                  <c:v>-1.2210000000000005E-10</c:v>
                </c:pt>
                <c:pt idx="293">
                  <c:v>-1.0960000000000007E-10</c:v>
                </c:pt>
                <c:pt idx="294">
                  <c:v>-9.7100000000000045E-11</c:v>
                </c:pt>
                <c:pt idx="295">
                  <c:v>-8.4600000000000075E-11</c:v>
                </c:pt>
                <c:pt idx="296">
                  <c:v>-7.2100000000000041E-11</c:v>
                </c:pt>
                <c:pt idx="297">
                  <c:v>-5.9600000000000045E-11</c:v>
                </c:pt>
                <c:pt idx="298">
                  <c:v>-4.710000000000003E-11</c:v>
                </c:pt>
                <c:pt idx="299">
                  <c:v>-3.4600000000000021E-11</c:v>
                </c:pt>
                <c:pt idx="300">
                  <c:v>-2.2100000000000013E-11</c:v>
                </c:pt>
                <c:pt idx="301">
                  <c:v>-9.6000000000000076E-12</c:v>
                </c:pt>
                <c:pt idx="302">
                  <c:v>2.9000000000000018E-12</c:v>
                </c:pt>
                <c:pt idx="303">
                  <c:v>1.540000000000001E-11</c:v>
                </c:pt>
                <c:pt idx="304">
                  <c:v>2.7900000000000018E-11</c:v>
                </c:pt>
                <c:pt idx="305">
                  <c:v>4.0400000000000023E-11</c:v>
                </c:pt>
                <c:pt idx="306">
                  <c:v>5.2900000000000032E-11</c:v>
                </c:pt>
                <c:pt idx="307">
                  <c:v>6.540000000000004E-11</c:v>
                </c:pt>
                <c:pt idx="308">
                  <c:v>7.7900000000000049E-11</c:v>
                </c:pt>
                <c:pt idx="309">
                  <c:v>9.0400000000000045E-11</c:v>
                </c:pt>
                <c:pt idx="310">
                  <c:v>1.0290000000000005E-10</c:v>
                </c:pt>
                <c:pt idx="311">
                  <c:v>1.1540000000000007E-10</c:v>
                </c:pt>
                <c:pt idx="312">
                  <c:v>1.2790000000000004E-10</c:v>
                </c:pt>
                <c:pt idx="313">
                  <c:v>1.4040000000000008E-10</c:v>
                </c:pt>
                <c:pt idx="314">
                  <c:v>1.5290000000000009E-10</c:v>
                </c:pt>
                <c:pt idx="315">
                  <c:v>1.6540000000000007E-10</c:v>
                </c:pt>
                <c:pt idx="316">
                  <c:v>1.7790000000000008E-10</c:v>
                </c:pt>
                <c:pt idx="317">
                  <c:v>1.9040000000000011E-10</c:v>
                </c:pt>
                <c:pt idx="318">
                  <c:v>2.029000000000001E-10</c:v>
                </c:pt>
                <c:pt idx="319">
                  <c:v>2.154000000000001E-10</c:v>
                </c:pt>
                <c:pt idx="320">
                  <c:v>2.2790000000000011E-10</c:v>
                </c:pt>
                <c:pt idx="321">
                  <c:v>2.4040000000000012E-10</c:v>
                </c:pt>
                <c:pt idx="322">
                  <c:v>2.5290000000000013E-10</c:v>
                </c:pt>
                <c:pt idx="323">
                  <c:v>2.6540000000000014E-10</c:v>
                </c:pt>
                <c:pt idx="324">
                  <c:v>2.7790000000000015E-10</c:v>
                </c:pt>
                <c:pt idx="325">
                  <c:v>2.9040000000000016E-10</c:v>
                </c:pt>
                <c:pt idx="326">
                  <c:v>3.0290000000000016E-10</c:v>
                </c:pt>
                <c:pt idx="327">
                  <c:v>3.1540000000000017E-10</c:v>
                </c:pt>
                <c:pt idx="328">
                  <c:v>3.2790000000000023E-10</c:v>
                </c:pt>
                <c:pt idx="329">
                  <c:v>3.4040000000000019E-10</c:v>
                </c:pt>
                <c:pt idx="330">
                  <c:v>3.529000000000002E-10</c:v>
                </c:pt>
                <c:pt idx="331">
                  <c:v>3.6540000000000021E-10</c:v>
                </c:pt>
                <c:pt idx="332">
                  <c:v>3.7790000000000021E-10</c:v>
                </c:pt>
                <c:pt idx="333">
                  <c:v>3.9040000000000022E-10</c:v>
                </c:pt>
                <c:pt idx="334">
                  <c:v>4.0290000000000023E-10</c:v>
                </c:pt>
                <c:pt idx="335">
                  <c:v>4.1540000000000014E-10</c:v>
                </c:pt>
                <c:pt idx="336">
                  <c:v>4.2790000000000025E-10</c:v>
                </c:pt>
                <c:pt idx="337">
                  <c:v>4.4040000000000026E-10</c:v>
                </c:pt>
                <c:pt idx="338">
                  <c:v>4.5290000000000027E-10</c:v>
                </c:pt>
                <c:pt idx="339">
                  <c:v>4.6540000000000017E-10</c:v>
                </c:pt>
                <c:pt idx="340">
                  <c:v>4.7790000000000028E-10</c:v>
                </c:pt>
                <c:pt idx="341">
                  <c:v>4.9040000000000029E-10</c:v>
                </c:pt>
                <c:pt idx="342">
                  <c:v>5.029000000000002E-10</c:v>
                </c:pt>
                <c:pt idx="343">
                  <c:v>5.1540000000000021E-10</c:v>
                </c:pt>
                <c:pt idx="344">
                  <c:v>5.2790000000000042E-10</c:v>
                </c:pt>
                <c:pt idx="345">
                  <c:v>5.4040000000000033E-10</c:v>
                </c:pt>
                <c:pt idx="346">
                  <c:v>5.5290000000000033E-10</c:v>
                </c:pt>
                <c:pt idx="347">
                  <c:v>5.6540000000000024E-10</c:v>
                </c:pt>
                <c:pt idx="348">
                  <c:v>5.7790000000000035E-10</c:v>
                </c:pt>
                <c:pt idx="349">
                  <c:v>5.9040000000000036E-10</c:v>
                </c:pt>
                <c:pt idx="350">
                  <c:v>6.0290000000000027E-10</c:v>
                </c:pt>
                <c:pt idx="351">
                  <c:v>6.1540000000000027E-10</c:v>
                </c:pt>
                <c:pt idx="352">
                  <c:v>6.2790000000000039E-10</c:v>
                </c:pt>
                <c:pt idx="353">
                  <c:v>6.4040000000000039E-10</c:v>
                </c:pt>
                <c:pt idx="354">
                  <c:v>6.529000000000003E-10</c:v>
                </c:pt>
                <c:pt idx="355">
                  <c:v>6.6540000000000031E-10</c:v>
                </c:pt>
                <c:pt idx="356">
                  <c:v>6.7790000000000042E-10</c:v>
                </c:pt>
                <c:pt idx="357">
                  <c:v>6.9040000000000032E-10</c:v>
                </c:pt>
                <c:pt idx="358">
                  <c:v>7.0290000000000033E-10</c:v>
                </c:pt>
                <c:pt idx="359">
                  <c:v>7.1540000000000034E-10</c:v>
                </c:pt>
                <c:pt idx="360">
                  <c:v>7.2790000000000045E-10</c:v>
                </c:pt>
                <c:pt idx="361">
                  <c:v>7.4040000000000046E-10</c:v>
                </c:pt>
                <c:pt idx="362">
                  <c:v>7.5290000000000037E-10</c:v>
                </c:pt>
                <c:pt idx="363">
                  <c:v>7.6540000000000038E-10</c:v>
                </c:pt>
                <c:pt idx="364">
                  <c:v>7.7790000000000038E-10</c:v>
                </c:pt>
                <c:pt idx="365">
                  <c:v>7.9040000000000039E-10</c:v>
                </c:pt>
                <c:pt idx="366">
                  <c:v>8.0290000000000061E-10</c:v>
                </c:pt>
                <c:pt idx="367">
                  <c:v>8.1540000000000041E-10</c:v>
                </c:pt>
                <c:pt idx="368">
                  <c:v>8.2790000000000042E-10</c:v>
                </c:pt>
                <c:pt idx="369">
                  <c:v>8.4040000000000043E-10</c:v>
                </c:pt>
                <c:pt idx="370">
                  <c:v>8.5290000000000044E-10</c:v>
                </c:pt>
                <c:pt idx="371">
                  <c:v>8.6540000000000044E-10</c:v>
                </c:pt>
                <c:pt idx="372">
                  <c:v>8.7790000000000045E-10</c:v>
                </c:pt>
                <c:pt idx="373">
                  <c:v>8.9040000000000046E-10</c:v>
                </c:pt>
                <c:pt idx="374">
                  <c:v>9.0290000000000047E-10</c:v>
                </c:pt>
                <c:pt idx="375">
                  <c:v>9.1540000000000069E-10</c:v>
                </c:pt>
                <c:pt idx="376">
                  <c:v>9.2790000000000049E-10</c:v>
                </c:pt>
                <c:pt idx="377">
                  <c:v>9.404000000000006E-10</c:v>
                </c:pt>
                <c:pt idx="378">
                  <c:v>9.5290000000000071E-10</c:v>
                </c:pt>
                <c:pt idx="379">
                  <c:v>9.6540000000000062E-10</c:v>
                </c:pt>
                <c:pt idx="380">
                  <c:v>9.7790000000000052E-10</c:v>
                </c:pt>
                <c:pt idx="381">
                  <c:v>9.9040000000000063E-10</c:v>
                </c:pt>
                <c:pt idx="382">
                  <c:v>1.0029000000000001E-9</c:v>
                </c:pt>
                <c:pt idx="383">
                  <c:v>1.0154000000000004E-9</c:v>
                </c:pt>
                <c:pt idx="384">
                  <c:v>1.0279000000000001E-9</c:v>
                </c:pt>
                <c:pt idx="385">
                  <c:v>1.0404000000000005E-9</c:v>
                </c:pt>
                <c:pt idx="386">
                  <c:v>1.0529000000000006E-9</c:v>
                </c:pt>
                <c:pt idx="387">
                  <c:v>1.0654000000000005E-9</c:v>
                </c:pt>
                <c:pt idx="388">
                  <c:v>1.0779000000000004E-9</c:v>
                </c:pt>
                <c:pt idx="389">
                  <c:v>1.0904000000000005E-9</c:v>
                </c:pt>
                <c:pt idx="390">
                  <c:v>1.1029000000000006E-9</c:v>
                </c:pt>
                <c:pt idx="391">
                  <c:v>1.1154000000000005E-9</c:v>
                </c:pt>
                <c:pt idx="392">
                  <c:v>1.1279000000000004E-9</c:v>
                </c:pt>
                <c:pt idx="393">
                  <c:v>1.1404000000000005E-9</c:v>
                </c:pt>
                <c:pt idx="394">
                  <c:v>1.1529000000000006E-9</c:v>
                </c:pt>
                <c:pt idx="395">
                  <c:v>1.1654000000000003E-9</c:v>
                </c:pt>
                <c:pt idx="396">
                  <c:v>1.1779000000000005E-9</c:v>
                </c:pt>
                <c:pt idx="397">
                  <c:v>1.1904000000000006E-9</c:v>
                </c:pt>
                <c:pt idx="398">
                  <c:v>1.2029000000000005E-9</c:v>
                </c:pt>
                <c:pt idx="399">
                  <c:v>1.2154000000000004E-9</c:v>
                </c:pt>
                <c:pt idx="400">
                  <c:v>1.2279000000000005E-9</c:v>
                </c:pt>
              </c:numCache>
            </c:numRef>
          </c:xVal>
          <c:yVal>
            <c:numRef>
              <c:f>'C:\Users\Lu\Fast Timing\07082012\4mm^2\ZVA&amp;AM\1750V\[T3399.csv]T3399'!$C$100:$C$500</c:f>
              <c:numCache>
                <c:formatCode>General</c:formatCode>
                <c:ptCount val="401"/>
                <c:pt idx="0">
                  <c:v>8.9000000000000051E-3</c:v>
                </c:pt>
                <c:pt idx="1">
                  <c:v>8.9000000000000051E-3</c:v>
                </c:pt>
                <c:pt idx="2">
                  <c:v>8.9000000000000051E-3</c:v>
                </c:pt>
                <c:pt idx="3">
                  <c:v>8.9000000000000051E-3</c:v>
                </c:pt>
                <c:pt idx="4">
                  <c:v>8.8500000000000037E-3</c:v>
                </c:pt>
                <c:pt idx="5">
                  <c:v>8.7400000000000012E-3</c:v>
                </c:pt>
                <c:pt idx="6">
                  <c:v>8.6400000000000001E-3</c:v>
                </c:pt>
                <c:pt idx="7">
                  <c:v>8.4300000000000017E-3</c:v>
                </c:pt>
                <c:pt idx="8">
                  <c:v>8.2200000000000033E-3</c:v>
                </c:pt>
                <c:pt idx="9">
                  <c:v>8.0600000000000029E-3</c:v>
                </c:pt>
                <c:pt idx="10">
                  <c:v>7.7400000000000012E-3</c:v>
                </c:pt>
                <c:pt idx="11">
                  <c:v>7.4800000000000014E-3</c:v>
                </c:pt>
                <c:pt idx="12">
                  <c:v>7.1600000000000006E-3</c:v>
                </c:pt>
                <c:pt idx="13">
                  <c:v>6.6900000000000006E-3</c:v>
                </c:pt>
                <c:pt idx="14">
                  <c:v>6.3700000000000007E-3</c:v>
                </c:pt>
                <c:pt idx="15">
                  <c:v>5.9000000000000007E-3</c:v>
                </c:pt>
                <c:pt idx="16">
                  <c:v>5.5300000000000011E-3</c:v>
                </c:pt>
                <c:pt idx="17">
                  <c:v>5.0500000000000007E-3</c:v>
                </c:pt>
                <c:pt idx="18">
                  <c:v>4.530000000000001E-3</c:v>
                </c:pt>
                <c:pt idx="19">
                  <c:v>4.000000000000001E-3</c:v>
                </c:pt>
                <c:pt idx="20">
                  <c:v>3.4700000000000004E-3</c:v>
                </c:pt>
                <c:pt idx="21">
                  <c:v>2.8400000000000005E-3</c:v>
                </c:pt>
                <c:pt idx="22">
                  <c:v>2.4199999999999998E-3</c:v>
                </c:pt>
                <c:pt idx="23">
                  <c:v>1.8400000000000005E-3</c:v>
                </c:pt>
                <c:pt idx="24">
                  <c:v>1.3100000000000002E-3</c:v>
                </c:pt>
                <c:pt idx="25">
                  <c:v>7.9000000000000023E-4</c:v>
                </c:pt>
                <c:pt idx="26">
                  <c:v>2.1000000000000006E-4</c:v>
                </c:pt>
                <c:pt idx="27">
                  <c:v>-2.7000000000000006E-4</c:v>
                </c:pt>
                <c:pt idx="28">
                  <c:v>-7.400000000000001E-4</c:v>
                </c:pt>
                <c:pt idx="29">
                  <c:v>-1.2199999999999997E-3</c:v>
                </c:pt>
                <c:pt idx="30">
                  <c:v>-1.4800000000000002E-3</c:v>
                </c:pt>
                <c:pt idx="31">
                  <c:v>-2.0100000000000001E-3</c:v>
                </c:pt>
                <c:pt idx="32">
                  <c:v>-2.4300000000000003E-3</c:v>
                </c:pt>
                <c:pt idx="33">
                  <c:v>-2.5900000000000003E-3</c:v>
                </c:pt>
                <c:pt idx="34">
                  <c:v>-2.8500000000000001E-3</c:v>
                </c:pt>
                <c:pt idx="35">
                  <c:v>-3.0600000000000002E-3</c:v>
                </c:pt>
                <c:pt idx="36">
                  <c:v>-3.2200000000000006E-3</c:v>
                </c:pt>
                <c:pt idx="37">
                  <c:v>-3.1700000000000005E-3</c:v>
                </c:pt>
                <c:pt idx="38">
                  <c:v>-3.3200000000000005E-3</c:v>
                </c:pt>
                <c:pt idx="39">
                  <c:v>-3.3200000000000005E-3</c:v>
                </c:pt>
                <c:pt idx="40">
                  <c:v>-3.2200000000000006E-3</c:v>
                </c:pt>
                <c:pt idx="41">
                  <c:v>-3.1700000000000005E-3</c:v>
                </c:pt>
                <c:pt idx="42">
                  <c:v>-2.9500000000000004E-3</c:v>
                </c:pt>
                <c:pt idx="43">
                  <c:v>-2.8000000000000004E-3</c:v>
                </c:pt>
                <c:pt idx="44">
                  <c:v>-2.4300000000000003E-3</c:v>
                </c:pt>
                <c:pt idx="45">
                  <c:v>-2.2200000000000006E-3</c:v>
                </c:pt>
                <c:pt idx="46">
                  <c:v>-1.8000000000000004E-3</c:v>
                </c:pt>
                <c:pt idx="47">
                  <c:v>-1.5299999999999999E-3</c:v>
                </c:pt>
                <c:pt idx="48">
                  <c:v>-1.0600000000000002E-3</c:v>
                </c:pt>
                <c:pt idx="49">
                  <c:v>-4.8000000000000007E-4</c:v>
                </c:pt>
                <c:pt idx="50">
                  <c:v>0</c:v>
                </c:pt>
                <c:pt idx="51">
                  <c:v>5.2000000000000006E-4</c:v>
                </c:pt>
                <c:pt idx="52">
                  <c:v>1.2099999999999997E-3</c:v>
                </c:pt>
                <c:pt idx="53">
                  <c:v>1.6299999999999999E-3</c:v>
                </c:pt>
                <c:pt idx="54">
                  <c:v>2.1600000000000005E-3</c:v>
                </c:pt>
                <c:pt idx="55">
                  <c:v>2.6800000000000005E-3</c:v>
                </c:pt>
                <c:pt idx="56">
                  <c:v>3.0500000000000002E-3</c:v>
                </c:pt>
                <c:pt idx="57">
                  <c:v>3.5300000000000006E-3</c:v>
                </c:pt>
                <c:pt idx="58">
                  <c:v>3.9000000000000003E-3</c:v>
                </c:pt>
                <c:pt idx="59">
                  <c:v>4.3200000000000001E-3</c:v>
                </c:pt>
                <c:pt idx="60">
                  <c:v>4.7400000000000012E-3</c:v>
                </c:pt>
                <c:pt idx="61">
                  <c:v>5.11E-3</c:v>
                </c:pt>
                <c:pt idx="62">
                  <c:v>5.4200000000000012E-3</c:v>
                </c:pt>
                <c:pt idx="63">
                  <c:v>5.7400000000000012E-3</c:v>
                </c:pt>
                <c:pt idx="64">
                  <c:v>6.0600000000000003E-3</c:v>
                </c:pt>
                <c:pt idx="65">
                  <c:v>6.2700000000000013E-3</c:v>
                </c:pt>
                <c:pt idx="66">
                  <c:v>6.4200000000000012E-3</c:v>
                </c:pt>
                <c:pt idx="67">
                  <c:v>6.5800000000000008E-3</c:v>
                </c:pt>
                <c:pt idx="68">
                  <c:v>6.7400000000000012E-3</c:v>
                </c:pt>
                <c:pt idx="69">
                  <c:v>6.8500000000000011E-3</c:v>
                </c:pt>
                <c:pt idx="70">
                  <c:v>6.9000000000000008E-3</c:v>
                </c:pt>
                <c:pt idx="71">
                  <c:v>6.7900000000000009E-3</c:v>
                </c:pt>
                <c:pt idx="72">
                  <c:v>6.6400000000000009E-3</c:v>
                </c:pt>
                <c:pt idx="73">
                  <c:v>6.6400000000000009E-3</c:v>
                </c:pt>
                <c:pt idx="74">
                  <c:v>6.4200000000000012E-3</c:v>
                </c:pt>
                <c:pt idx="75">
                  <c:v>6.3200000000000001E-3</c:v>
                </c:pt>
                <c:pt idx="76">
                  <c:v>6.1600000000000005E-3</c:v>
                </c:pt>
                <c:pt idx="77">
                  <c:v>5.9500000000000013E-3</c:v>
                </c:pt>
                <c:pt idx="78">
                  <c:v>5.7400000000000012E-3</c:v>
                </c:pt>
                <c:pt idx="79">
                  <c:v>5.5300000000000011E-3</c:v>
                </c:pt>
                <c:pt idx="80">
                  <c:v>5.3699999999999998E-3</c:v>
                </c:pt>
                <c:pt idx="81">
                  <c:v>5.1600000000000005E-3</c:v>
                </c:pt>
                <c:pt idx="82">
                  <c:v>5.000000000000001E-3</c:v>
                </c:pt>
                <c:pt idx="83">
                  <c:v>4.7400000000000012E-3</c:v>
                </c:pt>
                <c:pt idx="84">
                  <c:v>4.6900000000000006E-3</c:v>
                </c:pt>
                <c:pt idx="85">
                  <c:v>4.530000000000001E-3</c:v>
                </c:pt>
                <c:pt idx="86">
                  <c:v>4.3699999999999998E-3</c:v>
                </c:pt>
                <c:pt idx="87">
                  <c:v>4.3200000000000001E-3</c:v>
                </c:pt>
                <c:pt idx="88">
                  <c:v>4.2100000000000011E-3</c:v>
                </c:pt>
                <c:pt idx="89">
                  <c:v>4.1099999999999999E-3</c:v>
                </c:pt>
                <c:pt idx="90">
                  <c:v>4.0500000000000006E-3</c:v>
                </c:pt>
                <c:pt idx="91">
                  <c:v>4.000000000000001E-3</c:v>
                </c:pt>
                <c:pt idx="92">
                  <c:v>4.1099999999999999E-3</c:v>
                </c:pt>
                <c:pt idx="93">
                  <c:v>4.1099999999999999E-3</c:v>
                </c:pt>
                <c:pt idx="94">
                  <c:v>4.2100000000000011E-3</c:v>
                </c:pt>
                <c:pt idx="95">
                  <c:v>4.2100000000000011E-3</c:v>
                </c:pt>
                <c:pt idx="96">
                  <c:v>4.3699999999999998E-3</c:v>
                </c:pt>
                <c:pt idx="97">
                  <c:v>4.4200000000000003E-3</c:v>
                </c:pt>
                <c:pt idx="98">
                  <c:v>4.6299999999999996E-3</c:v>
                </c:pt>
                <c:pt idx="99">
                  <c:v>4.6900000000000006E-3</c:v>
                </c:pt>
                <c:pt idx="100">
                  <c:v>4.7400000000000012E-3</c:v>
                </c:pt>
                <c:pt idx="101">
                  <c:v>4.9000000000000007E-3</c:v>
                </c:pt>
                <c:pt idx="102">
                  <c:v>5.0500000000000007E-3</c:v>
                </c:pt>
                <c:pt idx="103">
                  <c:v>5.4200000000000012E-3</c:v>
                </c:pt>
                <c:pt idx="104">
                  <c:v>5.6900000000000006E-3</c:v>
                </c:pt>
                <c:pt idx="105">
                  <c:v>5.9500000000000013E-3</c:v>
                </c:pt>
                <c:pt idx="106">
                  <c:v>6.3200000000000001E-3</c:v>
                </c:pt>
                <c:pt idx="107">
                  <c:v>6.5800000000000008E-3</c:v>
                </c:pt>
                <c:pt idx="108">
                  <c:v>6.8500000000000011E-3</c:v>
                </c:pt>
                <c:pt idx="109">
                  <c:v>7.2700000000000013E-3</c:v>
                </c:pt>
                <c:pt idx="110">
                  <c:v>7.5300000000000011E-3</c:v>
                </c:pt>
                <c:pt idx="111">
                  <c:v>7.7900000000000009E-3</c:v>
                </c:pt>
                <c:pt idx="112">
                  <c:v>8.1100000000000026E-3</c:v>
                </c:pt>
                <c:pt idx="113">
                  <c:v>8.3200000000000027E-3</c:v>
                </c:pt>
                <c:pt idx="114">
                  <c:v>8.5900000000000021E-3</c:v>
                </c:pt>
                <c:pt idx="115">
                  <c:v>8.7400000000000012E-3</c:v>
                </c:pt>
                <c:pt idx="116">
                  <c:v>8.9500000000000031E-3</c:v>
                </c:pt>
                <c:pt idx="117">
                  <c:v>9.1600000000000032E-3</c:v>
                </c:pt>
                <c:pt idx="118">
                  <c:v>9.4800000000000023E-3</c:v>
                </c:pt>
                <c:pt idx="119">
                  <c:v>9.7400000000000004E-3</c:v>
                </c:pt>
                <c:pt idx="120">
                  <c:v>1.0220000000000002E-2</c:v>
                </c:pt>
                <c:pt idx="121">
                  <c:v>1.0480000000000001E-2</c:v>
                </c:pt>
                <c:pt idx="122">
                  <c:v>1.0900000000000002E-2</c:v>
                </c:pt>
                <c:pt idx="123">
                  <c:v>1.1330000000000002E-2</c:v>
                </c:pt>
                <c:pt idx="124">
                  <c:v>1.1690000000000002E-2</c:v>
                </c:pt>
                <c:pt idx="125">
                  <c:v>1.1960000000000004E-2</c:v>
                </c:pt>
                <c:pt idx="126">
                  <c:v>1.2380000000000002E-2</c:v>
                </c:pt>
                <c:pt idx="127">
                  <c:v>1.2640000000000002E-2</c:v>
                </c:pt>
                <c:pt idx="128">
                  <c:v>1.2959999999999998E-2</c:v>
                </c:pt>
                <c:pt idx="129">
                  <c:v>1.3169999999999999E-2</c:v>
                </c:pt>
                <c:pt idx="130">
                  <c:v>1.3380000000000003E-2</c:v>
                </c:pt>
                <c:pt idx="131">
                  <c:v>1.3429999999999999E-2</c:v>
                </c:pt>
                <c:pt idx="132">
                  <c:v>1.3700000000000002E-2</c:v>
                </c:pt>
                <c:pt idx="133">
                  <c:v>1.3700000000000002E-2</c:v>
                </c:pt>
                <c:pt idx="134">
                  <c:v>1.3700000000000002E-2</c:v>
                </c:pt>
                <c:pt idx="135">
                  <c:v>1.3849999999999999E-2</c:v>
                </c:pt>
                <c:pt idx="136">
                  <c:v>1.3849999999999999E-2</c:v>
                </c:pt>
                <c:pt idx="137">
                  <c:v>1.3849999999999999E-2</c:v>
                </c:pt>
                <c:pt idx="138">
                  <c:v>1.3700000000000002E-2</c:v>
                </c:pt>
                <c:pt idx="139">
                  <c:v>1.3490000000000002E-2</c:v>
                </c:pt>
                <c:pt idx="140">
                  <c:v>1.3120000000000001E-2</c:v>
                </c:pt>
                <c:pt idx="141">
                  <c:v>1.2749999999999997E-2</c:v>
                </c:pt>
                <c:pt idx="142">
                  <c:v>1.227E-2</c:v>
                </c:pt>
                <c:pt idx="143">
                  <c:v>1.1429999999999999E-2</c:v>
                </c:pt>
                <c:pt idx="144">
                  <c:v>1.0749999999999999E-2</c:v>
                </c:pt>
                <c:pt idx="145">
                  <c:v>9.6900000000000007E-3</c:v>
                </c:pt>
                <c:pt idx="146">
                  <c:v>8.5300000000000029E-3</c:v>
                </c:pt>
                <c:pt idx="147">
                  <c:v>7.2200000000000007E-3</c:v>
                </c:pt>
                <c:pt idx="148">
                  <c:v>5.6900000000000006E-3</c:v>
                </c:pt>
                <c:pt idx="149">
                  <c:v>4.000000000000001E-3</c:v>
                </c:pt>
                <c:pt idx="150">
                  <c:v>2.31E-3</c:v>
                </c:pt>
                <c:pt idx="151">
                  <c:v>2.6000000000000003E-4</c:v>
                </c:pt>
                <c:pt idx="152">
                  <c:v>-2.0100000000000001E-3</c:v>
                </c:pt>
                <c:pt idx="153">
                  <c:v>-4.3200000000000001E-3</c:v>
                </c:pt>
                <c:pt idx="154">
                  <c:v>-6.9600000000000009E-3</c:v>
                </c:pt>
                <c:pt idx="155">
                  <c:v>-9.7000000000000003E-3</c:v>
                </c:pt>
                <c:pt idx="156">
                  <c:v>-1.2540000000000001E-2</c:v>
                </c:pt>
                <c:pt idx="157">
                  <c:v>-1.5709999999999998E-2</c:v>
                </c:pt>
                <c:pt idx="158">
                  <c:v>-1.8919999999999999E-2</c:v>
                </c:pt>
                <c:pt idx="159">
                  <c:v>-2.2290000000000004E-2</c:v>
                </c:pt>
                <c:pt idx="160">
                  <c:v>-2.5610000000000001E-2</c:v>
                </c:pt>
                <c:pt idx="161">
                  <c:v>-2.93E-2</c:v>
                </c:pt>
                <c:pt idx="162">
                  <c:v>-3.2880000000000006E-2</c:v>
                </c:pt>
                <c:pt idx="163">
                  <c:v>-3.663000000000001E-2</c:v>
                </c:pt>
                <c:pt idx="164">
                  <c:v>-4.0370000000000003E-2</c:v>
                </c:pt>
                <c:pt idx="165">
                  <c:v>-4.4049999999999999E-2</c:v>
                </c:pt>
                <c:pt idx="166">
                  <c:v>-4.7849999999999997E-2</c:v>
                </c:pt>
                <c:pt idx="167">
                  <c:v>-5.1800000000000006E-2</c:v>
                </c:pt>
                <c:pt idx="168">
                  <c:v>-5.5539999999999999E-2</c:v>
                </c:pt>
                <c:pt idx="169">
                  <c:v>-5.9440000000000007E-2</c:v>
                </c:pt>
                <c:pt idx="170">
                  <c:v>-6.3079999999999997E-2</c:v>
                </c:pt>
                <c:pt idx="171">
                  <c:v>-6.6549999999999998E-2</c:v>
                </c:pt>
                <c:pt idx="172">
                  <c:v>-7.0029999999999995E-2</c:v>
                </c:pt>
                <c:pt idx="173">
                  <c:v>-7.3300000000000004E-2</c:v>
                </c:pt>
                <c:pt idx="174">
                  <c:v>-7.6300000000000021E-2</c:v>
                </c:pt>
                <c:pt idx="175">
                  <c:v>-7.920000000000002E-2</c:v>
                </c:pt>
                <c:pt idx="176">
                  <c:v>-8.1680000000000003E-2</c:v>
                </c:pt>
                <c:pt idx="177">
                  <c:v>-8.4000000000000019E-2</c:v>
                </c:pt>
                <c:pt idx="178">
                  <c:v>-8.6100000000000024E-2</c:v>
                </c:pt>
                <c:pt idx="179">
                  <c:v>-8.7840000000000001E-2</c:v>
                </c:pt>
                <c:pt idx="180">
                  <c:v>-8.932000000000001E-2</c:v>
                </c:pt>
                <c:pt idx="181">
                  <c:v>-9.0420000000000014E-2</c:v>
                </c:pt>
                <c:pt idx="182">
                  <c:v>-9.1270000000000004E-2</c:v>
                </c:pt>
                <c:pt idx="183">
                  <c:v>-9.1850000000000015E-2</c:v>
                </c:pt>
                <c:pt idx="184">
                  <c:v>-9.222000000000001E-2</c:v>
                </c:pt>
                <c:pt idx="185">
                  <c:v>-9.2160000000000006E-2</c:v>
                </c:pt>
                <c:pt idx="186">
                  <c:v>-9.179000000000001E-2</c:v>
                </c:pt>
                <c:pt idx="187">
                  <c:v>-9.1220000000000009E-2</c:v>
                </c:pt>
                <c:pt idx="188">
                  <c:v>-9.0060000000000015E-2</c:v>
                </c:pt>
                <c:pt idx="189">
                  <c:v>-8.8790000000000022E-2</c:v>
                </c:pt>
                <c:pt idx="190">
                  <c:v>-8.7050000000000016E-2</c:v>
                </c:pt>
                <c:pt idx="191">
                  <c:v>-8.5100000000000023E-2</c:v>
                </c:pt>
                <c:pt idx="192">
                  <c:v>-8.2730000000000026E-2</c:v>
                </c:pt>
                <c:pt idx="193">
                  <c:v>-8.0100000000000005E-2</c:v>
                </c:pt>
                <c:pt idx="194">
                  <c:v>-7.7149999999999996E-2</c:v>
                </c:pt>
                <c:pt idx="195">
                  <c:v>-7.4040000000000009E-2</c:v>
                </c:pt>
                <c:pt idx="196">
                  <c:v>-7.0559999999999998E-2</c:v>
                </c:pt>
                <c:pt idx="197">
                  <c:v>-6.6820000000000004E-2</c:v>
                </c:pt>
                <c:pt idx="198">
                  <c:v>-6.2870000000000009E-2</c:v>
                </c:pt>
                <c:pt idx="199">
                  <c:v>-5.8760000000000007E-2</c:v>
                </c:pt>
                <c:pt idx="200">
                  <c:v>-5.4440000000000002E-2</c:v>
                </c:pt>
                <c:pt idx="201">
                  <c:v>-4.9800000000000011E-2</c:v>
                </c:pt>
                <c:pt idx="202">
                  <c:v>-4.5109999999999997E-2</c:v>
                </c:pt>
                <c:pt idx="203">
                  <c:v>-4.025999999999999E-2</c:v>
                </c:pt>
                <c:pt idx="204">
                  <c:v>-3.5040000000000002E-2</c:v>
                </c:pt>
                <c:pt idx="205">
                  <c:v>-2.9780000000000001E-2</c:v>
                </c:pt>
                <c:pt idx="206">
                  <c:v>-2.435E-2</c:v>
                </c:pt>
                <c:pt idx="207">
                  <c:v>-1.8710000000000001E-2</c:v>
                </c:pt>
                <c:pt idx="208">
                  <c:v>-1.2970000000000001E-2</c:v>
                </c:pt>
                <c:pt idx="209">
                  <c:v>-7.170000000000001E-3</c:v>
                </c:pt>
                <c:pt idx="210">
                  <c:v>-1.1600000000000004E-3</c:v>
                </c:pt>
                <c:pt idx="211">
                  <c:v>4.9500000000000013E-3</c:v>
                </c:pt>
                <c:pt idx="212">
                  <c:v>1.1169999999999999E-2</c:v>
                </c:pt>
                <c:pt idx="213">
                  <c:v>1.7489999999999999E-2</c:v>
                </c:pt>
                <c:pt idx="214">
                  <c:v>2.3919999999999997E-2</c:v>
                </c:pt>
                <c:pt idx="215">
                  <c:v>3.0400000000000003E-2</c:v>
                </c:pt>
                <c:pt idx="216">
                  <c:v>3.7040000000000003E-2</c:v>
                </c:pt>
                <c:pt idx="217">
                  <c:v>4.3630000000000002E-2</c:v>
                </c:pt>
                <c:pt idx="218">
                  <c:v>5.0320000000000004E-2</c:v>
                </c:pt>
                <c:pt idx="219">
                  <c:v>5.6959999999999997E-2</c:v>
                </c:pt>
                <c:pt idx="220">
                  <c:v>6.370000000000002E-2</c:v>
                </c:pt>
                <c:pt idx="221">
                  <c:v>7.034E-2</c:v>
                </c:pt>
                <c:pt idx="222">
                  <c:v>7.6980000000000007E-2</c:v>
                </c:pt>
                <c:pt idx="223">
                  <c:v>8.3570000000000019E-2</c:v>
                </c:pt>
                <c:pt idx="224">
                  <c:v>9.0000000000000011E-2</c:v>
                </c:pt>
                <c:pt idx="225">
                  <c:v>9.648000000000001E-2</c:v>
                </c:pt>
                <c:pt idx="226">
                  <c:v>0.10269000000000002</c:v>
                </c:pt>
                <c:pt idx="227">
                  <c:v>0.10881</c:v>
                </c:pt>
                <c:pt idx="228">
                  <c:v>0.11476000000000001</c:v>
                </c:pt>
                <c:pt idx="229">
                  <c:v>0.12045</c:v>
                </c:pt>
                <c:pt idx="230">
                  <c:v>0.12604000000000001</c:v>
                </c:pt>
                <c:pt idx="231">
                  <c:v>0.13136</c:v>
                </c:pt>
                <c:pt idx="232">
                  <c:v>0.13636999999999999</c:v>
                </c:pt>
                <c:pt idx="233">
                  <c:v>0.14111000000000001</c:v>
                </c:pt>
                <c:pt idx="234">
                  <c:v>0.14552999999999999</c:v>
                </c:pt>
                <c:pt idx="235">
                  <c:v>0.14949000000000004</c:v>
                </c:pt>
                <c:pt idx="236">
                  <c:v>0.15312000000000001</c:v>
                </c:pt>
                <c:pt idx="237">
                  <c:v>0.15634000000000003</c:v>
                </c:pt>
                <c:pt idx="238">
                  <c:v>0.15917999999999999</c:v>
                </c:pt>
                <c:pt idx="239">
                  <c:v>0.16159999999999999</c:v>
                </c:pt>
                <c:pt idx="240">
                  <c:v>0.16345000000000001</c:v>
                </c:pt>
                <c:pt idx="241">
                  <c:v>0.16481999999999999</c:v>
                </c:pt>
                <c:pt idx="242">
                  <c:v>0.16577</c:v>
                </c:pt>
                <c:pt idx="243">
                  <c:v>0.16628999999999999</c:v>
                </c:pt>
                <c:pt idx="244">
                  <c:v>0.16624000000000003</c:v>
                </c:pt>
                <c:pt idx="245">
                  <c:v>0.16561000000000001</c:v>
                </c:pt>
                <c:pt idx="246">
                  <c:v>0.16461000000000001</c:v>
                </c:pt>
                <c:pt idx="247">
                  <c:v>0.16297</c:v>
                </c:pt>
                <c:pt idx="248">
                  <c:v>0.16097</c:v>
                </c:pt>
                <c:pt idx="249">
                  <c:v>0.15839000000000003</c:v>
                </c:pt>
                <c:pt idx="250">
                  <c:v>0.15539000000000003</c:v>
                </c:pt>
                <c:pt idx="251">
                  <c:v>0.15191000000000002</c:v>
                </c:pt>
                <c:pt idx="252">
                  <c:v>0.14790000000000003</c:v>
                </c:pt>
                <c:pt idx="253">
                  <c:v>0.14358000000000001</c:v>
                </c:pt>
                <c:pt idx="254">
                  <c:v>0.13879000000000002</c:v>
                </c:pt>
                <c:pt idx="255">
                  <c:v>0.13356999999999999</c:v>
                </c:pt>
                <c:pt idx="256">
                  <c:v>0.12809000000000001</c:v>
                </c:pt>
                <c:pt idx="257">
                  <c:v>0.12224000000000002</c:v>
                </c:pt>
                <c:pt idx="258">
                  <c:v>0.11597</c:v>
                </c:pt>
                <c:pt idx="259">
                  <c:v>0.10954000000000001</c:v>
                </c:pt>
                <c:pt idx="260">
                  <c:v>0.10274999999999998</c:v>
                </c:pt>
                <c:pt idx="261">
                  <c:v>9.5900000000000041E-2</c:v>
                </c:pt>
                <c:pt idx="262">
                  <c:v>8.8570000000000038E-2</c:v>
                </c:pt>
                <c:pt idx="263">
                  <c:v>8.1200000000000022E-2</c:v>
                </c:pt>
                <c:pt idx="264">
                  <c:v>7.3770000000000002E-2</c:v>
                </c:pt>
                <c:pt idx="265">
                  <c:v>6.6019999999999995E-2</c:v>
                </c:pt>
                <c:pt idx="266">
                  <c:v>5.8330000000000007E-2</c:v>
                </c:pt>
                <c:pt idx="267">
                  <c:v>5.0529999999999999E-2</c:v>
                </c:pt>
                <c:pt idx="268">
                  <c:v>4.2730000000000004E-2</c:v>
                </c:pt>
                <c:pt idx="269">
                  <c:v>3.4980000000000004E-2</c:v>
                </c:pt>
                <c:pt idx="270">
                  <c:v>2.7130000000000005E-2</c:v>
                </c:pt>
                <c:pt idx="271">
                  <c:v>1.9439999999999999E-2</c:v>
                </c:pt>
                <c:pt idx="272">
                  <c:v>1.1750000000000002E-2</c:v>
                </c:pt>
                <c:pt idx="273">
                  <c:v>4.1599999999999996E-3</c:v>
                </c:pt>
                <c:pt idx="274">
                  <c:v>-3.3200000000000005E-3</c:v>
                </c:pt>
                <c:pt idx="275">
                  <c:v>-1.0650000000000001E-2</c:v>
                </c:pt>
                <c:pt idx="276">
                  <c:v>-1.7809999999999999E-2</c:v>
                </c:pt>
                <c:pt idx="277">
                  <c:v>-2.4930000000000001E-2</c:v>
                </c:pt>
                <c:pt idx="278">
                  <c:v>-3.1719999999999998E-2</c:v>
                </c:pt>
                <c:pt idx="279">
                  <c:v>-3.8420000000000003E-2</c:v>
                </c:pt>
                <c:pt idx="280">
                  <c:v>-4.4900000000000009E-2</c:v>
                </c:pt>
                <c:pt idx="281">
                  <c:v>-5.1169999999999993E-2</c:v>
                </c:pt>
                <c:pt idx="282">
                  <c:v>-5.7180000000000009E-2</c:v>
                </c:pt>
                <c:pt idx="283">
                  <c:v>-6.2920000000000004E-2</c:v>
                </c:pt>
                <c:pt idx="284">
                  <c:v>-6.8349999999999994E-2</c:v>
                </c:pt>
                <c:pt idx="285">
                  <c:v>-7.3669999999999999E-2</c:v>
                </c:pt>
                <c:pt idx="286">
                  <c:v>-7.8570000000000001E-2</c:v>
                </c:pt>
                <c:pt idx="287">
                  <c:v>-8.3360000000000017E-2</c:v>
                </c:pt>
                <c:pt idx="288">
                  <c:v>-8.7580000000000005E-2</c:v>
                </c:pt>
                <c:pt idx="289">
                  <c:v>-9.1690000000000021E-2</c:v>
                </c:pt>
                <c:pt idx="290">
                  <c:v>-9.5480000000000009E-2</c:v>
                </c:pt>
                <c:pt idx="291">
                  <c:v>-9.8910000000000026E-2</c:v>
                </c:pt>
                <c:pt idx="292">
                  <c:v>-0.10191</c:v>
                </c:pt>
                <c:pt idx="293">
                  <c:v>-0.10470000000000002</c:v>
                </c:pt>
                <c:pt idx="294">
                  <c:v>-0.10713000000000002</c:v>
                </c:pt>
                <c:pt idx="295">
                  <c:v>-0.10913000000000002</c:v>
                </c:pt>
                <c:pt idx="296">
                  <c:v>-0.11071</c:v>
                </c:pt>
                <c:pt idx="297">
                  <c:v>-0.11212999999999998</c:v>
                </c:pt>
                <c:pt idx="298">
                  <c:v>-0.11303000000000002</c:v>
                </c:pt>
                <c:pt idx="299">
                  <c:v>-0.11366000000000001</c:v>
                </c:pt>
                <c:pt idx="300">
                  <c:v>-0.11393</c:v>
                </c:pt>
                <c:pt idx="301">
                  <c:v>-0.11403000000000002</c:v>
                </c:pt>
                <c:pt idx="302">
                  <c:v>-0.11366000000000001</c:v>
                </c:pt>
                <c:pt idx="303">
                  <c:v>-0.11303000000000002</c:v>
                </c:pt>
                <c:pt idx="304">
                  <c:v>-0.11203</c:v>
                </c:pt>
                <c:pt idx="305">
                  <c:v>-0.11061</c:v>
                </c:pt>
                <c:pt idx="306">
                  <c:v>-0.10897000000000001</c:v>
                </c:pt>
                <c:pt idx="307">
                  <c:v>-0.10692000000000002</c:v>
                </c:pt>
                <c:pt idx="308">
                  <c:v>-0.10455</c:v>
                </c:pt>
                <c:pt idx="309">
                  <c:v>-0.10186000000000002</c:v>
                </c:pt>
                <c:pt idx="310">
                  <c:v>-9.8910000000000026E-2</c:v>
                </c:pt>
                <c:pt idx="311">
                  <c:v>-9.5800000000000024E-2</c:v>
                </c:pt>
                <c:pt idx="312">
                  <c:v>-9.2370000000000008E-2</c:v>
                </c:pt>
                <c:pt idx="313">
                  <c:v>-8.8630000000000028E-2</c:v>
                </c:pt>
                <c:pt idx="314">
                  <c:v>-8.4680000000000005E-2</c:v>
                </c:pt>
                <c:pt idx="315">
                  <c:v>-8.0520000000000022E-2</c:v>
                </c:pt>
                <c:pt idx="316">
                  <c:v>-7.6300000000000021E-2</c:v>
                </c:pt>
                <c:pt idx="317">
                  <c:v>-7.192999999999998E-2</c:v>
                </c:pt>
                <c:pt idx="318">
                  <c:v>-6.7559999999999995E-2</c:v>
                </c:pt>
                <c:pt idx="319">
                  <c:v>-6.2969999999999998E-2</c:v>
                </c:pt>
                <c:pt idx="320">
                  <c:v>-5.8390000000000004E-2</c:v>
                </c:pt>
                <c:pt idx="321">
                  <c:v>-5.3649999999999996E-2</c:v>
                </c:pt>
                <c:pt idx="322">
                  <c:v>-4.8849999999999998E-2</c:v>
                </c:pt>
                <c:pt idx="323">
                  <c:v>-4.4159999999999998E-2</c:v>
                </c:pt>
                <c:pt idx="324">
                  <c:v>-3.9260000000000003E-2</c:v>
                </c:pt>
                <c:pt idx="325">
                  <c:v>-3.4569999999999997E-2</c:v>
                </c:pt>
                <c:pt idx="326">
                  <c:v>-2.9929999999999998E-2</c:v>
                </c:pt>
                <c:pt idx="327">
                  <c:v>-2.5240000000000002E-2</c:v>
                </c:pt>
                <c:pt idx="328">
                  <c:v>-2.0660000000000001E-2</c:v>
                </c:pt>
                <c:pt idx="329">
                  <c:v>-1.6180000000000003E-2</c:v>
                </c:pt>
                <c:pt idx="330">
                  <c:v>-1.1860000000000002E-2</c:v>
                </c:pt>
                <c:pt idx="331">
                  <c:v>-7.640000000000001E-3</c:v>
                </c:pt>
                <c:pt idx="332">
                  <c:v>-3.6900000000000006E-3</c:v>
                </c:pt>
                <c:pt idx="333">
                  <c:v>1.4999999999999999E-4</c:v>
                </c:pt>
                <c:pt idx="334">
                  <c:v>3.7900000000000008E-3</c:v>
                </c:pt>
                <c:pt idx="335">
                  <c:v>7.2700000000000013E-3</c:v>
                </c:pt>
                <c:pt idx="336">
                  <c:v>1.059E-2</c:v>
                </c:pt>
                <c:pt idx="337">
                  <c:v>1.3540000000000002E-2</c:v>
                </c:pt>
                <c:pt idx="338">
                  <c:v>1.6539999999999999E-2</c:v>
                </c:pt>
                <c:pt idx="339">
                  <c:v>1.9120000000000005E-2</c:v>
                </c:pt>
                <c:pt idx="340">
                  <c:v>2.155E-2</c:v>
                </c:pt>
                <c:pt idx="341">
                  <c:v>2.3709999999999998E-2</c:v>
                </c:pt>
                <c:pt idx="342">
                  <c:v>2.5759999999999998E-2</c:v>
                </c:pt>
                <c:pt idx="343">
                  <c:v>2.7500000000000004E-2</c:v>
                </c:pt>
                <c:pt idx="344">
                  <c:v>2.9190000000000001E-2</c:v>
                </c:pt>
                <c:pt idx="345">
                  <c:v>3.056E-2</c:v>
                </c:pt>
                <c:pt idx="346">
                  <c:v>3.1770000000000007E-2</c:v>
                </c:pt>
                <c:pt idx="347">
                  <c:v>3.2770000000000007E-2</c:v>
                </c:pt>
                <c:pt idx="348">
                  <c:v>3.356E-2</c:v>
                </c:pt>
                <c:pt idx="349">
                  <c:v>3.425000000000001E-2</c:v>
                </c:pt>
                <c:pt idx="350">
                  <c:v>3.4830000000000007E-2</c:v>
                </c:pt>
                <c:pt idx="351">
                  <c:v>3.5349999999999999E-2</c:v>
                </c:pt>
                <c:pt idx="352">
                  <c:v>3.5619999999999999E-2</c:v>
                </c:pt>
                <c:pt idx="353">
                  <c:v>3.5720000000000002E-2</c:v>
                </c:pt>
                <c:pt idx="354">
                  <c:v>3.5720000000000002E-2</c:v>
                </c:pt>
                <c:pt idx="355">
                  <c:v>3.5460000000000005E-2</c:v>
                </c:pt>
                <c:pt idx="356">
                  <c:v>3.5140000000000005E-2</c:v>
                </c:pt>
                <c:pt idx="357">
                  <c:v>3.4770000000000002E-2</c:v>
                </c:pt>
                <c:pt idx="358">
                  <c:v>3.4189999999999998E-2</c:v>
                </c:pt>
                <c:pt idx="359">
                  <c:v>3.3459999999999997E-2</c:v>
                </c:pt>
                <c:pt idx="360">
                  <c:v>3.2770000000000007E-2</c:v>
                </c:pt>
                <c:pt idx="361">
                  <c:v>3.1770000000000007E-2</c:v>
                </c:pt>
                <c:pt idx="362">
                  <c:v>3.0870000000000005E-2</c:v>
                </c:pt>
                <c:pt idx="363">
                  <c:v>2.9660000000000002E-2</c:v>
                </c:pt>
                <c:pt idx="364">
                  <c:v>2.861E-2</c:v>
                </c:pt>
                <c:pt idx="365">
                  <c:v>2.7450000000000006E-2</c:v>
                </c:pt>
                <c:pt idx="366">
                  <c:v>2.6340000000000002E-2</c:v>
                </c:pt>
                <c:pt idx="367">
                  <c:v>2.5080000000000002E-2</c:v>
                </c:pt>
                <c:pt idx="368">
                  <c:v>2.3759999999999996E-2</c:v>
                </c:pt>
                <c:pt idx="369">
                  <c:v>2.239E-2</c:v>
                </c:pt>
                <c:pt idx="370">
                  <c:v>2.0969999999999999E-2</c:v>
                </c:pt>
                <c:pt idx="371">
                  <c:v>1.9390000000000004E-2</c:v>
                </c:pt>
                <c:pt idx="372">
                  <c:v>1.7749999999999998E-2</c:v>
                </c:pt>
                <c:pt idx="373">
                  <c:v>1.601E-2</c:v>
                </c:pt>
                <c:pt idx="374">
                  <c:v>1.4330000000000001E-2</c:v>
                </c:pt>
                <c:pt idx="375">
                  <c:v>1.2480000000000002E-2</c:v>
                </c:pt>
                <c:pt idx="376">
                  <c:v>1.069E-2</c:v>
                </c:pt>
                <c:pt idx="377">
                  <c:v>8.7400000000000012E-3</c:v>
                </c:pt>
                <c:pt idx="378">
                  <c:v>6.9000000000000008E-3</c:v>
                </c:pt>
                <c:pt idx="379">
                  <c:v>5.000000000000001E-3</c:v>
                </c:pt>
                <c:pt idx="380">
                  <c:v>3.1100000000000004E-3</c:v>
                </c:pt>
                <c:pt idx="381">
                  <c:v>1.3100000000000002E-3</c:v>
                </c:pt>
                <c:pt idx="382">
                  <c:v>-3.7000000000000005E-4</c:v>
                </c:pt>
                <c:pt idx="383">
                  <c:v>-2.0600000000000002E-3</c:v>
                </c:pt>
                <c:pt idx="384">
                  <c:v>-3.7400000000000003E-3</c:v>
                </c:pt>
                <c:pt idx="385">
                  <c:v>-5.4300000000000008E-3</c:v>
                </c:pt>
                <c:pt idx="386">
                  <c:v>-6.9600000000000009E-3</c:v>
                </c:pt>
                <c:pt idx="387">
                  <c:v>-8.4900000000000028E-3</c:v>
                </c:pt>
                <c:pt idx="388">
                  <c:v>-1.0070000000000001E-2</c:v>
                </c:pt>
                <c:pt idx="389">
                  <c:v>-1.1330000000000002E-2</c:v>
                </c:pt>
                <c:pt idx="390">
                  <c:v>-1.265E-2</c:v>
                </c:pt>
                <c:pt idx="391">
                  <c:v>-1.3809999999999999E-2</c:v>
                </c:pt>
                <c:pt idx="392">
                  <c:v>-1.4919999999999998E-2</c:v>
                </c:pt>
                <c:pt idx="393">
                  <c:v>-1.6020000000000003E-2</c:v>
                </c:pt>
                <c:pt idx="394">
                  <c:v>-1.6760000000000004E-2</c:v>
                </c:pt>
                <c:pt idx="395">
                  <c:v>-1.755E-2</c:v>
                </c:pt>
                <c:pt idx="396">
                  <c:v>-1.8290000000000001E-2</c:v>
                </c:pt>
                <c:pt idx="397">
                  <c:v>-1.8759999999999999E-2</c:v>
                </c:pt>
                <c:pt idx="398">
                  <c:v>-1.9080000000000003E-2</c:v>
                </c:pt>
                <c:pt idx="399">
                  <c:v>-1.9450000000000002E-2</c:v>
                </c:pt>
                <c:pt idx="400">
                  <c:v>-1.9550000000000001E-2</c:v>
                </c:pt>
              </c:numCache>
            </c:numRef>
          </c:yVal>
          <c:smooth val="1"/>
        </c:ser>
        <c:ser>
          <c:idx val="2"/>
          <c:order val="2"/>
          <c:marker>
            <c:symbol val="none"/>
          </c:marker>
          <c:xVal>
            <c:numRef>
              <c:f>'C:\Users\Lu\Fast Timing\07082012\4mm^2\ZVA&amp;AM\1750V\[T3399.csv]T3399'!$A$100:$A$500</c:f>
              <c:numCache>
                <c:formatCode>General</c:formatCode>
                <c:ptCount val="401"/>
                <c:pt idx="0">
                  <c:v>-3.7721000000000019E-9</c:v>
                </c:pt>
                <c:pt idx="1">
                  <c:v>-3.7596000000000018E-9</c:v>
                </c:pt>
                <c:pt idx="2">
                  <c:v>-3.7471000000000025E-9</c:v>
                </c:pt>
                <c:pt idx="3">
                  <c:v>-3.7346000000000016E-9</c:v>
                </c:pt>
                <c:pt idx="4">
                  <c:v>-3.7221000000000019E-9</c:v>
                </c:pt>
                <c:pt idx="5">
                  <c:v>-3.7096000000000017E-9</c:v>
                </c:pt>
                <c:pt idx="6">
                  <c:v>-3.697100000000002E-9</c:v>
                </c:pt>
                <c:pt idx="7">
                  <c:v>-3.6846000000000019E-9</c:v>
                </c:pt>
                <c:pt idx="8">
                  <c:v>-3.6721000000000018E-9</c:v>
                </c:pt>
                <c:pt idx="9">
                  <c:v>-3.6596000000000017E-9</c:v>
                </c:pt>
                <c:pt idx="10">
                  <c:v>-3.647100000000002E-9</c:v>
                </c:pt>
                <c:pt idx="11">
                  <c:v>-3.6346000000000015E-9</c:v>
                </c:pt>
                <c:pt idx="12">
                  <c:v>-3.6221000000000018E-9</c:v>
                </c:pt>
                <c:pt idx="13">
                  <c:v>-3.6096000000000017E-9</c:v>
                </c:pt>
                <c:pt idx="14">
                  <c:v>-3.5971000000000016E-9</c:v>
                </c:pt>
                <c:pt idx="15">
                  <c:v>-3.5846000000000019E-9</c:v>
                </c:pt>
                <c:pt idx="16">
                  <c:v>-3.5721000000000018E-9</c:v>
                </c:pt>
                <c:pt idx="17">
                  <c:v>-3.5596000000000012E-9</c:v>
                </c:pt>
                <c:pt idx="18">
                  <c:v>-3.5471000000000015E-9</c:v>
                </c:pt>
                <c:pt idx="19">
                  <c:v>-3.5346000000000014E-9</c:v>
                </c:pt>
                <c:pt idx="20">
                  <c:v>-3.5221000000000017E-9</c:v>
                </c:pt>
                <c:pt idx="21">
                  <c:v>-3.5096000000000016E-9</c:v>
                </c:pt>
                <c:pt idx="22">
                  <c:v>-3.4971000000000015E-9</c:v>
                </c:pt>
                <c:pt idx="23">
                  <c:v>-3.4846000000000018E-9</c:v>
                </c:pt>
                <c:pt idx="24">
                  <c:v>-3.4721000000000013E-9</c:v>
                </c:pt>
                <c:pt idx="25">
                  <c:v>-3.4596000000000012E-9</c:v>
                </c:pt>
                <c:pt idx="26">
                  <c:v>-3.4471000000000015E-9</c:v>
                </c:pt>
                <c:pt idx="27">
                  <c:v>-3.4346000000000014E-9</c:v>
                </c:pt>
                <c:pt idx="28">
                  <c:v>-3.4221000000000017E-9</c:v>
                </c:pt>
                <c:pt idx="29">
                  <c:v>-3.4096000000000015E-9</c:v>
                </c:pt>
                <c:pt idx="30">
                  <c:v>-3.3971000000000018E-9</c:v>
                </c:pt>
                <c:pt idx="31">
                  <c:v>-3.3846000000000013E-9</c:v>
                </c:pt>
                <c:pt idx="32">
                  <c:v>-3.3721000000000012E-9</c:v>
                </c:pt>
                <c:pt idx="33">
                  <c:v>-3.3596000000000011E-9</c:v>
                </c:pt>
                <c:pt idx="34">
                  <c:v>-3.3471000000000018E-9</c:v>
                </c:pt>
                <c:pt idx="35">
                  <c:v>-3.3346000000000013E-9</c:v>
                </c:pt>
                <c:pt idx="36">
                  <c:v>-3.3221000000000012E-9</c:v>
                </c:pt>
                <c:pt idx="37">
                  <c:v>-3.3096000000000015E-9</c:v>
                </c:pt>
                <c:pt idx="38">
                  <c:v>-3.2971000000000022E-9</c:v>
                </c:pt>
                <c:pt idx="39">
                  <c:v>-3.2846000000000017E-9</c:v>
                </c:pt>
                <c:pt idx="40">
                  <c:v>-3.2721000000000011E-9</c:v>
                </c:pt>
                <c:pt idx="41">
                  <c:v>-3.2596000000000014E-9</c:v>
                </c:pt>
                <c:pt idx="42">
                  <c:v>-3.2471000000000022E-9</c:v>
                </c:pt>
                <c:pt idx="43">
                  <c:v>-3.2346000000000016E-9</c:v>
                </c:pt>
                <c:pt idx="44">
                  <c:v>-3.2221000000000015E-9</c:v>
                </c:pt>
                <c:pt idx="45">
                  <c:v>-3.2096000000000014E-9</c:v>
                </c:pt>
                <c:pt idx="46">
                  <c:v>-3.1971000000000017E-9</c:v>
                </c:pt>
                <c:pt idx="47">
                  <c:v>-3.1846000000000016E-9</c:v>
                </c:pt>
                <c:pt idx="48">
                  <c:v>-3.1721000000000011E-9</c:v>
                </c:pt>
                <c:pt idx="49">
                  <c:v>-3.1596000000000014E-9</c:v>
                </c:pt>
                <c:pt idx="50">
                  <c:v>-3.1471000000000021E-9</c:v>
                </c:pt>
                <c:pt idx="51">
                  <c:v>-3.1346000000000016E-9</c:v>
                </c:pt>
                <c:pt idx="52">
                  <c:v>-3.122100000000001E-9</c:v>
                </c:pt>
                <c:pt idx="53">
                  <c:v>-3.1096000000000013E-9</c:v>
                </c:pt>
                <c:pt idx="54">
                  <c:v>-3.0971000000000016E-9</c:v>
                </c:pt>
                <c:pt idx="55">
                  <c:v>-3.0846000000000015E-9</c:v>
                </c:pt>
                <c:pt idx="56">
                  <c:v>-3.0721000000000014E-9</c:v>
                </c:pt>
                <c:pt idx="57">
                  <c:v>-3.0596000000000013E-9</c:v>
                </c:pt>
                <c:pt idx="58">
                  <c:v>-3.047100000000002E-9</c:v>
                </c:pt>
                <c:pt idx="59">
                  <c:v>-3.0346000000000011E-9</c:v>
                </c:pt>
                <c:pt idx="60">
                  <c:v>-3.0221000000000014E-9</c:v>
                </c:pt>
                <c:pt idx="61">
                  <c:v>-3.0096000000000013E-9</c:v>
                </c:pt>
                <c:pt idx="62">
                  <c:v>-2.9971000000000012E-9</c:v>
                </c:pt>
                <c:pt idx="63">
                  <c:v>-2.9846000000000015E-9</c:v>
                </c:pt>
                <c:pt idx="64">
                  <c:v>-2.9721000000000013E-9</c:v>
                </c:pt>
                <c:pt idx="65">
                  <c:v>-2.9596000000000012E-9</c:v>
                </c:pt>
                <c:pt idx="66">
                  <c:v>-2.9471000000000011E-9</c:v>
                </c:pt>
                <c:pt idx="67">
                  <c:v>-2.934600000000001E-9</c:v>
                </c:pt>
                <c:pt idx="68">
                  <c:v>-2.9221000000000013E-9</c:v>
                </c:pt>
                <c:pt idx="69">
                  <c:v>-2.9096000000000012E-9</c:v>
                </c:pt>
                <c:pt idx="70">
                  <c:v>-2.8971000000000011E-9</c:v>
                </c:pt>
                <c:pt idx="71">
                  <c:v>-2.8846000000000014E-9</c:v>
                </c:pt>
                <c:pt idx="72">
                  <c:v>-2.8721000000000013E-9</c:v>
                </c:pt>
                <c:pt idx="73">
                  <c:v>-2.8596000000000008E-9</c:v>
                </c:pt>
                <c:pt idx="74">
                  <c:v>-2.8471000000000011E-9</c:v>
                </c:pt>
                <c:pt idx="75">
                  <c:v>-2.8346000000000009E-9</c:v>
                </c:pt>
                <c:pt idx="76">
                  <c:v>-2.8221000000000012E-9</c:v>
                </c:pt>
                <c:pt idx="77">
                  <c:v>-2.8096000000000011E-9</c:v>
                </c:pt>
                <c:pt idx="78">
                  <c:v>-2.7971000000000018E-9</c:v>
                </c:pt>
                <c:pt idx="79">
                  <c:v>-2.7846000000000017E-9</c:v>
                </c:pt>
                <c:pt idx="80">
                  <c:v>-2.7721000000000012E-9</c:v>
                </c:pt>
                <c:pt idx="81">
                  <c:v>-2.7596000000000011E-9</c:v>
                </c:pt>
                <c:pt idx="82">
                  <c:v>-2.7471000000000018E-9</c:v>
                </c:pt>
                <c:pt idx="83">
                  <c:v>-2.7346000000000013E-9</c:v>
                </c:pt>
                <c:pt idx="84">
                  <c:v>-2.7221000000000012E-9</c:v>
                </c:pt>
                <c:pt idx="85">
                  <c:v>-2.7096000000000015E-9</c:v>
                </c:pt>
                <c:pt idx="86">
                  <c:v>-2.6971000000000018E-9</c:v>
                </c:pt>
                <c:pt idx="87">
                  <c:v>-2.6846000000000013E-9</c:v>
                </c:pt>
                <c:pt idx="88">
                  <c:v>-2.6721000000000007E-9</c:v>
                </c:pt>
                <c:pt idx="89">
                  <c:v>-2.659600000000001E-9</c:v>
                </c:pt>
                <c:pt idx="90">
                  <c:v>-2.6471000000000017E-9</c:v>
                </c:pt>
                <c:pt idx="91">
                  <c:v>-2.6346000000000012E-9</c:v>
                </c:pt>
                <c:pt idx="92">
                  <c:v>-2.6221000000000011E-9</c:v>
                </c:pt>
                <c:pt idx="93">
                  <c:v>-2.6096000000000014E-9</c:v>
                </c:pt>
                <c:pt idx="94">
                  <c:v>-2.5971000000000013E-9</c:v>
                </c:pt>
                <c:pt idx="95">
                  <c:v>-2.5846000000000012E-9</c:v>
                </c:pt>
                <c:pt idx="96">
                  <c:v>-2.5721000000000007E-9</c:v>
                </c:pt>
                <c:pt idx="97">
                  <c:v>-2.559600000000001E-9</c:v>
                </c:pt>
                <c:pt idx="98">
                  <c:v>-2.5471000000000017E-9</c:v>
                </c:pt>
                <c:pt idx="99">
                  <c:v>-2.5346000000000012E-9</c:v>
                </c:pt>
                <c:pt idx="100">
                  <c:v>-2.5221000000000006E-9</c:v>
                </c:pt>
                <c:pt idx="101">
                  <c:v>-2.5096000000000009E-9</c:v>
                </c:pt>
                <c:pt idx="102">
                  <c:v>-2.4971000000000012E-9</c:v>
                </c:pt>
                <c:pt idx="103">
                  <c:v>-2.4846000000000011E-9</c:v>
                </c:pt>
                <c:pt idx="104">
                  <c:v>-2.472100000000001E-9</c:v>
                </c:pt>
                <c:pt idx="105">
                  <c:v>-2.4596000000000009E-9</c:v>
                </c:pt>
                <c:pt idx="106">
                  <c:v>-2.4471000000000016E-9</c:v>
                </c:pt>
                <c:pt idx="107">
                  <c:v>-2.4346000000000007E-9</c:v>
                </c:pt>
                <c:pt idx="108">
                  <c:v>-2.422100000000001E-9</c:v>
                </c:pt>
                <c:pt idx="109">
                  <c:v>-2.4096000000000009E-9</c:v>
                </c:pt>
                <c:pt idx="110">
                  <c:v>-2.3971000000000007E-9</c:v>
                </c:pt>
                <c:pt idx="111">
                  <c:v>-2.3846000000000011E-9</c:v>
                </c:pt>
                <c:pt idx="112">
                  <c:v>-2.3721000000000009E-9</c:v>
                </c:pt>
                <c:pt idx="113">
                  <c:v>-2.3596000000000008E-9</c:v>
                </c:pt>
                <c:pt idx="114">
                  <c:v>-2.3471000000000007E-9</c:v>
                </c:pt>
                <c:pt idx="115">
                  <c:v>-2.3346000000000006E-9</c:v>
                </c:pt>
                <c:pt idx="116">
                  <c:v>-2.3221000000000009E-9</c:v>
                </c:pt>
                <c:pt idx="117">
                  <c:v>-2.3096000000000008E-9</c:v>
                </c:pt>
                <c:pt idx="118">
                  <c:v>-2.2971000000000011E-9</c:v>
                </c:pt>
                <c:pt idx="119">
                  <c:v>-2.2846000000000014E-9</c:v>
                </c:pt>
                <c:pt idx="120">
                  <c:v>-2.2721000000000013E-9</c:v>
                </c:pt>
                <c:pt idx="121">
                  <c:v>-2.2596000000000008E-9</c:v>
                </c:pt>
                <c:pt idx="122">
                  <c:v>-2.2471000000000011E-9</c:v>
                </c:pt>
                <c:pt idx="123">
                  <c:v>-2.2346000000000009E-9</c:v>
                </c:pt>
                <c:pt idx="124">
                  <c:v>-2.2221000000000012E-9</c:v>
                </c:pt>
                <c:pt idx="125">
                  <c:v>-2.2096000000000011E-9</c:v>
                </c:pt>
                <c:pt idx="126">
                  <c:v>-2.1971000000000014E-9</c:v>
                </c:pt>
                <c:pt idx="127">
                  <c:v>-2.1846000000000013E-9</c:v>
                </c:pt>
                <c:pt idx="128">
                  <c:v>-2.1721000000000008E-9</c:v>
                </c:pt>
                <c:pt idx="129">
                  <c:v>-2.1596000000000007E-9</c:v>
                </c:pt>
                <c:pt idx="130">
                  <c:v>-2.1471000000000014E-9</c:v>
                </c:pt>
                <c:pt idx="131">
                  <c:v>-2.1346000000000009E-9</c:v>
                </c:pt>
                <c:pt idx="132">
                  <c:v>-2.1221000000000008E-9</c:v>
                </c:pt>
                <c:pt idx="133">
                  <c:v>-2.1096000000000011E-9</c:v>
                </c:pt>
                <c:pt idx="134">
                  <c:v>-2.0971000000000014E-9</c:v>
                </c:pt>
                <c:pt idx="135">
                  <c:v>-2.0846000000000008E-9</c:v>
                </c:pt>
                <c:pt idx="136">
                  <c:v>-2.0721000000000003E-9</c:v>
                </c:pt>
                <c:pt idx="137">
                  <c:v>-2.0596000000000006E-9</c:v>
                </c:pt>
                <c:pt idx="138">
                  <c:v>-2.0471000000000013E-9</c:v>
                </c:pt>
                <c:pt idx="139">
                  <c:v>-2.0346000000000008E-9</c:v>
                </c:pt>
                <c:pt idx="140">
                  <c:v>-2.0221000000000007E-9</c:v>
                </c:pt>
                <c:pt idx="141">
                  <c:v>-2.009600000000001E-9</c:v>
                </c:pt>
                <c:pt idx="142">
                  <c:v>-1.9971000000000009E-9</c:v>
                </c:pt>
                <c:pt idx="143">
                  <c:v>-1.9846000000000012E-9</c:v>
                </c:pt>
                <c:pt idx="144">
                  <c:v>-1.9721000000000011E-9</c:v>
                </c:pt>
                <c:pt idx="145">
                  <c:v>-1.959600000000001E-9</c:v>
                </c:pt>
                <c:pt idx="146">
                  <c:v>-1.9471000000000009E-9</c:v>
                </c:pt>
                <c:pt idx="147">
                  <c:v>-1.9346000000000007E-9</c:v>
                </c:pt>
                <c:pt idx="148">
                  <c:v>-1.922100000000001E-9</c:v>
                </c:pt>
                <c:pt idx="149">
                  <c:v>-1.9096000000000009E-9</c:v>
                </c:pt>
                <c:pt idx="150">
                  <c:v>-1.8971000000000008E-9</c:v>
                </c:pt>
                <c:pt idx="151">
                  <c:v>-1.8846000000000007E-9</c:v>
                </c:pt>
                <c:pt idx="152">
                  <c:v>-1.8721000000000014E-9</c:v>
                </c:pt>
                <c:pt idx="153">
                  <c:v>-1.8596000000000009E-9</c:v>
                </c:pt>
                <c:pt idx="154">
                  <c:v>-1.8471000000000008E-9</c:v>
                </c:pt>
                <c:pt idx="155">
                  <c:v>-1.8346000000000009E-9</c:v>
                </c:pt>
                <c:pt idx="156">
                  <c:v>-1.8221000000000008E-9</c:v>
                </c:pt>
                <c:pt idx="157">
                  <c:v>-1.8096000000000009E-9</c:v>
                </c:pt>
                <c:pt idx="158">
                  <c:v>-1.7971000000000005E-9</c:v>
                </c:pt>
                <c:pt idx="159">
                  <c:v>-1.7846000000000008E-9</c:v>
                </c:pt>
                <c:pt idx="160">
                  <c:v>-1.7721000000000007E-9</c:v>
                </c:pt>
                <c:pt idx="161">
                  <c:v>-1.7596000000000006E-9</c:v>
                </c:pt>
                <c:pt idx="162">
                  <c:v>-1.7471000000000007E-9</c:v>
                </c:pt>
                <c:pt idx="163">
                  <c:v>-1.7346000000000008E-9</c:v>
                </c:pt>
                <c:pt idx="164">
                  <c:v>-1.7221000000000009E-9</c:v>
                </c:pt>
                <c:pt idx="165">
                  <c:v>-1.7096000000000006E-9</c:v>
                </c:pt>
                <c:pt idx="166">
                  <c:v>-1.6971000000000009E-9</c:v>
                </c:pt>
                <c:pt idx="167">
                  <c:v>-1.684600000000001E-9</c:v>
                </c:pt>
                <c:pt idx="168">
                  <c:v>-1.6721000000000009E-9</c:v>
                </c:pt>
                <c:pt idx="169">
                  <c:v>-1.6596000000000006E-9</c:v>
                </c:pt>
                <c:pt idx="170">
                  <c:v>-1.6471000000000009E-9</c:v>
                </c:pt>
                <c:pt idx="171">
                  <c:v>-1.6346000000000007E-9</c:v>
                </c:pt>
                <c:pt idx="172">
                  <c:v>-1.6221000000000008E-9</c:v>
                </c:pt>
                <c:pt idx="173">
                  <c:v>-1.6096000000000005E-9</c:v>
                </c:pt>
                <c:pt idx="174">
                  <c:v>-1.5971000000000008E-9</c:v>
                </c:pt>
                <c:pt idx="175">
                  <c:v>-1.5846000000000007E-9</c:v>
                </c:pt>
                <c:pt idx="176">
                  <c:v>-1.5721000000000008E-9</c:v>
                </c:pt>
                <c:pt idx="177">
                  <c:v>-1.5596000000000007E-9</c:v>
                </c:pt>
                <c:pt idx="178">
                  <c:v>-1.5471000000000008E-9</c:v>
                </c:pt>
                <c:pt idx="179">
                  <c:v>-1.5346000000000007E-9</c:v>
                </c:pt>
                <c:pt idx="180">
                  <c:v>-1.5221000000000006E-9</c:v>
                </c:pt>
                <c:pt idx="181">
                  <c:v>-1.5096000000000007E-9</c:v>
                </c:pt>
                <c:pt idx="182">
                  <c:v>-1.4971000000000003E-9</c:v>
                </c:pt>
                <c:pt idx="183">
                  <c:v>-1.4846000000000006E-9</c:v>
                </c:pt>
                <c:pt idx="184">
                  <c:v>-1.4721000000000005E-9</c:v>
                </c:pt>
                <c:pt idx="185">
                  <c:v>-1.4596000000000004E-9</c:v>
                </c:pt>
                <c:pt idx="186">
                  <c:v>-1.4471000000000005E-9</c:v>
                </c:pt>
                <c:pt idx="187">
                  <c:v>-1.4346000000000006E-9</c:v>
                </c:pt>
                <c:pt idx="188">
                  <c:v>-1.4221000000000007E-9</c:v>
                </c:pt>
                <c:pt idx="189">
                  <c:v>-1.4096000000000004E-9</c:v>
                </c:pt>
                <c:pt idx="190">
                  <c:v>-1.3971000000000007E-9</c:v>
                </c:pt>
                <c:pt idx="191">
                  <c:v>-1.3846000000000008E-9</c:v>
                </c:pt>
                <c:pt idx="192">
                  <c:v>-1.3721000000000009E-9</c:v>
                </c:pt>
                <c:pt idx="193">
                  <c:v>-1.3596000000000004E-9</c:v>
                </c:pt>
                <c:pt idx="194">
                  <c:v>-1.3471000000000007E-9</c:v>
                </c:pt>
                <c:pt idx="195">
                  <c:v>-1.3346000000000005E-9</c:v>
                </c:pt>
                <c:pt idx="196">
                  <c:v>-1.3221000000000006E-9</c:v>
                </c:pt>
                <c:pt idx="197">
                  <c:v>-1.3096000000000003E-9</c:v>
                </c:pt>
                <c:pt idx="198">
                  <c:v>-1.2971000000000006E-9</c:v>
                </c:pt>
                <c:pt idx="199">
                  <c:v>-1.2846000000000005E-9</c:v>
                </c:pt>
                <c:pt idx="200">
                  <c:v>-1.2721000000000006E-9</c:v>
                </c:pt>
                <c:pt idx="201">
                  <c:v>-1.2596000000000005E-9</c:v>
                </c:pt>
                <c:pt idx="202">
                  <c:v>-1.2471000000000006E-9</c:v>
                </c:pt>
                <c:pt idx="203">
                  <c:v>-1.2346000000000005E-9</c:v>
                </c:pt>
                <c:pt idx="204">
                  <c:v>-1.2221000000000004E-9</c:v>
                </c:pt>
                <c:pt idx="205">
                  <c:v>-1.2096000000000005E-9</c:v>
                </c:pt>
                <c:pt idx="206">
                  <c:v>-1.1971000000000003E-9</c:v>
                </c:pt>
                <c:pt idx="207">
                  <c:v>-1.1846000000000006E-9</c:v>
                </c:pt>
                <c:pt idx="208">
                  <c:v>-1.1721000000000005E-9</c:v>
                </c:pt>
                <c:pt idx="209">
                  <c:v>-1.1596000000000006E-9</c:v>
                </c:pt>
                <c:pt idx="210">
                  <c:v>-1.1471000000000005E-9</c:v>
                </c:pt>
                <c:pt idx="211">
                  <c:v>-1.1346000000000006E-9</c:v>
                </c:pt>
                <c:pt idx="212">
                  <c:v>-1.1221000000000007E-9</c:v>
                </c:pt>
                <c:pt idx="213">
                  <c:v>-1.1096000000000004E-9</c:v>
                </c:pt>
                <c:pt idx="214">
                  <c:v>-1.0971000000000005E-9</c:v>
                </c:pt>
                <c:pt idx="215">
                  <c:v>-1.0846000000000006E-9</c:v>
                </c:pt>
                <c:pt idx="216">
                  <c:v>-1.0721000000000007E-9</c:v>
                </c:pt>
                <c:pt idx="217">
                  <c:v>-1.0596000000000001E-9</c:v>
                </c:pt>
                <c:pt idx="218">
                  <c:v>-1.0471000000000004E-9</c:v>
                </c:pt>
                <c:pt idx="219">
                  <c:v>-1.0346000000000003E-9</c:v>
                </c:pt>
                <c:pt idx="220">
                  <c:v>-1.0221000000000004E-9</c:v>
                </c:pt>
                <c:pt idx="221">
                  <c:v>-1.0096000000000001E-9</c:v>
                </c:pt>
                <c:pt idx="222">
                  <c:v>-9.9710000000000062E-10</c:v>
                </c:pt>
                <c:pt idx="223">
                  <c:v>-9.8460000000000072E-10</c:v>
                </c:pt>
                <c:pt idx="224">
                  <c:v>-9.721000000000006E-10</c:v>
                </c:pt>
                <c:pt idx="225">
                  <c:v>-9.5960000000000049E-10</c:v>
                </c:pt>
                <c:pt idx="226">
                  <c:v>-9.4710000000000079E-10</c:v>
                </c:pt>
                <c:pt idx="227">
                  <c:v>-9.3460000000000047E-10</c:v>
                </c:pt>
                <c:pt idx="228">
                  <c:v>-9.2210000000000057E-10</c:v>
                </c:pt>
                <c:pt idx="229">
                  <c:v>-9.0960000000000056E-10</c:v>
                </c:pt>
                <c:pt idx="230">
                  <c:v>-8.9710000000000055E-10</c:v>
                </c:pt>
                <c:pt idx="231">
                  <c:v>-8.8460000000000054E-10</c:v>
                </c:pt>
                <c:pt idx="232">
                  <c:v>-8.7210000000000033E-10</c:v>
                </c:pt>
                <c:pt idx="233">
                  <c:v>-8.5960000000000053E-10</c:v>
                </c:pt>
                <c:pt idx="234">
                  <c:v>-8.4710000000000052E-10</c:v>
                </c:pt>
                <c:pt idx="235">
                  <c:v>-8.3460000000000082E-10</c:v>
                </c:pt>
                <c:pt idx="236">
                  <c:v>-8.221000000000005E-10</c:v>
                </c:pt>
                <c:pt idx="237">
                  <c:v>-8.096000000000006E-10</c:v>
                </c:pt>
                <c:pt idx="238">
                  <c:v>-7.9710000000000048E-10</c:v>
                </c:pt>
                <c:pt idx="239">
                  <c:v>-7.8460000000000037E-10</c:v>
                </c:pt>
                <c:pt idx="240">
                  <c:v>-7.7210000000000036E-10</c:v>
                </c:pt>
                <c:pt idx="241">
                  <c:v>-7.5960000000000046E-10</c:v>
                </c:pt>
                <c:pt idx="242">
                  <c:v>-7.4710000000000055E-10</c:v>
                </c:pt>
                <c:pt idx="243">
                  <c:v>-7.3460000000000044E-10</c:v>
                </c:pt>
                <c:pt idx="244">
                  <c:v>-7.2210000000000043E-10</c:v>
                </c:pt>
                <c:pt idx="245">
                  <c:v>-7.0960000000000042E-10</c:v>
                </c:pt>
                <c:pt idx="246">
                  <c:v>-6.9710000000000052E-10</c:v>
                </c:pt>
                <c:pt idx="247">
                  <c:v>-6.846000000000003E-10</c:v>
                </c:pt>
                <c:pt idx="248">
                  <c:v>-6.721000000000003E-10</c:v>
                </c:pt>
                <c:pt idx="249">
                  <c:v>-6.5960000000000029E-10</c:v>
                </c:pt>
                <c:pt idx="250">
                  <c:v>-6.4710000000000038E-10</c:v>
                </c:pt>
                <c:pt idx="251">
                  <c:v>-6.3460000000000027E-10</c:v>
                </c:pt>
                <c:pt idx="252">
                  <c:v>-6.2210000000000026E-10</c:v>
                </c:pt>
                <c:pt idx="253">
                  <c:v>-6.0960000000000046E-10</c:v>
                </c:pt>
                <c:pt idx="254">
                  <c:v>-5.9710000000000045E-10</c:v>
                </c:pt>
                <c:pt idx="255">
                  <c:v>-5.8460000000000034E-10</c:v>
                </c:pt>
                <c:pt idx="256">
                  <c:v>-5.7210000000000033E-10</c:v>
                </c:pt>
                <c:pt idx="257">
                  <c:v>-5.5960000000000032E-10</c:v>
                </c:pt>
                <c:pt idx="258">
                  <c:v>-5.4710000000000042E-10</c:v>
                </c:pt>
                <c:pt idx="259">
                  <c:v>-5.346000000000002E-10</c:v>
                </c:pt>
                <c:pt idx="260">
                  <c:v>-5.2210000000000019E-10</c:v>
                </c:pt>
                <c:pt idx="261">
                  <c:v>-5.0960000000000018E-10</c:v>
                </c:pt>
                <c:pt idx="262">
                  <c:v>-4.9710000000000028E-10</c:v>
                </c:pt>
                <c:pt idx="263">
                  <c:v>-4.8460000000000017E-10</c:v>
                </c:pt>
                <c:pt idx="264">
                  <c:v>-4.7210000000000016E-10</c:v>
                </c:pt>
                <c:pt idx="265">
                  <c:v>-4.5960000000000015E-10</c:v>
                </c:pt>
                <c:pt idx="266">
                  <c:v>-4.4710000000000024E-10</c:v>
                </c:pt>
                <c:pt idx="267">
                  <c:v>-4.3460000000000018E-10</c:v>
                </c:pt>
                <c:pt idx="268">
                  <c:v>-4.2210000000000023E-10</c:v>
                </c:pt>
                <c:pt idx="269">
                  <c:v>-4.0960000000000022E-10</c:v>
                </c:pt>
                <c:pt idx="270">
                  <c:v>-3.9710000000000016E-10</c:v>
                </c:pt>
                <c:pt idx="271">
                  <c:v>-3.846000000000002E-10</c:v>
                </c:pt>
                <c:pt idx="272">
                  <c:v>-3.7210000000000019E-10</c:v>
                </c:pt>
                <c:pt idx="273">
                  <c:v>-3.5960000000000019E-10</c:v>
                </c:pt>
                <c:pt idx="274">
                  <c:v>-3.4710000000000018E-10</c:v>
                </c:pt>
                <c:pt idx="275">
                  <c:v>-3.3460000000000017E-10</c:v>
                </c:pt>
                <c:pt idx="276">
                  <c:v>-3.2210000000000021E-10</c:v>
                </c:pt>
                <c:pt idx="277">
                  <c:v>-3.0960000000000015E-10</c:v>
                </c:pt>
                <c:pt idx="278">
                  <c:v>-2.9710000000000014E-10</c:v>
                </c:pt>
                <c:pt idx="279">
                  <c:v>-2.8460000000000013E-10</c:v>
                </c:pt>
                <c:pt idx="280">
                  <c:v>-2.7210000000000018E-10</c:v>
                </c:pt>
                <c:pt idx="281">
                  <c:v>-2.5960000000000012E-10</c:v>
                </c:pt>
                <c:pt idx="282">
                  <c:v>-2.4710000000000011E-10</c:v>
                </c:pt>
                <c:pt idx="283">
                  <c:v>-2.346000000000001E-10</c:v>
                </c:pt>
                <c:pt idx="284">
                  <c:v>-2.2210000000000014E-10</c:v>
                </c:pt>
                <c:pt idx="285">
                  <c:v>-2.0960000000000008E-10</c:v>
                </c:pt>
                <c:pt idx="286">
                  <c:v>-1.9710000000000013E-10</c:v>
                </c:pt>
                <c:pt idx="287">
                  <c:v>-1.8460000000000007E-10</c:v>
                </c:pt>
                <c:pt idx="288">
                  <c:v>-1.7210000000000008E-10</c:v>
                </c:pt>
                <c:pt idx="289">
                  <c:v>-1.596000000000001E-10</c:v>
                </c:pt>
                <c:pt idx="290">
                  <c:v>-1.4710000000000004E-10</c:v>
                </c:pt>
                <c:pt idx="291">
                  <c:v>-1.3460000000000008E-10</c:v>
                </c:pt>
                <c:pt idx="292">
                  <c:v>-1.2210000000000005E-10</c:v>
                </c:pt>
                <c:pt idx="293">
                  <c:v>-1.0960000000000007E-10</c:v>
                </c:pt>
                <c:pt idx="294">
                  <c:v>-9.7100000000000045E-11</c:v>
                </c:pt>
                <c:pt idx="295">
                  <c:v>-8.4600000000000075E-11</c:v>
                </c:pt>
                <c:pt idx="296">
                  <c:v>-7.2100000000000041E-11</c:v>
                </c:pt>
                <c:pt idx="297">
                  <c:v>-5.9600000000000045E-11</c:v>
                </c:pt>
                <c:pt idx="298">
                  <c:v>-4.710000000000003E-11</c:v>
                </c:pt>
                <c:pt idx="299">
                  <c:v>-3.4600000000000021E-11</c:v>
                </c:pt>
                <c:pt idx="300">
                  <c:v>-2.2100000000000013E-11</c:v>
                </c:pt>
                <c:pt idx="301">
                  <c:v>-9.6000000000000076E-12</c:v>
                </c:pt>
                <c:pt idx="302">
                  <c:v>2.9000000000000018E-12</c:v>
                </c:pt>
                <c:pt idx="303">
                  <c:v>1.540000000000001E-11</c:v>
                </c:pt>
                <c:pt idx="304">
                  <c:v>2.7900000000000018E-11</c:v>
                </c:pt>
                <c:pt idx="305">
                  <c:v>4.0400000000000023E-11</c:v>
                </c:pt>
                <c:pt idx="306">
                  <c:v>5.2900000000000032E-11</c:v>
                </c:pt>
                <c:pt idx="307">
                  <c:v>6.540000000000004E-11</c:v>
                </c:pt>
                <c:pt idx="308">
                  <c:v>7.7900000000000049E-11</c:v>
                </c:pt>
                <c:pt idx="309">
                  <c:v>9.0400000000000045E-11</c:v>
                </c:pt>
                <c:pt idx="310">
                  <c:v>1.0290000000000005E-10</c:v>
                </c:pt>
                <c:pt idx="311">
                  <c:v>1.1540000000000007E-10</c:v>
                </c:pt>
                <c:pt idx="312">
                  <c:v>1.2790000000000004E-10</c:v>
                </c:pt>
                <c:pt idx="313">
                  <c:v>1.4040000000000008E-10</c:v>
                </c:pt>
                <c:pt idx="314">
                  <c:v>1.5290000000000009E-10</c:v>
                </c:pt>
                <c:pt idx="315">
                  <c:v>1.6540000000000007E-10</c:v>
                </c:pt>
                <c:pt idx="316">
                  <c:v>1.7790000000000008E-10</c:v>
                </c:pt>
                <c:pt idx="317">
                  <c:v>1.9040000000000011E-10</c:v>
                </c:pt>
                <c:pt idx="318">
                  <c:v>2.029000000000001E-10</c:v>
                </c:pt>
                <c:pt idx="319">
                  <c:v>2.154000000000001E-10</c:v>
                </c:pt>
                <c:pt idx="320">
                  <c:v>2.2790000000000011E-10</c:v>
                </c:pt>
                <c:pt idx="321">
                  <c:v>2.4040000000000012E-10</c:v>
                </c:pt>
                <c:pt idx="322">
                  <c:v>2.5290000000000013E-10</c:v>
                </c:pt>
                <c:pt idx="323">
                  <c:v>2.6540000000000014E-10</c:v>
                </c:pt>
                <c:pt idx="324">
                  <c:v>2.7790000000000015E-10</c:v>
                </c:pt>
                <c:pt idx="325">
                  <c:v>2.9040000000000016E-10</c:v>
                </c:pt>
                <c:pt idx="326">
                  <c:v>3.0290000000000016E-10</c:v>
                </c:pt>
                <c:pt idx="327">
                  <c:v>3.1540000000000017E-10</c:v>
                </c:pt>
                <c:pt idx="328">
                  <c:v>3.2790000000000023E-10</c:v>
                </c:pt>
                <c:pt idx="329">
                  <c:v>3.4040000000000019E-10</c:v>
                </c:pt>
                <c:pt idx="330">
                  <c:v>3.529000000000002E-10</c:v>
                </c:pt>
                <c:pt idx="331">
                  <c:v>3.6540000000000021E-10</c:v>
                </c:pt>
                <c:pt idx="332">
                  <c:v>3.7790000000000021E-10</c:v>
                </c:pt>
                <c:pt idx="333">
                  <c:v>3.9040000000000022E-10</c:v>
                </c:pt>
                <c:pt idx="334">
                  <c:v>4.0290000000000023E-10</c:v>
                </c:pt>
                <c:pt idx="335">
                  <c:v>4.1540000000000014E-10</c:v>
                </c:pt>
                <c:pt idx="336">
                  <c:v>4.2790000000000025E-10</c:v>
                </c:pt>
                <c:pt idx="337">
                  <c:v>4.4040000000000026E-10</c:v>
                </c:pt>
                <c:pt idx="338">
                  <c:v>4.5290000000000027E-10</c:v>
                </c:pt>
                <c:pt idx="339">
                  <c:v>4.6540000000000017E-10</c:v>
                </c:pt>
                <c:pt idx="340">
                  <c:v>4.7790000000000028E-10</c:v>
                </c:pt>
                <c:pt idx="341">
                  <c:v>4.9040000000000029E-10</c:v>
                </c:pt>
                <c:pt idx="342">
                  <c:v>5.029000000000002E-10</c:v>
                </c:pt>
                <c:pt idx="343">
                  <c:v>5.1540000000000021E-10</c:v>
                </c:pt>
                <c:pt idx="344">
                  <c:v>5.2790000000000042E-10</c:v>
                </c:pt>
                <c:pt idx="345">
                  <c:v>5.4040000000000033E-10</c:v>
                </c:pt>
                <c:pt idx="346">
                  <c:v>5.5290000000000033E-10</c:v>
                </c:pt>
                <c:pt idx="347">
                  <c:v>5.6540000000000024E-10</c:v>
                </c:pt>
                <c:pt idx="348">
                  <c:v>5.7790000000000035E-10</c:v>
                </c:pt>
                <c:pt idx="349">
                  <c:v>5.9040000000000036E-10</c:v>
                </c:pt>
                <c:pt idx="350">
                  <c:v>6.0290000000000027E-10</c:v>
                </c:pt>
                <c:pt idx="351">
                  <c:v>6.1540000000000027E-10</c:v>
                </c:pt>
                <c:pt idx="352">
                  <c:v>6.2790000000000039E-10</c:v>
                </c:pt>
                <c:pt idx="353">
                  <c:v>6.4040000000000039E-10</c:v>
                </c:pt>
                <c:pt idx="354">
                  <c:v>6.529000000000003E-10</c:v>
                </c:pt>
                <c:pt idx="355">
                  <c:v>6.6540000000000031E-10</c:v>
                </c:pt>
                <c:pt idx="356">
                  <c:v>6.7790000000000042E-10</c:v>
                </c:pt>
                <c:pt idx="357">
                  <c:v>6.9040000000000032E-10</c:v>
                </c:pt>
                <c:pt idx="358">
                  <c:v>7.0290000000000033E-10</c:v>
                </c:pt>
                <c:pt idx="359">
                  <c:v>7.1540000000000034E-10</c:v>
                </c:pt>
                <c:pt idx="360">
                  <c:v>7.2790000000000045E-10</c:v>
                </c:pt>
                <c:pt idx="361">
                  <c:v>7.4040000000000046E-10</c:v>
                </c:pt>
                <c:pt idx="362">
                  <c:v>7.5290000000000037E-10</c:v>
                </c:pt>
                <c:pt idx="363">
                  <c:v>7.6540000000000038E-10</c:v>
                </c:pt>
                <c:pt idx="364">
                  <c:v>7.7790000000000038E-10</c:v>
                </c:pt>
                <c:pt idx="365">
                  <c:v>7.9040000000000039E-10</c:v>
                </c:pt>
                <c:pt idx="366">
                  <c:v>8.0290000000000061E-10</c:v>
                </c:pt>
                <c:pt idx="367">
                  <c:v>8.1540000000000041E-10</c:v>
                </c:pt>
                <c:pt idx="368">
                  <c:v>8.2790000000000042E-10</c:v>
                </c:pt>
                <c:pt idx="369">
                  <c:v>8.4040000000000043E-10</c:v>
                </c:pt>
                <c:pt idx="370">
                  <c:v>8.5290000000000044E-10</c:v>
                </c:pt>
                <c:pt idx="371">
                  <c:v>8.6540000000000044E-10</c:v>
                </c:pt>
                <c:pt idx="372">
                  <c:v>8.7790000000000045E-10</c:v>
                </c:pt>
                <c:pt idx="373">
                  <c:v>8.9040000000000046E-10</c:v>
                </c:pt>
                <c:pt idx="374">
                  <c:v>9.0290000000000047E-10</c:v>
                </c:pt>
                <c:pt idx="375">
                  <c:v>9.1540000000000069E-10</c:v>
                </c:pt>
                <c:pt idx="376">
                  <c:v>9.2790000000000049E-10</c:v>
                </c:pt>
                <c:pt idx="377">
                  <c:v>9.404000000000006E-10</c:v>
                </c:pt>
                <c:pt idx="378">
                  <c:v>9.5290000000000071E-10</c:v>
                </c:pt>
                <c:pt idx="379">
                  <c:v>9.6540000000000062E-10</c:v>
                </c:pt>
                <c:pt idx="380">
                  <c:v>9.7790000000000052E-10</c:v>
                </c:pt>
                <c:pt idx="381">
                  <c:v>9.9040000000000063E-10</c:v>
                </c:pt>
                <c:pt idx="382">
                  <c:v>1.0029000000000001E-9</c:v>
                </c:pt>
                <c:pt idx="383">
                  <c:v>1.0154000000000004E-9</c:v>
                </c:pt>
                <c:pt idx="384">
                  <c:v>1.0279000000000001E-9</c:v>
                </c:pt>
                <c:pt idx="385">
                  <c:v>1.0404000000000005E-9</c:v>
                </c:pt>
                <c:pt idx="386">
                  <c:v>1.0529000000000006E-9</c:v>
                </c:pt>
                <c:pt idx="387">
                  <c:v>1.0654000000000005E-9</c:v>
                </c:pt>
                <c:pt idx="388">
                  <c:v>1.0779000000000004E-9</c:v>
                </c:pt>
                <c:pt idx="389">
                  <c:v>1.0904000000000005E-9</c:v>
                </c:pt>
                <c:pt idx="390">
                  <c:v>1.1029000000000006E-9</c:v>
                </c:pt>
                <c:pt idx="391">
                  <c:v>1.1154000000000005E-9</c:v>
                </c:pt>
                <c:pt idx="392">
                  <c:v>1.1279000000000004E-9</c:v>
                </c:pt>
                <c:pt idx="393">
                  <c:v>1.1404000000000005E-9</c:v>
                </c:pt>
                <c:pt idx="394">
                  <c:v>1.1529000000000006E-9</c:v>
                </c:pt>
                <c:pt idx="395">
                  <c:v>1.1654000000000003E-9</c:v>
                </c:pt>
                <c:pt idx="396">
                  <c:v>1.1779000000000005E-9</c:v>
                </c:pt>
                <c:pt idx="397">
                  <c:v>1.1904000000000006E-9</c:v>
                </c:pt>
                <c:pt idx="398">
                  <c:v>1.2029000000000005E-9</c:v>
                </c:pt>
                <c:pt idx="399">
                  <c:v>1.2154000000000004E-9</c:v>
                </c:pt>
                <c:pt idx="400">
                  <c:v>1.2279000000000005E-9</c:v>
                </c:pt>
              </c:numCache>
            </c:numRef>
          </c:xVal>
          <c:yVal>
            <c:numRef>
              <c:f>'C:\Users\Lu\Fast Timing\07082012\4mm^2\ZVA&amp;AM\1750V\[T3399.csv]T3399'!$I$100:$I$500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0.17542000000000002</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Timing\07082012\4mm^2\ZVA&amp;AM\1750V\[T3399.csv]T3399'!$A$100:$A$500</c:f>
              <c:numCache>
                <c:formatCode>General</c:formatCode>
                <c:ptCount val="401"/>
                <c:pt idx="0">
                  <c:v>-3.7721000000000019E-9</c:v>
                </c:pt>
                <c:pt idx="1">
                  <c:v>-3.7596000000000018E-9</c:v>
                </c:pt>
                <c:pt idx="2">
                  <c:v>-3.7471000000000025E-9</c:v>
                </c:pt>
                <c:pt idx="3">
                  <c:v>-3.7346000000000016E-9</c:v>
                </c:pt>
                <c:pt idx="4">
                  <c:v>-3.7221000000000019E-9</c:v>
                </c:pt>
                <c:pt idx="5">
                  <c:v>-3.7096000000000017E-9</c:v>
                </c:pt>
                <c:pt idx="6">
                  <c:v>-3.697100000000002E-9</c:v>
                </c:pt>
                <c:pt idx="7">
                  <c:v>-3.6846000000000019E-9</c:v>
                </c:pt>
                <c:pt idx="8">
                  <c:v>-3.6721000000000018E-9</c:v>
                </c:pt>
                <c:pt idx="9">
                  <c:v>-3.6596000000000017E-9</c:v>
                </c:pt>
                <c:pt idx="10">
                  <c:v>-3.647100000000002E-9</c:v>
                </c:pt>
                <c:pt idx="11">
                  <c:v>-3.6346000000000015E-9</c:v>
                </c:pt>
                <c:pt idx="12">
                  <c:v>-3.6221000000000018E-9</c:v>
                </c:pt>
                <c:pt idx="13">
                  <c:v>-3.6096000000000017E-9</c:v>
                </c:pt>
                <c:pt idx="14">
                  <c:v>-3.5971000000000016E-9</c:v>
                </c:pt>
                <c:pt idx="15">
                  <c:v>-3.5846000000000019E-9</c:v>
                </c:pt>
                <c:pt idx="16">
                  <c:v>-3.5721000000000018E-9</c:v>
                </c:pt>
                <c:pt idx="17">
                  <c:v>-3.5596000000000012E-9</c:v>
                </c:pt>
                <c:pt idx="18">
                  <c:v>-3.5471000000000015E-9</c:v>
                </c:pt>
                <c:pt idx="19">
                  <c:v>-3.5346000000000014E-9</c:v>
                </c:pt>
                <c:pt idx="20">
                  <c:v>-3.5221000000000017E-9</c:v>
                </c:pt>
                <c:pt idx="21">
                  <c:v>-3.5096000000000016E-9</c:v>
                </c:pt>
                <c:pt idx="22">
                  <c:v>-3.4971000000000015E-9</c:v>
                </c:pt>
                <c:pt idx="23">
                  <c:v>-3.4846000000000018E-9</c:v>
                </c:pt>
                <c:pt idx="24">
                  <c:v>-3.4721000000000013E-9</c:v>
                </c:pt>
                <c:pt idx="25">
                  <c:v>-3.4596000000000012E-9</c:v>
                </c:pt>
                <c:pt idx="26">
                  <c:v>-3.4471000000000015E-9</c:v>
                </c:pt>
                <c:pt idx="27">
                  <c:v>-3.4346000000000014E-9</c:v>
                </c:pt>
                <c:pt idx="28">
                  <c:v>-3.4221000000000017E-9</c:v>
                </c:pt>
                <c:pt idx="29">
                  <c:v>-3.4096000000000015E-9</c:v>
                </c:pt>
                <c:pt idx="30">
                  <c:v>-3.3971000000000018E-9</c:v>
                </c:pt>
                <c:pt idx="31">
                  <c:v>-3.3846000000000013E-9</c:v>
                </c:pt>
                <c:pt idx="32">
                  <c:v>-3.3721000000000012E-9</c:v>
                </c:pt>
                <c:pt idx="33">
                  <c:v>-3.3596000000000011E-9</c:v>
                </c:pt>
                <c:pt idx="34">
                  <c:v>-3.3471000000000018E-9</c:v>
                </c:pt>
                <c:pt idx="35">
                  <c:v>-3.3346000000000013E-9</c:v>
                </c:pt>
                <c:pt idx="36">
                  <c:v>-3.3221000000000012E-9</c:v>
                </c:pt>
                <c:pt idx="37">
                  <c:v>-3.3096000000000015E-9</c:v>
                </c:pt>
                <c:pt idx="38">
                  <c:v>-3.2971000000000022E-9</c:v>
                </c:pt>
                <c:pt idx="39">
                  <c:v>-3.2846000000000017E-9</c:v>
                </c:pt>
                <c:pt idx="40">
                  <c:v>-3.2721000000000011E-9</c:v>
                </c:pt>
                <c:pt idx="41">
                  <c:v>-3.2596000000000014E-9</c:v>
                </c:pt>
                <c:pt idx="42">
                  <c:v>-3.2471000000000022E-9</c:v>
                </c:pt>
                <c:pt idx="43">
                  <c:v>-3.2346000000000016E-9</c:v>
                </c:pt>
                <c:pt idx="44">
                  <c:v>-3.2221000000000015E-9</c:v>
                </c:pt>
                <c:pt idx="45">
                  <c:v>-3.2096000000000014E-9</c:v>
                </c:pt>
                <c:pt idx="46">
                  <c:v>-3.1971000000000017E-9</c:v>
                </c:pt>
                <c:pt idx="47">
                  <c:v>-3.1846000000000016E-9</c:v>
                </c:pt>
                <c:pt idx="48">
                  <c:v>-3.1721000000000011E-9</c:v>
                </c:pt>
                <c:pt idx="49">
                  <c:v>-3.1596000000000014E-9</c:v>
                </c:pt>
                <c:pt idx="50">
                  <c:v>-3.1471000000000021E-9</c:v>
                </c:pt>
                <c:pt idx="51">
                  <c:v>-3.1346000000000016E-9</c:v>
                </c:pt>
                <c:pt idx="52">
                  <c:v>-3.122100000000001E-9</c:v>
                </c:pt>
                <c:pt idx="53">
                  <c:v>-3.1096000000000013E-9</c:v>
                </c:pt>
                <c:pt idx="54">
                  <c:v>-3.0971000000000016E-9</c:v>
                </c:pt>
                <c:pt idx="55">
                  <c:v>-3.0846000000000015E-9</c:v>
                </c:pt>
                <c:pt idx="56">
                  <c:v>-3.0721000000000014E-9</c:v>
                </c:pt>
                <c:pt idx="57">
                  <c:v>-3.0596000000000013E-9</c:v>
                </c:pt>
                <c:pt idx="58">
                  <c:v>-3.047100000000002E-9</c:v>
                </c:pt>
                <c:pt idx="59">
                  <c:v>-3.0346000000000011E-9</c:v>
                </c:pt>
                <c:pt idx="60">
                  <c:v>-3.0221000000000014E-9</c:v>
                </c:pt>
                <c:pt idx="61">
                  <c:v>-3.0096000000000013E-9</c:v>
                </c:pt>
                <c:pt idx="62">
                  <c:v>-2.9971000000000012E-9</c:v>
                </c:pt>
                <c:pt idx="63">
                  <c:v>-2.9846000000000015E-9</c:v>
                </c:pt>
                <c:pt idx="64">
                  <c:v>-2.9721000000000013E-9</c:v>
                </c:pt>
                <c:pt idx="65">
                  <c:v>-2.9596000000000012E-9</c:v>
                </c:pt>
                <c:pt idx="66">
                  <c:v>-2.9471000000000011E-9</c:v>
                </c:pt>
                <c:pt idx="67">
                  <c:v>-2.934600000000001E-9</c:v>
                </c:pt>
                <c:pt idx="68">
                  <c:v>-2.9221000000000013E-9</c:v>
                </c:pt>
                <c:pt idx="69">
                  <c:v>-2.9096000000000012E-9</c:v>
                </c:pt>
                <c:pt idx="70">
                  <c:v>-2.8971000000000011E-9</c:v>
                </c:pt>
                <c:pt idx="71">
                  <c:v>-2.8846000000000014E-9</c:v>
                </c:pt>
                <c:pt idx="72">
                  <c:v>-2.8721000000000013E-9</c:v>
                </c:pt>
                <c:pt idx="73">
                  <c:v>-2.8596000000000008E-9</c:v>
                </c:pt>
                <c:pt idx="74">
                  <c:v>-2.8471000000000011E-9</c:v>
                </c:pt>
                <c:pt idx="75">
                  <c:v>-2.8346000000000009E-9</c:v>
                </c:pt>
                <c:pt idx="76">
                  <c:v>-2.8221000000000012E-9</c:v>
                </c:pt>
                <c:pt idx="77">
                  <c:v>-2.8096000000000011E-9</c:v>
                </c:pt>
                <c:pt idx="78">
                  <c:v>-2.7971000000000018E-9</c:v>
                </c:pt>
                <c:pt idx="79">
                  <c:v>-2.7846000000000017E-9</c:v>
                </c:pt>
                <c:pt idx="80">
                  <c:v>-2.7721000000000012E-9</c:v>
                </c:pt>
                <c:pt idx="81">
                  <c:v>-2.7596000000000011E-9</c:v>
                </c:pt>
                <c:pt idx="82">
                  <c:v>-2.7471000000000018E-9</c:v>
                </c:pt>
                <c:pt idx="83">
                  <c:v>-2.7346000000000013E-9</c:v>
                </c:pt>
                <c:pt idx="84">
                  <c:v>-2.7221000000000012E-9</c:v>
                </c:pt>
                <c:pt idx="85">
                  <c:v>-2.7096000000000015E-9</c:v>
                </c:pt>
                <c:pt idx="86">
                  <c:v>-2.6971000000000018E-9</c:v>
                </c:pt>
                <c:pt idx="87">
                  <c:v>-2.6846000000000013E-9</c:v>
                </c:pt>
                <c:pt idx="88">
                  <c:v>-2.6721000000000007E-9</c:v>
                </c:pt>
                <c:pt idx="89">
                  <c:v>-2.659600000000001E-9</c:v>
                </c:pt>
                <c:pt idx="90">
                  <c:v>-2.6471000000000017E-9</c:v>
                </c:pt>
                <c:pt idx="91">
                  <c:v>-2.6346000000000012E-9</c:v>
                </c:pt>
                <c:pt idx="92">
                  <c:v>-2.6221000000000011E-9</c:v>
                </c:pt>
                <c:pt idx="93">
                  <c:v>-2.6096000000000014E-9</c:v>
                </c:pt>
                <c:pt idx="94">
                  <c:v>-2.5971000000000013E-9</c:v>
                </c:pt>
                <c:pt idx="95">
                  <c:v>-2.5846000000000012E-9</c:v>
                </c:pt>
                <c:pt idx="96">
                  <c:v>-2.5721000000000007E-9</c:v>
                </c:pt>
                <c:pt idx="97">
                  <c:v>-2.559600000000001E-9</c:v>
                </c:pt>
                <c:pt idx="98">
                  <c:v>-2.5471000000000017E-9</c:v>
                </c:pt>
                <c:pt idx="99">
                  <c:v>-2.5346000000000012E-9</c:v>
                </c:pt>
                <c:pt idx="100">
                  <c:v>-2.5221000000000006E-9</c:v>
                </c:pt>
                <c:pt idx="101">
                  <c:v>-2.5096000000000009E-9</c:v>
                </c:pt>
                <c:pt idx="102">
                  <c:v>-2.4971000000000012E-9</c:v>
                </c:pt>
                <c:pt idx="103">
                  <c:v>-2.4846000000000011E-9</c:v>
                </c:pt>
                <c:pt idx="104">
                  <c:v>-2.472100000000001E-9</c:v>
                </c:pt>
                <c:pt idx="105">
                  <c:v>-2.4596000000000009E-9</c:v>
                </c:pt>
                <c:pt idx="106">
                  <c:v>-2.4471000000000016E-9</c:v>
                </c:pt>
                <c:pt idx="107">
                  <c:v>-2.4346000000000007E-9</c:v>
                </c:pt>
                <c:pt idx="108">
                  <c:v>-2.422100000000001E-9</c:v>
                </c:pt>
                <c:pt idx="109">
                  <c:v>-2.4096000000000009E-9</c:v>
                </c:pt>
                <c:pt idx="110">
                  <c:v>-2.3971000000000007E-9</c:v>
                </c:pt>
                <c:pt idx="111">
                  <c:v>-2.3846000000000011E-9</c:v>
                </c:pt>
                <c:pt idx="112">
                  <c:v>-2.3721000000000009E-9</c:v>
                </c:pt>
                <c:pt idx="113">
                  <c:v>-2.3596000000000008E-9</c:v>
                </c:pt>
                <c:pt idx="114">
                  <c:v>-2.3471000000000007E-9</c:v>
                </c:pt>
                <c:pt idx="115">
                  <c:v>-2.3346000000000006E-9</c:v>
                </c:pt>
                <c:pt idx="116">
                  <c:v>-2.3221000000000009E-9</c:v>
                </c:pt>
                <c:pt idx="117">
                  <c:v>-2.3096000000000008E-9</c:v>
                </c:pt>
                <c:pt idx="118">
                  <c:v>-2.2971000000000011E-9</c:v>
                </c:pt>
                <c:pt idx="119">
                  <c:v>-2.2846000000000014E-9</c:v>
                </c:pt>
                <c:pt idx="120">
                  <c:v>-2.2721000000000013E-9</c:v>
                </c:pt>
                <c:pt idx="121">
                  <c:v>-2.2596000000000008E-9</c:v>
                </c:pt>
                <c:pt idx="122">
                  <c:v>-2.2471000000000011E-9</c:v>
                </c:pt>
                <c:pt idx="123">
                  <c:v>-2.2346000000000009E-9</c:v>
                </c:pt>
                <c:pt idx="124">
                  <c:v>-2.2221000000000012E-9</c:v>
                </c:pt>
                <c:pt idx="125">
                  <c:v>-2.2096000000000011E-9</c:v>
                </c:pt>
                <c:pt idx="126">
                  <c:v>-2.1971000000000014E-9</c:v>
                </c:pt>
                <c:pt idx="127">
                  <c:v>-2.1846000000000013E-9</c:v>
                </c:pt>
                <c:pt idx="128">
                  <c:v>-2.1721000000000008E-9</c:v>
                </c:pt>
                <c:pt idx="129">
                  <c:v>-2.1596000000000007E-9</c:v>
                </c:pt>
                <c:pt idx="130">
                  <c:v>-2.1471000000000014E-9</c:v>
                </c:pt>
                <c:pt idx="131">
                  <c:v>-2.1346000000000009E-9</c:v>
                </c:pt>
                <c:pt idx="132">
                  <c:v>-2.1221000000000008E-9</c:v>
                </c:pt>
                <c:pt idx="133">
                  <c:v>-2.1096000000000011E-9</c:v>
                </c:pt>
                <c:pt idx="134">
                  <c:v>-2.0971000000000014E-9</c:v>
                </c:pt>
                <c:pt idx="135">
                  <c:v>-2.0846000000000008E-9</c:v>
                </c:pt>
                <c:pt idx="136">
                  <c:v>-2.0721000000000003E-9</c:v>
                </c:pt>
                <c:pt idx="137">
                  <c:v>-2.0596000000000006E-9</c:v>
                </c:pt>
                <c:pt idx="138">
                  <c:v>-2.0471000000000013E-9</c:v>
                </c:pt>
                <c:pt idx="139">
                  <c:v>-2.0346000000000008E-9</c:v>
                </c:pt>
                <c:pt idx="140">
                  <c:v>-2.0221000000000007E-9</c:v>
                </c:pt>
                <c:pt idx="141">
                  <c:v>-2.009600000000001E-9</c:v>
                </c:pt>
                <c:pt idx="142">
                  <c:v>-1.9971000000000009E-9</c:v>
                </c:pt>
                <c:pt idx="143">
                  <c:v>-1.9846000000000012E-9</c:v>
                </c:pt>
                <c:pt idx="144">
                  <c:v>-1.9721000000000011E-9</c:v>
                </c:pt>
                <c:pt idx="145">
                  <c:v>-1.959600000000001E-9</c:v>
                </c:pt>
                <c:pt idx="146">
                  <c:v>-1.9471000000000009E-9</c:v>
                </c:pt>
                <c:pt idx="147">
                  <c:v>-1.9346000000000007E-9</c:v>
                </c:pt>
                <c:pt idx="148">
                  <c:v>-1.922100000000001E-9</c:v>
                </c:pt>
                <c:pt idx="149">
                  <c:v>-1.9096000000000009E-9</c:v>
                </c:pt>
                <c:pt idx="150">
                  <c:v>-1.8971000000000008E-9</c:v>
                </c:pt>
                <c:pt idx="151">
                  <c:v>-1.8846000000000007E-9</c:v>
                </c:pt>
                <c:pt idx="152">
                  <c:v>-1.8721000000000014E-9</c:v>
                </c:pt>
                <c:pt idx="153">
                  <c:v>-1.8596000000000009E-9</c:v>
                </c:pt>
                <c:pt idx="154">
                  <c:v>-1.8471000000000008E-9</c:v>
                </c:pt>
                <c:pt idx="155">
                  <c:v>-1.8346000000000009E-9</c:v>
                </c:pt>
                <c:pt idx="156">
                  <c:v>-1.8221000000000008E-9</c:v>
                </c:pt>
                <c:pt idx="157">
                  <c:v>-1.8096000000000009E-9</c:v>
                </c:pt>
                <c:pt idx="158">
                  <c:v>-1.7971000000000005E-9</c:v>
                </c:pt>
                <c:pt idx="159">
                  <c:v>-1.7846000000000008E-9</c:v>
                </c:pt>
                <c:pt idx="160">
                  <c:v>-1.7721000000000007E-9</c:v>
                </c:pt>
                <c:pt idx="161">
                  <c:v>-1.7596000000000006E-9</c:v>
                </c:pt>
                <c:pt idx="162">
                  <c:v>-1.7471000000000007E-9</c:v>
                </c:pt>
                <c:pt idx="163">
                  <c:v>-1.7346000000000008E-9</c:v>
                </c:pt>
                <c:pt idx="164">
                  <c:v>-1.7221000000000009E-9</c:v>
                </c:pt>
                <c:pt idx="165">
                  <c:v>-1.7096000000000006E-9</c:v>
                </c:pt>
                <c:pt idx="166">
                  <c:v>-1.6971000000000009E-9</c:v>
                </c:pt>
                <c:pt idx="167">
                  <c:v>-1.684600000000001E-9</c:v>
                </c:pt>
                <c:pt idx="168">
                  <c:v>-1.6721000000000009E-9</c:v>
                </c:pt>
                <c:pt idx="169">
                  <c:v>-1.6596000000000006E-9</c:v>
                </c:pt>
                <c:pt idx="170">
                  <c:v>-1.6471000000000009E-9</c:v>
                </c:pt>
                <c:pt idx="171">
                  <c:v>-1.6346000000000007E-9</c:v>
                </c:pt>
                <c:pt idx="172">
                  <c:v>-1.6221000000000008E-9</c:v>
                </c:pt>
                <c:pt idx="173">
                  <c:v>-1.6096000000000005E-9</c:v>
                </c:pt>
                <c:pt idx="174">
                  <c:v>-1.5971000000000008E-9</c:v>
                </c:pt>
                <c:pt idx="175">
                  <c:v>-1.5846000000000007E-9</c:v>
                </c:pt>
                <c:pt idx="176">
                  <c:v>-1.5721000000000008E-9</c:v>
                </c:pt>
                <c:pt idx="177">
                  <c:v>-1.5596000000000007E-9</c:v>
                </c:pt>
                <c:pt idx="178">
                  <c:v>-1.5471000000000008E-9</c:v>
                </c:pt>
                <c:pt idx="179">
                  <c:v>-1.5346000000000007E-9</c:v>
                </c:pt>
                <c:pt idx="180">
                  <c:v>-1.5221000000000006E-9</c:v>
                </c:pt>
                <c:pt idx="181">
                  <c:v>-1.5096000000000007E-9</c:v>
                </c:pt>
                <c:pt idx="182">
                  <c:v>-1.4971000000000003E-9</c:v>
                </c:pt>
                <c:pt idx="183">
                  <c:v>-1.4846000000000006E-9</c:v>
                </c:pt>
                <c:pt idx="184">
                  <c:v>-1.4721000000000005E-9</c:v>
                </c:pt>
                <c:pt idx="185">
                  <c:v>-1.4596000000000004E-9</c:v>
                </c:pt>
                <c:pt idx="186">
                  <c:v>-1.4471000000000005E-9</c:v>
                </c:pt>
                <c:pt idx="187">
                  <c:v>-1.4346000000000006E-9</c:v>
                </c:pt>
                <c:pt idx="188">
                  <c:v>-1.4221000000000007E-9</c:v>
                </c:pt>
                <c:pt idx="189">
                  <c:v>-1.4096000000000004E-9</c:v>
                </c:pt>
                <c:pt idx="190">
                  <c:v>-1.3971000000000007E-9</c:v>
                </c:pt>
                <c:pt idx="191">
                  <c:v>-1.3846000000000008E-9</c:v>
                </c:pt>
                <c:pt idx="192">
                  <c:v>-1.3721000000000009E-9</c:v>
                </c:pt>
                <c:pt idx="193">
                  <c:v>-1.3596000000000004E-9</c:v>
                </c:pt>
                <c:pt idx="194">
                  <c:v>-1.3471000000000007E-9</c:v>
                </c:pt>
                <c:pt idx="195">
                  <c:v>-1.3346000000000005E-9</c:v>
                </c:pt>
                <c:pt idx="196">
                  <c:v>-1.3221000000000006E-9</c:v>
                </c:pt>
                <c:pt idx="197">
                  <c:v>-1.3096000000000003E-9</c:v>
                </c:pt>
                <c:pt idx="198">
                  <c:v>-1.2971000000000006E-9</c:v>
                </c:pt>
                <c:pt idx="199">
                  <c:v>-1.2846000000000005E-9</c:v>
                </c:pt>
                <c:pt idx="200">
                  <c:v>-1.2721000000000006E-9</c:v>
                </c:pt>
                <c:pt idx="201">
                  <c:v>-1.2596000000000005E-9</c:v>
                </c:pt>
                <c:pt idx="202">
                  <c:v>-1.2471000000000006E-9</c:v>
                </c:pt>
                <c:pt idx="203">
                  <c:v>-1.2346000000000005E-9</c:v>
                </c:pt>
                <c:pt idx="204">
                  <c:v>-1.2221000000000004E-9</c:v>
                </c:pt>
                <c:pt idx="205">
                  <c:v>-1.2096000000000005E-9</c:v>
                </c:pt>
                <c:pt idx="206">
                  <c:v>-1.1971000000000003E-9</c:v>
                </c:pt>
                <c:pt idx="207">
                  <c:v>-1.1846000000000006E-9</c:v>
                </c:pt>
                <c:pt idx="208">
                  <c:v>-1.1721000000000005E-9</c:v>
                </c:pt>
                <c:pt idx="209">
                  <c:v>-1.1596000000000006E-9</c:v>
                </c:pt>
                <c:pt idx="210">
                  <c:v>-1.1471000000000005E-9</c:v>
                </c:pt>
                <c:pt idx="211">
                  <c:v>-1.1346000000000006E-9</c:v>
                </c:pt>
                <c:pt idx="212">
                  <c:v>-1.1221000000000007E-9</c:v>
                </c:pt>
                <c:pt idx="213">
                  <c:v>-1.1096000000000004E-9</c:v>
                </c:pt>
                <c:pt idx="214">
                  <c:v>-1.0971000000000005E-9</c:v>
                </c:pt>
                <c:pt idx="215">
                  <c:v>-1.0846000000000006E-9</c:v>
                </c:pt>
                <c:pt idx="216">
                  <c:v>-1.0721000000000007E-9</c:v>
                </c:pt>
                <c:pt idx="217">
                  <c:v>-1.0596000000000001E-9</c:v>
                </c:pt>
                <c:pt idx="218">
                  <c:v>-1.0471000000000004E-9</c:v>
                </c:pt>
                <c:pt idx="219">
                  <c:v>-1.0346000000000003E-9</c:v>
                </c:pt>
                <c:pt idx="220">
                  <c:v>-1.0221000000000004E-9</c:v>
                </c:pt>
                <c:pt idx="221">
                  <c:v>-1.0096000000000001E-9</c:v>
                </c:pt>
                <c:pt idx="222">
                  <c:v>-9.9710000000000062E-10</c:v>
                </c:pt>
                <c:pt idx="223">
                  <c:v>-9.8460000000000072E-10</c:v>
                </c:pt>
                <c:pt idx="224">
                  <c:v>-9.721000000000006E-10</c:v>
                </c:pt>
                <c:pt idx="225">
                  <c:v>-9.5960000000000049E-10</c:v>
                </c:pt>
                <c:pt idx="226">
                  <c:v>-9.4710000000000079E-10</c:v>
                </c:pt>
                <c:pt idx="227">
                  <c:v>-9.3460000000000047E-10</c:v>
                </c:pt>
                <c:pt idx="228">
                  <c:v>-9.2210000000000057E-10</c:v>
                </c:pt>
                <c:pt idx="229">
                  <c:v>-9.0960000000000056E-10</c:v>
                </c:pt>
                <c:pt idx="230">
                  <c:v>-8.9710000000000055E-10</c:v>
                </c:pt>
                <c:pt idx="231">
                  <c:v>-8.8460000000000054E-10</c:v>
                </c:pt>
                <c:pt idx="232">
                  <c:v>-8.7210000000000033E-10</c:v>
                </c:pt>
                <c:pt idx="233">
                  <c:v>-8.5960000000000053E-10</c:v>
                </c:pt>
                <c:pt idx="234">
                  <c:v>-8.4710000000000052E-10</c:v>
                </c:pt>
                <c:pt idx="235">
                  <c:v>-8.3460000000000082E-10</c:v>
                </c:pt>
                <c:pt idx="236">
                  <c:v>-8.221000000000005E-10</c:v>
                </c:pt>
                <c:pt idx="237">
                  <c:v>-8.096000000000006E-10</c:v>
                </c:pt>
                <c:pt idx="238">
                  <c:v>-7.9710000000000048E-10</c:v>
                </c:pt>
                <c:pt idx="239">
                  <c:v>-7.8460000000000037E-10</c:v>
                </c:pt>
                <c:pt idx="240">
                  <c:v>-7.7210000000000036E-10</c:v>
                </c:pt>
                <c:pt idx="241">
                  <c:v>-7.5960000000000046E-10</c:v>
                </c:pt>
                <c:pt idx="242">
                  <c:v>-7.4710000000000055E-10</c:v>
                </c:pt>
                <c:pt idx="243">
                  <c:v>-7.3460000000000044E-10</c:v>
                </c:pt>
                <c:pt idx="244">
                  <c:v>-7.2210000000000043E-10</c:v>
                </c:pt>
                <c:pt idx="245">
                  <c:v>-7.0960000000000042E-10</c:v>
                </c:pt>
                <c:pt idx="246">
                  <c:v>-6.9710000000000052E-10</c:v>
                </c:pt>
                <c:pt idx="247">
                  <c:v>-6.846000000000003E-10</c:v>
                </c:pt>
                <c:pt idx="248">
                  <c:v>-6.721000000000003E-10</c:v>
                </c:pt>
                <c:pt idx="249">
                  <c:v>-6.5960000000000029E-10</c:v>
                </c:pt>
                <c:pt idx="250">
                  <c:v>-6.4710000000000038E-10</c:v>
                </c:pt>
                <c:pt idx="251">
                  <c:v>-6.3460000000000027E-10</c:v>
                </c:pt>
                <c:pt idx="252">
                  <c:v>-6.2210000000000026E-10</c:v>
                </c:pt>
                <c:pt idx="253">
                  <c:v>-6.0960000000000046E-10</c:v>
                </c:pt>
                <c:pt idx="254">
                  <c:v>-5.9710000000000045E-10</c:v>
                </c:pt>
                <c:pt idx="255">
                  <c:v>-5.8460000000000034E-10</c:v>
                </c:pt>
                <c:pt idx="256">
                  <c:v>-5.7210000000000033E-10</c:v>
                </c:pt>
                <c:pt idx="257">
                  <c:v>-5.5960000000000032E-10</c:v>
                </c:pt>
                <c:pt idx="258">
                  <c:v>-5.4710000000000042E-10</c:v>
                </c:pt>
                <c:pt idx="259">
                  <c:v>-5.346000000000002E-10</c:v>
                </c:pt>
                <c:pt idx="260">
                  <c:v>-5.2210000000000019E-10</c:v>
                </c:pt>
                <c:pt idx="261">
                  <c:v>-5.0960000000000018E-10</c:v>
                </c:pt>
                <c:pt idx="262">
                  <c:v>-4.9710000000000028E-10</c:v>
                </c:pt>
                <c:pt idx="263">
                  <c:v>-4.8460000000000017E-10</c:v>
                </c:pt>
                <c:pt idx="264">
                  <c:v>-4.7210000000000016E-10</c:v>
                </c:pt>
                <c:pt idx="265">
                  <c:v>-4.5960000000000015E-10</c:v>
                </c:pt>
                <c:pt idx="266">
                  <c:v>-4.4710000000000024E-10</c:v>
                </c:pt>
                <c:pt idx="267">
                  <c:v>-4.3460000000000018E-10</c:v>
                </c:pt>
                <c:pt idx="268">
                  <c:v>-4.2210000000000023E-10</c:v>
                </c:pt>
                <c:pt idx="269">
                  <c:v>-4.0960000000000022E-10</c:v>
                </c:pt>
                <c:pt idx="270">
                  <c:v>-3.9710000000000016E-10</c:v>
                </c:pt>
                <c:pt idx="271">
                  <c:v>-3.846000000000002E-10</c:v>
                </c:pt>
                <c:pt idx="272">
                  <c:v>-3.7210000000000019E-10</c:v>
                </c:pt>
                <c:pt idx="273">
                  <c:v>-3.5960000000000019E-10</c:v>
                </c:pt>
                <c:pt idx="274">
                  <c:v>-3.4710000000000018E-10</c:v>
                </c:pt>
                <c:pt idx="275">
                  <c:v>-3.3460000000000017E-10</c:v>
                </c:pt>
                <c:pt idx="276">
                  <c:v>-3.2210000000000021E-10</c:v>
                </c:pt>
                <c:pt idx="277">
                  <c:v>-3.0960000000000015E-10</c:v>
                </c:pt>
                <c:pt idx="278">
                  <c:v>-2.9710000000000014E-10</c:v>
                </c:pt>
                <c:pt idx="279">
                  <c:v>-2.8460000000000013E-10</c:v>
                </c:pt>
                <c:pt idx="280">
                  <c:v>-2.7210000000000018E-10</c:v>
                </c:pt>
                <c:pt idx="281">
                  <c:v>-2.5960000000000012E-10</c:v>
                </c:pt>
                <c:pt idx="282">
                  <c:v>-2.4710000000000011E-10</c:v>
                </c:pt>
                <c:pt idx="283">
                  <c:v>-2.346000000000001E-10</c:v>
                </c:pt>
                <c:pt idx="284">
                  <c:v>-2.2210000000000014E-10</c:v>
                </c:pt>
                <c:pt idx="285">
                  <c:v>-2.0960000000000008E-10</c:v>
                </c:pt>
                <c:pt idx="286">
                  <c:v>-1.9710000000000013E-10</c:v>
                </c:pt>
                <c:pt idx="287">
                  <c:v>-1.8460000000000007E-10</c:v>
                </c:pt>
                <c:pt idx="288">
                  <c:v>-1.7210000000000008E-10</c:v>
                </c:pt>
                <c:pt idx="289">
                  <c:v>-1.596000000000001E-10</c:v>
                </c:pt>
                <c:pt idx="290">
                  <c:v>-1.4710000000000004E-10</c:v>
                </c:pt>
                <c:pt idx="291">
                  <c:v>-1.3460000000000008E-10</c:v>
                </c:pt>
                <c:pt idx="292">
                  <c:v>-1.2210000000000005E-10</c:v>
                </c:pt>
                <c:pt idx="293">
                  <c:v>-1.0960000000000007E-10</c:v>
                </c:pt>
                <c:pt idx="294">
                  <c:v>-9.7100000000000045E-11</c:v>
                </c:pt>
                <c:pt idx="295">
                  <c:v>-8.4600000000000075E-11</c:v>
                </c:pt>
                <c:pt idx="296">
                  <c:v>-7.2100000000000041E-11</c:v>
                </c:pt>
                <c:pt idx="297">
                  <c:v>-5.9600000000000045E-11</c:v>
                </c:pt>
                <c:pt idx="298">
                  <c:v>-4.710000000000003E-11</c:v>
                </c:pt>
                <c:pt idx="299">
                  <c:v>-3.4600000000000021E-11</c:v>
                </c:pt>
                <c:pt idx="300">
                  <c:v>-2.2100000000000013E-11</c:v>
                </c:pt>
                <c:pt idx="301">
                  <c:v>-9.6000000000000076E-12</c:v>
                </c:pt>
                <c:pt idx="302">
                  <c:v>2.9000000000000018E-12</c:v>
                </c:pt>
                <c:pt idx="303">
                  <c:v>1.540000000000001E-11</c:v>
                </c:pt>
                <c:pt idx="304">
                  <c:v>2.7900000000000018E-11</c:v>
                </c:pt>
                <c:pt idx="305">
                  <c:v>4.0400000000000023E-11</c:v>
                </c:pt>
                <c:pt idx="306">
                  <c:v>5.2900000000000032E-11</c:v>
                </c:pt>
                <c:pt idx="307">
                  <c:v>6.540000000000004E-11</c:v>
                </c:pt>
                <c:pt idx="308">
                  <c:v>7.7900000000000049E-11</c:v>
                </c:pt>
                <c:pt idx="309">
                  <c:v>9.0400000000000045E-11</c:v>
                </c:pt>
                <c:pt idx="310">
                  <c:v>1.0290000000000005E-10</c:v>
                </c:pt>
                <c:pt idx="311">
                  <c:v>1.1540000000000007E-10</c:v>
                </c:pt>
                <c:pt idx="312">
                  <c:v>1.2790000000000004E-10</c:v>
                </c:pt>
                <c:pt idx="313">
                  <c:v>1.4040000000000008E-10</c:v>
                </c:pt>
                <c:pt idx="314">
                  <c:v>1.5290000000000009E-10</c:v>
                </c:pt>
                <c:pt idx="315">
                  <c:v>1.6540000000000007E-10</c:v>
                </c:pt>
                <c:pt idx="316">
                  <c:v>1.7790000000000008E-10</c:v>
                </c:pt>
                <c:pt idx="317">
                  <c:v>1.9040000000000011E-10</c:v>
                </c:pt>
                <c:pt idx="318">
                  <c:v>2.029000000000001E-10</c:v>
                </c:pt>
                <c:pt idx="319">
                  <c:v>2.154000000000001E-10</c:v>
                </c:pt>
                <c:pt idx="320">
                  <c:v>2.2790000000000011E-10</c:v>
                </c:pt>
                <c:pt idx="321">
                  <c:v>2.4040000000000012E-10</c:v>
                </c:pt>
                <c:pt idx="322">
                  <c:v>2.5290000000000013E-10</c:v>
                </c:pt>
                <c:pt idx="323">
                  <c:v>2.6540000000000014E-10</c:v>
                </c:pt>
                <c:pt idx="324">
                  <c:v>2.7790000000000015E-10</c:v>
                </c:pt>
                <c:pt idx="325">
                  <c:v>2.9040000000000016E-10</c:v>
                </c:pt>
                <c:pt idx="326">
                  <c:v>3.0290000000000016E-10</c:v>
                </c:pt>
                <c:pt idx="327">
                  <c:v>3.1540000000000017E-10</c:v>
                </c:pt>
                <c:pt idx="328">
                  <c:v>3.2790000000000023E-10</c:v>
                </c:pt>
                <c:pt idx="329">
                  <c:v>3.4040000000000019E-10</c:v>
                </c:pt>
                <c:pt idx="330">
                  <c:v>3.529000000000002E-10</c:v>
                </c:pt>
                <c:pt idx="331">
                  <c:v>3.6540000000000021E-10</c:v>
                </c:pt>
                <c:pt idx="332">
                  <c:v>3.7790000000000021E-10</c:v>
                </c:pt>
                <c:pt idx="333">
                  <c:v>3.9040000000000022E-10</c:v>
                </c:pt>
                <c:pt idx="334">
                  <c:v>4.0290000000000023E-10</c:v>
                </c:pt>
                <c:pt idx="335">
                  <c:v>4.1540000000000014E-10</c:v>
                </c:pt>
                <c:pt idx="336">
                  <c:v>4.2790000000000025E-10</c:v>
                </c:pt>
                <c:pt idx="337">
                  <c:v>4.4040000000000026E-10</c:v>
                </c:pt>
                <c:pt idx="338">
                  <c:v>4.5290000000000027E-10</c:v>
                </c:pt>
                <c:pt idx="339">
                  <c:v>4.6540000000000017E-10</c:v>
                </c:pt>
                <c:pt idx="340">
                  <c:v>4.7790000000000028E-10</c:v>
                </c:pt>
                <c:pt idx="341">
                  <c:v>4.9040000000000029E-10</c:v>
                </c:pt>
                <c:pt idx="342">
                  <c:v>5.029000000000002E-10</c:v>
                </c:pt>
                <c:pt idx="343">
                  <c:v>5.1540000000000021E-10</c:v>
                </c:pt>
                <c:pt idx="344">
                  <c:v>5.2790000000000042E-10</c:v>
                </c:pt>
                <c:pt idx="345">
                  <c:v>5.4040000000000033E-10</c:v>
                </c:pt>
                <c:pt idx="346">
                  <c:v>5.5290000000000033E-10</c:v>
                </c:pt>
                <c:pt idx="347">
                  <c:v>5.6540000000000024E-10</c:v>
                </c:pt>
                <c:pt idx="348">
                  <c:v>5.7790000000000035E-10</c:v>
                </c:pt>
                <c:pt idx="349">
                  <c:v>5.9040000000000036E-10</c:v>
                </c:pt>
                <c:pt idx="350">
                  <c:v>6.0290000000000027E-10</c:v>
                </c:pt>
                <c:pt idx="351">
                  <c:v>6.1540000000000027E-10</c:v>
                </c:pt>
                <c:pt idx="352">
                  <c:v>6.2790000000000039E-10</c:v>
                </c:pt>
                <c:pt idx="353">
                  <c:v>6.4040000000000039E-10</c:v>
                </c:pt>
                <c:pt idx="354">
                  <c:v>6.529000000000003E-10</c:v>
                </c:pt>
                <c:pt idx="355">
                  <c:v>6.6540000000000031E-10</c:v>
                </c:pt>
                <c:pt idx="356">
                  <c:v>6.7790000000000042E-10</c:v>
                </c:pt>
                <c:pt idx="357">
                  <c:v>6.9040000000000032E-10</c:v>
                </c:pt>
                <c:pt idx="358">
                  <c:v>7.0290000000000033E-10</c:v>
                </c:pt>
                <c:pt idx="359">
                  <c:v>7.1540000000000034E-10</c:v>
                </c:pt>
                <c:pt idx="360">
                  <c:v>7.2790000000000045E-10</c:v>
                </c:pt>
                <c:pt idx="361">
                  <c:v>7.4040000000000046E-10</c:v>
                </c:pt>
                <c:pt idx="362">
                  <c:v>7.5290000000000037E-10</c:v>
                </c:pt>
                <c:pt idx="363">
                  <c:v>7.6540000000000038E-10</c:v>
                </c:pt>
                <c:pt idx="364">
                  <c:v>7.7790000000000038E-10</c:v>
                </c:pt>
                <c:pt idx="365">
                  <c:v>7.9040000000000039E-10</c:v>
                </c:pt>
                <c:pt idx="366">
                  <c:v>8.0290000000000061E-10</c:v>
                </c:pt>
                <c:pt idx="367">
                  <c:v>8.1540000000000041E-10</c:v>
                </c:pt>
                <c:pt idx="368">
                  <c:v>8.2790000000000042E-10</c:v>
                </c:pt>
                <c:pt idx="369">
                  <c:v>8.4040000000000043E-10</c:v>
                </c:pt>
                <c:pt idx="370">
                  <c:v>8.5290000000000044E-10</c:v>
                </c:pt>
                <c:pt idx="371">
                  <c:v>8.6540000000000044E-10</c:v>
                </c:pt>
                <c:pt idx="372">
                  <c:v>8.7790000000000045E-10</c:v>
                </c:pt>
                <c:pt idx="373">
                  <c:v>8.9040000000000046E-10</c:v>
                </c:pt>
                <c:pt idx="374">
                  <c:v>9.0290000000000047E-10</c:v>
                </c:pt>
                <c:pt idx="375">
                  <c:v>9.1540000000000069E-10</c:v>
                </c:pt>
                <c:pt idx="376">
                  <c:v>9.2790000000000049E-10</c:v>
                </c:pt>
                <c:pt idx="377">
                  <c:v>9.404000000000006E-10</c:v>
                </c:pt>
                <c:pt idx="378">
                  <c:v>9.5290000000000071E-10</c:v>
                </c:pt>
                <c:pt idx="379">
                  <c:v>9.6540000000000062E-10</c:v>
                </c:pt>
                <c:pt idx="380">
                  <c:v>9.7790000000000052E-10</c:v>
                </c:pt>
                <c:pt idx="381">
                  <c:v>9.9040000000000063E-10</c:v>
                </c:pt>
                <c:pt idx="382">
                  <c:v>1.0029000000000001E-9</c:v>
                </c:pt>
                <c:pt idx="383">
                  <c:v>1.0154000000000004E-9</c:v>
                </c:pt>
                <c:pt idx="384">
                  <c:v>1.0279000000000001E-9</c:v>
                </c:pt>
                <c:pt idx="385">
                  <c:v>1.0404000000000005E-9</c:v>
                </c:pt>
                <c:pt idx="386">
                  <c:v>1.0529000000000006E-9</c:v>
                </c:pt>
                <c:pt idx="387">
                  <c:v>1.0654000000000005E-9</c:v>
                </c:pt>
                <c:pt idx="388">
                  <c:v>1.0779000000000004E-9</c:v>
                </c:pt>
                <c:pt idx="389">
                  <c:v>1.0904000000000005E-9</c:v>
                </c:pt>
                <c:pt idx="390">
                  <c:v>1.1029000000000006E-9</c:v>
                </c:pt>
                <c:pt idx="391">
                  <c:v>1.1154000000000005E-9</c:v>
                </c:pt>
                <c:pt idx="392">
                  <c:v>1.1279000000000004E-9</c:v>
                </c:pt>
                <c:pt idx="393">
                  <c:v>1.1404000000000005E-9</c:v>
                </c:pt>
                <c:pt idx="394">
                  <c:v>1.1529000000000006E-9</c:v>
                </c:pt>
                <c:pt idx="395">
                  <c:v>1.1654000000000003E-9</c:v>
                </c:pt>
                <c:pt idx="396">
                  <c:v>1.1779000000000005E-9</c:v>
                </c:pt>
                <c:pt idx="397">
                  <c:v>1.1904000000000006E-9</c:v>
                </c:pt>
                <c:pt idx="398">
                  <c:v>1.2029000000000005E-9</c:v>
                </c:pt>
                <c:pt idx="399">
                  <c:v>1.2154000000000004E-9</c:v>
                </c:pt>
                <c:pt idx="400">
                  <c:v>1.2279000000000005E-9</c:v>
                </c:pt>
              </c:numCache>
            </c:numRef>
          </c:xVal>
          <c:yVal>
            <c:numRef>
              <c:f>'C:\Users\Lu\Fast Timing\07082012\4mm^2\ZVA&amp;AM\1750V\[T3399.csv]T3399'!$J$100:$J$500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0.16628999999999999</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849152"/>
        <c:axId val="98850688"/>
      </c:scatterChart>
      <c:valAx>
        <c:axId val="98849152"/>
        <c:scaling>
          <c:orientation val="minMax"/>
        </c:scaling>
        <c:axPos val="b"/>
        <c:numFmt formatCode="General" sourceLinked="1"/>
        <c:tickLblPos val="nextTo"/>
        <c:crossAx val="98850688"/>
        <c:crosses val="autoZero"/>
        <c:crossBetween val="midCat"/>
      </c:valAx>
      <c:valAx>
        <c:axId val="98850688"/>
        <c:scaling>
          <c:orientation val="minMax"/>
        </c:scaling>
        <c:axPos val="l"/>
        <c:majorGridlines/>
        <c:numFmt formatCode="General" sourceLinked="1"/>
        <c:tickLblPos val="nextTo"/>
        <c:crossAx val="98849152"/>
        <c:crosses val="autoZero"/>
        <c:crossBetween val="midCat"/>
      </c:valAx>
    </c:plotArea>
    <c:plotVisOnly val="1"/>
    <c:dispBlanksAs val="gap"/>
  </c:chart>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Timing\07082012\4mm^2\ZVA&amp;AM\1750V\[T7081.csv]T7081'!$A$100:$A$500</c:f>
              <c:numCache>
                <c:formatCode>General</c:formatCode>
                <c:ptCount val="401"/>
                <c:pt idx="0">
                  <c:v>-3.7761000000000015E-9</c:v>
                </c:pt>
                <c:pt idx="1">
                  <c:v>-3.7636000000000022E-9</c:v>
                </c:pt>
                <c:pt idx="2">
                  <c:v>-3.7511000000000012E-9</c:v>
                </c:pt>
                <c:pt idx="3">
                  <c:v>-3.738600000000002E-9</c:v>
                </c:pt>
                <c:pt idx="4">
                  <c:v>-3.7261000000000018E-9</c:v>
                </c:pt>
                <c:pt idx="5">
                  <c:v>-3.7136000000000017E-9</c:v>
                </c:pt>
                <c:pt idx="6">
                  <c:v>-3.701100000000002E-9</c:v>
                </c:pt>
                <c:pt idx="7">
                  <c:v>-3.6886000000000019E-9</c:v>
                </c:pt>
                <c:pt idx="8">
                  <c:v>-3.6761000000000018E-9</c:v>
                </c:pt>
                <c:pt idx="9">
                  <c:v>-3.6636000000000021E-9</c:v>
                </c:pt>
                <c:pt idx="10">
                  <c:v>-3.6511000000000016E-9</c:v>
                </c:pt>
                <c:pt idx="11">
                  <c:v>-3.6386000000000015E-9</c:v>
                </c:pt>
                <c:pt idx="12">
                  <c:v>-3.6261000000000018E-9</c:v>
                </c:pt>
                <c:pt idx="13">
                  <c:v>-3.6136000000000017E-9</c:v>
                </c:pt>
                <c:pt idx="14">
                  <c:v>-3.6011000000000016E-9</c:v>
                </c:pt>
                <c:pt idx="15">
                  <c:v>-3.5886000000000019E-9</c:v>
                </c:pt>
                <c:pt idx="16">
                  <c:v>-3.5761000000000017E-9</c:v>
                </c:pt>
                <c:pt idx="17">
                  <c:v>-3.563600000000002E-9</c:v>
                </c:pt>
                <c:pt idx="18">
                  <c:v>-3.5511000000000011E-9</c:v>
                </c:pt>
                <c:pt idx="19">
                  <c:v>-3.5386000000000014E-9</c:v>
                </c:pt>
                <c:pt idx="20">
                  <c:v>-3.5261000000000017E-9</c:v>
                </c:pt>
                <c:pt idx="21">
                  <c:v>-3.5136000000000016E-9</c:v>
                </c:pt>
                <c:pt idx="22">
                  <c:v>-3.5011000000000015E-9</c:v>
                </c:pt>
                <c:pt idx="23">
                  <c:v>-3.4886000000000018E-9</c:v>
                </c:pt>
                <c:pt idx="24">
                  <c:v>-3.4761000000000017E-9</c:v>
                </c:pt>
                <c:pt idx="25">
                  <c:v>-3.4636000000000016E-9</c:v>
                </c:pt>
                <c:pt idx="26">
                  <c:v>-3.451100000000001E-9</c:v>
                </c:pt>
                <c:pt idx="27">
                  <c:v>-3.4386000000000013E-9</c:v>
                </c:pt>
                <c:pt idx="28">
                  <c:v>-3.4261000000000016E-9</c:v>
                </c:pt>
                <c:pt idx="29">
                  <c:v>-3.4136000000000015E-9</c:v>
                </c:pt>
                <c:pt idx="30">
                  <c:v>-3.4011000000000018E-9</c:v>
                </c:pt>
                <c:pt idx="31">
                  <c:v>-3.3886000000000017E-9</c:v>
                </c:pt>
                <c:pt idx="32">
                  <c:v>-3.3761000000000012E-9</c:v>
                </c:pt>
                <c:pt idx="33">
                  <c:v>-3.3636000000000015E-9</c:v>
                </c:pt>
                <c:pt idx="34">
                  <c:v>-3.3511000000000014E-9</c:v>
                </c:pt>
                <c:pt idx="35">
                  <c:v>-3.3386000000000013E-9</c:v>
                </c:pt>
                <c:pt idx="36">
                  <c:v>-3.3261000000000012E-9</c:v>
                </c:pt>
                <c:pt idx="37">
                  <c:v>-3.3136000000000015E-9</c:v>
                </c:pt>
                <c:pt idx="38">
                  <c:v>-3.3011000000000018E-9</c:v>
                </c:pt>
                <c:pt idx="39">
                  <c:v>-3.2886000000000017E-9</c:v>
                </c:pt>
                <c:pt idx="40">
                  <c:v>-3.2761000000000011E-9</c:v>
                </c:pt>
                <c:pt idx="41">
                  <c:v>-3.2636000000000018E-9</c:v>
                </c:pt>
                <c:pt idx="42">
                  <c:v>-3.2511000000000017E-9</c:v>
                </c:pt>
                <c:pt idx="43">
                  <c:v>-3.2386000000000016E-9</c:v>
                </c:pt>
                <c:pt idx="44">
                  <c:v>-3.2261000000000015E-9</c:v>
                </c:pt>
                <c:pt idx="45">
                  <c:v>-3.2136000000000018E-9</c:v>
                </c:pt>
                <c:pt idx="46">
                  <c:v>-3.2011000000000017E-9</c:v>
                </c:pt>
                <c:pt idx="47">
                  <c:v>-3.1886000000000016E-9</c:v>
                </c:pt>
                <c:pt idx="48">
                  <c:v>-3.1761000000000011E-9</c:v>
                </c:pt>
                <c:pt idx="49">
                  <c:v>-3.1636000000000018E-9</c:v>
                </c:pt>
                <c:pt idx="50">
                  <c:v>-3.1511000000000017E-9</c:v>
                </c:pt>
                <c:pt idx="51">
                  <c:v>-3.1386000000000015E-9</c:v>
                </c:pt>
                <c:pt idx="52">
                  <c:v>-3.1261000000000019E-9</c:v>
                </c:pt>
                <c:pt idx="53">
                  <c:v>-3.1136000000000013E-9</c:v>
                </c:pt>
                <c:pt idx="54">
                  <c:v>-3.1011000000000016E-9</c:v>
                </c:pt>
                <c:pt idx="55">
                  <c:v>-3.0886000000000015E-9</c:v>
                </c:pt>
                <c:pt idx="56">
                  <c:v>-3.0761000000000014E-9</c:v>
                </c:pt>
                <c:pt idx="57">
                  <c:v>-3.0636000000000017E-9</c:v>
                </c:pt>
                <c:pt idx="58">
                  <c:v>-3.0511000000000012E-9</c:v>
                </c:pt>
                <c:pt idx="59">
                  <c:v>-3.0386000000000011E-9</c:v>
                </c:pt>
                <c:pt idx="60">
                  <c:v>-3.0261000000000014E-9</c:v>
                </c:pt>
                <c:pt idx="61">
                  <c:v>-3.0136000000000013E-9</c:v>
                </c:pt>
                <c:pt idx="62">
                  <c:v>-3.0011000000000011E-9</c:v>
                </c:pt>
                <c:pt idx="63">
                  <c:v>-2.9886000000000014E-9</c:v>
                </c:pt>
                <c:pt idx="64">
                  <c:v>-2.9761000000000013E-9</c:v>
                </c:pt>
                <c:pt idx="65">
                  <c:v>-2.9636000000000016E-9</c:v>
                </c:pt>
                <c:pt idx="66">
                  <c:v>-2.9511000000000007E-9</c:v>
                </c:pt>
                <c:pt idx="67">
                  <c:v>-2.938600000000001E-9</c:v>
                </c:pt>
                <c:pt idx="68">
                  <c:v>-2.9261000000000013E-9</c:v>
                </c:pt>
                <c:pt idx="69">
                  <c:v>-2.9136000000000012E-9</c:v>
                </c:pt>
                <c:pt idx="70">
                  <c:v>-2.9011000000000011E-9</c:v>
                </c:pt>
                <c:pt idx="71">
                  <c:v>-2.8886000000000014E-9</c:v>
                </c:pt>
                <c:pt idx="72">
                  <c:v>-2.8761000000000013E-9</c:v>
                </c:pt>
                <c:pt idx="73">
                  <c:v>-2.8636000000000012E-9</c:v>
                </c:pt>
                <c:pt idx="74">
                  <c:v>-2.8511000000000006E-9</c:v>
                </c:pt>
                <c:pt idx="75">
                  <c:v>-2.8386000000000009E-9</c:v>
                </c:pt>
                <c:pt idx="76">
                  <c:v>-2.8261000000000012E-9</c:v>
                </c:pt>
                <c:pt idx="77">
                  <c:v>-2.8136000000000011E-9</c:v>
                </c:pt>
                <c:pt idx="78">
                  <c:v>-2.8011000000000014E-9</c:v>
                </c:pt>
                <c:pt idx="79">
                  <c:v>-2.7886000000000017E-9</c:v>
                </c:pt>
                <c:pt idx="80">
                  <c:v>-2.7761000000000012E-9</c:v>
                </c:pt>
                <c:pt idx="81">
                  <c:v>-2.7636000000000015E-9</c:v>
                </c:pt>
                <c:pt idx="82">
                  <c:v>-2.7511000000000014E-9</c:v>
                </c:pt>
                <c:pt idx="83">
                  <c:v>-2.7386000000000013E-9</c:v>
                </c:pt>
                <c:pt idx="84">
                  <c:v>-2.7261000000000012E-9</c:v>
                </c:pt>
                <c:pt idx="85">
                  <c:v>-2.7136000000000015E-9</c:v>
                </c:pt>
                <c:pt idx="86">
                  <c:v>-2.7011000000000018E-9</c:v>
                </c:pt>
                <c:pt idx="87">
                  <c:v>-2.6886000000000012E-9</c:v>
                </c:pt>
                <c:pt idx="88">
                  <c:v>-2.6761000000000007E-9</c:v>
                </c:pt>
                <c:pt idx="89">
                  <c:v>-2.6636000000000014E-9</c:v>
                </c:pt>
                <c:pt idx="90">
                  <c:v>-2.6511000000000013E-9</c:v>
                </c:pt>
                <c:pt idx="91">
                  <c:v>-2.6386000000000012E-9</c:v>
                </c:pt>
                <c:pt idx="92">
                  <c:v>-2.6261000000000011E-9</c:v>
                </c:pt>
                <c:pt idx="93">
                  <c:v>-2.6136000000000014E-9</c:v>
                </c:pt>
                <c:pt idx="94">
                  <c:v>-2.6011000000000013E-9</c:v>
                </c:pt>
                <c:pt idx="95">
                  <c:v>-2.5886000000000012E-9</c:v>
                </c:pt>
                <c:pt idx="96">
                  <c:v>-2.5761000000000006E-9</c:v>
                </c:pt>
                <c:pt idx="97">
                  <c:v>-2.5636000000000014E-9</c:v>
                </c:pt>
                <c:pt idx="98">
                  <c:v>-2.5511000000000013E-9</c:v>
                </c:pt>
                <c:pt idx="99">
                  <c:v>-2.5386000000000011E-9</c:v>
                </c:pt>
                <c:pt idx="100">
                  <c:v>-2.5261000000000014E-9</c:v>
                </c:pt>
                <c:pt idx="101">
                  <c:v>-2.5136000000000009E-9</c:v>
                </c:pt>
                <c:pt idx="102">
                  <c:v>-2.5011000000000012E-9</c:v>
                </c:pt>
                <c:pt idx="103">
                  <c:v>-2.4886000000000011E-9</c:v>
                </c:pt>
                <c:pt idx="104">
                  <c:v>-2.476100000000001E-9</c:v>
                </c:pt>
                <c:pt idx="105">
                  <c:v>-2.4636000000000013E-9</c:v>
                </c:pt>
                <c:pt idx="106">
                  <c:v>-2.4511000000000008E-9</c:v>
                </c:pt>
                <c:pt idx="107">
                  <c:v>-2.4386000000000011E-9</c:v>
                </c:pt>
                <c:pt idx="108">
                  <c:v>-2.426100000000001E-9</c:v>
                </c:pt>
                <c:pt idx="109">
                  <c:v>-2.4136000000000008E-9</c:v>
                </c:pt>
                <c:pt idx="110">
                  <c:v>-2.4011000000000007E-9</c:v>
                </c:pt>
                <c:pt idx="111">
                  <c:v>-2.388600000000001E-9</c:v>
                </c:pt>
                <c:pt idx="112">
                  <c:v>-2.3761000000000009E-9</c:v>
                </c:pt>
                <c:pt idx="113">
                  <c:v>-2.3636000000000012E-9</c:v>
                </c:pt>
                <c:pt idx="114">
                  <c:v>-2.3511000000000003E-9</c:v>
                </c:pt>
                <c:pt idx="115">
                  <c:v>-2.3386000000000006E-9</c:v>
                </c:pt>
                <c:pt idx="116">
                  <c:v>-2.3261000000000009E-9</c:v>
                </c:pt>
                <c:pt idx="117">
                  <c:v>-2.3136000000000008E-9</c:v>
                </c:pt>
                <c:pt idx="118">
                  <c:v>-2.3011000000000007E-9</c:v>
                </c:pt>
                <c:pt idx="119">
                  <c:v>-2.2886000000000014E-9</c:v>
                </c:pt>
                <c:pt idx="120">
                  <c:v>-2.2761000000000013E-9</c:v>
                </c:pt>
                <c:pt idx="121">
                  <c:v>-2.2636000000000016E-9</c:v>
                </c:pt>
                <c:pt idx="122">
                  <c:v>-2.2511000000000006E-9</c:v>
                </c:pt>
                <c:pt idx="123">
                  <c:v>-2.2386000000000009E-9</c:v>
                </c:pt>
                <c:pt idx="124">
                  <c:v>-2.2261000000000012E-9</c:v>
                </c:pt>
                <c:pt idx="125">
                  <c:v>-2.2136000000000011E-9</c:v>
                </c:pt>
                <c:pt idx="126">
                  <c:v>-2.2011000000000014E-9</c:v>
                </c:pt>
                <c:pt idx="127">
                  <c:v>-2.1886000000000013E-9</c:v>
                </c:pt>
                <c:pt idx="128">
                  <c:v>-2.1761000000000012E-9</c:v>
                </c:pt>
                <c:pt idx="129">
                  <c:v>-2.1636000000000011E-9</c:v>
                </c:pt>
                <c:pt idx="130">
                  <c:v>-2.151100000000001E-9</c:v>
                </c:pt>
                <c:pt idx="131">
                  <c:v>-2.1386000000000009E-9</c:v>
                </c:pt>
                <c:pt idx="132">
                  <c:v>-2.1261000000000008E-9</c:v>
                </c:pt>
                <c:pt idx="133">
                  <c:v>-2.1136000000000011E-9</c:v>
                </c:pt>
                <c:pt idx="134">
                  <c:v>-2.1011000000000014E-9</c:v>
                </c:pt>
                <c:pt idx="135">
                  <c:v>-2.0886000000000012E-9</c:v>
                </c:pt>
                <c:pt idx="136">
                  <c:v>-2.0761000000000003E-9</c:v>
                </c:pt>
                <c:pt idx="137">
                  <c:v>-2.063600000000001E-9</c:v>
                </c:pt>
                <c:pt idx="138">
                  <c:v>-2.0511000000000009E-9</c:v>
                </c:pt>
                <c:pt idx="139">
                  <c:v>-2.0386000000000008E-9</c:v>
                </c:pt>
                <c:pt idx="140">
                  <c:v>-2.0261000000000007E-9</c:v>
                </c:pt>
                <c:pt idx="141">
                  <c:v>-2.013600000000001E-9</c:v>
                </c:pt>
                <c:pt idx="142">
                  <c:v>-2.0011000000000013E-9</c:v>
                </c:pt>
                <c:pt idx="143">
                  <c:v>-1.9886000000000008E-9</c:v>
                </c:pt>
                <c:pt idx="144">
                  <c:v>-1.9761000000000011E-9</c:v>
                </c:pt>
                <c:pt idx="145">
                  <c:v>-1.963600000000001E-9</c:v>
                </c:pt>
                <c:pt idx="146">
                  <c:v>-1.9511000000000008E-9</c:v>
                </c:pt>
                <c:pt idx="147">
                  <c:v>-1.9386000000000007E-9</c:v>
                </c:pt>
                <c:pt idx="148">
                  <c:v>-1.9261000000000014E-9</c:v>
                </c:pt>
                <c:pt idx="149">
                  <c:v>-1.9136000000000009E-9</c:v>
                </c:pt>
                <c:pt idx="150">
                  <c:v>-1.9011000000000008E-9</c:v>
                </c:pt>
                <c:pt idx="151">
                  <c:v>-1.8886000000000007E-9</c:v>
                </c:pt>
                <c:pt idx="152">
                  <c:v>-1.8761000000000014E-9</c:v>
                </c:pt>
                <c:pt idx="153">
                  <c:v>-1.8636000000000009E-9</c:v>
                </c:pt>
                <c:pt idx="154">
                  <c:v>-1.8511000000000008E-9</c:v>
                </c:pt>
                <c:pt idx="155">
                  <c:v>-1.8386000000000009E-9</c:v>
                </c:pt>
                <c:pt idx="156">
                  <c:v>-1.8261000000000008E-9</c:v>
                </c:pt>
                <c:pt idx="157">
                  <c:v>-1.8136000000000009E-9</c:v>
                </c:pt>
                <c:pt idx="158">
                  <c:v>-1.8011000000000005E-9</c:v>
                </c:pt>
                <c:pt idx="159">
                  <c:v>-1.7886000000000008E-9</c:v>
                </c:pt>
                <c:pt idx="160">
                  <c:v>-1.7761000000000009E-9</c:v>
                </c:pt>
                <c:pt idx="161">
                  <c:v>-1.7636000000000008E-9</c:v>
                </c:pt>
                <c:pt idx="162">
                  <c:v>-1.7511000000000007E-9</c:v>
                </c:pt>
                <c:pt idx="163">
                  <c:v>-1.7386000000000008E-9</c:v>
                </c:pt>
                <c:pt idx="164">
                  <c:v>-1.7261000000000009E-9</c:v>
                </c:pt>
                <c:pt idx="165">
                  <c:v>-1.7136000000000006E-9</c:v>
                </c:pt>
                <c:pt idx="166">
                  <c:v>-1.7011000000000007E-9</c:v>
                </c:pt>
                <c:pt idx="167">
                  <c:v>-1.6886000000000008E-9</c:v>
                </c:pt>
                <c:pt idx="168">
                  <c:v>-1.6761000000000011E-9</c:v>
                </c:pt>
                <c:pt idx="169">
                  <c:v>-1.6636000000000005E-9</c:v>
                </c:pt>
                <c:pt idx="170">
                  <c:v>-1.6511000000000008E-9</c:v>
                </c:pt>
                <c:pt idx="171">
                  <c:v>-1.6386000000000007E-9</c:v>
                </c:pt>
                <c:pt idx="172">
                  <c:v>-1.6261000000000008E-9</c:v>
                </c:pt>
                <c:pt idx="173">
                  <c:v>-1.6136000000000007E-9</c:v>
                </c:pt>
                <c:pt idx="174">
                  <c:v>-1.6011000000000008E-9</c:v>
                </c:pt>
                <c:pt idx="175">
                  <c:v>-1.5886000000000009E-9</c:v>
                </c:pt>
                <c:pt idx="176">
                  <c:v>-1.5761000000000008E-9</c:v>
                </c:pt>
                <c:pt idx="177">
                  <c:v>-1.5636000000000007E-9</c:v>
                </c:pt>
                <c:pt idx="178">
                  <c:v>-1.5511000000000006E-9</c:v>
                </c:pt>
                <c:pt idx="179">
                  <c:v>-1.5386000000000007E-9</c:v>
                </c:pt>
                <c:pt idx="180">
                  <c:v>-1.5261000000000006E-9</c:v>
                </c:pt>
                <c:pt idx="181">
                  <c:v>-1.5136000000000006E-9</c:v>
                </c:pt>
                <c:pt idx="182">
                  <c:v>-1.5011000000000003E-9</c:v>
                </c:pt>
                <c:pt idx="183">
                  <c:v>-1.4886000000000006E-9</c:v>
                </c:pt>
                <c:pt idx="184">
                  <c:v>-1.4761000000000005E-9</c:v>
                </c:pt>
                <c:pt idx="185">
                  <c:v>-1.4636000000000006E-9</c:v>
                </c:pt>
                <c:pt idx="186">
                  <c:v>-1.4511000000000005E-9</c:v>
                </c:pt>
                <c:pt idx="187">
                  <c:v>-1.4386000000000006E-9</c:v>
                </c:pt>
                <c:pt idx="188">
                  <c:v>-1.4261000000000007E-9</c:v>
                </c:pt>
                <c:pt idx="189">
                  <c:v>-1.4136000000000004E-9</c:v>
                </c:pt>
                <c:pt idx="190">
                  <c:v>-1.4011000000000005E-9</c:v>
                </c:pt>
                <c:pt idx="191">
                  <c:v>-1.3886000000000006E-9</c:v>
                </c:pt>
                <c:pt idx="192">
                  <c:v>-1.3761000000000009E-9</c:v>
                </c:pt>
                <c:pt idx="193">
                  <c:v>-1.3636000000000003E-9</c:v>
                </c:pt>
                <c:pt idx="194">
                  <c:v>-1.3511000000000006E-9</c:v>
                </c:pt>
                <c:pt idx="195">
                  <c:v>-1.3386000000000005E-9</c:v>
                </c:pt>
                <c:pt idx="196">
                  <c:v>-1.3261000000000006E-9</c:v>
                </c:pt>
                <c:pt idx="197">
                  <c:v>-1.3136000000000005E-9</c:v>
                </c:pt>
                <c:pt idx="198">
                  <c:v>-1.3011000000000006E-9</c:v>
                </c:pt>
                <c:pt idx="199">
                  <c:v>-1.2886000000000007E-9</c:v>
                </c:pt>
                <c:pt idx="200">
                  <c:v>-1.2761000000000006E-9</c:v>
                </c:pt>
                <c:pt idx="201">
                  <c:v>-1.2636000000000005E-9</c:v>
                </c:pt>
                <c:pt idx="202">
                  <c:v>-1.2511000000000004E-9</c:v>
                </c:pt>
                <c:pt idx="203">
                  <c:v>-1.2386000000000005E-9</c:v>
                </c:pt>
                <c:pt idx="204">
                  <c:v>-1.2261000000000003E-9</c:v>
                </c:pt>
                <c:pt idx="205">
                  <c:v>-1.2136000000000004E-9</c:v>
                </c:pt>
                <c:pt idx="206">
                  <c:v>-1.2011000000000001E-9</c:v>
                </c:pt>
                <c:pt idx="207">
                  <c:v>-1.1886000000000006E-9</c:v>
                </c:pt>
                <c:pt idx="208">
                  <c:v>-1.1761000000000005E-9</c:v>
                </c:pt>
                <c:pt idx="209">
                  <c:v>-1.1636000000000006E-9</c:v>
                </c:pt>
                <c:pt idx="210">
                  <c:v>-1.1511000000000005E-9</c:v>
                </c:pt>
                <c:pt idx="211">
                  <c:v>-1.1386000000000006E-9</c:v>
                </c:pt>
                <c:pt idx="212">
                  <c:v>-1.1261000000000007E-9</c:v>
                </c:pt>
                <c:pt idx="213">
                  <c:v>-1.1136000000000006E-9</c:v>
                </c:pt>
                <c:pt idx="214">
                  <c:v>-1.1011000000000005E-9</c:v>
                </c:pt>
                <c:pt idx="215">
                  <c:v>-1.0886000000000004E-9</c:v>
                </c:pt>
                <c:pt idx="216">
                  <c:v>-1.0761000000000007E-9</c:v>
                </c:pt>
                <c:pt idx="217">
                  <c:v>-1.0636000000000001E-9</c:v>
                </c:pt>
                <c:pt idx="218">
                  <c:v>-1.0511000000000004E-9</c:v>
                </c:pt>
                <c:pt idx="219">
                  <c:v>-1.0386000000000003E-9</c:v>
                </c:pt>
                <c:pt idx="220">
                  <c:v>-1.0261000000000006E-9</c:v>
                </c:pt>
                <c:pt idx="221">
                  <c:v>-1.0136000000000003E-9</c:v>
                </c:pt>
                <c:pt idx="222">
                  <c:v>-1.0011000000000004E-9</c:v>
                </c:pt>
                <c:pt idx="223">
                  <c:v>-9.886000000000007E-10</c:v>
                </c:pt>
                <c:pt idx="224">
                  <c:v>-9.7610000000000059E-10</c:v>
                </c:pt>
                <c:pt idx="225">
                  <c:v>-9.6360000000000048E-10</c:v>
                </c:pt>
                <c:pt idx="226">
                  <c:v>-9.5110000000000057E-10</c:v>
                </c:pt>
                <c:pt idx="227">
                  <c:v>-9.3860000000000067E-10</c:v>
                </c:pt>
                <c:pt idx="228">
                  <c:v>-9.2610000000000045E-10</c:v>
                </c:pt>
                <c:pt idx="229">
                  <c:v>-9.1360000000000044E-10</c:v>
                </c:pt>
                <c:pt idx="230">
                  <c:v>-9.0110000000000043E-10</c:v>
                </c:pt>
                <c:pt idx="231">
                  <c:v>-8.8860000000000063E-10</c:v>
                </c:pt>
                <c:pt idx="232">
                  <c:v>-8.7610000000000042E-10</c:v>
                </c:pt>
                <c:pt idx="233">
                  <c:v>-8.6360000000000041E-10</c:v>
                </c:pt>
                <c:pt idx="234">
                  <c:v>-8.5110000000000071E-10</c:v>
                </c:pt>
                <c:pt idx="235">
                  <c:v>-8.386000000000007E-10</c:v>
                </c:pt>
                <c:pt idx="236">
                  <c:v>-8.2610000000000059E-10</c:v>
                </c:pt>
                <c:pt idx="237">
                  <c:v>-8.1360000000000058E-10</c:v>
                </c:pt>
                <c:pt idx="238">
                  <c:v>-8.0110000000000057E-10</c:v>
                </c:pt>
                <c:pt idx="239">
                  <c:v>-7.8860000000000056E-10</c:v>
                </c:pt>
                <c:pt idx="240">
                  <c:v>-7.7610000000000045E-10</c:v>
                </c:pt>
                <c:pt idx="241">
                  <c:v>-7.6360000000000044E-10</c:v>
                </c:pt>
                <c:pt idx="242">
                  <c:v>-7.5110000000000044E-10</c:v>
                </c:pt>
                <c:pt idx="243">
                  <c:v>-7.3860000000000043E-10</c:v>
                </c:pt>
                <c:pt idx="244">
                  <c:v>-7.2610000000000042E-10</c:v>
                </c:pt>
                <c:pt idx="245">
                  <c:v>-7.1360000000000041E-10</c:v>
                </c:pt>
                <c:pt idx="246">
                  <c:v>-7.011000000000003E-10</c:v>
                </c:pt>
                <c:pt idx="247">
                  <c:v>-6.8860000000000029E-10</c:v>
                </c:pt>
                <c:pt idx="248">
                  <c:v>-6.7610000000000028E-10</c:v>
                </c:pt>
                <c:pt idx="249">
                  <c:v>-6.6360000000000027E-10</c:v>
                </c:pt>
                <c:pt idx="250">
                  <c:v>-6.5110000000000026E-10</c:v>
                </c:pt>
                <c:pt idx="251">
                  <c:v>-6.3860000000000046E-10</c:v>
                </c:pt>
                <c:pt idx="252">
                  <c:v>-6.2610000000000035E-10</c:v>
                </c:pt>
                <c:pt idx="253">
                  <c:v>-6.1360000000000034E-10</c:v>
                </c:pt>
                <c:pt idx="254">
                  <c:v>-6.0110000000000033E-10</c:v>
                </c:pt>
                <c:pt idx="255">
                  <c:v>-5.8860000000000032E-10</c:v>
                </c:pt>
                <c:pt idx="256">
                  <c:v>-5.7610000000000032E-10</c:v>
                </c:pt>
                <c:pt idx="257">
                  <c:v>-5.6360000000000031E-10</c:v>
                </c:pt>
                <c:pt idx="258">
                  <c:v>-5.511000000000002E-10</c:v>
                </c:pt>
                <c:pt idx="259">
                  <c:v>-5.3860000000000019E-10</c:v>
                </c:pt>
                <c:pt idx="260">
                  <c:v>-5.2610000000000018E-10</c:v>
                </c:pt>
                <c:pt idx="261">
                  <c:v>-5.1360000000000017E-10</c:v>
                </c:pt>
                <c:pt idx="262">
                  <c:v>-5.0110000000000016E-10</c:v>
                </c:pt>
                <c:pt idx="263">
                  <c:v>-4.8860000000000036E-10</c:v>
                </c:pt>
                <c:pt idx="264">
                  <c:v>-4.7610000000000025E-10</c:v>
                </c:pt>
                <c:pt idx="265">
                  <c:v>-4.6360000000000019E-10</c:v>
                </c:pt>
                <c:pt idx="266">
                  <c:v>-4.5110000000000028E-10</c:v>
                </c:pt>
                <c:pt idx="267">
                  <c:v>-4.3860000000000027E-10</c:v>
                </c:pt>
                <c:pt idx="268">
                  <c:v>-4.2610000000000027E-10</c:v>
                </c:pt>
                <c:pt idx="269">
                  <c:v>-4.1360000000000026E-10</c:v>
                </c:pt>
                <c:pt idx="270">
                  <c:v>-4.0110000000000015E-10</c:v>
                </c:pt>
                <c:pt idx="271">
                  <c:v>-3.8860000000000019E-10</c:v>
                </c:pt>
                <c:pt idx="272">
                  <c:v>-3.7610000000000023E-10</c:v>
                </c:pt>
                <c:pt idx="273">
                  <c:v>-3.6360000000000017E-10</c:v>
                </c:pt>
                <c:pt idx="274">
                  <c:v>-3.5110000000000016E-10</c:v>
                </c:pt>
                <c:pt idx="275">
                  <c:v>-3.3860000000000015E-10</c:v>
                </c:pt>
                <c:pt idx="276">
                  <c:v>-3.261000000000002E-10</c:v>
                </c:pt>
                <c:pt idx="277">
                  <c:v>-3.1360000000000014E-10</c:v>
                </c:pt>
                <c:pt idx="278">
                  <c:v>-3.0110000000000018E-10</c:v>
                </c:pt>
                <c:pt idx="279">
                  <c:v>-2.8860000000000012E-10</c:v>
                </c:pt>
                <c:pt idx="280">
                  <c:v>-2.7610000000000016E-10</c:v>
                </c:pt>
                <c:pt idx="281">
                  <c:v>-2.636000000000001E-10</c:v>
                </c:pt>
                <c:pt idx="282">
                  <c:v>-2.5110000000000009E-10</c:v>
                </c:pt>
                <c:pt idx="283">
                  <c:v>-2.3860000000000009E-10</c:v>
                </c:pt>
                <c:pt idx="284">
                  <c:v>-2.2610000000000013E-10</c:v>
                </c:pt>
                <c:pt idx="285">
                  <c:v>-2.1360000000000009E-10</c:v>
                </c:pt>
                <c:pt idx="286">
                  <c:v>-2.0110000000000009E-10</c:v>
                </c:pt>
                <c:pt idx="287">
                  <c:v>-1.8860000000000013E-10</c:v>
                </c:pt>
                <c:pt idx="288">
                  <c:v>-1.7610000000000007E-10</c:v>
                </c:pt>
                <c:pt idx="289">
                  <c:v>-1.6360000000000011E-10</c:v>
                </c:pt>
                <c:pt idx="290">
                  <c:v>-1.5110000000000008E-10</c:v>
                </c:pt>
                <c:pt idx="291">
                  <c:v>-1.3860000000000004E-10</c:v>
                </c:pt>
                <c:pt idx="292">
                  <c:v>-1.2610000000000006E-10</c:v>
                </c:pt>
                <c:pt idx="293">
                  <c:v>-1.1360000000000008E-10</c:v>
                </c:pt>
                <c:pt idx="294">
                  <c:v>-1.0110000000000004E-10</c:v>
                </c:pt>
                <c:pt idx="295">
                  <c:v>-8.8600000000000087E-11</c:v>
                </c:pt>
                <c:pt idx="296">
                  <c:v>-7.610000000000004E-11</c:v>
                </c:pt>
                <c:pt idx="297">
                  <c:v>-6.3600000000000044E-11</c:v>
                </c:pt>
                <c:pt idx="298">
                  <c:v>-5.1100000000000023E-11</c:v>
                </c:pt>
                <c:pt idx="299">
                  <c:v>-3.8600000000000021E-11</c:v>
                </c:pt>
                <c:pt idx="300">
                  <c:v>-2.6100000000000015E-11</c:v>
                </c:pt>
                <c:pt idx="301">
                  <c:v>-1.360000000000001E-11</c:v>
                </c:pt>
                <c:pt idx="302">
                  <c:v>-1.1000000000000008E-12</c:v>
                </c:pt>
                <c:pt idx="303">
                  <c:v>1.1400000000000009E-11</c:v>
                </c:pt>
                <c:pt idx="304">
                  <c:v>2.3900000000000012E-11</c:v>
                </c:pt>
                <c:pt idx="305">
                  <c:v>3.6400000000000018E-11</c:v>
                </c:pt>
                <c:pt idx="306">
                  <c:v>4.8900000000000026E-11</c:v>
                </c:pt>
                <c:pt idx="307">
                  <c:v>6.1400000000000028E-11</c:v>
                </c:pt>
                <c:pt idx="308">
                  <c:v>7.3900000000000037E-11</c:v>
                </c:pt>
                <c:pt idx="309">
                  <c:v>8.6400000000000058E-11</c:v>
                </c:pt>
                <c:pt idx="310">
                  <c:v>9.8900000000000067E-11</c:v>
                </c:pt>
                <c:pt idx="311">
                  <c:v>1.1140000000000008E-10</c:v>
                </c:pt>
                <c:pt idx="312">
                  <c:v>1.2390000000000006E-10</c:v>
                </c:pt>
                <c:pt idx="313">
                  <c:v>1.3640000000000004E-10</c:v>
                </c:pt>
                <c:pt idx="314">
                  <c:v>1.4890000000000008E-10</c:v>
                </c:pt>
                <c:pt idx="315">
                  <c:v>1.6140000000000011E-10</c:v>
                </c:pt>
                <c:pt idx="316">
                  <c:v>1.7390000000000007E-10</c:v>
                </c:pt>
                <c:pt idx="317">
                  <c:v>1.864000000000001E-10</c:v>
                </c:pt>
                <c:pt idx="318">
                  <c:v>1.9890000000000011E-10</c:v>
                </c:pt>
                <c:pt idx="319">
                  <c:v>2.1140000000000012E-10</c:v>
                </c:pt>
                <c:pt idx="320">
                  <c:v>2.239000000000001E-10</c:v>
                </c:pt>
                <c:pt idx="321">
                  <c:v>2.3640000000000013E-10</c:v>
                </c:pt>
                <c:pt idx="322">
                  <c:v>2.4890000000000014E-10</c:v>
                </c:pt>
                <c:pt idx="323">
                  <c:v>2.6140000000000015E-10</c:v>
                </c:pt>
                <c:pt idx="324">
                  <c:v>2.7390000000000016E-10</c:v>
                </c:pt>
                <c:pt idx="325">
                  <c:v>2.8640000000000017E-10</c:v>
                </c:pt>
                <c:pt idx="326">
                  <c:v>2.9890000000000018E-10</c:v>
                </c:pt>
                <c:pt idx="327">
                  <c:v>3.1140000000000019E-10</c:v>
                </c:pt>
                <c:pt idx="328">
                  <c:v>3.2390000000000014E-10</c:v>
                </c:pt>
                <c:pt idx="329">
                  <c:v>3.3640000000000015E-10</c:v>
                </c:pt>
                <c:pt idx="330">
                  <c:v>3.4890000000000016E-10</c:v>
                </c:pt>
                <c:pt idx="331">
                  <c:v>3.6140000000000017E-10</c:v>
                </c:pt>
                <c:pt idx="332">
                  <c:v>3.7390000000000018E-10</c:v>
                </c:pt>
                <c:pt idx="333">
                  <c:v>3.8640000000000019E-10</c:v>
                </c:pt>
                <c:pt idx="334">
                  <c:v>3.9890000000000019E-10</c:v>
                </c:pt>
                <c:pt idx="335">
                  <c:v>4.1140000000000015E-10</c:v>
                </c:pt>
                <c:pt idx="336">
                  <c:v>4.2390000000000031E-10</c:v>
                </c:pt>
                <c:pt idx="337">
                  <c:v>4.3640000000000012E-10</c:v>
                </c:pt>
                <c:pt idx="338">
                  <c:v>4.4890000000000033E-10</c:v>
                </c:pt>
                <c:pt idx="339">
                  <c:v>4.6140000000000013E-10</c:v>
                </c:pt>
                <c:pt idx="340">
                  <c:v>4.739000000000003E-10</c:v>
                </c:pt>
                <c:pt idx="341">
                  <c:v>4.864000000000002E-10</c:v>
                </c:pt>
                <c:pt idx="342">
                  <c:v>4.9890000000000031E-10</c:v>
                </c:pt>
                <c:pt idx="343">
                  <c:v>5.1140000000000022E-10</c:v>
                </c:pt>
                <c:pt idx="344">
                  <c:v>5.2390000000000033E-10</c:v>
                </c:pt>
                <c:pt idx="345">
                  <c:v>5.3640000000000024E-10</c:v>
                </c:pt>
                <c:pt idx="346">
                  <c:v>5.4890000000000035E-10</c:v>
                </c:pt>
                <c:pt idx="347">
                  <c:v>5.6140000000000025E-10</c:v>
                </c:pt>
                <c:pt idx="348">
                  <c:v>5.7390000000000026E-10</c:v>
                </c:pt>
                <c:pt idx="349">
                  <c:v>5.8640000000000027E-10</c:v>
                </c:pt>
                <c:pt idx="350">
                  <c:v>5.9890000000000028E-10</c:v>
                </c:pt>
                <c:pt idx="351">
                  <c:v>6.1140000000000029E-10</c:v>
                </c:pt>
                <c:pt idx="352">
                  <c:v>6.239000000000003E-10</c:v>
                </c:pt>
                <c:pt idx="353">
                  <c:v>6.364000000000002E-10</c:v>
                </c:pt>
                <c:pt idx="354">
                  <c:v>6.4890000000000042E-10</c:v>
                </c:pt>
                <c:pt idx="355">
                  <c:v>6.6140000000000022E-10</c:v>
                </c:pt>
                <c:pt idx="356">
                  <c:v>6.7390000000000043E-10</c:v>
                </c:pt>
                <c:pt idx="357">
                  <c:v>6.8640000000000024E-10</c:v>
                </c:pt>
                <c:pt idx="358">
                  <c:v>6.9890000000000045E-10</c:v>
                </c:pt>
                <c:pt idx="359">
                  <c:v>7.1140000000000036E-10</c:v>
                </c:pt>
                <c:pt idx="360">
                  <c:v>7.2390000000000036E-10</c:v>
                </c:pt>
                <c:pt idx="361">
                  <c:v>7.3640000000000027E-10</c:v>
                </c:pt>
                <c:pt idx="362">
                  <c:v>7.4890000000000038E-10</c:v>
                </c:pt>
                <c:pt idx="363">
                  <c:v>7.6140000000000029E-10</c:v>
                </c:pt>
                <c:pt idx="364">
                  <c:v>7.739000000000004E-10</c:v>
                </c:pt>
                <c:pt idx="365">
                  <c:v>7.864000000000003E-10</c:v>
                </c:pt>
                <c:pt idx="366">
                  <c:v>7.9890000000000052E-10</c:v>
                </c:pt>
                <c:pt idx="367">
                  <c:v>8.1140000000000032E-10</c:v>
                </c:pt>
                <c:pt idx="368">
                  <c:v>8.2390000000000033E-10</c:v>
                </c:pt>
                <c:pt idx="369">
                  <c:v>8.3640000000000054E-10</c:v>
                </c:pt>
                <c:pt idx="370">
                  <c:v>8.4890000000000055E-10</c:v>
                </c:pt>
                <c:pt idx="371">
                  <c:v>8.6140000000000035E-10</c:v>
                </c:pt>
                <c:pt idx="372">
                  <c:v>8.7390000000000036E-10</c:v>
                </c:pt>
                <c:pt idx="373">
                  <c:v>8.8640000000000079E-10</c:v>
                </c:pt>
                <c:pt idx="374">
                  <c:v>8.9890000000000059E-10</c:v>
                </c:pt>
                <c:pt idx="375">
                  <c:v>9.114000000000006E-10</c:v>
                </c:pt>
                <c:pt idx="376">
                  <c:v>9.239000000000004E-10</c:v>
                </c:pt>
                <c:pt idx="377">
                  <c:v>9.3640000000000103E-10</c:v>
                </c:pt>
                <c:pt idx="378">
                  <c:v>9.4890000000000052E-10</c:v>
                </c:pt>
                <c:pt idx="379">
                  <c:v>9.6140000000000042E-10</c:v>
                </c:pt>
                <c:pt idx="380">
                  <c:v>9.7390000000000053E-10</c:v>
                </c:pt>
                <c:pt idx="381">
                  <c:v>9.8640000000000065E-10</c:v>
                </c:pt>
                <c:pt idx="382">
                  <c:v>9.9890000000000055E-10</c:v>
                </c:pt>
                <c:pt idx="383">
                  <c:v>1.0114000000000005E-9</c:v>
                </c:pt>
                <c:pt idx="384">
                  <c:v>1.0239000000000002E-9</c:v>
                </c:pt>
                <c:pt idx="385">
                  <c:v>1.0364000000000005E-9</c:v>
                </c:pt>
                <c:pt idx="386">
                  <c:v>1.0489000000000004E-9</c:v>
                </c:pt>
                <c:pt idx="387">
                  <c:v>1.0614000000000005E-9</c:v>
                </c:pt>
                <c:pt idx="388">
                  <c:v>1.0739000000000004E-9</c:v>
                </c:pt>
                <c:pt idx="389">
                  <c:v>1.0864000000000005E-9</c:v>
                </c:pt>
                <c:pt idx="390">
                  <c:v>1.0989000000000006E-9</c:v>
                </c:pt>
                <c:pt idx="391">
                  <c:v>1.1114000000000003E-9</c:v>
                </c:pt>
                <c:pt idx="392">
                  <c:v>1.1239000000000004E-9</c:v>
                </c:pt>
                <c:pt idx="393">
                  <c:v>1.1364000000000003E-9</c:v>
                </c:pt>
                <c:pt idx="394">
                  <c:v>1.1489000000000007E-9</c:v>
                </c:pt>
                <c:pt idx="395">
                  <c:v>1.1614000000000004E-9</c:v>
                </c:pt>
                <c:pt idx="396">
                  <c:v>1.1739000000000005E-9</c:v>
                </c:pt>
                <c:pt idx="397">
                  <c:v>1.1864000000000008E-9</c:v>
                </c:pt>
                <c:pt idx="398">
                  <c:v>1.1989000000000007E-9</c:v>
                </c:pt>
                <c:pt idx="399">
                  <c:v>1.2114000000000004E-9</c:v>
                </c:pt>
                <c:pt idx="400">
                  <c:v>1.2239000000000003E-9</c:v>
                </c:pt>
              </c:numCache>
            </c:numRef>
          </c:xVal>
          <c:yVal>
            <c:numRef>
              <c:f>'C:\Users\Lu\Fast Timing\07082012\4mm^2\ZVA&amp;AM\1750V\[T7081.csv]T7081'!$B$100:$B$500</c:f>
              <c:numCache>
                <c:formatCode>General</c:formatCode>
                <c:ptCount val="401"/>
                <c:pt idx="0">
                  <c:v>1.0600000000000002E-3</c:v>
                </c:pt>
                <c:pt idx="1">
                  <c:v>8.4000000000000025E-4</c:v>
                </c:pt>
                <c:pt idx="2">
                  <c:v>5.8000000000000011E-4</c:v>
                </c:pt>
                <c:pt idx="3">
                  <c:v>3.7000000000000005E-4</c:v>
                </c:pt>
                <c:pt idx="4">
                  <c:v>1.6000000000000004E-4</c:v>
                </c:pt>
                <c:pt idx="5">
                  <c:v>-5.0000000000000016E-5</c:v>
                </c:pt>
                <c:pt idx="6">
                  <c:v>-2.1000000000000006E-4</c:v>
                </c:pt>
                <c:pt idx="7">
                  <c:v>-4.7000000000000004E-4</c:v>
                </c:pt>
                <c:pt idx="8">
                  <c:v>-6.3000000000000013E-4</c:v>
                </c:pt>
                <c:pt idx="9">
                  <c:v>-8.4000000000000025E-4</c:v>
                </c:pt>
                <c:pt idx="10">
                  <c:v>-1.0000000000000002E-3</c:v>
                </c:pt>
                <c:pt idx="11">
                  <c:v>-1.1600000000000004E-3</c:v>
                </c:pt>
                <c:pt idx="12">
                  <c:v>-1.3200000000000002E-3</c:v>
                </c:pt>
                <c:pt idx="13">
                  <c:v>-1.5299999999999999E-3</c:v>
                </c:pt>
                <c:pt idx="14">
                  <c:v>-1.6299999999999999E-3</c:v>
                </c:pt>
                <c:pt idx="15">
                  <c:v>-1.6800000000000005E-3</c:v>
                </c:pt>
                <c:pt idx="16">
                  <c:v>-1.7400000000000002E-3</c:v>
                </c:pt>
                <c:pt idx="17">
                  <c:v>-1.7899999999999999E-3</c:v>
                </c:pt>
                <c:pt idx="18">
                  <c:v>-1.8400000000000005E-3</c:v>
                </c:pt>
                <c:pt idx="19">
                  <c:v>-1.7400000000000002E-3</c:v>
                </c:pt>
                <c:pt idx="20">
                  <c:v>-1.6299999999999999E-3</c:v>
                </c:pt>
                <c:pt idx="21">
                  <c:v>-1.5800000000000002E-3</c:v>
                </c:pt>
                <c:pt idx="22">
                  <c:v>-1.3699999999999999E-3</c:v>
                </c:pt>
                <c:pt idx="23">
                  <c:v>-1.2099999999999997E-3</c:v>
                </c:pt>
                <c:pt idx="24">
                  <c:v>-1.0499999999999997E-3</c:v>
                </c:pt>
                <c:pt idx="25">
                  <c:v>-7.9000000000000023E-4</c:v>
                </c:pt>
                <c:pt idx="26">
                  <c:v>-5.8000000000000011E-4</c:v>
                </c:pt>
                <c:pt idx="27">
                  <c:v>-2.6000000000000003E-4</c:v>
                </c:pt>
                <c:pt idx="28">
                  <c:v>5.0000000000000016E-5</c:v>
                </c:pt>
                <c:pt idx="29">
                  <c:v>3.7000000000000005E-4</c:v>
                </c:pt>
                <c:pt idx="30">
                  <c:v>6.9000000000000008E-4</c:v>
                </c:pt>
                <c:pt idx="31">
                  <c:v>1.1100000000000003E-3</c:v>
                </c:pt>
                <c:pt idx="32">
                  <c:v>1.4200000000000003E-3</c:v>
                </c:pt>
                <c:pt idx="33">
                  <c:v>1.6900000000000005E-3</c:v>
                </c:pt>
                <c:pt idx="34">
                  <c:v>2.0600000000000002E-3</c:v>
                </c:pt>
                <c:pt idx="35">
                  <c:v>2.32E-3</c:v>
                </c:pt>
                <c:pt idx="36">
                  <c:v>2.6400000000000004E-3</c:v>
                </c:pt>
                <c:pt idx="37">
                  <c:v>2.8500000000000001E-3</c:v>
                </c:pt>
                <c:pt idx="38">
                  <c:v>3.0600000000000002E-3</c:v>
                </c:pt>
                <c:pt idx="39">
                  <c:v>3.2200000000000006E-3</c:v>
                </c:pt>
                <c:pt idx="40">
                  <c:v>3.3200000000000005E-3</c:v>
                </c:pt>
                <c:pt idx="41">
                  <c:v>3.3700000000000002E-3</c:v>
                </c:pt>
                <c:pt idx="42">
                  <c:v>3.3700000000000002E-3</c:v>
                </c:pt>
                <c:pt idx="43">
                  <c:v>3.3200000000000005E-3</c:v>
                </c:pt>
                <c:pt idx="44">
                  <c:v>3.2200000000000006E-3</c:v>
                </c:pt>
                <c:pt idx="45">
                  <c:v>3.2200000000000006E-3</c:v>
                </c:pt>
                <c:pt idx="46">
                  <c:v>3.1600000000000005E-3</c:v>
                </c:pt>
                <c:pt idx="47">
                  <c:v>3.1100000000000004E-3</c:v>
                </c:pt>
                <c:pt idx="48">
                  <c:v>2.8999999999999998E-3</c:v>
                </c:pt>
                <c:pt idx="49">
                  <c:v>2.7900000000000004E-3</c:v>
                </c:pt>
                <c:pt idx="50">
                  <c:v>2.4800000000000004E-3</c:v>
                </c:pt>
                <c:pt idx="51">
                  <c:v>2.0600000000000002E-3</c:v>
                </c:pt>
                <c:pt idx="52">
                  <c:v>1.7400000000000002E-3</c:v>
                </c:pt>
                <c:pt idx="53">
                  <c:v>1.2700000000000003E-3</c:v>
                </c:pt>
                <c:pt idx="54">
                  <c:v>7.9000000000000023E-4</c:v>
                </c:pt>
                <c:pt idx="55">
                  <c:v>2.7000000000000006E-4</c:v>
                </c:pt>
                <c:pt idx="56">
                  <c:v>-3.7000000000000005E-4</c:v>
                </c:pt>
                <c:pt idx="57">
                  <c:v>-1.0000000000000002E-3</c:v>
                </c:pt>
                <c:pt idx="58">
                  <c:v>-1.7400000000000002E-3</c:v>
                </c:pt>
                <c:pt idx="59">
                  <c:v>-2.5300000000000001E-3</c:v>
                </c:pt>
                <c:pt idx="60">
                  <c:v>-3.2700000000000008E-3</c:v>
                </c:pt>
                <c:pt idx="61">
                  <c:v>-3.8400000000000005E-3</c:v>
                </c:pt>
                <c:pt idx="62">
                  <c:v>-4.4800000000000013E-3</c:v>
                </c:pt>
                <c:pt idx="63">
                  <c:v>-5.11E-3</c:v>
                </c:pt>
                <c:pt idx="64">
                  <c:v>-5.7900000000000009E-3</c:v>
                </c:pt>
                <c:pt idx="65">
                  <c:v>-6.4800000000000014E-3</c:v>
                </c:pt>
                <c:pt idx="66">
                  <c:v>-7.2200000000000007E-3</c:v>
                </c:pt>
                <c:pt idx="67">
                  <c:v>-7.9500000000000022E-3</c:v>
                </c:pt>
                <c:pt idx="68">
                  <c:v>-8.8000000000000023E-3</c:v>
                </c:pt>
                <c:pt idx="69">
                  <c:v>-9.590000000000003E-3</c:v>
                </c:pt>
                <c:pt idx="70">
                  <c:v>-1.043E-2</c:v>
                </c:pt>
                <c:pt idx="71">
                  <c:v>-1.1379999999999998E-2</c:v>
                </c:pt>
                <c:pt idx="72">
                  <c:v>-1.2330000000000001E-2</c:v>
                </c:pt>
                <c:pt idx="73">
                  <c:v>-1.3330000000000002E-2</c:v>
                </c:pt>
                <c:pt idx="74">
                  <c:v>-1.4279999999999996E-2</c:v>
                </c:pt>
                <c:pt idx="75">
                  <c:v>-1.5440000000000002E-2</c:v>
                </c:pt>
                <c:pt idx="76">
                  <c:v>-1.6490000000000001E-2</c:v>
                </c:pt>
                <c:pt idx="77">
                  <c:v>-1.7489999999999999E-2</c:v>
                </c:pt>
                <c:pt idx="78">
                  <c:v>-1.8599999999999998E-2</c:v>
                </c:pt>
                <c:pt idx="79">
                  <c:v>-1.9650000000000004E-2</c:v>
                </c:pt>
                <c:pt idx="80">
                  <c:v>-2.086E-2</c:v>
                </c:pt>
                <c:pt idx="81">
                  <c:v>-2.2180000000000002E-2</c:v>
                </c:pt>
                <c:pt idx="82">
                  <c:v>-2.3449999999999999E-2</c:v>
                </c:pt>
                <c:pt idx="83">
                  <c:v>-2.4820000000000002E-2</c:v>
                </c:pt>
                <c:pt idx="84">
                  <c:v>-2.6190000000000001E-2</c:v>
                </c:pt>
                <c:pt idx="85">
                  <c:v>-2.7820000000000004E-2</c:v>
                </c:pt>
                <c:pt idx="86">
                  <c:v>-2.945E-2</c:v>
                </c:pt>
                <c:pt idx="87">
                  <c:v>-3.1300000000000001E-2</c:v>
                </c:pt>
                <c:pt idx="88">
                  <c:v>-3.304E-2</c:v>
                </c:pt>
                <c:pt idx="89">
                  <c:v>-3.499E-2</c:v>
                </c:pt>
                <c:pt idx="90">
                  <c:v>-3.6990000000000002E-2</c:v>
                </c:pt>
                <c:pt idx="91">
                  <c:v>-3.9149999999999997E-2</c:v>
                </c:pt>
                <c:pt idx="92">
                  <c:v>-4.1309999999999999E-2</c:v>
                </c:pt>
                <c:pt idx="93">
                  <c:v>-4.342E-2</c:v>
                </c:pt>
                <c:pt idx="94">
                  <c:v>-4.562999999999999E-2</c:v>
                </c:pt>
                <c:pt idx="95">
                  <c:v>-4.7950000000000007E-2</c:v>
                </c:pt>
                <c:pt idx="96">
                  <c:v>-5.0269999999999995E-2</c:v>
                </c:pt>
                <c:pt idx="97">
                  <c:v>-5.2639999999999999E-2</c:v>
                </c:pt>
                <c:pt idx="98">
                  <c:v>-5.5059999999999998E-2</c:v>
                </c:pt>
                <c:pt idx="99">
                  <c:v>-5.7490000000000006E-2</c:v>
                </c:pt>
                <c:pt idx="100">
                  <c:v>-6.0020000000000004E-2</c:v>
                </c:pt>
                <c:pt idx="101">
                  <c:v>-6.2390000000000015E-2</c:v>
                </c:pt>
                <c:pt idx="102">
                  <c:v>-6.4860000000000015E-2</c:v>
                </c:pt>
                <c:pt idx="103">
                  <c:v>-6.7290000000000003E-2</c:v>
                </c:pt>
                <c:pt idx="104">
                  <c:v>-6.9760000000000016E-2</c:v>
                </c:pt>
                <c:pt idx="105">
                  <c:v>-7.2130000000000014E-2</c:v>
                </c:pt>
                <c:pt idx="106">
                  <c:v>-7.4349999999999999E-2</c:v>
                </c:pt>
                <c:pt idx="107">
                  <c:v>-7.6509999999999995E-2</c:v>
                </c:pt>
                <c:pt idx="108">
                  <c:v>-7.8560000000000019E-2</c:v>
                </c:pt>
                <c:pt idx="109">
                  <c:v>-8.0620000000000025E-2</c:v>
                </c:pt>
                <c:pt idx="110">
                  <c:v>-8.2410000000000011E-2</c:v>
                </c:pt>
                <c:pt idx="111">
                  <c:v>-8.4150000000000016E-2</c:v>
                </c:pt>
                <c:pt idx="112">
                  <c:v>-8.5620000000000016E-2</c:v>
                </c:pt>
                <c:pt idx="113">
                  <c:v>-8.6940000000000003E-2</c:v>
                </c:pt>
                <c:pt idx="114">
                  <c:v>-8.815000000000002E-2</c:v>
                </c:pt>
                <c:pt idx="115">
                  <c:v>-8.9050000000000018E-2</c:v>
                </c:pt>
                <c:pt idx="116">
                  <c:v>-8.9790000000000023E-2</c:v>
                </c:pt>
                <c:pt idx="117">
                  <c:v>-9.0370000000000006E-2</c:v>
                </c:pt>
                <c:pt idx="118">
                  <c:v>-9.0580000000000022E-2</c:v>
                </c:pt>
                <c:pt idx="119">
                  <c:v>-9.0580000000000022E-2</c:v>
                </c:pt>
                <c:pt idx="120">
                  <c:v>-9.0420000000000014E-2</c:v>
                </c:pt>
                <c:pt idx="121">
                  <c:v>-8.9790000000000023E-2</c:v>
                </c:pt>
                <c:pt idx="122">
                  <c:v>-8.9150000000000021E-2</c:v>
                </c:pt>
                <c:pt idx="123">
                  <c:v>-8.815000000000002E-2</c:v>
                </c:pt>
                <c:pt idx="124">
                  <c:v>-8.6840000000000001E-2</c:v>
                </c:pt>
                <c:pt idx="125">
                  <c:v>-8.5360000000000005E-2</c:v>
                </c:pt>
                <c:pt idx="126">
                  <c:v>-8.3520000000000025E-2</c:v>
                </c:pt>
                <c:pt idx="127">
                  <c:v>-8.1510000000000041E-2</c:v>
                </c:pt>
                <c:pt idx="128">
                  <c:v>-7.9300000000000009E-2</c:v>
                </c:pt>
                <c:pt idx="129">
                  <c:v>-7.672000000000001E-2</c:v>
                </c:pt>
                <c:pt idx="130">
                  <c:v>-7.3929999999999996E-2</c:v>
                </c:pt>
                <c:pt idx="131">
                  <c:v>-7.0870000000000002E-2</c:v>
                </c:pt>
                <c:pt idx="132">
                  <c:v>-6.7549999999999999E-2</c:v>
                </c:pt>
                <c:pt idx="133">
                  <c:v>-6.3909999999999995E-2</c:v>
                </c:pt>
                <c:pt idx="134">
                  <c:v>-6.028E-2</c:v>
                </c:pt>
                <c:pt idx="135">
                  <c:v>-5.6219999999999999E-2</c:v>
                </c:pt>
                <c:pt idx="136">
                  <c:v>-5.2060000000000009E-2</c:v>
                </c:pt>
                <c:pt idx="137">
                  <c:v>-4.7690000000000003E-2</c:v>
                </c:pt>
                <c:pt idx="138">
                  <c:v>-4.3000000000000003E-2</c:v>
                </c:pt>
                <c:pt idx="139">
                  <c:v>-3.8359999999999998E-2</c:v>
                </c:pt>
                <c:pt idx="140">
                  <c:v>-3.3509999999999998E-2</c:v>
                </c:pt>
                <c:pt idx="141">
                  <c:v>-2.8559999999999999E-2</c:v>
                </c:pt>
                <c:pt idx="142">
                  <c:v>-2.35E-2</c:v>
                </c:pt>
                <c:pt idx="143">
                  <c:v>-1.839E-2</c:v>
                </c:pt>
                <c:pt idx="144">
                  <c:v>-1.307E-2</c:v>
                </c:pt>
                <c:pt idx="145">
                  <c:v>-7.640000000000001E-3</c:v>
                </c:pt>
                <c:pt idx="146">
                  <c:v>-2.1600000000000005E-3</c:v>
                </c:pt>
                <c:pt idx="147">
                  <c:v>3.3700000000000002E-3</c:v>
                </c:pt>
                <c:pt idx="148">
                  <c:v>8.9600000000000044E-3</c:v>
                </c:pt>
                <c:pt idx="149">
                  <c:v>1.4540000000000001E-2</c:v>
                </c:pt>
                <c:pt idx="150">
                  <c:v>2.0240000000000001E-2</c:v>
                </c:pt>
                <c:pt idx="151">
                  <c:v>2.5930000000000002E-2</c:v>
                </c:pt>
                <c:pt idx="152">
                  <c:v>3.1620000000000002E-2</c:v>
                </c:pt>
                <c:pt idx="153">
                  <c:v>3.7410000000000006E-2</c:v>
                </c:pt>
                <c:pt idx="154">
                  <c:v>4.3159999999999997E-2</c:v>
                </c:pt>
                <c:pt idx="155">
                  <c:v>4.8800000000000003E-2</c:v>
                </c:pt>
                <c:pt idx="156">
                  <c:v>5.4380000000000005E-2</c:v>
                </c:pt>
                <c:pt idx="157">
                  <c:v>5.9810000000000016E-2</c:v>
                </c:pt>
                <c:pt idx="158">
                  <c:v>6.5129999999999993E-2</c:v>
                </c:pt>
                <c:pt idx="159">
                  <c:v>7.0499999999999993E-2</c:v>
                </c:pt>
                <c:pt idx="160">
                  <c:v>7.5770000000000004E-2</c:v>
                </c:pt>
                <c:pt idx="161">
                  <c:v>8.0670000000000006E-2</c:v>
                </c:pt>
                <c:pt idx="162">
                  <c:v>8.5790000000000019E-2</c:v>
                </c:pt>
                <c:pt idx="163">
                  <c:v>9.0580000000000022E-2</c:v>
                </c:pt>
                <c:pt idx="164">
                  <c:v>9.5480000000000009E-2</c:v>
                </c:pt>
                <c:pt idx="165">
                  <c:v>0.10007000000000002</c:v>
                </c:pt>
                <c:pt idx="166">
                  <c:v>0.10453999999999998</c:v>
                </c:pt>
                <c:pt idx="167">
                  <c:v>0.10886000000000001</c:v>
                </c:pt>
                <c:pt idx="168">
                  <c:v>0.11308</c:v>
                </c:pt>
                <c:pt idx="169">
                  <c:v>0.11703000000000001</c:v>
                </c:pt>
                <c:pt idx="170">
                  <c:v>0.12088</c:v>
                </c:pt>
                <c:pt idx="171">
                  <c:v>0.12461999999999998</c:v>
                </c:pt>
                <c:pt idx="172">
                  <c:v>0.12798999999999999</c:v>
                </c:pt>
                <c:pt idx="173">
                  <c:v>0.13109999999999999</c:v>
                </c:pt>
                <c:pt idx="174">
                  <c:v>0.13400000000000001</c:v>
                </c:pt>
                <c:pt idx="175">
                  <c:v>0.13669000000000001</c:v>
                </c:pt>
                <c:pt idx="176">
                  <c:v>0.13916000000000001</c:v>
                </c:pt>
                <c:pt idx="177">
                  <c:v>0.14143000000000003</c:v>
                </c:pt>
                <c:pt idx="178">
                  <c:v>0.14343000000000003</c:v>
                </c:pt>
                <c:pt idx="179">
                  <c:v>0.14532999999999999</c:v>
                </c:pt>
                <c:pt idx="180">
                  <c:v>0.14691000000000004</c:v>
                </c:pt>
                <c:pt idx="181">
                  <c:v>0.14832999999999999</c:v>
                </c:pt>
                <c:pt idx="182">
                  <c:v>0.14954000000000003</c:v>
                </c:pt>
                <c:pt idx="183">
                  <c:v>0.15054000000000003</c:v>
                </c:pt>
                <c:pt idx="184">
                  <c:v>0.15149000000000004</c:v>
                </c:pt>
                <c:pt idx="185">
                  <c:v>0.15207000000000001</c:v>
                </c:pt>
                <c:pt idx="186">
                  <c:v>0.15249000000000001</c:v>
                </c:pt>
                <c:pt idx="187">
                  <c:v>0.15281000000000003</c:v>
                </c:pt>
                <c:pt idx="188">
                  <c:v>0.15286000000000002</c:v>
                </c:pt>
                <c:pt idx="189">
                  <c:v>0.15265000000000001</c:v>
                </c:pt>
                <c:pt idx="190">
                  <c:v>0.15234000000000003</c:v>
                </c:pt>
                <c:pt idx="191">
                  <c:v>0.15181000000000003</c:v>
                </c:pt>
                <c:pt idx="192">
                  <c:v>0.15107000000000001</c:v>
                </c:pt>
                <c:pt idx="193">
                  <c:v>0.15032999999999999</c:v>
                </c:pt>
                <c:pt idx="194">
                  <c:v>0.14932999999999999</c:v>
                </c:pt>
                <c:pt idx="195">
                  <c:v>0.14812</c:v>
                </c:pt>
                <c:pt idx="196">
                  <c:v>0.14685999999999999</c:v>
                </c:pt>
                <c:pt idx="197">
                  <c:v>0.14563999999999999</c:v>
                </c:pt>
                <c:pt idx="198">
                  <c:v>0.14401000000000003</c:v>
                </c:pt>
                <c:pt idx="199">
                  <c:v>0.14243000000000003</c:v>
                </c:pt>
                <c:pt idx="200">
                  <c:v>0.14074000000000003</c:v>
                </c:pt>
                <c:pt idx="201">
                  <c:v>0.13895000000000002</c:v>
                </c:pt>
                <c:pt idx="202">
                  <c:v>0.13705999999999999</c:v>
                </c:pt>
                <c:pt idx="203">
                  <c:v>0.13511000000000001</c:v>
                </c:pt>
                <c:pt idx="204">
                  <c:v>0.13295000000000001</c:v>
                </c:pt>
                <c:pt idx="205">
                  <c:v>0.13063</c:v>
                </c:pt>
                <c:pt idx="206">
                  <c:v>0.12831000000000001</c:v>
                </c:pt>
                <c:pt idx="207">
                  <c:v>0.12583</c:v>
                </c:pt>
                <c:pt idx="208">
                  <c:v>0.12336000000000001</c:v>
                </c:pt>
                <c:pt idx="209">
                  <c:v>0.12077000000000002</c:v>
                </c:pt>
                <c:pt idx="210">
                  <c:v>0.11792999999999998</c:v>
                </c:pt>
                <c:pt idx="211">
                  <c:v>0.11514000000000002</c:v>
                </c:pt>
                <c:pt idx="212">
                  <c:v>0.11208</c:v>
                </c:pt>
                <c:pt idx="213">
                  <c:v>0.10908000000000001</c:v>
                </c:pt>
                <c:pt idx="214">
                  <c:v>0.10591</c:v>
                </c:pt>
                <c:pt idx="215">
                  <c:v>0.10265000000000002</c:v>
                </c:pt>
                <c:pt idx="216">
                  <c:v>9.9380000000000024E-2</c:v>
                </c:pt>
                <c:pt idx="217">
                  <c:v>9.6060000000000006E-2</c:v>
                </c:pt>
                <c:pt idx="218">
                  <c:v>9.2530000000000015E-2</c:v>
                </c:pt>
                <c:pt idx="219">
                  <c:v>8.9000000000000037E-2</c:v>
                </c:pt>
                <c:pt idx="220">
                  <c:v>8.5470000000000004E-2</c:v>
                </c:pt>
                <c:pt idx="221">
                  <c:v>8.1890000000000004E-2</c:v>
                </c:pt>
                <c:pt idx="222">
                  <c:v>7.8039999999999998E-2</c:v>
                </c:pt>
                <c:pt idx="223">
                  <c:v>7.4300000000000019E-2</c:v>
                </c:pt>
                <c:pt idx="224">
                  <c:v>7.0499999999999993E-2</c:v>
                </c:pt>
                <c:pt idx="225">
                  <c:v>6.6710000000000019E-2</c:v>
                </c:pt>
                <c:pt idx="226">
                  <c:v>6.2810000000000019E-2</c:v>
                </c:pt>
                <c:pt idx="227">
                  <c:v>5.8909999999999997E-2</c:v>
                </c:pt>
                <c:pt idx="228">
                  <c:v>5.485000000000001E-2</c:v>
                </c:pt>
                <c:pt idx="229">
                  <c:v>5.1010000000000007E-2</c:v>
                </c:pt>
                <c:pt idx="230">
                  <c:v>4.6899999999999997E-2</c:v>
                </c:pt>
                <c:pt idx="231">
                  <c:v>4.3000000000000003E-2</c:v>
                </c:pt>
                <c:pt idx="232">
                  <c:v>3.9100000000000003E-2</c:v>
                </c:pt>
                <c:pt idx="233">
                  <c:v>3.5200000000000002E-2</c:v>
                </c:pt>
                <c:pt idx="234">
                  <c:v>3.1350000000000003E-2</c:v>
                </c:pt>
                <c:pt idx="235">
                  <c:v>2.7610000000000003E-2</c:v>
                </c:pt>
                <c:pt idx="236">
                  <c:v>2.3869999999999999E-2</c:v>
                </c:pt>
                <c:pt idx="237">
                  <c:v>2.0240000000000001E-2</c:v>
                </c:pt>
                <c:pt idx="238">
                  <c:v>1.6860000000000003E-2</c:v>
                </c:pt>
                <c:pt idx="239">
                  <c:v>1.3390000000000001E-2</c:v>
                </c:pt>
                <c:pt idx="240">
                  <c:v>1.0070000000000001E-2</c:v>
                </c:pt>
                <c:pt idx="241">
                  <c:v>6.8500000000000011E-3</c:v>
                </c:pt>
                <c:pt idx="242">
                  <c:v>3.4800000000000005E-3</c:v>
                </c:pt>
                <c:pt idx="243">
                  <c:v>3.2000000000000013E-4</c:v>
                </c:pt>
                <c:pt idx="244">
                  <c:v>-2.8400000000000005E-3</c:v>
                </c:pt>
                <c:pt idx="245">
                  <c:v>-6.0600000000000003E-3</c:v>
                </c:pt>
                <c:pt idx="246">
                  <c:v>-9.1700000000000028E-3</c:v>
                </c:pt>
                <c:pt idx="247">
                  <c:v>-1.217E-2</c:v>
                </c:pt>
                <c:pt idx="248">
                  <c:v>-1.4959999999999998E-2</c:v>
                </c:pt>
                <c:pt idx="249">
                  <c:v>-1.7909999999999999E-2</c:v>
                </c:pt>
                <c:pt idx="250">
                  <c:v>-2.086E-2</c:v>
                </c:pt>
                <c:pt idx="251">
                  <c:v>-2.3549999999999998E-2</c:v>
                </c:pt>
                <c:pt idx="252">
                  <c:v>-2.6290000000000004E-2</c:v>
                </c:pt>
                <c:pt idx="253">
                  <c:v>-2.8930000000000001E-2</c:v>
                </c:pt>
                <c:pt idx="254">
                  <c:v>-3.1610000000000006E-2</c:v>
                </c:pt>
                <c:pt idx="255">
                  <c:v>-3.425000000000001E-2</c:v>
                </c:pt>
                <c:pt idx="256">
                  <c:v>-3.678E-2</c:v>
                </c:pt>
                <c:pt idx="257">
                  <c:v>-3.9469999999999998E-2</c:v>
                </c:pt>
                <c:pt idx="258">
                  <c:v>-4.2049999999999997E-2</c:v>
                </c:pt>
                <c:pt idx="259">
                  <c:v>-4.4840000000000005E-2</c:v>
                </c:pt>
                <c:pt idx="260">
                  <c:v>-4.7579999999999997E-2</c:v>
                </c:pt>
                <c:pt idx="261">
                  <c:v>-5.0370000000000005E-2</c:v>
                </c:pt>
                <c:pt idx="262">
                  <c:v>-5.3170000000000002E-2</c:v>
                </c:pt>
                <c:pt idx="263">
                  <c:v>-5.6009999999999997E-2</c:v>
                </c:pt>
                <c:pt idx="264">
                  <c:v>-5.8800000000000005E-2</c:v>
                </c:pt>
                <c:pt idx="265">
                  <c:v>-6.1809999999999997E-2</c:v>
                </c:pt>
                <c:pt idx="266">
                  <c:v>-6.4649999999999999E-2</c:v>
                </c:pt>
                <c:pt idx="267">
                  <c:v>-6.7549999999999999E-2</c:v>
                </c:pt>
                <c:pt idx="268">
                  <c:v>-7.0449999999999999E-2</c:v>
                </c:pt>
                <c:pt idx="269">
                  <c:v>-7.3289999999999994E-2</c:v>
                </c:pt>
                <c:pt idx="270">
                  <c:v>-7.6139999999999999E-2</c:v>
                </c:pt>
                <c:pt idx="271">
                  <c:v>-7.8979999999999995E-2</c:v>
                </c:pt>
                <c:pt idx="272">
                  <c:v>-8.1830000000000014E-2</c:v>
                </c:pt>
                <c:pt idx="273">
                  <c:v>-8.4460000000000021E-2</c:v>
                </c:pt>
                <c:pt idx="274">
                  <c:v>-8.7310000000000026E-2</c:v>
                </c:pt>
                <c:pt idx="275">
                  <c:v>-8.9890000000000012E-2</c:v>
                </c:pt>
                <c:pt idx="276">
                  <c:v>-9.2530000000000015E-2</c:v>
                </c:pt>
                <c:pt idx="277">
                  <c:v>-9.511E-2</c:v>
                </c:pt>
                <c:pt idx="278">
                  <c:v>-9.7640000000000005E-2</c:v>
                </c:pt>
                <c:pt idx="279">
                  <c:v>-9.9900000000000017E-2</c:v>
                </c:pt>
                <c:pt idx="280">
                  <c:v>-0.10212000000000002</c:v>
                </c:pt>
                <c:pt idx="281">
                  <c:v>-0.10433000000000002</c:v>
                </c:pt>
                <c:pt idx="282">
                  <c:v>-0.10639000000000001</c:v>
                </c:pt>
                <c:pt idx="283">
                  <c:v>-0.10828000000000002</c:v>
                </c:pt>
                <c:pt idx="284">
                  <c:v>-0.10997000000000001</c:v>
                </c:pt>
                <c:pt idx="285">
                  <c:v>-0.1116</c:v>
                </c:pt>
                <c:pt idx="286">
                  <c:v>-0.11292000000000002</c:v>
                </c:pt>
                <c:pt idx="287">
                  <c:v>-0.11423999999999998</c:v>
                </c:pt>
                <c:pt idx="288">
                  <c:v>-0.11534</c:v>
                </c:pt>
                <c:pt idx="289">
                  <c:v>-0.11613000000000001</c:v>
                </c:pt>
                <c:pt idx="290">
                  <c:v>-0.11703000000000001</c:v>
                </c:pt>
                <c:pt idx="291">
                  <c:v>-0.11745</c:v>
                </c:pt>
                <c:pt idx="292">
                  <c:v>-0.11781999999999997</c:v>
                </c:pt>
                <c:pt idx="293">
                  <c:v>-0.11781999999999997</c:v>
                </c:pt>
                <c:pt idx="294">
                  <c:v>-0.11777000000000001</c:v>
                </c:pt>
                <c:pt idx="295">
                  <c:v>-0.11749999999999998</c:v>
                </c:pt>
                <c:pt idx="296">
                  <c:v>-0.11724000000000001</c:v>
                </c:pt>
                <c:pt idx="297">
                  <c:v>-0.11670999999999998</c:v>
                </c:pt>
                <c:pt idx="298">
                  <c:v>-0.11598</c:v>
                </c:pt>
                <c:pt idx="299">
                  <c:v>-0.11524000000000001</c:v>
                </c:pt>
                <c:pt idx="300">
                  <c:v>-0.11423999999999998</c:v>
                </c:pt>
                <c:pt idx="301">
                  <c:v>-0.11318</c:v>
                </c:pt>
                <c:pt idx="302">
                  <c:v>-0.11197</c:v>
                </c:pt>
                <c:pt idx="303">
                  <c:v>-0.11071</c:v>
                </c:pt>
                <c:pt idx="304">
                  <c:v>-0.10922999999999999</c:v>
                </c:pt>
                <c:pt idx="305">
                  <c:v>-0.10765000000000001</c:v>
                </c:pt>
                <c:pt idx="306">
                  <c:v>-0.10591</c:v>
                </c:pt>
                <c:pt idx="307">
                  <c:v>-0.10412000000000002</c:v>
                </c:pt>
                <c:pt idx="308">
                  <c:v>-0.10212000000000002</c:v>
                </c:pt>
                <c:pt idx="309">
                  <c:v>-9.9960000000000035E-2</c:v>
                </c:pt>
                <c:pt idx="310">
                  <c:v>-9.759000000000001E-2</c:v>
                </c:pt>
                <c:pt idx="311">
                  <c:v>-9.5420000000000005E-2</c:v>
                </c:pt>
                <c:pt idx="312">
                  <c:v>-9.3160000000000021E-2</c:v>
                </c:pt>
                <c:pt idx="313">
                  <c:v>-9.0740000000000015E-2</c:v>
                </c:pt>
                <c:pt idx="314">
                  <c:v>-8.8260000000000019E-2</c:v>
                </c:pt>
                <c:pt idx="315">
                  <c:v>-8.5890000000000008E-2</c:v>
                </c:pt>
                <c:pt idx="316">
                  <c:v>-8.3310000000000023E-2</c:v>
                </c:pt>
                <c:pt idx="317">
                  <c:v>-8.0780000000000005E-2</c:v>
                </c:pt>
                <c:pt idx="318">
                  <c:v>-7.825E-2</c:v>
                </c:pt>
                <c:pt idx="319">
                  <c:v>-7.5670000000000001E-2</c:v>
                </c:pt>
                <c:pt idx="320">
                  <c:v>-7.308000000000002E-2</c:v>
                </c:pt>
                <c:pt idx="321">
                  <c:v>-7.034E-2</c:v>
                </c:pt>
                <c:pt idx="322">
                  <c:v>-6.7549999999999999E-2</c:v>
                </c:pt>
                <c:pt idx="323">
                  <c:v>-6.481000000000002E-2</c:v>
                </c:pt>
                <c:pt idx="324">
                  <c:v>-6.1699999999999998E-2</c:v>
                </c:pt>
                <c:pt idx="325">
                  <c:v>-5.8700000000000009E-2</c:v>
                </c:pt>
                <c:pt idx="326">
                  <c:v>-5.5750000000000008E-2</c:v>
                </c:pt>
                <c:pt idx="327">
                  <c:v>-5.2800000000000007E-2</c:v>
                </c:pt>
                <c:pt idx="328">
                  <c:v>-4.9790000000000015E-2</c:v>
                </c:pt>
                <c:pt idx="329">
                  <c:v>-4.6679999999999992E-2</c:v>
                </c:pt>
                <c:pt idx="330">
                  <c:v>-4.3729999999999998E-2</c:v>
                </c:pt>
                <c:pt idx="331">
                  <c:v>-4.0680000000000001E-2</c:v>
                </c:pt>
                <c:pt idx="332">
                  <c:v>-3.7780000000000001E-2</c:v>
                </c:pt>
                <c:pt idx="333">
                  <c:v>-3.4669999999999999E-2</c:v>
                </c:pt>
                <c:pt idx="334">
                  <c:v>-3.1670000000000004E-2</c:v>
                </c:pt>
                <c:pt idx="335">
                  <c:v>-2.8660000000000001E-2</c:v>
                </c:pt>
                <c:pt idx="336">
                  <c:v>-2.5660000000000002E-2</c:v>
                </c:pt>
                <c:pt idx="337">
                  <c:v>-2.2660000000000003E-2</c:v>
                </c:pt>
                <c:pt idx="338">
                  <c:v>-1.9550000000000001E-2</c:v>
                </c:pt>
                <c:pt idx="339">
                  <c:v>-1.6490000000000001E-2</c:v>
                </c:pt>
                <c:pt idx="340">
                  <c:v>-1.3380000000000003E-2</c:v>
                </c:pt>
                <c:pt idx="341">
                  <c:v>-1.027E-2</c:v>
                </c:pt>
                <c:pt idx="342">
                  <c:v>-7.0600000000000012E-3</c:v>
                </c:pt>
                <c:pt idx="343">
                  <c:v>-4.1099999999999999E-3</c:v>
                </c:pt>
                <c:pt idx="344">
                  <c:v>-1.0499999999999997E-3</c:v>
                </c:pt>
                <c:pt idx="345">
                  <c:v>1.8500000000000003E-3</c:v>
                </c:pt>
                <c:pt idx="346">
                  <c:v>4.8000000000000004E-3</c:v>
                </c:pt>
                <c:pt idx="347">
                  <c:v>7.6900000000000007E-3</c:v>
                </c:pt>
                <c:pt idx="348">
                  <c:v>1.043E-2</c:v>
                </c:pt>
                <c:pt idx="349">
                  <c:v>1.323E-2</c:v>
                </c:pt>
                <c:pt idx="350">
                  <c:v>1.5970000000000005E-2</c:v>
                </c:pt>
                <c:pt idx="351">
                  <c:v>1.8650000000000003E-2</c:v>
                </c:pt>
                <c:pt idx="352">
                  <c:v>2.1240000000000002E-2</c:v>
                </c:pt>
                <c:pt idx="353">
                  <c:v>2.3709999999999998E-2</c:v>
                </c:pt>
                <c:pt idx="354">
                  <c:v>2.614E-2</c:v>
                </c:pt>
                <c:pt idx="355">
                  <c:v>2.8559999999999999E-2</c:v>
                </c:pt>
                <c:pt idx="356">
                  <c:v>3.0769999999999999E-2</c:v>
                </c:pt>
                <c:pt idx="357">
                  <c:v>3.304E-2</c:v>
                </c:pt>
                <c:pt idx="358">
                  <c:v>3.5200000000000002E-2</c:v>
                </c:pt>
                <c:pt idx="359">
                  <c:v>3.7200000000000004E-2</c:v>
                </c:pt>
                <c:pt idx="360">
                  <c:v>3.9100000000000003E-2</c:v>
                </c:pt>
                <c:pt idx="361">
                  <c:v>4.089000000000001E-2</c:v>
                </c:pt>
                <c:pt idx="362">
                  <c:v>4.2580000000000007E-2</c:v>
                </c:pt>
                <c:pt idx="363">
                  <c:v>4.4159999999999998E-2</c:v>
                </c:pt>
                <c:pt idx="364">
                  <c:v>4.562999999999999E-2</c:v>
                </c:pt>
                <c:pt idx="365">
                  <c:v>4.6899999999999997E-2</c:v>
                </c:pt>
                <c:pt idx="366">
                  <c:v>4.8160000000000001E-2</c:v>
                </c:pt>
                <c:pt idx="367">
                  <c:v>4.922E-2</c:v>
                </c:pt>
                <c:pt idx="368">
                  <c:v>5.0220000000000001E-2</c:v>
                </c:pt>
                <c:pt idx="369">
                  <c:v>5.0959999999999998E-2</c:v>
                </c:pt>
                <c:pt idx="370">
                  <c:v>5.169E-2</c:v>
                </c:pt>
                <c:pt idx="371">
                  <c:v>5.2330000000000008E-2</c:v>
                </c:pt>
                <c:pt idx="372">
                  <c:v>5.2639999999999999E-2</c:v>
                </c:pt>
                <c:pt idx="373">
                  <c:v>5.3010000000000009E-2</c:v>
                </c:pt>
                <c:pt idx="374">
                  <c:v>5.3330000000000009E-2</c:v>
                </c:pt>
                <c:pt idx="375">
                  <c:v>5.3429999999999998E-2</c:v>
                </c:pt>
                <c:pt idx="376">
                  <c:v>5.3330000000000009E-2</c:v>
                </c:pt>
                <c:pt idx="377">
                  <c:v>5.3219999999999996E-2</c:v>
                </c:pt>
                <c:pt idx="378">
                  <c:v>5.2909999999999999E-2</c:v>
                </c:pt>
                <c:pt idx="379">
                  <c:v>5.2479999999999999E-2</c:v>
                </c:pt>
                <c:pt idx="380">
                  <c:v>5.1959999999999992E-2</c:v>
                </c:pt>
                <c:pt idx="381">
                  <c:v>5.1380000000000002E-2</c:v>
                </c:pt>
                <c:pt idx="382">
                  <c:v>5.0689999999999999E-2</c:v>
                </c:pt>
                <c:pt idx="383">
                  <c:v>4.9900000000000007E-2</c:v>
                </c:pt>
                <c:pt idx="384">
                  <c:v>4.9010000000000005E-2</c:v>
                </c:pt>
                <c:pt idx="385">
                  <c:v>4.7950000000000007E-2</c:v>
                </c:pt>
                <c:pt idx="386">
                  <c:v>4.6949999999999992E-2</c:v>
                </c:pt>
                <c:pt idx="387">
                  <c:v>4.5690000000000001E-2</c:v>
                </c:pt>
                <c:pt idx="388">
                  <c:v>4.4470000000000003E-2</c:v>
                </c:pt>
                <c:pt idx="389">
                  <c:v>4.3049999999999991E-2</c:v>
                </c:pt>
                <c:pt idx="390">
                  <c:v>4.1679999999999995E-2</c:v>
                </c:pt>
                <c:pt idx="391">
                  <c:v>4.0050000000000002E-2</c:v>
                </c:pt>
                <c:pt idx="392">
                  <c:v>3.857E-2</c:v>
                </c:pt>
                <c:pt idx="393">
                  <c:v>3.6940000000000001E-2</c:v>
                </c:pt>
                <c:pt idx="394">
                  <c:v>3.5310000000000001E-2</c:v>
                </c:pt>
                <c:pt idx="395">
                  <c:v>3.3410000000000002E-2</c:v>
                </c:pt>
                <c:pt idx="396">
                  <c:v>3.178000000000001E-2</c:v>
                </c:pt>
                <c:pt idx="397">
                  <c:v>2.9880000000000004E-2</c:v>
                </c:pt>
                <c:pt idx="398">
                  <c:v>2.8029999999999999E-2</c:v>
                </c:pt>
                <c:pt idx="399">
                  <c:v>2.6240000000000003E-2</c:v>
                </c:pt>
                <c:pt idx="400">
                  <c:v>2.4290000000000003E-2</c:v>
                </c:pt>
              </c:numCache>
            </c:numRef>
          </c:yVal>
          <c:smooth val="1"/>
        </c:ser>
        <c:ser>
          <c:idx val="1"/>
          <c:order val="1"/>
          <c:marker>
            <c:symbol val="none"/>
          </c:marker>
          <c:xVal>
            <c:numRef>
              <c:f>'C:\Users\Lu\Fast Timing\07082012\4mm^2\ZVA&amp;AM\1750V\[T7081.csv]T7081'!$A$100:$A$500</c:f>
              <c:numCache>
                <c:formatCode>General</c:formatCode>
                <c:ptCount val="401"/>
                <c:pt idx="0">
                  <c:v>-3.7761000000000015E-9</c:v>
                </c:pt>
                <c:pt idx="1">
                  <c:v>-3.7636000000000022E-9</c:v>
                </c:pt>
                <c:pt idx="2">
                  <c:v>-3.7511000000000012E-9</c:v>
                </c:pt>
                <c:pt idx="3">
                  <c:v>-3.738600000000002E-9</c:v>
                </c:pt>
                <c:pt idx="4">
                  <c:v>-3.7261000000000018E-9</c:v>
                </c:pt>
                <c:pt idx="5">
                  <c:v>-3.7136000000000017E-9</c:v>
                </c:pt>
                <c:pt idx="6">
                  <c:v>-3.701100000000002E-9</c:v>
                </c:pt>
                <c:pt idx="7">
                  <c:v>-3.6886000000000019E-9</c:v>
                </c:pt>
                <c:pt idx="8">
                  <c:v>-3.6761000000000018E-9</c:v>
                </c:pt>
                <c:pt idx="9">
                  <c:v>-3.6636000000000021E-9</c:v>
                </c:pt>
                <c:pt idx="10">
                  <c:v>-3.6511000000000016E-9</c:v>
                </c:pt>
                <c:pt idx="11">
                  <c:v>-3.6386000000000015E-9</c:v>
                </c:pt>
                <c:pt idx="12">
                  <c:v>-3.6261000000000018E-9</c:v>
                </c:pt>
                <c:pt idx="13">
                  <c:v>-3.6136000000000017E-9</c:v>
                </c:pt>
                <c:pt idx="14">
                  <c:v>-3.6011000000000016E-9</c:v>
                </c:pt>
                <c:pt idx="15">
                  <c:v>-3.5886000000000019E-9</c:v>
                </c:pt>
                <c:pt idx="16">
                  <c:v>-3.5761000000000017E-9</c:v>
                </c:pt>
                <c:pt idx="17">
                  <c:v>-3.563600000000002E-9</c:v>
                </c:pt>
                <c:pt idx="18">
                  <c:v>-3.5511000000000011E-9</c:v>
                </c:pt>
                <c:pt idx="19">
                  <c:v>-3.5386000000000014E-9</c:v>
                </c:pt>
                <c:pt idx="20">
                  <c:v>-3.5261000000000017E-9</c:v>
                </c:pt>
                <c:pt idx="21">
                  <c:v>-3.5136000000000016E-9</c:v>
                </c:pt>
                <c:pt idx="22">
                  <c:v>-3.5011000000000015E-9</c:v>
                </c:pt>
                <c:pt idx="23">
                  <c:v>-3.4886000000000018E-9</c:v>
                </c:pt>
                <c:pt idx="24">
                  <c:v>-3.4761000000000017E-9</c:v>
                </c:pt>
                <c:pt idx="25">
                  <c:v>-3.4636000000000016E-9</c:v>
                </c:pt>
                <c:pt idx="26">
                  <c:v>-3.451100000000001E-9</c:v>
                </c:pt>
                <c:pt idx="27">
                  <c:v>-3.4386000000000013E-9</c:v>
                </c:pt>
                <c:pt idx="28">
                  <c:v>-3.4261000000000016E-9</c:v>
                </c:pt>
                <c:pt idx="29">
                  <c:v>-3.4136000000000015E-9</c:v>
                </c:pt>
                <c:pt idx="30">
                  <c:v>-3.4011000000000018E-9</c:v>
                </c:pt>
                <c:pt idx="31">
                  <c:v>-3.3886000000000017E-9</c:v>
                </c:pt>
                <c:pt idx="32">
                  <c:v>-3.3761000000000012E-9</c:v>
                </c:pt>
                <c:pt idx="33">
                  <c:v>-3.3636000000000015E-9</c:v>
                </c:pt>
                <c:pt idx="34">
                  <c:v>-3.3511000000000014E-9</c:v>
                </c:pt>
                <c:pt idx="35">
                  <c:v>-3.3386000000000013E-9</c:v>
                </c:pt>
                <c:pt idx="36">
                  <c:v>-3.3261000000000012E-9</c:v>
                </c:pt>
                <c:pt idx="37">
                  <c:v>-3.3136000000000015E-9</c:v>
                </c:pt>
                <c:pt idx="38">
                  <c:v>-3.3011000000000018E-9</c:v>
                </c:pt>
                <c:pt idx="39">
                  <c:v>-3.2886000000000017E-9</c:v>
                </c:pt>
                <c:pt idx="40">
                  <c:v>-3.2761000000000011E-9</c:v>
                </c:pt>
                <c:pt idx="41">
                  <c:v>-3.2636000000000018E-9</c:v>
                </c:pt>
                <c:pt idx="42">
                  <c:v>-3.2511000000000017E-9</c:v>
                </c:pt>
                <c:pt idx="43">
                  <c:v>-3.2386000000000016E-9</c:v>
                </c:pt>
                <c:pt idx="44">
                  <c:v>-3.2261000000000015E-9</c:v>
                </c:pt>
                <c:pt idx="45">
                  <c:v>-3.2136000000000018E-9</c:v>
                </c:pt>
                <c:pt idx="46">
                  <c:v>-3.2011000000000017E-9</c:v>
                </c:pt>
                <c:pt idx="47">
                  <c:v>-3.1886000000000016E-9</c:v>
                </c:pt>
                <c:pt idx="48">
                  <c:v>-3.1761000000000011E-9</c:v>
                </c:pt>
                <c:pt idx="49">
                  <c:v>-3.1636000000000018E-9</c:v>
                </c:pt>
                <c:pt idx="50">
                  <c:v>-3.1511000000000017E-9</c:v>
                </c:pt>
                <c:pt idx="51">
                  <c:v>-3.1386000000000015E-9</c:v>
                </c:pt>
                <c:pt idx="52">
                  <c:v>-3.1261000000000019E-9</c:v>
                </c:pt>
                <c:pt idx="53">
                  <c:v>-3.1136000000000013E-9</c:v>
                </c:pt>
                <c:pt idx="54">
                  <c:v>-3.1011000000000016E-9</c:v>
                </c:pt>
                <c:pt idx="55">
                  <c:v>-3.0886000000000015E-9</c:v>
                </c:pt>
                <c:pt idx="56">
                  <c:v>-3.0761000000000014E-9</c:v>
                </c:pt>
                <c:pt idx="57">
                  <c:v>-3.0636000000000017E-9</c:v>
                </c:pt>
                <c:pt idx="58">
                  <c:v>-3.0511000000000012E-9</c:v>
                </c:pt>
                <c:pt idx="59">
                  <c:v>-3.0386000000000011E-9</c:v>
                </c:pt>
                <c:pt idx="60">
                  <c:v>-3.0261000000000014E-9</c:v>
                </c:pt>
                <c:pt idx="61">
                  <c:v>-3.0136000000000013E-9</c:v>
                </c:pt>
                <c:pt idx="62">
                  <c:v>-3.0011000000000011E-9</c:v>
                </c:pt>
                <c:pt idx="63">
                  <c:v>-2.9886000000000014E-9</c:v>
                </c:pt>
                <c:pt idx="64">
                  <c:v>-2.9761000000000013E-9</c:v>
                </c:pt>
                <c:pt idx="65">
                  <c:v>-2.9636000000000016E-9</c:v>
                </c:pt>
                <c:pt idx="66">
                  <c:v>-2.9511000000000007E-9</c:v>
                </c:pt>
                <c:pt idx="67">
                  <c:v>-2.938600000000001E-9</c:v>
                </c:pt>
                <c:pt idx="68">
                  <c:v>-2.9261000000000013E-9</c:v>
                </c:pt>
                <c:pt idx="69">
                  <c:v>-2.9136000000000012E-9</c:v>
                </c:pt>
                <c:pt idx="70">
                  <c:v>-2.9011000000000011E-9</c:v>
                </c:pt>
                <c:pt idx="71">
                  <c:v>-2.8886000000000014E-9</c:v>
                </c:pt>
                <c:pt idx="72">
                  <c:v>-2.8761000000000013E-9</c:v>
                </c:pt>
                <c:pt idx="73">
                  <c:v>-2.8636000000000012E-9</c:v>
                </c:pt>
                <c:pt idx="74">
                  <c:v>-2.8511000000000006E-9</c:v>
                </c:pt>
                <c:pt idx="75">
                  <c:v>-2.8386000000000009E-9</c:v>
                </c:pt>
                <c:pt idx="76">
                  <c:v>-2.8261000000000012E-9</c:v>
                </c:pt>
                <c:pt idx="77">
                  <c:v>-2.8136000000000011E-9</c:v>
                </c:pt>
                <c:pt idx="78">
                  <c:v>-2.8011000000000014E-9</c:v>
                </c:pt>
                <c:pt idx="79">
                  <c:v>-2.7886000000000017E-9</c:v>
                </c:pt>
                <c:pt idx="80">
                  <c:v>-2.7761000000000012E-9</c:v>
                </c:pt>
                <c:pt idx="81">
                  <c:v>-2.7636000000000015E-9</c:v>
                </c:pt>
                <c:pt idx="82">
                  <c:v>-2.7511000000000014E-9</c:v>
                </c:pt>
                <c:pt idx="83">
                  <c:v>-2.7386000000000013E-9</c:v>
                </c:pt>
                <c:pt idx="84">
                  <c:v>-2.7261000000000012E-9</c:v>
                </c:pt>
                <c:pt idx="85">
                  <c:v>-2.7136000000000015E-9</c:v>
                </c:pt>
                <c:pt idx="86">
                  <c:v>-2.7011000000000018E-9</c:v>
                </c:pt>
                <c:pt idx="87">
                  <c:v>-2.6886000000000012E-9</c:v>
                </c:pt>
                <c:pt idx="88">
                  <c:v>-2.6761000000000007E-9</c:v>
                </c:pt>
                <c:pt idx="89">
                  <c:v>-2.6636000000000014E-9</c:v>
                </c:pt>
                <c:pt idx="90">
                  <c:v>-2.6511000000000013E-9</c:v>
                </c:pt>
                <c:pt idx="91">
                  <c:v>-2.6386000000000012E-9</c:v>
                </c:pt>
                <c:pt idx="92">
                  <c:v>-2.6261000000000011E-9</c:v>
                </c:pt>
                <c:pt idx="93">
                  <c:v>-2.6136000000000014E-9</c:v>
                </c:pt>
                <c:pt idx="94">
                  <c:v>-2.6011000000000013E-9</c:v>
                </c:pt>
                <c:pt idx="95">
                  <c:v>-2.5886000000000012E-9</c:v>
                </c:pt>
                <c:pt idx="96">
                  <c:v>-2.5761000000000006E-9</c:v>
                </c:pt>
                <c:pt idx="97">
                  <c:v>-2.5636000000000014E-9</c:v>
                </c:pt>
                <c:pt idx="98">
                  <c:v>-2.5511000000000013E-9</c:v>
                </c:pt>
                <c:pt idx="99">
                  <c:v>-2.5386000000000011E-9</c:v>
                </c:pt>
                <c:pt idx="100">
                  <c:v>-2.5261000000000014E-9</c:v>
                </c:pt>
                <c:pt idx="101">
                  <c:v>-2.5136000000000009E-9</c:v>
                </c:pt>
                <c:pt idx="102">
                  <c:v>-2.5011000000000012E-9</c:v>
                </c:pt>
                <c:pt idx="103">
                  <c:v>-2.4886000000000011E-9</c:v>
                </c:pt>
                <c:pt idx="104">
                  <c:v>-2.476100000000001E-9</c:v>
                </c:pt>
                <c:pt idx="105">
                  <c:v>-2.4636000000000013E-9</c:v>
                </c:pt>
                <c:pt idx="106">
                  <c:v>-2.4511000000000008E-9</c:v>
                </c:pt>
                <c:pt idx="107">
                  <c:v>-2.4386000000000011E-9</c:v>
                </c:pt>
                <c:pt idx="108">
                  <c:v>-2.426100000000001E-9</c:v>
                </c:pt>
                <c:pt idx="109">
                  <c:v>-2.4136000000000008E-9</c:v>
                </c:pt>
                <c:pt idx="110">
                  <c:v>-2.4011000000000007E-9</c:v>
                </c:pt>
                <c:pt idx="111">
                  <c:v>-2.388600000000001E-9</c:v>
                </c:pt>
                <c:pt idx="112">
                  <c:v>-2.3761000000000009E-9</c:v>
                </c:pt>
                <c:pt idx="113">
                  <c:v>-2.3636000000000012E-9</c:v>
                </c:pt>
                <c:pt idx="114">
                  <c:v>-2.3511000000000003E-9</c:v>
                </c:pt>
                <c:pt idx="115">
                  <c:v>-2.3386000000000006E-9</c:v>
                </c:pt>
                <c:pt idx="116">
                  <c:v>-2.3261000000000009E-9</c:v>
                </c:pt>
                <c:pt idx="117">
                  <c:v>-2.3136000000000008E-9</c:v>
                </c:pt>
                <c:pt idx="118">
                  <c:v>-2.3011000000000007E-9</c:v>
                </c:pt>
                <c:pt idx="119">
                  <c:v>-2.2886000000000014E-9</c:v>
                </c:pt>
                <c:pt idx="120">
                  <c:v>-2.2761000000000013E-9</c:v>
                </c:pt>
                <c:pt idx="121">
                  <c:v>-2.2636000000000016E-9</c:v>
                </c:pt>
                <c:pt idx="122">
                  <c:v>-2.2511000000000006E-9</c:v>
                </c:pt>
                <c:pt idx="123">
                  <c:v>-2.2386000000000009E-9</c:v>
                </c:pt>
                <c:pt idx="124">
                  <c:v>-2.2261000000000012E-9</c:v>
                </c:pt>
                <c:pt idx="125">
                  <c:v>-2.2136000000000011E-9</c:v>
                </c:pt>
                <c:pt idx="126">
                  <c:v>-2.2011000000000014E-9</c:v>
                </c:pt>
                <c:pt idx="127">
                  <c:v>-2.1886000000000013E-9</c:v>
                </c:pt>
                <c:pt idx="128">
                  <c:v>-2.1761000000000012E-9</c:v>
                </c:pt>
                <c:pt idx="129">
                  <c:v>-2.1636000000000011E-9</c:v>
                </c:pt>
                <c:pt idx="130">
                  <c:v>-2.151100000000001E-9</c:v>
                </c:pt>
                <c:pt idx="131">
                  <c:v>-2.1386000000000009E-9</c:v>
                </c:pt>
                <c:pt idx="132">
                  <c:v>-2.1261000000000008E-9</c:v>
                </c:pt>
                <c:pt idx="133">
                  <c:v>-2.1136000000000011E-9</c:v>
                </c:pt>
                <c:pt idx="134">
                  <c:v>-2.1011000000000014E-9</c:v>
                </c:pt>
                <c:pt idx="135">
                  <c:v>-2.0886000000000012E-9</c:v>
                </c:pt>
                <c:pt idx="136">
                  <c:v>-2.0761000000000003E-9</c:v>
                </c:pt>
                <c:pt idx="137">
                  <c:v>-2.063600000000001E-9</c:v>
                </c:pt>
                <c:pt idx="138">
                  <c:v>-2.0511000000000009E-9</c:v>
                </c:pt>
                <c:pt idx="139">
                  <c:v>-2.0386000000000008E-9</c:v>
                </c:pt>
                <c:pt idx="140">
                  <c:v>-2.0261000000000007E-9</c:v>
                </c:pt>
                <c:pt idx="141">
                  <c:v>-2.013600000000001E-9</c:v>
                </c:pt>
                <c:pt idx="142">
                  <c:v>-2.0011000000000013E-9</c:v>
                </c:pt>
                <c:pt idx="143">
                  <c:v>-1.9886000000000008E-9</c:v>
                </c:pt>
                <c:pt idx="144">
                  <c:v>-1.9761000000000011E-9</c:v>
                </c:pt>
                <c:pt idx="145">
                  <c:v>-1.963600000000001E-9</c:v>
                </c:pt>
                <c:pt idx="146">
                  <c:v>-1.9511000000000008E-9</c:v>
                </c:pt>
                <c:pt idx="147">
                  <c:v>-1.9386000000000007E-9</c:v>
                </c:pt>
                <c:pt idx="148">
                  <c:v>-1.9261000000000014E-9</c:v>
                </c:pt>
                <c:pt idx="149">
                  <c:v>-1.9136000000000009E-9</c:v>
                </c:pt>
                <c:pt idx="150">
                  <c:v>-1.9011000000000008E-9</c:v>
                </c:pt>
                <c:pt idx="151">
                  <c:v>-1.8886000000000007E-9</c:v>
                </c:pt>
                <c:pt idx="152">
                  <c:v>-1.8761000000000014E-9</c:v>
                </c:pt>
                <c:pt idx="153">
                  <c:v>-1.8636000000000009E-9</c:v>
                </c:pt>
                <c:pt idx="154">
                  <c:v>-1.8511000000000008E-9</c:v>
                </c:pt>
                <c:pt idx="155">
                  <c:v>-1.8386000000000009E-9</c:v>
                </c:pt>
                <c:pt idx="156">
                  <c:v>-1.8261000000000008E-9</c:v>
                </c:pt>
                <c:pt idx="157">
                  <c:v>-1.8136000000000009E-9</c:v>
                </c:pt>
                <c:pt idx="158">
                  <c:v>-1.8011000000000005E-9</c:v>
                </c:pt>
                <c:pt idx="159">
                  <c:v>-1.7886000000000008E-9</c:v>
                </c:pt>
                <c:pt idx="160">
                  <c:v>-1.7761000000000009E-9</c:v>
                </c:pt>
                <c:pt idx="161">
                  <c:v>-1.7636000000000008E-9</c:v>
                </c:pt>
                <c:pt idx="162">
                  <c:v>-1.7511000000000007E-9</c:v>
                </c:pt>
                <c:pt idx="163">
                  <c:v>-1.7386000000000008E-9</c:v>
                </c:pt>
                <c:pt idx="164">
                  <c:v>-1.7261000000000009E-9</c:v>
                </c:pt>
                <c:pt idx="165">
                  <c:v>-1.7136000000000006E-9</c:v>
                </c:pt>
                <c:pt idx="166">
                  <c:v>-1.7011000000000007E-9</c:v>
                </c:pt>
                <c:pt idx="167">
                  <c:v>-1.6886000000000008E-9</c:v>
                </c:pt>
                <c:pt idx="168">
                  <c:v>-1.6761000000000011E-9</c:v>
                </c:pt>
                <c:pt idx="169">
                  <c:v>-1.6636000000000005E-9</c:v>
                </c:pt>
                <c:pt idx="170">
                  <c:v>-1.6511000000000008E-9</c:v>
                </c:pt>
                <c:pt idx="171">
                  <c:v>-1.6386000000000007E-9</c:v>
                </c:pt>
                <c:pt idx="172">
                  <c:v>-1.6261000000000008E-9</c:v>
                </c:pt>
                <c:pt idx="173">
                  <c:v>-1.6136000000000007E-9</c:v>
                </c:pt>
                <c:pt idx="174">
                  <c:v>-1.6011000000000008E-9</c:v>
                </c:pt>
                <c:pt idx="175">
                  <c:v>-1.5886000000000009E-9</c:v>
                </c:pt>
                <c:pt idx="176">
                  <c:v>-1.5761000000000008E-9</c:v>
                </c:pt>
                <c:pt idx="177">
                  <c:v>-1.5636000000000007E-9</c:v>
                </c:pt>
                <c:pt idx="178">
                  <c:v>-1.5511000000000006E-9</c:v>
                </c:pt>
                <c:pt idx="179">
                  <c:v>-1.5386000000000007E-9</c:v>
                </c:pt>
                <c:pt idx="180">
                  <c:v>-1.5261000000000006E-9</c:v>
                </c:pt>
                <c:pt idx="181">
                  <c:v>-1.5136000000000006E-9</c:v>
                </c:pt>
                <c:pt idx="182">
                  <c:v>-1.5011000000000003E-9</c:v>
                </c:pt>
                <c:pt idx="183">
                  <c:v>-1.4886000000000006E-9</c:v>
                </c:pt>
                <c:pt idx="184">
                  <c:v>-1.4761000000000005E-9</c:v>
                </c:pt>
                <c:pt idx="185">
                  <c:v>-1.4636000000000006E-9</c:v>
                </c:pt>
                <c:pt idx="186">
                  <c:v>-1.4511000000000005E-9</c:v>
                </c:pt>
                <c:pt idx="187">
                  <c:v>-1.4386000000000006E-9</c:v>
                </c:pt>
                <c:pt idx="188">
                  <c:v>-1.4261000000000007E-9</c:v>
                </c:pt>
                <c:pt idx="189">
                  <c:v>-1.4136000000000004E-9</c:v>
                </c:pt>
                <c:pt idx="190">
                  <c:v>-1.4011000000000005E-9</c:v>
                </c:pt>
                <c:pt idx="191">
                  <c:v>-1.3886000000000006E-9</c:v>
                </c:pt>
                <c:pt idx="192">
                  <c:v>-1.3761000000000009E-9</c:v>
                </c:pt>
                <c:pt idx="193">
                  <c:v>-1.3636000000000003E-9</c:v>
                </c:pt>
                <c:pt idx="194">
                  <c:v>-1.3511000000000006E-9</c:v>
                </c:pt>
                <c:pt idx="195">
                  <c:v>-1.3386000000000005E-9</c:v>
                </c:pt>
                <c:pt idx="196">
                  <c:v>-1.3261000000000006E-9</c:v>
                </c:pt>
                <c:pt idx="197">
                  <c:v>-1.3136000000000005E-9</c:v>
                </c:pt>
                <c:pt idx="198">
                  <c:v>-1.3011000000000006E-9</c:v>
                </c:pt>
                <c:pt idx="199">
                  <c:v>-1.2886000000000007E-9</c:v>
                </c:pt>
                <c:pt idx="200">
                  <c:v>-1.2761000000000006E-9</c:v>
                </c:pt>
                <c:pt idx="201">
                  <c:v>-1.2636000000000005E-9</c:v>
                </c:pt>
                <c:pt idx="202">
                  <c:v>-1.2511000000000004E-9</c:v>
                </c:pt>
                <c:pt idx="203">
                  <c:v>-1.2386000000000005E-9</c:v>
                </c:pt>
                <c:pt idx="204">
                  <c:v>-1.2261000000000003E-9</c:v>
                </c:pt>
                <c:pt idx="205">
                  <c:v>-1.2136000000000004E-9</c:v>
                </c:pt>
                <c:pt idx="206">
                  <c:v>-1.2011000000000001E-9</c:v>
                </c:pt>
                <c:pt idx="207">
                  <c:v>-1.1886000000000006E-9</c:v>
                </c:pt>
                <c:pt idx="208">
                  <c:v>-1.1761000000000005E-9</c:v>
                </c:pt>
                <c:pt idx="209">
                  <c:v>-1.1636000000000006E-9</c:v>
                </c:pt>
                <c:pt idx="210">
                  <c:v>-1.1511000000000005E-9</c:v>
                </c:pt>
                <c:pt idx="211">
                  <c:v>-1.1386000000000006E-9</c:v>
                </c:pt>
                <c:pt idx="212">
                  <c:v>-1.1261000000000007E-9</c:v>
                </c:pt>
                <c:pt idx="213">
                  <c:v>-1.1136000000000006E-9</c:v>
                </c:pt>
                <c:pt idx="214">
                  <c:v>-1.1011000000000005E-9</c:v>
                </c:pt>
                <c:pt idx="215">
                  <c:v>-1.0886000000000004E-9</c:v>
                </c:pt>
                <c:pt idx="216">
                  <c:v>-1.0761000000000007E-9</c:v>
                </c:pt>
                <c:pt idx="217">
                  <c:v>-1.0636000000000001E-9</c:v>
                </c:pt>
                <c:pt idx="218">
                  <c:v>-1.0511000000000004E-9</c:v>
                </c:pt>
                <c:pt idx="219">
                  <c:v>-1.0386000000000003E-9</c:v>
                </c:pt>
                <c:pt idx="220">
                  <c:v>-1.0261000000000006E-9</c:v>
                </c:pt>
                <c:pt idx="221">
                  <c:v>-1.0136000000000003E-9</c:v>
                </c:pt>
                <c:pt idx="222">
                  <c:v>-1.0011000000000004E-9</c:v>
                </c:pt>
                <c:pt idx="223">
                  <c:v>-9.886000000000007E-10</c:v>
                </c:pt>
                <c:pt idx="224">
                  <c:v>-9.7610000000000059E-10</c:v>
                </c:pt>
                <c:pt idx="225">
                  <c:v>-9.6360000000000048E-10</c:v>
                </c:pt>
                <c:pt idx="226">
                  <c:v>-9.5110000000000057E-10</c:v>
                </c:pt>
                <c:pt idx="227">
                  <c:v>-9.3860000000000067E-10</c:v>
                </c:pt>
                <c:pt idx="228">
                  <c:v>-9.2610000000000045E-10</c:v>
                </c:pt>
                <c:pt idx="229">
                  <c:v>-9.1360000000000044E-10</c:v>
                </c:pt>
                <c:pt idx="230">
                  <c:v>-9.0110000000000043E-10</c:v>
                </c:pt>
                <c:pt idx="231">
                  <c:v>-8.8860000000000063E-10</c:v>
                </c:pt>
                <c:pt idx="232">
                  <c:v>-8.7610000000000042E-10</c:v>
                </c:pt>
                <c:pt idx="233">
                  <c:v>-8.6360000000000041E-10</c:v>
                </c:pt>
                <c:pt idx="234">
                  <c:v>-8.5110000000000071E-10</c:v>
                </c:pt>
                <c:pt idx="235">
                  <c:v>-8.386000000000007E-10</c:v>
                </c:pt>
                <c:pt idx="236">
                  <c:v>-8.2610000000000059E-10</c:v>
                </c:pt>
                <c:pt idx="237">
                  <c:v>-8.1360000000000058E-10</c:v>
                </c:pt>
                <c:pt idx="238">
                  <c:v>-8.0110000000000057E-10</c:v>
                </c:pt>
                <c:pt idx="239">
                  <c:v>-7.8860000000000056E-10</c:v>
                </c:pt>
                <c:pt idx="240">
                  <c:v>-7.7610000000000045E-10</c:v>
                </c:pt>
                <c:pt idx="241">
                  <c:v>-7.6360000000000044E-10</c:v>
                </c:pt>
                <c:pt idx="242">
                  <c:v>-7.5110000000000044E-10</c:v>
                </c:pt>
                <c:pt idx="243">
                  <c:v>-7.3860000000000043E-10</c:v>
                </c:pt>
                <c:pt idx="244">
                  <c:v>-7.2610000000000042E-10</c:v>
                </c:pt>
                <c:pt idx="245">
                  <c:v>-7.1360000000000041E-10</c:v>
                </c:pt>
                <c:pt idx="246">
                  <c:v>-7.011000000000003E-10</c:v>
                </c:pt>
                <c:pt idx="247">
                  <c:v>-6.8860000000000029E-10</c:v>
                </c:pt>
                <c:pt idx="248">
                  <c:v>-6.7610000000000028E-10</c:v>
                </c:pt>
                <c:pt idx="249">
                  <c:v>-6.6360000000000027E-10</c:v>
                </c:pt>
                <c:pt idx="250">
                  <c:v>-6.5110000000000026E-10</c:v>
                </c:pt>
                <c:pt idx="251">
                  <c:v>-6.3860000000000046E-10</c:v>
                </c:pt>
                <c:pt idx="252">
                  <c:v>-6.2610000000000035E-10</c:v>
                </c:pt>
                <c:pt idx="253">
                  <c:v>-6.1360000000000034E-10</c:v>
                </c:pt>
                <c:pt idx="254">
                  <c:v>-6.0110000000000033E-10</c:v>
                </c:pt>
                <c:pt idx="255">
                  <c:v>-5.8860000000000032E-10</c:v>
                </c:pt>
                <c:pt idx="256">
                  <c:v>-5.7610000000000032E-10</c:v>
                </c:pt>
                <c:pt idx="257">
                  <c:v>-5.6360000000000031E-10</c:v>
                </c:pt>
                <c:pt idx="258">
                  <c:v>-5.511000000000002E-10</c:v>
                </c:pt>
                <c:pt idx="259">
                  <c:v>-5.3860000000000019E-10</c:v>
                </c:pt>
                <c:pt idx="260">
                  <c:v>-5.2610000000000018E-10</c:v>
                </c:pt>
                <c:pt idx="261">
                  <c:v>-5.1360000000000017E-10</c:v>
                </c:pt>
                <c:pt idx="262">
                  <c:v>-5.0110000000000016E-10</c:v>
                </c:pt>
                <c:pt idx="263">
                  <c:v>-4.8860000000000036E-10</c:v>
                </c:pt>
                <c:pt idx="264">
                  <c:v>-4.7610000000000025E-10</c:v>
                </c:pt>
                <c:pt idx="265">
                  <c:v>-4.6360000000000019E-10</c:v>
                </c:pt>
                <c:pt idx="266">
                  <c:v>-4.5110000000000028E-10</c:v>
                </c:pt>
                <c:pt idx="267">
                  <c:v>-4.3860000000000027E-10</c:v>
                </c:pt>
                <c:pt idx="268">
                  <c:v>-4.2610000000000027E-10</c:v>
                </c:pt>
                <c:pt idx="269">
                  <c:v>-4.1360000000000026E-10</c:v>
                </c:pt>
                <c:pt idx="270">
                  <c:v>-4.0110000000000015E-10</c:v>
                </c:pt>
                <c:pt idx="271">
                  <c:v>-3.8860000000000019E-10</c:v>
                </c:pt>
                <c:pt idx="272">
                  <c:v>-3.7610000000000023E-10</c:v>
                </c:pt>
                <c:pt idx="273">
                  <c:v>-3.6360000000000017E-10</c:v>
                </c:pt>
                <c:pt idx="274">
                  <c:v>-3.5110000000000016E-10</c:v>
                </c:pt>
                <c:pt idx="275">
                  <c:v>-3.3860000000000015E-10</c:v>
                </c:pt>
                <c:pt idx="276">
                  <c:v>-3.261000000000002E-10</c:v>
                </c:pt>
                <c:pt idx="277">
                  <c:v>-3.1360000000000014E-10</c:v>
                </c:pt>
                <c:pt idx="278">
                  <c:v>-3.0110000000000018E-10</c:v>
                </c:pt>
                <c:pt idx="279">
                  <c:v>-2.8860000000000012E-10</c:v>
                </c:pt>
                <c:pt idx="280">
                  <c:v>-2.7610000000000016E-10</c:v>
                </c:pt>
                <c:pt idx="281">
                  <c:v>-2.636000000000001E-10</c:v>
                </c:pt>
                <c:pt idx="282">
                  <c:v>-2.5110000000000009E-10</c:v>
                </c:pt>
                <c:pt idx="283">
                  <c:v>-2.3860000000000009E-10</c:v>
                </c:pt>
                <c:pt idx="284">
                  <c:v>-2.2610000000000013E-10</c:v>
                </c:pt>
                <c:pt idx="285">
                  <c:v>-2.1360000000000009E-10</c:v>
                </c:pt>
                <c:pt idx="286">
                  <c:v>-2.0110000000000009E-10</c:v>
                </c:pt>
                <c:pt idx="287">
                  <c:v>-1.8860000000000013E-10</c:v>
                </c:pt>
                <c:pt idx="288">
                  <c:v>-1.7610000000000007E-10</c:v>
                </c:pt>
                <c:pt idx="289">
                  <c:v>-1.6360000000000011E-10</c:v>
                </c:pt>
                <c:pt idx="290">
                  <c:v>-1.5110000000000008E-10</c:v>
                </c:pt>
                <c:pt idx="291">
                  <c:v>-1.3860000000000004E-10</c:v>
                </c:pt>
                <c:pt idx="292">
                  <c:v>-1.2610000000000006E-10</c:v>
                </c:pt>
                <c:pt idx="293">
                  <c:v>-1.1360000000000008E-10</c:v>
                </c:pt>
                <c:pt idx="294">
                  <c:v>-1.0110000000000004E-10</c:v>
                </c:pt>
                <c:pt idx="295">
                  <c:v>-8.8600000000000087E-11</c:v>
                </c:pt>
                <c:pt idx="296">
                  <c:v>-7.610000000000004E-11</c:v>
                </c:pt>
                <c:pt idx="297">
                  <c:v>-6.3600000000000044E-11</c:v>
                </c:pt>
                <c:pt idx="298">
                  <c:v>-5.1100000000000023E-11</c:v>
                </c:pt>
                <c:pt idx="299">
                  <c:v>-3.8600000000000021E-11</c:v>
                </c:pt>
                <c:pt idx="300">
                  <c:v>-2.6100000000000015E-11</c:v>
                </c:pt>
                <c:pt idx="301">
                  <c:v>-1.360000000000001E-11</c:v>
                </c:pt>
                <c:pt idx="302">
                  <c:v>-1.1000000000000008E-12</c:v>
                </c:pt>
                <c:pt idx="303">
                  <c:v>1.1400000000000009E-11</c:v>
                </c:pt>
                <c:pt idx="304">
                  <c:v>2.3900000000000012E-11</c:v>
                </c:pt>
                <c:pt idx="305">
                  <c:v>3.6400000000000018E-11</c:v>
                </c:pt>
                <c:pt idx="306">
                  <c:v>4.8900000000000026E-11</c:v>
                </c:pt>
                <c:pt idx="307">
                  <c:v>6.1400000000000028E-11</c:v>
                </c:pt>
                <c:pt idx="308">
                  <c:v>7.3900000000000037E-11</c:v>
                </c:pt>
                <c:pt idx="309">
                  <c:v>8.6400000000000058E-11</c:v>
                </c:pt>
                <c:pt idx="310">
                  <c:v>9.8900000000000067E-11</c:v>
                </c:pt>
                <c:pt idx="311">
                  <c:v>1.1140000000000008E-10</c:v>
                </c:pt>
                <c:pt idx="312">
                  <c:v>1.2390000000000006E-10</c:v>
                </c:pt>
                <c:pt idx="313">
                  <c:v>1.3640000000000004E-10</c:v>
                </c:pt>
                <c:pt idx="314">
                  <c:v>1.4890000000000008E-10</c:v>
                </c:pt>
                <c:pt idx="315">
                  <c:v>1.6140000000000011E-10</c:v>
                </c:pt>
                <c:pt idx="316">
                  <c:v>1.7390000000000007E-10</c:v>
                </c:pt>
                <c:pt idx="317">
                  <c:v>1.864000000000001E-10</c:v>
                </c:pt>
                <c:pt idx="318">
                  <c:v>1.9890000000000011E-10</c:v>
                </c:pt>
                <c:pt idx="319">
                  <c:v>2.1140000000000012E-10</c:v>
                </c:pt>
                <c:pt idx="320">
                  <c:v>2.239000000000001E-10</c:v>
                </c:pt>
                <c:pt idx="321">
                  <c:v>2.3640000000000013E-10</c:v>
                </c:pt>
                <c:pt idx="322">
                  <c:v>2.4890000000000014E-10</c:v>
                </c:pt>
                <c:pt idx="323">
                  <c:v>2.6140000000000015E-10</c:v>
                </c:pt>
                <c:pt idx="324">
                  <c:v>2.7390000000000016E-10</c:v>
                </c:pt>
                <c:pt idx="325">
                  <c:v>2.8640000000000017E-10</c:v>
                </c:pt>
                <c:pt idx="326">
                  <c:v>2.9890000000000018E-10</c:v>
                </c:pt>
                <c:pt idx="327">
                  <c:v>3.1140000000000019E-10</c:v>
                </c:pt>
                <c:pt idx="328">
                  <c:v>3.2390000000000014E-10</c:v>
                </c:pt>
                <c:pt idx="329">
                  <c:v>3.3640000000000015E-10</c:v>
                </c:pt>
                <c:pt idx="330">
                  <c:v>3.4890000000000016E-10</c:v>
                </c:pt>
                <c:pt idx="331">
                  <c:v>3.6140000000000017E-10</c:v>
                </c:pt>
                <c:pt idx="332">
                  <c:v>3.7390000000000018E-10</c:v>
                </c:pt>
                <c:pt idx="333">
                  <c:v>3.8640000000000019E-10</c:v>
                </c:pt>
                <c:pt idx="334">
                  <c:v>3.9890000000000019E-10</c:v>
                </c:pt>
                <c:pt idx="335">
                  <c:v>4.1140000000000015E-10</c:v>
                </c:pt>
                <c:pt idx="336">
                  <c:v>4.2390000000000031E-10</c:v>
                </c:pt>
                <c:pt idx="337">
                  <c:v>4.3640000000000012E-10</c:v>
                </c:pt>
                <c:pt idx="338">
                  <c:v>4.4890000000000033E-10</c:v>
                </c:pt>
                <c:pt idx="339">
                  <c:v>4.6140000000000013E-10</c:v>
                </c:pt>
                <c:pt idx="340">
                  <c:v>4.739000000000003E-10</c:v>
                </c:pt>
                <c:pt idx="341">
                  <c:v>4.864000000000002E-10</c:v>
                </c:pt>
                <c:pt idx="342">
                  <c:v>4.9890000000000031E-10</c:v>
                </c:pt>
                <c:pt idx="343">
                  <c:v>5.1140000000000022E-10</c:v>
                </c:pt>
                <c:pt idx="344">
                  <c:v>5.2390000000000033E-10</c:v>
                </c:pt>
                <c:pt idx="345">
                  <c:v>5.3640000000000024E-10</c:v>
                </c:pt>
                <c:pt idx="346">
                  <c:v>5.4890000000000035E-10</c:v>
                </c:pt>
                <c:pt idx="347">
                  <c:v>5.6140000000000025E-10</c:v>
                </c:pt>
                <c:pt idx="348">
                  <c:v>5.7390000000000026E-10</c:v>
                </c:pt>
                <c:pt idx="349">
                  <c:v>5.8640000000000027E-10</c:v>
                </c:pt>
                <c:pt idx="350">
                  <c:v>5.9890000000000028E-10</c:v>
                </c:pt>
                <c:pt idx="351">
                  <c:v>6.1140000000000029E-10</c:v>
                </c:pt>
                <c:pt idx="352">
                  <c:v>6.239000000000003E-10</c:v>
                </c:pt>
                <c:pt idx="353">
                  <c:v>6.364000000000002E-10</c:v>
                </c:pt>
                <c:pt idx="354">
                  <c:v>6.4890000000000042E-10</c:v>
                </c:pt>
                <c:pt idx="355">
                  <c:v>6.6140000000000022E-10</c:v>
                </c:pt>
                <c:pt idx="356">
                  <c:v>6.7390000000000043E-10</c:v>
                </c:pt>
                <c:pt idx="357">
                  <c:v>6.8640000000000024E-10</c:v>
                </c:pt>
                <c:pt idx="358">
                  <c:v>6.9890000000000045E-10</c:v>
                </c:pt>
                <c:pt idx="359">
                  <c:v>7.1140000000000036E-10</c:v>
                </c:pt>
                <c:pt idx="360">
                  <c:v>7.2390000000000036E-10</c:v>
                </c:pt>
                <c:pt idx="361">
                  <c:v>7.3640000000000027E-10</c:v>
                </c:pt>
                <c:pt idx="362">
                  <c:v>7.4890000000000038E-10</c:v>
                </c:pt>
                <c:pt idx="363">
                  <c:v>7.6140000000000029E-10</c:v>
                </c:pt>
                <c:pt idx="364">
                  <c:v>7.739000000000004E-10</c:v>
                </c:pt>
                <c:pt idx="365">
                  <c:v>7.864000000000003E-10</c:v>
                </c:pt>
                <c:pt idx="366">
                  <c:v>7.9890000000000052E-10</c:v>
                </c:pt>
                <c:pt idx="367">
                  <c:v>8.1140000000000032E-10</c:v>
                </c:pt>
                <c:pt idx="368">
                  <c:v>8.2390000000000033E-10</c:v>
                </c:pt>
                <c:pt idx="369">
                  <c:v>8.3640000000000054E-10</c:v>
                </c:pt>
                <c:pt idx="370">
                  <c:v>8.4890000000000055E-10</c:v>
                </c:pt>
                <c:pt idx="371">
                  <c:v>8.6140000000000035E-10</c:v>
                </c:pt>
                <c:pt idx="372">
                  <c:v>8.7390000000000036E-10</c:v>
                </c:pt>
                <c:pt idx="373">
                  <c:v>8.8640000000000079E-10</c:v>
                </c:pt>
                <c:pt idx="374">
                  <c:v>8.9890000000000059E-10</c:v>
                </c:pt>
                <c:pt idx="375">
                  <c:v>9.114000000000006E-10</c:v>
                </c:pt>
                <c:pt idx="376">
                  <c:v>9.239000000000004E-10</c:v>
                </c:pt>
                <c:pt idx="377">
                  <c:v>9.3640000000000103E-10</c:v>
                </c:pt>
                <c:pt idx="378">
                  <c:v>9.4890000000000052E-10</c:v>
                </c:pt>
                <c:pt idx="379">
                  <c:v>9.6140000000000042E-10</c:v>
                </c:pt>
                <c:pt idx="380">
                  <c:v>9.7390000000000053E-10</c:v>
                </c:pt>
                <c:pt idx="381">
                  <c:v>9.8640000000000065E-10</c:v>
                </c:pt>
                <c:pt idx="382">
                  <c:v>9.9890000000000055E-10</c:v>
                </c:pt>
                <c:pt idx="383">
                  <c:v>1.0114000000000005E-9</c:v>
                </c:pt>
                <c:pt idx="384">
                  <c:v>1.0239000000000002E-9</c:v>
                </c:pt>
                <c:pt idx="385">
                  <c:v>1.0364000000000005E-9</c:v>
                </c:pt>
                <c:pt idx="386">
                  <c:v>1.0489000000000004E-9</c:v>
                </c:pt>
                <c:pt idx="387">
                  <c:v>1.0614000000000005E-9</c:v>
                </c:pt>
                <c:pt idx="388">
                  <c:v>1.0739000000000004E-9</c:v>
                </c:pt>
                <c:pt idx="389">
                  <c:v>1.0864000000000005E-9</c:v>
                </c:pt>
                <c:pt idx="390">
                  <c:v>1.0989000000000006E-9</c:v>
                </c:pt>
                <c:pt idx="391">
                  <c:v>1.1114000000000003E-9</c:v>
                </c:pt>
                <c:pt idx="392">
                  <c:v>1.1239000000000004E-9</c:v>
                </c:pt>
                <c:pt idx="393">
                  <c:v>1.1364000000000003E-9</c:v>
                </c:pt>
                <c:pt idx="394">
                  <c:v>1.1489000000000007E-9</c:v>
                </c:pt>
                <c:pt idx="395">
                  <c:v>1.1614000000000004E-9</c:v>
                </c:pt>
                <c:pt idx="396">
                  <c:v>1.1739000000000005E-9</c:v>
                </c:pt>
                <c:pt idx="397">
                  <c:v>1.1864000000000008E-9</c:v>
                </c:pt>
                <c:pt idx="398">
                  <c:v>1.1989000000000007E-9</c:v>
                </c:pt>
                <c:pt idx="399">
                  <c:v>1.2114000000000004E-9</c:v>
                </c:pt>
                <c:pt idx="400">
                  <c:v>1.2239000000000003E-9</c:v>
                </c:pt>
              </c:numCache>
            </c:numRef>
          </c:xVal>
          <c:yVal>
            <c:numRef>
              <c:f>'C:\Users\Lu\Fast Timing\07082012\4mm^2\ZVA&amp;AM\1750V\[T7081.csv]T7081'!$C$100:$C$500</c:f>
              <c:numCache>
                <c:formatCode>General</c:formatCode>
                <c:ptCount val="401"/>
                <c:pt idx="0">
                  <c:v>-4.9600000000000009E-3</c:v>
                </c:pt>
                <c:pt idx="1">
                  <c:v>-5.2200000000000007E-3</c:v>
                </c:pt>
                <c:pt idx="2">
                  <c:v>-5.3800000000000011E-3</c:v>
                </c:pt>
                <c:pt idx="3">
                  <c:v>-5.5900000000000012E-3</c:v>
                </c:pt>
                <c:pt idx="4">
                  <c:v>-5.6900000000000006E-3</c:v>
                </c:pt>
                <c:pt idx="5">
                  <c:v>-5.8000000000000005E-3</c:v>
                </c:pt>
                <c:pt idx="6">
                  <c:v>-5.850000000000001E-3</c:v>
                </c:pt>
                <c:pt idx="7">
                  <c:v>-5.7500000000000008E-3</c:v>
                </c:pt>
                <c:pt idx="8">
                  <c:v>-5.5900000000000012E-3</c:v>
                </c:pt>
                <c:pt idx="9">
                  <c:v>-5.5900000000000012E-3</c:v>
                </c:pt>
                <c:pt idx="10">
                  <c:v>-5.2700000000000012E-3</c:v>
                </c:pt>
                <c:pt idx="11">
                  <c:v>-4.9600000000000009E-3</c:v>
                </c:pt>
                <c:pt idx="12">
                  <c:v>-4.6900000000000006E-3</c:v>
                </c:pt>
                <c:pt idx="13">
                  <c:v>-4.3200000000000001E-3</c:v>
                </c:pt>
                <c:pt idx="14">
                  <c:v>-3.9600000000000008E-3</c:v>
                </c:pt>
                <c:pt idx="15">
                  <c:v>-3.5900000000000003E-3</c:v>
                </c:pt>
                <c:pt idx="16">
                  <c:v>-2.9500000000000004E-3</c:v>
                </c:pt>
                <c:pt idx="17">
                  <c:v>-2.5900000000000003E-3</c:v>
                </c:pt>
                <c:pt idx="18">
                  <c:v>-2.1100000000000003E-3</c:v>
                </c:pt>
                <c:pt idx="19">
                  <c:v>-1.4800000000000002E-3</c:v>
                </c:pt>
                <c:pt idx="20">
                  <c:v>-9.5000000000000021E-4</c:v>
                </c:pt>
                <c:pt idx="21">
                  <c:v>-5.3000000000000009E-4</c:v>
                </c:pt>
                <c:pt idx="22">
                  <c:v>-6.0000000000000015E-5</c:v>
                </c:pt>
                <c:pt idx="23">
                  <c:v>5.2000000000000006E-4</c:v>
                </c:pt>
                <c:pt idx="24">
                  <c:v>9.4000000000000041E-4</c:v>
                </c:pt>
                <c:pt idx="25">
                  <c:v>1.4700000000000002E-3</c:v>
                </c:pt>
                <c:pt idx="26">
                  <c:v>1.8400000000000005E-3</c:v>
                </c:pt>
                <c:pt idx="27">
                  <c:v>2.31E-3</c:v>
                </c:pt>
                <c:pt idx="28">
                  <c:v>2.6300000000000004E-3</c:v>
                </c:pt>
                <c:pt idx="29">
                  <c:v>2.9500000000000004E-3</c:v>
                </c:pt>
                <c:pt idx="30">
                  <c:v>3.1600000000000005E-3</c:v>
                </c:pt>
                <c:pt idx="31">
                  <c:v>3.4199999999999999E-3</c:v>
                </c:pt>
                <c:pt idx="32">
                  <c:v>3.5800000000000003E-3</c:v>
                </c:pt>
                <c:pt idx="33">
                  <c:v>3.680000000000001E-3</c:v>
                </c:pt>
                <c:pt idx="34">
                  <c:v>3.8400000000000005E-3</c:v>
                </c:pt>
                <c:pt idx="35">
                  <c:v>3.9500000000000013E-3</c:v>
                </c:pt>
                <c:pt idx="36">
                  <c:v>3.9500000000000013E-3</c:v>
                </c:pt>
                <c:pt idx="37">
                  <c:v>3.9500000000000013E-3</c:v>
                </c:pt>
                <c:pt idx="38">
                  <c:v>3.8400000000000005E-3</c:v>
                </c:pt>
                <c:pt idx="39">
                  <c:v>3.7400000000000003E-3</c:v>
                </c:pt>
                <c:pt idx="40">
                  <c:v>3.680000000000001E-3</c:v>
                </c:pt>
                <c:pt idx="41">
                  <c:v>3.680000000000001E-3</c:v>
                </c:pt>
                <c:pt idx="42">
                  <c:v>3.4700000000000004E-3</c:v>
                </c:pt>
                <c:pt idx="43">
                  <c:v>3.3700000000000002E-3</c:v>
                </c:pt>
                <c:pt idx="44">
                  <c:v>3.2600000000000003E-3</c:v>
                </c:pt>
                <c:pt idx="45">
                  <c:v>3.1100000000000004E-3</c:v>
                </c:pt>
                <c:pt idx="46">
                  <c:v>2.9500000000000004E-3</c:v>
                </c:pt>
                <c:pt idx="47">
                  <c:v>2.7900000000000004E-3</c:v>
                </c:pt>
                <c:pt idx="48">
                  <c:v>2.47E-3</c:v>
                </c:pt>
                <c:pt idx="49">
                  <c:v>2.31E-3</c:v>
                </c:pt>
                <c:pt idx="50">
                  <c:v>2.1600000000000005E-3</c:v>
                </c:pt>
                <c:pt idx="51">
                  <c:v>1.8400000000000005E-3</c:v>
                </c:pt>
                <c:pt idx="52">
                  <c:v>1.6800000000000005E-3</c:v>
                </c:pt>
                <c:pt idx="53">
                  <c:v>1.5200000000000003E-3</c:v>
                </c:pt>
                <c:pt idx="54">
                  <c:v>1.3100000000000002E-3</c:v>
                </c:pt>
                <c:pt idx="55">
                  <c:v>1.2099999999999997E-3</c:v>
                </c:pt>
                <c:pt idx="56">
                  <c:v>1.0499999999999997E-3</c:v>
                </c:pt>
                <c:pt idx="57">
                  <c:v>8.9000000000000038E-4</c:v>
                </c:pt>
                <c:pt idx="58">
                  <c:v>7.9000000000000023E-4</c:v>
                </c:pt>
                <c:pt idx="59">
                  <c:v>7.3000000000000018E-4</c:v>
                </c:pt>
                <c:pt idx="60">
                  <c:v>7.3000000000000018E-4</c:v>
                </c:pt>
                <c:pt idx="61">
                  <c:v>6.8000000000000027E-4</c:v>
                </c:pt>
                <c:pt idx="62">
                  <c:v>6.3000000000000013E-4</c:v>
                </c:pt>
                <c:pt idx="63">
                  <c:v>6.3000000000000013E-4</c:v>
                </c:pt>
                <c:pt idx="64">
                  <c:v>6.8000000000000027E-4</c:v>
                </c:pt>
                <c:pt idx="65">
                  <c:v>5.2000000000000006E-4</c:v>
                </c:pt>
                <c:pt idx="66">
                  <c:v>5.2000000000000006E-4</c:v>
                </c:pt>
                <c:pt idx="67">
                  <c:v>4.7000000000000004E-4</c:v>
                </c:pt>
                <c:pt idx="68">
                  <c:v>5.8000000000000011E-4</c:v>
                </c:pt>
                <c:pt idx="69">
                  <c:v>6.8000000000000027E-4</c:v>
                </c:pt>
                <c:pt idx="70">
                  <c:v>6.8000000000000027E-4</c:v>
                </c:pt>
                <c:pt idx="71">
                  <c:v>8.4000000000000025E-4</c:v>
                </c:pt>
                <c:pt idx="72">
                  <c:v>8.9000000000000038E-4</c:v>
                </c:pt>
                <c:pt idx="73">
                  <c:v>1.0499999999999997E-3</c:v>
                </c:pt>
                <c:pt idx="74">
                  <c:v>1.1600000000000004E-3</c:v>
                </c:pt>
                <c:pt idx="75">
                  <c:v>1.3100000000000002E-3</c:v>
                </c:pt>
                <c:pt idx="76">
                  <c:v>1.3699999999999999E-3</c:v>
                </c:pt>
                <c:pt idx="77">
                  <c:v>1.4700000000000002E-3</c:v>
                </c:pt>
                <c:pt idx="78">
                  <c:v>1.5800000000000002E-3</c:v>
                </c:pt>
                <c:pt idx="79">
                  <c:v>1.7899999999999999E-3</c:v>
                </c:pt>
                <c:pt idx="80">
                  <c:v>2.0000000000000005E-3</c:v>
                </c:pt>
                <c:pt idx="81">
                  <c:v>2.1600000000000005E-3</c:v>
                </c:pt>
                <c:pt idx="82">
                  <c:v>2.31E-3</c:v>
                </c:pt>
                <c:pt idx="83">
                  <c:v>2.47E-3</c:v>
                </c:pt>
                <c:pt idx="84">
                  <c:v>2.5800000000000003E-3</c:v>
                </c:pt>
                <c:pt idx="85">
                  <c:v>2.7900000000000004E-3</c:v>
                </c:pt>
                <c:pt idx="86">
                  <c:v>2.8900000000000002E-3</c:v>
                </c:pt>
                <c:pt idx="87">
                  <c:v>3.1100000000000004E-3</c:v>
                </c:pt>
                <c:pt idx="88">
                  <c:v>3.1600000000000005E-3</c:v>
                </c:pt>
                <c:pt idx="89">
                  <c:v>3.4700000000000004E-3</c:v>
                </c:pt>
                <c:pt idx="90">
                  <c:v>3.5300000000000006E-3</c:v>
                </c:pt>
                <c:pt idx="91">
                  <c:v>3.7400000000000003E-3</c:v>
                </c:pt>
                <c:pt idx="92">
                  <c:v>3.8400000000000005E-3</c:v>
                </c:pt>
                <c:pt idx="93">
                  <c:v>3.9500000000000013E-3</c:v>
                </c:pt>
                <c:pt idx="94">
                  <c:v>4.1099999999999999E-3</c:v>
                </c:pt>
                <c:pt idx="95">
                  <c:v>4.4200000000000003E-3</c:v>
                </c:pt>
                <c:pt idx="96">
                  <c:v>4.6900000000000006E-3</c:v>
                </c:pt>
                <c:pt idx="97">
                  <c:v>4.9500000000000013E-3</c:v>
                </c:pt>
                <c:pt idx="98">
                  <c:v>5.2700000000000012E-3</c:v>
                </c:pt>
                <c:pt idx="99">
                  <c:v>5.6299999999999996E-3</c:v>
                </c:pt>
                <c:pt idx="100">
                  <c:v>5.850000000000001E-3</c:v>
                </c:pt>
                <c:pt idx="101">
                  <c:v>6.1600000000000005E-3</c:v>
                </c:pt>
                <c:pt idx="102">
                  <c:v>6.5800000000000008E-3</c:v>
                </c:pt>
                <c:pt idx="103">
                  <c:v>6.8500000000000011E-3</c:v>
                </c:pt>
                <c:pt idx="104">
                  <c:v>7.2700000000000013E-3</c:v>
                </c:pt>
                <c:pt idx="105">
                  <c:v>7.5800000000000017E-3</c:v>
                </c:pt>
                <c:pt idx="106">
                  <c:v>8.0100000000000032E-3</c:v>
                </c:pt>
                <c:pt idx="107">
                  <c:v>8.3700000000000024E-3</c:v>
                </c:pt>
                <c:pt idx="108">
                  <c:v>8.6900000000000033E-3</c:v>
                </c:pt>
                <c:pt idx="109">
                  <c:v>9.0600000000000021E-3</c:v>
                </c:pt>
                <c:pt idx="110">
                  <c:v>9.590000000000003E-3</c:v>
                </c:pt>
                <c:pt idx="111">
                  <c:v>1.001E-2</c:v>
                </c:pt>
                <c:pt idx="112">
                  <c:v>1.059E-2</c:v>
                </c:pt>
                <c:pt idx="113">
                  <c:v>1.1169999999999999E-2</c:v>
                </c:pt>
                <c:pt idx="114">
                  <c:v>1.1639999999999998E-2</c:v>
                </c:pt>
                <c:pt idx="115">
                  <c:v>1.227E-2</c:v>
                </c:pt>
                <c:pt idx="116">
                  <c:v>1.2749999999999997E-2</c:v>
                </c:pt>
                <c:pt idx="117">
                  <c:v>1.3220000000000003E-2</c:v>
                </c:pt>
                <c:pt idx="118">
                  <c:v>1.3700000000000002E-2</c:v>
                </c:pt>
                <c:pt idx="119">
                  <c:v>1.4069999999999997E-2</c:v>
                </c:pt>
                <c:pt idx="120">
                  <c:v>1.4590000000000001E-2</c:v>
                </c:pt>
                <c:pt idx="121">
                  <c:v>1.4860000000000002E-2</c:v>
                </c:pt>
                <c:pt idx="122">
                  <c:v>1.5219999999999997E-2</c:v>
                </c:pt>
                <c:pt idx="123">
                  <c:v>1.549E-2</c:v>
                </c:pt>
                <c:pt idx="124">
                  <c:v>1.5699999999999999E-2</c:v>
                </c:pt>
                <c:pt idx="125">
                  <c:v>1.5800000000000005E-2</c:v>
                </c:pt>
                <c:pt idx="126">
                  <c:v>1.5859999999999999E-2</c:v>
                </c:pt>
                <c:pt idx="127">
                  <c:v>1.5959999999999998E-2</c:v>
                </c:pt>
                <c:pt idx="128">
                  <c:v>1.5959999999999998E-2</c:v>
                </c:pt>
                <c:pt idx="129">
                  <c:v>1.5910000000000001E-2</c:v>
                </c:pt>
                <c:pt idx="130">
                  <c:v>1.5650000000000001E-2</c:v>
                </c:pt>
                <c:pt idx="131">
                  <c:v>1.5380000000000001E-2</c:v>
                </c:pt>
                <c:pt idx="132">
                  <c:v>1.4959999999999998E-2</c:v>
                </c:pt>
                <c:pt idx="133">
                  <c:v>1.438E-2</c:v>
                </c:pt>
                <c:pt idx="134">
                  <c:v>1.3700000000000002E-2</c:v>
                </c:pt>
                <c:pt idx="135">
                  <c:v>1.285E-2</c:v>
                </c:pt>
                <c:pt idx="136">
                  <c:v>1.1960000000000004E-2</c:v>
                </c:pt>
                <c:pt idx="137">
                  <c:v>1.0900000000000002E-2</c:v>
                </c:pt>
                <c:pt idx="138">
                  <c:v>9.6400000000000027E-3</c:v>
                </c:pt>
                <c:pt idx="139">
                  <c:v>8.2200000000000033E-3</c:v>
                </c:pt>
                <c:pt idx="140">
                  <c:v>6.6900000000000006E-3</c:v>
                </c:pt>
                <c:pt idx="141">
                  <c:v>4.8400000000000006E-3</c:v>
                </c:pt>
                <c:pt idx="142">
                  <c:v>3.0000000000000005E-3</c:v>
                </c:pt>
                <c:pt idx="143">
                  <c:v>8.4000000000000025E-4</c:v>
                </c:pt>
                <c:pt idx="144">
                  <c:v>-1.4800000000000002E-3</c:v>
                </c:pt>
                <c:pt idx="145">
                  <c:v>-3.9600000000000008E-3</c:v>
                </c:pt>
                <c:pt idx="146">
                  <c:v>-6.490000000000001E-3</c:v>
                </c:pt>
                <c:pt idx="147">
                  <c:v>-9.2300000000000004E-3</c:v>
                </c:pt>
                <c:pt idx="148">
                  <c:v>-1.2120000000000001E-2</c:v>
                </c:pt>
                <c:pt idx="149">
                  <c:v>-1.5180000000000003E-2</c:v>
                </c:pt>
                <c:pt idx="150">
                  <c:v>-1.8290000000000001E-2</c:v>
                </c:pt>
                <c:pt idx="151">
                  <c:v>-2.1610000000000004E-2</c:v>
                </c:pt>
                <c:pt idx="152">
                  <c:v>-2.477E-2</c:v>
                </c:pt>
                <c:pt idx="153">
                  <c:v>-2.8250000000000001E-2</c:v>
                </c:pt>
                <c:pt idx="154">
                  <c:v>-3.1670000000000004E-2</c:v>
                </c:pt>
                <c:pt idx="155">
                  <c:v>-3.5150000000000001E-2</c:v>
                </c:pt>
                <c:pt idx="156">
                  <c:v>-3.857E-2</c:v>
                </c:pt>
                <c:pt idx="157">
                  <c:v>-4.2049999999999997E-2</c:v>
                </c:pt>
                <c:pt idx="158">
                  <c:v>-4.5580000000000002E-2</c:v>
                </c:pt>
                <c:pt idx="159">
                  <c:v>-4.9110000000000008E-2</c:v>
                </c:pt>
                <c:pt idx="160">
                  <c:v>-5.2540000000000003E-2</c:v>
                </c:pt>
                <c:pt idx="161">
                  <c:v>-5.5750000000000008E-2</c:v>
                </c:pt>
                <c:pt idx="162">
                  <c:v>-5.8970000000000002E-2</c:v>
                </c:pt>
                <c:pt idx="163">
                  <c:v>-6.2020000000000006E-2</c:v>
                </c:pt>
                <c:pt idx="164">
                  <c:v>-6.4870000000000011E-2</c:v>
                </c:pt>
                <c:pt idx="165">
                  <c:v>-6.7559999999999995E-2</c:v>
                </c:pt>
                <c:pt idx="166">
                  <c:v>-7.0029999999999995E-2</c:v>
                </c:pt>
                <c:pt idx="167">
                  <c:v>-7.2300000000000017E-2</c:v>
                </c:pt>
                <c:pt idx="168">
                  <c:v>-7.4249999999999997E-2</c:v>
                </c:pt>
                <c:pt idx="169">
                  <c:v>-7.5880000000000003E-2</c:v>
                </c:pt>
                <c:pt idx="170">
                  <c:v>-7.741000000000002E-2</c:v>
                </c:pt>
                <c:pt idx="171">
                  <c:v>-7.8460000000000016E-2</c:v>
                </c:pt>
                <c:pt idx="172">
                  <c:v>-7.9310000000000033E-2</c:v>
                </c:pt>
                <c:pt idx="173">
                  <c:v>-7.9830000000000012E-2</c:v>
                </c:pt>
                <c:pt idx="174">
                  <c:v>-8.004E-2</c:v>
                </c:pt>
                <c:pt idx="175">
                  <c:v>-8.0150000000000027E-2</c:v>
                </c:pt>
                <c:pt idx="176">
                  <c:v>-7.9780000000000018E-2</c:v>
                </c:pt>
                <c:pt idx="177">
                  <c:v>-7.9250000000000001E-2</c:v>
                </c:pt>
                <c:pt idx="178">
                  <c:v>-7.8409999999999994E-2</c:v>
                </c:pt>
                <c:pt idx="179">
                  <c:v>-7.7299999999999994E-2</c:v>
                </c:pt>
                <c:pt idx="180">
                  <c:v>-7.5829999999999995E-2</c:v>
                </c:pt>
                <c:pt idx="181">
                  <c:v>-7.3980000000000004E-2</c:v>
                </c:pt>
                <c:pt idx="182">
                  <c:v>-7.1980000000000002E-2</c:v>
                </c:pt>
                <c:pt idx="183">
                  <c:v>-6.9720000000000018E-2</c:v>
                </c:pt>
                <c:pt idx="184">
                  <c:v>-6.7190000000000014E-2</c:v>
                </c:pt>
                <c:pt idx="185">
                  <c:v>-6.4290000000000014E-2</c:v>
                </c:pt>
                <c:pt idx="186">
                  <c:v>-6.1390000000000007E-2</c:v>
                </c:pt>
                <c:pt idx="187">
                  <c:v>-5.8070000000000004E-2</c:v>
                </c:pt>
                <c:pt idx="188">
                  <c:v>-5.4700000000000006E-2</c:v>
                </c:pt>
                <c:pt idx="189">
                  <c:v>-5.1010000000000007E-2</c:v>
                </c:pt>
                <c:pt idx="190">
                  <c:v>-4.7160000000000007E-2</c:v>
                </c:pt>
                <c:pt idx="191">
                  <c:v>-4.326E-2</c:v>
                </c:pt>
                <c:pt idx="192">
                  <c:v>-3.9149999999999997E-2</c:v>
                </c:pt>
                <c:pt idx="193">
                  <c:v>-3.5040000000000002E-2</c:v>
                </c:pt>
                <c:pt idx="194">
                  <c:v>-3.0570000000000003E-2</c:v>
                </c:pt>
                <c:pt idx="195">
                  <c:v>-2.6090000000000002E-2</c:v>
                </c:pt>
                <c:pt idx="196">
                  <c:v>-2.1450000000000004E-2</c:v>
                </c:pt>
                <c:pt idx="197">
                  <c:v>-1.6920000000000004E-2</c:v>
                </c:pt>
                <c:pt idx="198">
                  <c:v>-1.2019999999999996E-2</c:v>
                </c:pt>
                <c:pt idx="199">
                  <c:v>-7.2800000000000017E-3</c:v>
                </c:pt>
                <c:pt idx="200">
                  <c:v>-2.32E-3</c:v>
                </c:pt>
                <c:pt idx="201">
                  <c:v>2.5300000000000001E-3</c:v>
                </c:pt>
                <c:pt idx="202">
                  <c:v>7.640000000000001E-3</c:v>
                </c:pt>
                <c:pt idx="203">
                  <c:v>1.2540000000000001E-2</c:v>
                </c:pt>
                <c:pt idx="204">
                  <c:v>1.7600000000000001E-2</c:v>
                </c:pt>
                <c:pt idx="205">
                  <c:v>2.2650000000000003E-2</c:v>
                </c:pt>
                <c:pt idx="206">
                  <c:v>2.7770000000000003E-2</c:v>
                </c:pt>
                <c:pt idx="207">
                  <c:v>3.2719999999999999E-2</c:v>
                </c:pt>
                <c:pt idx="208">
                  <c:v>3.7720000000000004E-2</c:v>
                </c:pt>
                <c:pt idx="209">
                  <c:v>4.2779999999999999E-2</c:v>
                </c:pt>
                <c:pt idx="210">
                  <c:v>4.7740000000000005E-2</c:v>
                </c:pt>
                <c:pt idx="211">
                  <c:v>5.2639999999999999E-2</c:v>
                </c:pt>
                <c:pt idx="212">
                  <c:v>5.7540000000000001E-2</c:v>
                </c:pt>
                <c:pt idx="213">
                  <c:v>6.2170000000000003E-2</c:v>
                </c:pt>
                <c:pt idx="214">
                  <c:v>6.6970000000000002E-2</c:v>
                </c:pt>
                <c:pt idx="215">
                  <c:v>7.1389999999999995E-2</c:v>
                </c:pt>
                <c:pt idx="216">
                  <c:v>7.5870000000000021E-2</c:v>
                </c:pt>
                <c:pt idx="217">
                  <c:v>8.0190000000000011E-2</c:v>
                </c:pt>
                <c:pt idx="218">
                  <c:v>8.4250000000000019E-2</c:v>
                </c:pt>
                <c:pt idx="219">
                  <c:v>8.815000000000002E-2</c:v>
                </c:pt>
                <c:pt idx="220">
                  <c:v>9.1890000000000027E-2</c:v>
                </c:pt>
                <c:pt idx="221">
                  <c:v>9.5480000000000009E-2</c:v>
                </c:pt>
                <c:pt idx="222">
                  <c:v>9.8900000000000016E-2</c:v>
                </c:pt>
                <c:pt idx="223">
                  <c:v>0.10211000000000002</c:v>
                </c:pt>
                <c:pt idx="224">
                  <c:v>0.10512000000000003</c:v>
                </c:pt>
                <c:pt idx="225">
                  <c:v>0.10775000000000001</c:v>
                </c:pt>
                <c:pt idx="226">
                  <c:v>0.11018</c:v>
                </c:pt>
                <c:pt idx="227">
                  <c:v>0.11223000000000001</c:v>
                </c:pt>
                <c:pt idx="228">
                  <c:v>0.11418</c:v>
                </c:pt>
                <c:pt idx="229">
                  <c:v>0.11576000000000002</c:v>
                </c:pt>
                <c:pt idx="230">
                  <c:v>0.11697</c:v>
                </c:pt>
                <c:pt idx="231">
                  <c:v>0.11792000000000001</c:v>
                </c:pt>
                <c:pt idx="232">
                  <c:v>0.11845</c:v>
                </c:pt>
                <c:pt idx="233">
                  <c:v>0.11866000000000002</c:v>
                </c:pt>
                <c:pt idx="234">
                  <c:v>0.11860999999999998</c:v>
                </c:pt>
                <c:pt idx="235">
                  <c:v>0.11803000000000001</c:v>
                </c:pt>
                <c:pt idx="236">
                  <c:v>0.11708</c:v>
                </c:pt>
                <c:pt idx="237">
                  <c:v>0.11587</c:v>
                </c:pt>
                <c:pt idx="238">
                  <c:v>0.11434</c:v>
                </c:pt>
                <c:pt idx="239">
                  <c:v>0.11234</c:v>
                </c:pt>
                <c:pt idx="240">
                  <c:v>0.11007</c:v>
                </c:pt>
                <c:pt idx="241">
                  <c:v>0.10732999999999998</c:v>
                </c:pt>
                <c:pt idx="242">
                  <c:v>0.10428000000000001</c:v>
                </c:pt>
                <c:pt idx="243">
                  <c:v>0.10085</c:v>
                </c:pt>
                <c:pt idx="244">
                  <c:v>9.7160000000000024E-2</c:v>
                </c:pt>
                <c:pt idx="245">
                  <c:v>9.3050000000000022E-2</c:v>
                </c:pt>
                <c:pt idx="246">
                  <c:v>8.8780000000000026E-2</c:v>
                </c:pt>
                <c:pt idx="247">
                  <c:v>8.3990000000000023E-2</c:v>
                </c:pt>
                <c:pt idx="248">
                  <c:v>7.9089999999999994E-2</c:v>
                </c:pt>
                <c:pt idx="249">
                  <c:v>7.3870000000000019E-2</c:v>
                </c:pt>
                <c:pt idx="250">
                  <c:v>6.8339999999999998E-2</c:v>
                </c:pt>
                <c:pt idx="251">
                  <c:v>6.2600000000000003E-2</c:v>
                </c:pt>
                <c:pt idx="252">
                  <c:v>5.6639999999999996E-2</c:v>
                </c:pt>
                <c:pt idx="253">
                  <c:v>5.0630000000000001E-2</c:v>
                </c:pt>
                <c:pt idx="254">
                  <c:v>4.4360000000000004E-2</c:v>
                </c:pt>
                <c:pt idx="255">
                  <c:v>3.7929999999999998E-2</c:v>
                </c:pt>
                <c:pt idx="256">
                  <c:v>3.1510000000000003E-2</c:v>
                </c:pt>
                <c:pt idx="257">
                  <c:v>2.5030000000000004E-2</c:v>
                </c:pt>
                <c:pt idx="258">
                  <c:v>1.8440000000000005E-2</c:v>
                </c:pt>
                <c:pt idx="259">
                  <c:v>1.1849999999999999E-2</c:v>
                </c:pt>
                <c:pt idx="260">
                  <c:v>5.3200000000000001E-3</c:v>
                </c:pt>
                <c:pt idx="261">
                  <c:v>-1.2199999999999997E-3</c:v>
                </c:pt>
                <c:pt idx="262">
                  <c:v>-7.5900000000000013E-3</c:v>
                </c:pt>
                <c:pt idx="263">
                  <c:v>-1.3970000000000002E-2</c:v>
                </c:pt>
                <c:pt idx="264">
                  <c:v>-2.0129999999999995E-2</c:v>
                </c:pt>
                <c:pt idx="265">
                  <c:v>-2.614E-2</c:v>
                </c:pt>
                <c:pt idx="266">
                  <c:v>-3.2090000000000007E-2</c:v>
                </c:pt>
                <c:pt idx="267">
                  <c:v>-3.7780000000000001E-2</c:v>
                </c:pt>
                <c:pt idx="268">
                  <c:v>-4.3159999999999997E-2</c:v>
                </c:pt>
                <c:pt idx="269">
                  <c:v>-4.8480000000000002E-2</c:v>
                </c:pt>
                <c:pt idx="270">
                  <c:v>-5.3429999999999998E-2</c:v>
                </c:pt>
                <c:pt idx="271">
                  <c:v>-5.8119999999999998E-2</c:v>
                </c:pt>
                <c:pt idx="272">
                  <c:v>-6.2659999999999993E-2</c:v>
                </c:pt>
                <c:pt idx="273">
                  <c:v>-6.6869999999999999E-2</c:v>
                </c:pt>
                <c:pt idx="274">
                  <c:v>-7.0660000000000001E-2</c:v>
                </c:pt>
                <c:pt idx="275">
                  <c:v>-7.4249999999999997E-2</c:v>
                </c:pt>
                <c:pt idx="276">
                  <c:v>-7.7510000000000009E-2</c:v>
                </c:pt>
                <c:pt idx="277">
                  <c:v>-8.0520000000000022E-2</c:v>
                </c:pt>
                <c:pt idx="278">
                  <c:v>-8.3150000000000016E-2</c:v>
                </c:pt>
                <c:pt idx="279">
                  <c:v>-8.5630000000000039E-2</c:v>
                </c:pt>
                <c:pt idx="280">
                  <c:v>-8.7790000000000007E-2</c:v>
                </c:pt>
                <c:pt idx="281">
                  <c:v>-8.947999999999999E-2</c:v>
                </c:pt>
                <c:pt idx="282">
                  <c:v>-9.0950000000000017E-2</c:v>
                </c:pt>
                <c:pt idx="283">
                  <c:v>-9.2110000000000011E-2</c:v>
                </c:pt>
                <c:pt idx="284">
                  <c:v>-9.2950000000000005E-2</c:v>
                </c:pt>
                <c:pt idx="285">
                  <c:v>-9.3590000000000034E-2</c:v>
                </c:pt>
                <c:pt idx="286">
                  <c:v>-9.3850000000000031E-2</c:v>
                </c:pt>
                <c:pt idx="287">
                  <c:v>-9.3900000000000039E-2</c:v>
                </c:pt>
                <c:pt idx="288">
                  <c:v>-9.3690000000000023E-2</c:v>
                </c:pt>
                <c:pt idx="289">
                  <c:v>-9.3220000000000025E-2</c:v>
                </c:pt>
                <c:pt idx="290">
                  <c:v>-9.2430000000000012E-2</c:v>
                </c:pt>
                <c:pt idx="291">
                  <c:v>-9.1320000000000012E-2</c:v>
                </c:pt>
                <c:pt idx="292">
                  <c:v>-9.0160000000000004E-2</c:v>
                </c:pt>
                <c:pt idx="293">
                  <c:v>-8.8630000000000028E-2</c:v>
                </c:pt>
                <c:pt idx="294">
                  <c:v>-8.7000000000000022E-2</c:v>
                </c:pt>
                <c:pt idx="295">
                  <c:v>-8.5260000000000002E-2</c:v>
                </c:pt>
                <c:pt idx="296">
                  <c:v>-8.3210000000000006E-2</c:v>
                </c:pt>
                <c:pt idx="297">
                  <c:v>-8.0940000000000026E-2</c:v>
                </c:pt>
                <c:pt idx="298">
                  <c:v>-7.8359999999999999E-2</c:v>
                </c:pt>
                <c:pt idx="299">
                  <c:v>-7.5780000000000014E-2</c:v>
                </c:pt>
                <c:pt idx="300">
                  <c:v>-7.2980000000000003E-2</c:v>
                </c:pt>
                <c:pt idx="301">
                  <c:v>-6.993000000000002E-2</c:v>
                </c:pt>
                <c:pt idx="302">
                  <c:v>-6.6710000000000019E-2</c:v>
                </c:pt>
                <c:pt idx="303">
                  <c:v>-6.3390000000000016E-2</c:v>
                </c:pt>
                <c:pt idx="304">
                  <c:v>-5.9920000000000008E-2</c:v>
                </c:pt>
                <c:pt idx="305">
                  <c:v>-5.6329999999999998E-2</c:v>
                </c:pt>
                <c:pt idx="306">
                  <c:v>-5.2589999999999998E-2</c:v>
                </c:pt>
                <c:pt idx="307">
                  <c:v>-4.8800000000000003E-2</c:v>
                </c:pt>
                <c:pt idx="308">
                  <c:v>-4.4949999999999997E-2</c:v>
                </c:pt>
                <c:pt idx="309">
                  <c:v>-4.1050000000000003E-2</c:v>
                </c:pt>
                <c:pt idx="310">
                  <c:v>-3.7100000000000001E-2</c:v>
                </c:pt>
                <c:pt idx="311">
                  <c:v>-3.3149999999999999E-2</c:v>
                </c:pt>
                <c:pt idx="312">
                  <c:v>-2.9200000000000004E-2</c:v>
                </c:pt>
                <c:pt idx="313">
                  <c:v>-2.5139999999999999E-2</c:v>
                </c:pt>
                <c:pt idx="314">
                  <c:v>-2.1129999999999999E-2</c:v>
                </c:pt>
                <c:pt idx="315">
                  <c:v>-1.7180000000000001E-2</c:v>
                </c:pt>
                <c:pt idx="316">
                  <c:v>-1.323E-2</c:v>
                </c:pt>
                <c:pt idx="317">
                  <c:v>-9.2800000000000001E-3</c:v>
                </c:pt>
                <c:pt idx="318">
                  <c:v>-5.5400000000000007E-3</c:v>
                </c:pt>
                <c:pt idx="319">
                  <c:v>-1.7400000000000002E-3</c:v>
                </c:pt>
                <c:pt idx="320">
                  <c:v>1.9500000000000001E-3</c:v>
                </c:pt>
                <c:pt idx="321">
                  <c:v>5.4800000000000014E-3</c:v>
                </c:pt>
                <c:pt idx="322">
                  <c:v>8.8500000000000037E-3</c:v>
                </c:pt>
                <c:pt idx="323">
                  <c:v>1.217E-2</c:v>
                </c:pt>
                <c:pt idx="324">
                  <c:v>1.5330000000000002E-2</c:v>
                </c:pt>
                <c:pt idx="325">
                  <c:v>1.8230000000000003E-2</c:v>
                </c:pt>
                <c:pt idx="326">
                  <c:v>2.1069999999999998E-2</c:v>
                </c:pt>
                <c:pt idx="327">
                  <c:v>2.3810000000000001E-2</c:v>
                </c:pt>
                <c:pt idx="328">
                  <c:v>2.6130000000000004E-2</c:v>
                </c:pt>
                <c:pt idx="329">
                  <c:v>2.845E-2</c:v>
                </c:pt>
                <c:pt idx="330">
                  <c:v>3.0450000000000001E-2</c:v>
                </c:pt>
                <c:pt idx="331">
                  <c:v>3.2399999999999998E-2</c:v>
                </c:pt>
                <c:pt idx="332">
                  <c:v>3.4189999999999998E-2</c:v>
                </c:pt>
                <c:pt idx="333">
                  <c:v>3.5670000000000007E-2</c:v>
                </c:pt>
                <c:pt idx="334">
                  <c:v>3.6929999999999998E-2</c:v>
                </c:pt>
                <c:pt idx="335">
                  <c:v>3.8150000000000003E-2</c:v>
                </c:pt>
                <c:pt idx="336">
                  <c:v>3.909E-2</c:v>
                </c:pt>
                <c:pt idx="337">
                  <c:v>3.9830000000000004E-2</c:v>
                </c:pt>
                <c:pt idx="338">
                  <c:v>4.0410000000000008E-2</c:v>
                </c:pt>
                <c:pt idx="339">
                  <c:v>4.0829999999999998E-2</c:v>
                </c:pt>
                <c:pt idx="340">
                  <c:v>4.1149999999999992E-2</c:v>
                </c:pt>
                <c:pt idx="341">
                  <c:v>4.1249999999999995E-2</c:v>
                </c:pt>
                <c:pt idx="342">
                  <c:v>4.1360000000000008E-2</c:v>
                </c:pt>
                <c:pt idx="343">
                  <c:v>4.1249999999999995E-2</c:v>
                </c:pt>
                <c:pt idx="344">
                  <c:v>4.0989999999999999E-2</c:v>
                </c:pt>
                <c:pt idx="345">
                  <c:v>4.0680000000000001E-2</c:v>
                </c:pt>
                <c:pt idx="346">
                  <c:v>4.02E-2</c:v>
                </c:pt>
                <c:pt idx="347">
                  <c:v>3.9570000000000001E-2</c:v>
                </c:pt>
                <c:pt idx="348">
                  <c:v>3.8880000000000005E-2</c:v>
                </c:pt>
                <c:pt idx="349">
                  <c:v>3.8150000000000003E-2</c:v>
                </c:pt>
                <c:pt idx="350">
                  <c:v>3.7140000000000006E-2</c:v>
                </c:pt>
                <c:pt idx="351">
                  <c:v>3.6250000000000004E-2</c:v>
                </c:pt>
                <c:pt idx="352">
                  <c:v>3.5140000000000005E-2</c:v>
                </c:pt>
                <c:pt idx="353">
                  <c:v>3.3930000000000002E-2</c:v>
                </c:pt>
                <c:pt idx="354">
                  <c:v>3.2820000000000002E-2</c:v>
                </c:pt>
                <c:pt idx="355">
                  <c:v>3.1450000000000006E-2</c:v>
                </c:pt>
                <c:pt idx="356">
                  <c:v>3.0240000000000003E-2</c:v>
                </c:pt>
                <c:pt idx="357">
                  <c:v>2.8919999999999998E-2</c:v>
                </c:pt>
                <c:pt idx="358">
                  <c:v>2.7610000000000003E-2</c:v>
                </c:pt>
                <c:pt idx="359">
                  <c:v>2.6400000000000003E-2</c:v>
                </c:pt>
                <c:pt idx="360">
                  <c:v>2.5130000000000003E-2</c:v>
                </c:pt>
                <c:pt idx="361">
                  <c:v>2.366E-2</c:v>
                </c:pt>
                <c:pt idx="362">
                  <c:v>2.2230000000000007E-2</c:v>
                </c:pt>
                <c:pt idx="363">
                  <c:v>2.0759999999999997E-2</c:v>
                </c:pt>
                <c:pt idx="364">
                  <c:v>1.9279999999999999E-2</c:v>
                </c:pt>
                <c:pt idx="365">
                  <c:v>1.7749999999999998E-2</c:v>
                </c:pt>
                <c:pt idx="366">
                  <c:v>1.6279999999999999E-2</c:v>
                </c:pt>
                <c:pt idx="367">
                  <c:v>1.4640000000000002E-2</c:v>
                </c:pt>
                <c:pt idx="368">
                  <c:v>1.3010000000000001E-2</c:v>
                </c:pt>
                <c:pt idx="369">
                  <c:v>1.1480000000000002E-2</c:v>
                </c:pt>
                <c:pt idx="370">
                  <c:v>9.9600000000000018E-3</c:v>
                </c:pt>
                <c:pt idx="371">
                  <c:v>8.3700000000000024E-3</c:v>
                </c:pt>
                <c:pt idx="372">
                  <c:v>7.000000000000001E-3</c:v>
                </c:pt>
                <c:pt idx="373">
                  <c:v>5.4800000000000014E-3</c:v>
                </c:pt>
                <c:pt idx="374">
                  <c:v>4.2100000000000011E-3</c:v>
                </c:pt>
                <c:pt idx="375">
                  <c:v>2.8400000000000005E-3</c:v>
                </c:pt>
                <c:pt idx="376">
                  <c:v>1.6299999999999999E-3</c:v>
                </c:pt>
                <c:pt idx="377">
                  <c:v>3.1000000000000005E-4</c:v>
                </c:pt>
                <c:pt idx="378">
                  <c:v>-8.5000000000000039E-4</c:v>
                </c:pt>
                <c:pt idx="379">
                  <c:v>-2.0100000000000001E-3</c:v>
                </c:pt>
                <c:pt idx="380">
                  <c:v>-2.9500000000000004E-3</c:v>
                </c:pt>
                <c:pt idx="381">
                  <c:v>-4.0600000000000002E-3</c:v>
                </c:pt>
                <c:pt idx="382">
                  <c:v>-4.9000000000000007E-3</c:v>
                </c:pt>
                <c:pt idx="383">
                  <c:v>-5.6900000000000006E-3</c:v>
                </c:pt>
                <c:pt idx="384">
                  <c:v>-6.490000000000001E-3</c:v>
                </c:pt>
                <c:pt idx="385">
                  <c:v>-7.2200000000000007E-3</c:v>
                </c:pt>
                <c:pt idx="386">
                  <c:v>-7.640000000000001E-3</c:v>
                </c:pt>
                <c:pt idx="387">
                  <c:v>-8.1700000000000019E-3</c:v>
                </c:pt>
                <c:pt idx="388">
                  <c:v>-8.6500000000000014E-3</c:v>
                </c:pt>
                <c:pt idx="389">
                  <c:v>-8.910000000000003E-3</c:v>
                </c:pt>
                <c:pt idx="390">
                  <c:v>-9.2300000000000004E-3</c:v>
                </c:pt>
                <c:pt idx="391">
                  <c:v>-9.4400000000000005E-3</c:v>
                </c:pt>
                <c:pt idx="392">
                  <c:v>-9.4900000000000019E-3</c:v>
                </c:pt>
                <c:pt idx="393">
                  <c:v>-9.4400000000000005E-3</c:v>
                </c:pt>
                <c:pt idx="394">
                  <c:v>-9.3300000000000032E-3</c:v>
                </c:pt>
                <c:pt idx="395">
                  <c:v>-9.2800000000000001E-3</c:v>
                </c:pt>
                <c:pt idx="396">
                  <c:v>-9.2300000000000004E-3</c:v>
                </c:pt>
                <c:pt idx="397">
                  <c:v>-8.9600000000000044E-3</c:v>
                </c:pt>
                <c:pt idx="398">
                  <c:v>-8.6500000000000014E-3</c:v>
                </c:pt>
                <c:pt idx="399">
                  <c:v>-8.3300000000000006E-3</c:v>
                </c:pt>
                <c:pt idx="400">
                  <c:v>-7.9600000000000018E-3</c:v>
                </c:pt>
              </c:numCache>
            </c:numRef>
          </c:yVal>
          <c:smooth val="1"/>
        </c:ser>
        <c:ser>
          <c:idx val="2"/>
          <c:order val="2"/>
          <c:marker>
            <c:symbol val="none"/>
          </c:marker>
          <c:xVal>
            <c:numRef>
              <c:f>'C:\Users\Lu\Fast Timing\07082012\4mm^2\ZVA&amp;AM\1750V\[T7081.csv]T7081'!$A$100:$A$500</c:f>
              <c:numCache>
                <c:formatCode>General</c:formatCode>
                <c:ptCount val="401"/>
                <c:pt idx="0">
                  <c:v>-3.7761000000000015E-9</c:v>
                </c:pt>
                <c:pt idx="1">
                  <c:v>-3.7636000000000022E-9</c:v>
                </c:pt>
                <c:pt idx="2">
                  <c:v>-3.7511000000000012E-9</c:v>
                </c:pt>
                <c:pt idx="3">
                  <c:v>-3.738600000000002E-9</c:v>
                </c:pt>
                <c:pt idx="4">
                  <c:v>-3.7261000000000018E-9</c:v>
                </c:pt>
                <c:pt idx="5">
                  <c:v>-3.7136000000000017E-9</c:v>
                </c:pt>
                <c:pt idx="6">
                  <c:v>-3.701100000000002E-9</c:v>
                </c:pt>
                <c:pt idx="7">
                  <c:v>-3.6886000000000019E-9</c:v>
                </c:pt>
                <c:pt idx="8">
                  <c:v>-3.6761000000000018E-9</c:v>
                </c:pt>
                <c:pt idx="9">
                  <c:v>-3.6636000000000021E-9</c:v>
                </c:pt>
                <c:pt idx="10">
                  <c:v>-3.6511000000000016E-9</c:v>
                </c:pt>
                <c:pt idx="11">
                  <c:v>-3.6386000000000015E-9</c:v>
                </c:pt>
                <c:pt idx="12">
                  <c:v>-3.6261000000000018E-9</c:v>
                </c:pt>
                <c:pt idx="13">
                  <c:v>-3.6136000000000017E-9</c:v>
                </c:pt>
                <c:pt idx="14">
                  <c:v>-3.6011000000000016E-9</c:v>
                </c:pt>
                <c:pt idx="15">
                  <c:v>-3.5886000000000019E-9</c:v>
                </c:pt>
                <c:pt idx="16">
                  <c:v>-3.5761000000000017E-9</c:v>
                </c:pt>
                <c:pt idx="17">
                  <c:v>-3.563600000000002E-9</c:v>
                </c:pt>
                <c:pt idx="18">
                  <c:v>-3.5511000000000011E-9</c:v>
                </c:pt>
                <c:pt idx="19">
                  <c:v>-3.5386000000000014E-9</c:v>
                </c:pt>
                <c:pt idx="20">
                  <c:v>-3.5261000000000017E-9</c:v>
                </c:pt>
                <c:pt idx="21">
                  <c:v>-3.5136000000000016E-9</c:v>
                </c:pt>
                <c:pt idx="22">
                  <c:v>-3.5011000000000015E-9</c:v>
                </c:pt>
                <c:pt idx="23">
                  <c:v>-3.4886000000000018E-9</c:v>
                </c:pt>
                <c:pt idx="24">
                  <c:v>-3.4761000000000017E-9</c:v>
                </c:pt>
                <c:pt idx="25">
                  <c:v>-3.4636000000000016E-9</c:v>
                </c:pt>
                <c:pt idx="26">
                  <c:v>-3.451100000000001E-9</c:v>
                </c:pt>
                <c:pt idx="27">
                  <c:v>-3.4386000000000013E-9</c:v>
                </c:pt>
                <c:pt idx="28">
                  <c:v>-3.4261000000000016E-9</c:v>
                </c:pt>
                <c:pt idx="29">
                  <c:v>-3.4136000000000015E-9</c:v>
                </c:pt>
                <c:pt idx="30">
                  <c:v>-3.4011000000000018E-9</c:v>
                </c:pt>
                <c:pt idx="31">
                  <c:v>-3.3886000000000017E-9</c:v>
                </c:pt>
                <c:pt idx="32">
                  <c:v>-3.3761000000000012E-9</c:v>
                </c:pt>
                <c:pt idx="33">
                  <c:v>-3.3636000000000015E-9</c:v>
                </c:pt>
                <c:pt idx="34">
                  <c:v>-3.3511000000000014E-9</c:v>
                </c:pt>
                <c:pt idx="35">
                  <c:v>-3.3386000000000013E-9</c:v>
                </c:pt>
                <c:pt idx="36">
                  <c:v>-3.3261000000000012E-9</c:v>
                </c:pt>
                <c:pt idx="37">
                  <c:v>-3.3136000000000015E-9</c:v>
                </c:pt>
                <c:pt idx="38">
                  <c:v>-3.3011000000000018E-9</c:v>
                </c:pt>
                <c:pt idx="39">
                  <c:v>-3.2886000000000017E-9</c:v>
                </c:pt>
                <c:pt idx="40">
                  <c:v>-3.2761000000000011E-9</c:v>
                </c:pt>
                <c:pt idx="41">
                  <c:v>-3.2636000000000018E-9</c:v>
                </c:pt>
                <c:pt idx="42">
                  <c:v>-3.2511000000000017E-9</c:v>
                </c:pt>
                <c:pt idx="43">
                  <c:v>-3.2386000000000016E-9</c:v>
                </c:pt>
                <c:pt idx="44">
                  <c:v>-3.2261000000000015E-9</c:v>
                </c:pt>
                <c:pt idx="45">
                  <c:v>-3.2136000000000018E-9</c:v>
                </c:pt>
                <c:pt idx="46">
                  <c:v>-3.2011000000000017E-9</c:v>
                </c:pt>
                <c:pt idx="47">
                  <c:v>-3.1886000000000016E-9</c:v>
                </c:pt>
                <c:pt idx="48">
                  <c:v>-3.1761000000000011E-9</c:v>
                </c:pt>
                <c:pt idx="49">
                  <c:v>-3.1636000000000018E-9</c:v>
                </c:pt>
                <c:pt idx="50">
                  <c:v>-3.1511000000000017E-9</c:v>
                </c:pt>
                <c:pt idx="51">
                  <c:v>-3.1386000000000015E-9</c:v>
                </c:pt>
                <c:pt idx="52">
                  <c:v>-3.1261000000000019E-9</c:v>
                </c:pt>
                <c:pt idx="53">
                  <c:v>-3.1136000000000013E-9</c:v>
                </c:pt>
                <c:pt idx="54">
                  <c:v>-3.1011000000000016E-9</c:v>
                </c:pt>
                <c:pt idx="55">
                  <c:v>-3.0886000000000015E-9</c:v>
                </c:pt>
                <c:pt idx="56">
                  <c:v>-3.0761000000000014E-9</c:v>
                </c:pt>
                <c:pt idx="57">
                  <c:v>-3.0636000000000017E-9</c:v>
                </c:pt>
                <c:pt idx="58">
                  <c:v>-3.0511000000000012E-9</c:v>
                </c:pt>
                <c:pt idx="59">
                  <c:v>-3.0386000000000011E-9</c:v>
                </c:pt>
                <c:pt idx="60">
                  <c:v>-3.0261000000000014E-9</c:v>
                </c:pt>
                <c:pt idx="61">
                  <c:v>-3.0136000000000013E-9</c:v>
                </c:pt>
                <c:pt idx="62">
                  <c:v>-3.0011000000000011E-9</c:v>
                </c:pt>
                <c:pt idx="63">
                  <c:v>-2.9886000000000014E-9</c:v>
                </c:pt>
                <c:pt idx="64">
                  <c:v>-2.9761000000000013E-9</c:v>
                </c:pt>
                <c:pt idx="65">
                  <c:v>-2.9636000000000016E-9</c:v>
                </c:pt>
                <c:pt idx="66">
                  <c:v>-2.9511000000000007E-9</c:v>
                </c:pt>
                <c:pt idx="67">
                  <c:v>-2.938600000000001E-9</c:v>
                </c:pt>
                <c:pt idx="68">
                  <c:v>-2.9261000000000013E-9</c:v>
                </c:pt>
                <c:pt idx="69">
                  <c:v>-2.9136000000000012E-9</c:v>
                </c:pt>
                <c:pt idx="70">
                  <c:v>-2.9011000000000011E-9</c:v>
                </c:pt>
                <c:pt idx="71">
                  <c:v>-2.8886000000000014E-9</c:v>
                </c:pt>
                <c:pt idx="72">
                  <c:v>-2.8761000000000013E-9</c:v>
                </c:pt>
                <c:pt idx="73">
                  <c:v>-2.8636000000000012E-9</c:v>
                </c:pt>
                <c:pt idx="74">
                  <c:v>-2.8511000000000006E-9</c:v>
                </c:pt>
                <c:pt idx="75">
                  <c:v>-2.8386000000000009E-9</c:v>
                </c:pt>
                <c:pt idx="76">
                  <c:v>-2.8261000000000012E-9</c:v>
                </c:pt>
                <c:pt idx="77">
                  <c:v>-2.8136000000000011E-9</c:v>
                </c:pt>
                <c:pt idx="78">
                  <c:v>-2.8011000000000014E-9</c:v>
                </c:pt>
                <c:pt idx="79">
                  <c:v>-2.7886000000000017E-9</c:v>
                </c:pt>
                <c:pt idx="80">
                  <c:v>-2.7761000000000012E-9</c:v>
                </c:pt>
                <c:pt idx="81">
                  <c:v>-2.7636000000000015E-9</c:v>
                </c:pt>
                <c:pt idx="82">
                  <c:v>-2.7511000000000014E-9</c:v>
                </c:pt>
                <c:pt idx="83">
                  <c:v>-2.7386000000000013E-9</c:v>
                </c:pt>
                <c:pt idx="84">
                  <c:v>-2.7261000000000012E-9</c:v>
                </c:pt>
                <c:pt idx="85">
                  <c:v>-2.7136000000000015E-9</c:v>
                </c:pt>
                <c:pt idx="86">
                  <c:v>-2.7011000000000018E-9</c:v>
                </c:pt>
                <c:pt idx="87">
                  <c:v>-2.6886000000000012E-9</c:v>
                </c:pt>
                <c:pt idx="88">
                  <c:v>-2.6761000000000007E-9</c:v>
                </c:pt>
                <c:pt idx="89">
                  <c:v>-2.6636000000000014E-9</c:v>
                </c:pt>
                <c:pt idx="90">
                  <c:v>-2.6511000000000013E-9</c:v>
                </c:pt>
                <c:pt idx="91">
                  <c:v>-2.6386000000000012E-9</c:v>
                </c:pt>
                <c:pt idx="92">
                  <c:v>-2.6261000000000011E-9</c:v>
                </c:pt>
                <c:pt idx="93">
                  <c:v>-2.6136000000000014E-9</c:v>
                </c:pt>
                <c:pt idx="94">
                  <c:v>-2.6011000000000013E-9</c:v>
                </c:pt>
                <c:pt idx="95">
                  <c:v>-2.5886000000000012E-9</c:v>
                </c:pt>
                <c:pt idx="96">
                  <c:v>-2.5761000000000006E-9</c:v>
                </c:pt>
                <c:pt idx="97">
                  <c:v>-2.5636000000000014E-9</c:v>
                </c:pt>
                <c:pt idx="98">
                  <c:v>-2.5511000000000013E-9</c:v>
                </c:pt>
                <c:pt idx="99">
                  <c:v>-2.5386000000000011E-9</c:v>
                </c:pt>
                <c:pt idx="100">
                  <c:v>-2.5261000000000014E-9</c:v>
                </c:pt>
                <c:pt idx="101">
                  <c:v>-2.5136000000000009E-9</c:v>
                </c:pt>
                <c:pt idx="102">
                  <c:v>-2.5011000000000012E-9</c:v>
                </c:pt>
                <c:pt idx="103">
                  <c:v>-2.4886000000000011E-9</c:v>
                </c:pt>
                <c:pt idx="104">
                  <c:v>-2.476100000000001E-9</c:v>
                </c:pt>
                <c:pt idx="105">
                  <c:v>-2.4636000000000013E-9</c:v>
                </c:pt>
                <c:pt idx="106">
                  <c:v>-2.4511000000000008E-9</c:v>
                </c:pt>
                <c:pt idx="107">
                  <c:v>-2.4386000000000011E-9</c:v>
                </c:pt>
                <c:pt idx="108">
                  <c:v>-2.426100000000001E-9</c:v>
                </c:pt>
                <c:pt idx="109">
                  <c:v>-2.4136000000000008E-9</c:v>
                </c:pt>
                <c:pt idx="110">
                  <c:v>-2.4011000000000007E-9</c:v>
                </c:pt>
                <c:pt idx="111">
                  <c:v>-2.388600000000001E-9</c:v>
                </c:pt>
                <c:pt idx="112">
                  <c:v>-2.3761000000000009E-9</c:v>
                </c:pt>
                <c:pt idx="113">
                  <c:v>-2.3636000000000012E-9</c:v>
                </c:pt>
                <c:pt idx="114">
                  <c:v>-2.3511000000000003E-9</c:v>
                </c:pt>
                <c:pt idx="115">
                  <c:v>-2.3386000000000006E-9</c:v>
                </c:pt>
                <c:pt idx="116">
                  <c:v>-2.3261000000000009E-9</c:v>
                </c:pt>
                <c:pt idx="117">
                  <c:v>-2.3136000000000008E-9</c:v>
                </c:pt>
                <c:pt idx="118">
                  <c:v>-2.3011000000000007E-9</c:v>
                </c:pt>
                <c:pt idx="119">
                  <c:v>-2.2886000000000014E-9</c:v>
                </c:pt>
                <c:pt idx="120">
                  <c:v>-2.2761000000000013E-9</c:v>
                </c:pt>
                <c:pt idx="121">
                  <c:v>-2.2636000000000016E-9</c:v>
                </c:pt>
                <c:pt idx="122">
                  <c:v>-2.2511000000000006E-9</c:v>
                </c:pt>
                <c:pt idx="123">
                  <c:v>-2.2386000000000009E-9</c:v>
                </c:pt>
                <c:pt idx="124">
                  <c:v>-2.2261000000000012E-9</c:v>
                </c:pt>
                <c:pt idx="125">
                  <c:v>-2.2136000000000011E-9</c:v>
                </c:pt>
                <c:pt idx="126">
                  <c:v>-2.2011000000000014E-9</c:v>
                </c:pt>
                <c:pt idx="127">
                  <c:v>-2.1886000000000013E-9</c:v>
                </c:pt>
                <c:pt idx="128">
                  <c:v>-2.1761000000000012E-9</c:v>
                </c:pt>
                <c:pt idx="129">
                  <c:v>-2.1636000000000011E-9</c:v>
                </c:pt>
                <c:pt idx="130">
                  <c:v>-2.151100000000001E-9</c:v>
                </c:pt>
                <c:pt idx="131">
                  <c:v>-2.1386000000000009E-9</c:v>
                </c:pt>
                <c:pt idx="132">
                  <c:v>-2.1261000000000008E-9</c:v>
                </c:pt>
                <c:pt idx="133">
                  <c:v>-2.1136000000000011E-9</c:v>
                </c:pt>
                <c:pt idx="134">
                  <c:v>-2.1011000000000014E-9</c:v>
                </c:pt>
                <c:pt idx="135">
                  <c:v>-2.0886000000000012E-9</c:v>
                </c:pt>
                <c:pt idx="136">
                  <c:v>-2.0761000000000003E-9</c:v>
                </c:pt>
                <c:pt idx="137">
                  <c:v>-2.063600000000001E-9</c:v>
                </c:pt>
                <c:pt idx="138">
                  <c:v>-2.0511000000000009E-9</c:v>
                </c:pt>
                <c:pt idx="139">
                  <c:v>-2.0386000000000008E-9</c:v>
                </c:pt>
                <c:pt idx="140">
                  <c:v>-2.0261000000000007E-9</c:v>
                </c:pt>
                <c:pt idx="141">
                  <c:v>-2.013600000000001E-9</c:v>
                </c:pt>
                <c:pt idx="142">
                  <c:v>-2.0011000000000013E-9</c:v>
                </c:pt>
                <c:pt idx="143">
                  <c:v>-1.9886000000000008E-9</c:v>
                </c:pt>
                <c:pt idx="144">
                  <c:v>-1.9761000000000011E-9</c:v>
                </c:pt>
                <c:pt idx="145">
                  <c:v>-1.963600000000001E-9</c:v>
                </c:pt>
                <c:pt idx="146">
                  <c:v>-1.9511000000000008E-9</c:v>
                </c:pt>
                <c:pt idx="147">
                  <c:v>-1.9386000000000007E-9</c:v>
                </c:pt>
                <c:pt idx="148">
                  <c:v>-1.9261000000000014E-9</c:v>
                </c:pt>
                <c:pt idx="149">
                  <c:v>-1.9136000000000009E-9</c:v>
                </c:pt>
                <c:pt idx="150">
                  <c:v>-1.9011000000000008E-9</c:v>
                </c:pt>
                <c:pt idx="151">
                  <c:v>-1.8886000000000007E-9</c:v>
                </c:pt>
                <c:pt idx="152">
                  <c:v>-1.8761000000000014E-9</c:v>
                </c:pt>
                <c:pt idx="153">
                  <c:v>-1.8636000000000009E-9</c:v>
                </c:pt>
                <c:pt idx="154">
                  <c:v>-1.8511000000000008E-9</c:v>
                </c:pt>
                <c:pt idx="155">
                  <c:v>-1.8386000000000009E-9</c:v>
                </c:pt>
                <c:pt idx="156">
                  <c:v>-1.8261000000000008E-9</c:v>
                </c:pt>
                <c:pt idx="157">
                  <c:v>-1.8136000000000009E-9</c:v>
                </c:pt>
                <c:pt idx="158">
                  <c:v>-1.8011000000000005E-9</c:v>
                </c:pt>
                <c:pt idx="159">
                  <c:v>-1.7886000000000008E-9</c:v>
                </c:pt>
                <c:pt idx="160">
                  <c:v>-1.7761000000000009E-9</c:v>
                </c:pt>
                <c:pt idx="161">
                  <c:v>-1.7636000000000008E-9</c:v>
                </c:pt>
                <c:pt idx="162">
                  <c:v>-1.7511000000000007E-9</c:v>
                </c:pt>
                <c:pt idx="163">
                  <c:v>-1.7386000000000008E-9</c:v>
                </c:pt>
                <c:pt idx="164">
                  <c:v>-1.7261000000000009E-9</c:v>
                </c:pt>
                <c:pt idx="165">
                  <c:v>-1.7136000000000006E-9</c:v>
                </c:pt>
                <c:pt idx="166">
                  <c:v>-1.7011000000000007E-9</c:v>
                </c:pt>
                <c:pt idx="167">
                  <c:v>-1.6886000000000008E-9</c:v>
                </c:pt>
                <c:pt idx="168">
                  <c:v>-1.6761000000000011E-9</c:v>
                </c:pt>
                <c:pt idx="169">
                  <c:v>-1.6636000000000005E-9</c:v>
                </c:pt>
                <c:pt idx="170">
                  <c:v>-1.6511000000000008E-9</c:v>
                </c:pt>
                <c:pt idx="171">
                  <c:v>-1.6386000000000007E-9</c:v>
                </c:pt>
                <c:pt idx="172">
                  <c:v>-1.6261000000000008E-9</c:v>
                </c:pt>
                <c:pt idx="173">
                  <c:v>-1.6136000000000007E-9</c:v>
                </c:pt>
                <c:pt idx="174">
                  <c:v>-1.6011000000000008E-9</c:v>
                </c:pt>
                <c:pt idx="175">
                  <c:v>-1.5886000000000009E-9</c:v>
                </c:pt>
                <c:pt idx="176">
                  <c:v>-1.5761000000000008E-9</c:v>
                </c:pt>
                <c:pt idx="177">
                  <c:v>-1.5636000000000007E-9</c:v>
                </c:pt>
                <c:pt idx="178">
                  <c:v>-1.5511000000000006E-9</c:v>
                </c:pt>
                <c:pt idx="179">
                  <c:v>-1.5386000000000007E-9</c:v>
                </c:pt>
                <c:pt idx="180">
                  <c:v>-1.5261000000000006E-9</c:v>
                </c:pt>
                <c:pt idx="181">
                  <c:v>-1.5136000000000006E-9</c:v>
                </c:pt>
                <c:pt idx="182">
                  <c:v>-1.5011000000000003E-9</c:v>
                </c:pt>
                <c:pt idx="183">
                  <c:v>-1.4886000000000006E-9</c:v>
                </c:pt>
                <c:pt idx="184">
                  <c:v>-1.4761000000000005E-9</c:v>
                </c:pt>
                <c:pt idx="185">
                  <c:v>-1.4636000000000006E-9</c:v>
                </c:pt>
                <c:pt idx="186">
                  <c:v>-1.4511000000000005E-9</c:v>
                </c:pt>
                <c:pt idx="187">
                  <c:v>-1.4386000000000006E-9</c:v>
                </c:pt>
                <c:pt idx="188">
                  <c:v>-1.4261000000000007E-9</c:v>
                </c:pt>
                <c:pt idx="189">
                  <c:v>-1.4136000000000004E-9</c:v>
                </c:pt>
                <c:pt idx="190">
                  <c:v>-1.4011000000000005E-9</c:v>
                </c:pt>
                <c:pt idx="191">
                  <c:v>-1.3886000000000006E-9</c:v>
                </c:pt>
                <c:pt idx="192">
                  <c:v>-1.3761000000000009E-9</c:v>
                </c:pt>
                <c:pt idx="193">
                  <c:v>-1.3636000000000003E-9</c:v>
                </c:pt>
                <c:pt idx="194">
                  <c:v>-1.3511000000000006E-9</c:v>
                </c:pt>
                <c:pt idx="195">
                  <c:v>-1.3386000000000005E-9</c:v>
                </c:pt>
                <c:pt idx="196">
                  <c:v>-1.3261000000000006E-9</c:v>
                </c:pt>
                <c:pt idx="197">
                  <c:v>-1.3136000000000005E-9</c:v>
                </c:pt>
                <c:pt idx="198">
                  <c:v>-1.3011000000000006E-9</c:v>
                </c:pt>
                <c:pt idx="199">
                  <c:v>-1.2886000000000007E-9</c:v>
                </c:pt>
                <c:pt idx="200">
                  <c:v>-1.2761000000000006E-9</c:v>
                </c:pt>
                <c:pt idx="201">
                  <c:v>-1.2636000000000005E-9</c:v>
                </c:pt>
                <c:pt idx="202">
                  <c:v>-1.2511000000000004E-9</c:v>
                </c:pt>
                <c:pt idx="203">
                  <c:v>-1.2386000000000005E-9</c:v>
                </c:pt>
                <c:pt idx="204">
                  <c:v>-1.2261000000000003E-9</c:v>
                </c:pt>
                <c:pt idx="205">
                  <c:v>-1.2136000000000004E-9</c:v>
                </c:pt>
                <c:pt idx="206">
                  <c:v>-1.2011000000000001E-9</c:v>
                </c:pt>
                <c:pt idx="207">
                  <c:v>-1.1886000000000006E-9</c:v>
                </c:pt>
                <c:pt idx="208">
                  <c:v>-1.1761000000000005E-9</c:v>
                </c:pt>
                <c:pt idx="209">
                  <c:v>-1.1636000000000006E-9</c:v>
                </c:pt>
                <c:pt idx="210">
                  <c:v>-1.1511000000000005E-9</c:v>
                </c:pt>
                <c:pt idx="211">
                  <c:v>-1.1386000000000006E-9</c:v>
                </c:pt>
                <c:pt idx="212">
                  <c:v>-1.1261000000000007E-9</c:v>
                </c:pt>
                <c:pt idx="213">
                  <c:v>-1.1136000000000006E-9</c:v>
                </c:pt>
                <c:pt idx="214">
                  <c:v>-1.1011000000000005E-9</c:v>
                </c:pt>
                <c:pt idx="215">
                  <c:v>-1.0886000000000004E-9</c:v>
                </c:pt>
                <c:pt idx="216">
                  <c:v>-1.0761000000000007E-9</c:v>
                </c:pt>
                <c:pt idx="217">
                  <c:v>-1.0636000000000001E-9</c:v>
                </c:pt>
                <c:pt idx="218">
                  <c:v>-1.0511000000000004E-9</c:v>
                </c:pt>
                <c:pt idx="219">
                  <c:v>-1.0386000000000003E-9</c:v>
                </c:pt>
                <c:pt idx="220">
                  <c:v>-1.0261000000000006E-9</c:v>
                </c:pt>
                <c:pt idx="221">
                  <c:v>-1.0136000000000003E-9</c:v>
                </c:pt>
                <c:pt idx="222">
                  <c:v>-1.0011000000000004E-9</c:v>
                </c:pt>
                <c:pt idx="223">
                  <c:v>-9.886000000000007E-10</c:v>
                </c:pt>
                <c:pt idx="224">
                  <c:v>-9.7610000000000059E-10</c:v>
                </c:pt>
                <c:pt idx="225">
                  <c:v>-9.6360000000000048E-10</c:v>
                </c:pt>
                <c:pt idx="226">
                  <c:v>-9.5110000000000057E-10</c:v>
                </c:pt>
                <c:pt idx="227">
                  <c:v>-9.3860000000000067E-10</c:v>
                </c:pt>
                <c:pt idx="228">
                  <c:v>-9.2610000000000045E-10</c:v>
                </c:pt>
                <c:pt idx="229">
                  <c:v>-9.1360000000000044E-10</c:v>
                </c:pt>
                <c:pt idx="230">
                  <c:v>-9.0110000000000043E-10</c:v>
                </c:pt>
                <c:pt idx="231">
                  <c:v>-8.8860000000000063E-10</c:v>
                </c:pt>
                <c:pt idx="232">
                  <c:v>-8.7610000000000042E-10</c:v>
                </c:pt>
                <c:pt idx="233">
                  <c:v>-8.6360000000000041E-10</c:v>
                </c:pt>
                <c:pt idx="234">
                  <c:v>-8.5110000000000071E-10</c:v>
                </c:pt>
                <c:pt idx="235">
                  <c:v>-8.386000000000007E-10</c:v>
                </c:pt>
                <c:pt idx="236">
                  <c:v>-8.2610000000000059E-10</c:v>
                </c:pt>
                <c:pt idx="237">
                  <c:v>-8.1360000000000058E-10</c:v>
                </c:pt>
                <c:pt idx="238">
                  <c:v>-8.0110000000000057E-10</c:v>
                </c:pt>
                <c:pt idx="239">
                  <c:v>-7.8860000000000056E-10</c:v>
                </c:pt>
                <c:pt idx="240">
                  <c:v>-7.7610000000000045E-10</c:v>
                </c:pt>
                <c:pt idx="241">
                  <c:v>-7.6360000000000044E-10</c:v>
                </c:pt>
                <c:pt idx="242">
                  <c:v>-7.5110000000000044E-10</c:v>
                </c:pt>
                <c:pt idx="243">
                  <c:v>-7.3860000000000043E-10</c:v>
                </c:pt>
                <c:pt idx="244">
                  <c:v>-7.2610000000000042E-10</c:v>
                </c:pt>
                <c:pt idx="245">
                  <c:v>-7.1360000000000041E-10</c:v>
                </c:pt>
                <c:pt idx="246">
                  <c:v>-7.011000000000003E-10</c:v>
                </c:pt>
                <c:pt idx="247">
                  <c:v>-6.8860000000000029E-10</c:v>
                </c:pt>
                <c:pt idx="248">
                  <c:v>-6.7610000000000028E-10</c:v>
                </c:pt>
                <c:pt idx="249">
                  <c:v>-6.6360000000000027E-10</c:v>
                </c:pt>
                <c:pt idx="250">
                  <c:v>-6.5110000000000026E-10</c:v>
                </c:pt>
                <c:pt idx="251">
                  <c:v>-6.3860000000000046E-10</c:v>
                </c:pt>
                <c:pt idx="252">
                  <c:v>-6.2610000000000035E-10</c:v>
                </c:pt>
                <c:pt idx="253">
                  <c:v>-6.1360000000000034E-10</c:v>
                </c:pt>
                <c:pt idx="254">
                  <c:v>-6.0110000000000033E-10</c:v>
                </c:pt>
                <c:pt idx="255">
                  <c:v>-5.8860000000000032E-10</c:v>
                </c:pt>
                <c:pt idx="256">
                  <c:v>-5.7610000000000032E-10</c:v>
                </c:pt>
                <c:pt idx="257">
                  <c:v>-5.6360000000000031E-10</c:v>
                </c:pt>
                <c:pt idx="258">
                  <c:v>-5.511000000000002E-10</c:v>
                </c:pt>
                <c:pt idx="259">
                  <c:v>-5.3860000000000019E-10</c:v>
                </c:pt>
                <c:pt idx="260">
                  <c:v>-5.2610000000000018E-10</c:v>
                </c:pt>
                <c:pt idx="261">
                  <c:v>-5.1360000000000017E-10</c:v>
                </c:pt>
                <c:pt idx="262">
                  <c:v>-5.0110000000000016E-10</c:v>
                </c:pt>
                <c:pt idx="263">
                  <c:v>-4.8860000000000036E-10</c:v>
                </c:pt>
                <c:pt idx="264">
                  <c:v>-4.7610000000000025E-10</c:v>
                </c:pt>
                <c:pt idx="265">
                  <c:v>-4.6360000000000019E-10</c:v>
                </c:pt>
                <c:pt idx="266">
                  <c:v>-4.5110000000000028E-10</c:v>
                </c:pt>
                <c:pt idx="267">
                  <c:v>-4.3860000000000027E-10</c:v>
                </c:pt>
                <c:pt idx="268">
                  <c:v>-4.2610000000000027E-10</c:v>
                </c:pt>
                <c:pt idx="269">
                  <c:v>-4.1360000000000026E-10</c:v>
                </c:pt>
                <c:pt idx="270">
                  <c:v>-4.0110000000000015E-10</c:v>
                </c:pt>
                <c:pt idx="271">
                  <c:v>-3.8860000000000019E-10</c:v>
                </c:pt>
                <c:pt idx="272">
                  <c:v>-3.7610000000000023E-10</c:v>
                </c:pt>
                <c:pt idx="273">
                  <c:v>-3.6360000000000017E-10</c:v>
                </c:pt>
                <c:pt idx="274">
                  <c:v>-3.5110000000000016E-10</c:v>
                </c:pt>
                <c:pt idx="275">
                  <c:v>-3.3860000000000015E-10</c:v>
                </c:pt>
                <c:pt idx="276">
                  <c:v>-3.261000000000002E-10</c:v>
                </c:pt>
                <c:pt idx="277">
                  <c:v>-3.1360000000000014E-10</c:v>
                </c:pt>
                <c:pt idx="278">
                  <c:v>-3.0110000000000018E-10</c:v>
                </c:pt>
                <c:pt idx="279">
                  <c:v>-2.8860000000000012E-10</c:v>
                </c:pt>
                <c:pt idx="280">
                  <c:v>-2.7610000000000016E-10</c:v>
                </c:pt>
                <c:pt idx="281">
                  <c:v>-2.636000000000001E-10</c:v>
                </c:pt>
                <c:pt idx="282">
                  <c:v>-2.5110000000000009E-10</c:v>
                </c:pt>
                <c:pt idx="283">
                  <c:v>-2.3860000000000009E-10</c:v>
                </c:pt>
                <c:pt idx="284">
                  <c:v>-2.2610000000000013E-10</c:v>
                </c:pt>
                <c:pt idx="285">
                  <c:v>-2.1360000000000009E-10</c:v>
                </c:pt>
                <c:pt idx="286">
                  <c:v>-2.0110000000000009E-10</c:v>
                </c:pt>
                <c:pt idx="287">
                  <c:v>-1.8860000000000013E-10</c:v>
                </c:pt>
                <c:pt idx="288">
                  <c:v>-1.7610000000000007E-10</c:v>
                </c:pt>
                <c:pt idx="289">
                  <c:v>-1.6360000000000011E-10</c:v>
                </c:pt>
                <c:pt idx="290">
                  <c:v>-1.5110000000000008E-10</c:v>
                </c:pt>
                <c:pt idx="291">
                  <c:v>-1.3860000000000004E-10</c:v>
                </c:pt>
                <c:pt idx="292">
                  <c:v>-1.2610000000000006E-10</c:v>
                </c:pt>
                <c:pt idx="293">
                  <c:v>-1.1360000000000008E-10</c:v>
                </c:pt>
                <c:pt idx="294">
                  <c:v>-1.0110000000000004E-10</c:v>
                </c:pt>
                <c:pt idx="295">
                  <c:v>-8.8600000000000087E-11</c:v>
                </c:pt>
                <c:pt idx="296">
                  <c:v>-7.610000000000004E-11</c:v>
                </c:pt>
                <c:pt idx="297">
                  <c:v>-6.3600000000000044E-11</c:v>
                </c:pt>
                <c:pt idx="298">
                  <c:v>-5.1100000000000023E-11</c:v>
                </c:pt>
                <c:pt idx="299">
                  <c:v>-3.8600000000000021E-11</c:v>
                </c:pt>
                <c:pt idx="300">
                  <c:v>-2.6100000000000015E-11</c:v>
                </c:pt>
                <c:pt idx="301">
                  <c:v>-1.360000000000001E-11</c:v>
                </c:pt>
                <c:pt idx="302">
                  <c:v>-1.1000000000000008E-12</c:v>
                </c:pt>
                <c:pt idx="303">
                  <c:v>1.1400000000000009E-11</c:v>
                </c:pt>
                <c:pt idx="304">
                  <c:v>2.3900000000000012E-11</c:v>
                </c:pt>
                <c:pt idx="305">
                  <c:v>3.6400000000000018E-11</c:v>
                </c:pt>
                <c:pt idx="306">
                  <c:v>4.8900000000000026E-11</c:v>
                </c:pt>
                <c:pt idx="307">
                  <c:v>6.1400000000000028E-11</c:v>
                </c:pt>
                <c:pt idx="308">
                  <c:v>7.3900000000000037E-11</c:v>
                </c:pt>
                <c:pt idx="309">
                  <c:v>8.6400000000000058E-11</c:v>
                </c:pt>
                <c:pt idx="310">
                  <c:v>9.8900000000000067E-11</c:v>
                </c:pt>
                <c:pt idx="311">
                  <c:v>1.1140000000000008E-10</c:v>
                </c:pt>
                <c:pt idx="312">
                  <c:v>1.2390000000000006E-10</c:v>
                </c:pt>
                <c:pt idx="313">
                  <c:v>1.3640000000000004E-10</c:v>
                </c:pt>
                <c:pt idx="314">
                  <c:v>1.4890000000000008E-10</c:v>
                </c:pt>
                <c:pt idx="315">
                  <c:v>1.6140000000000011E-10</c:v>
                </c:pt>
                <c:pt idx="316">
                  <c:v>1.7390000000000007E-10</c:v>
                </c:pt>
                <c:pt idx="317">
                  <c:v>1.864000000000001E-10</c:v>
                </c:pt>
                <c:pt idx="318">
                  <c:v>1.9890000000000011E-10</c:v>
                </c:pt>
                <c:pt idx="319">
                  <c:v>2.1140000000000012E-10</c:v>
                </c:pt>
                <c:pt idx="320">
                  <c:v>2.239000000000001E-10</c:v>
                </c:pt>
                <c:pt idx="321">
                  <c:v>2.3640000000000013E-10</c:v>
                </c:pt>
                <c:pt idx="322">
                  <c:v>2.4890000000000014E-10</c:v>
                </c:pt>
                <c:pt idx="323">
                  <c:v>2.6140000000000015E-10</c:v>
                </c:pt>
                <c:pt idx="324">
                  <c:v>2.7390000000000016E-10</c:v>
                </c:pt>
                <c:pt idx="325">
                  <c:v>2.8640000000000017E-10</c:v>
                </c:pt>
                <c:pt idx="326">
                  <c:v>2.9890000000000018E-10</c:v>
                </c:pt>
                <c:pt idx="327">
                  <c:v>3.1140000000000019E-10</c:v>
                </c:pt>
                <c:pt idx="328">
                  <c:v>3.2390000000000014E-10</c:v>
                </c:pt>
                <c:pt idx="329">
                  <c:v>3.3640000000000015E-10</c:v>
                </c:pt>
                <c:pt idx="330">
                  <c:v>3.4890000000000016E-10</c:v>
                </c:pt>
                <c:pt idx="331">
                  <c:v>3.6140000000000017E-10</c:v>
                </c:pt>
                <c:pt idx="332">
                  <c:v>3.7390000000000018E-10</c:v>
                </c:pt>
                <c:pt idx="333">
                  <c:v>3.8640000000000019E-10</c:v>
                </c:pt>
                <c:pt idx="334">
                  <c:v>3.9890000000000019E-10</c:v>
                </c:pt>
                <c:pt idx="335">
                  <c:v>4.1140000000000015E-10</c:v>
                </c:pt>
                <c:pt idx="336">
                  <c:v>4.2390000000000031E-10</c:v>
                </c:pt>
                <c:pt idx="337">
                  <c:v>4.3640000000000012E-10</c:v>
                </c:pt>
                <c:pt idx="338">
                  <c:v>4.4890000000000033E-10</c:v>
                </c:pt>
                <c:pt idx="339">
                  <c:v>4.6140000000000013E-10</c:v>
                </c:pt>
                <c:pt idx="340">
                  <c:v>4.739000000000003E-10</c:v>
                </c:pt>
                <c:pt idx="341">
                  <c:v>4.864000000000002E-10</c:v>
                </c:pt>
                <c:pt idx="342">
                  <c:v>4.9890000000000031E-10</c:v>
                </c:pt>
                <c:pt idx="343">
                  <c:v>5.1140000000000022E-10</c:v>
                </c:pt>
                <c:pt idx="344">
                  <c:v>5.2390000000000033E-10</c:v>
                </c:pt>
                <c:pt idx="345">
                  <c:v>5.3640000000000024E-10</c:v>
                </c:pt>
                <c:pt idx="346">
                  <c:v>5.4890000000000035E-10</c:v>
                </c:pt>
                <c:pt idx="347">
                  <c:v>5.6140000000000025E-10</c:v>
                </c:pt>
                <c:pt idx="348">
                  <c:v>5.7390000000000026E-10</c:v>
                </c:pt>
                <c:pt idx="349">
                  <c:v>5.8640000000000027E-10</c:v>
                </c:pt>
                <c:pt idx="350">
                  <c:v>5.9890000000000028E-10</c:v>
                </c:pt>
                <c:pt idx="351">
                  <c:v>6.1140000000000029E-10</c:v>
                </c:pt>
                <c:pt idx="352">
                  <c:v>6.239000000000003E-10</c:v>
                </c:pt>
                <c:pt idx="353">
                  <c:v>6.364000000000002E-10</c:v>
                </c:pt>
                <c:pt idx="354">
                  <c:v>6.4890000000000042E-10</c:v>
                </c:pt>
                <c:pt idx="355">
                  <c:v>6.6140000000000022E-10</c:v>
                </c:pt>
                <c:pt idx="356">
                  <c:v>6.7390000000000043E-10</c:v>
                </c:pt>
                <c:pt idx="357">
                  <c:v>6.8640000000000024E-10</c:v>
                </c:pt>
                <c:pt idx="358">
                  <c:v>6.9890000000000045E-10</c:v>
                </c:pt>
                <c:pt idx="359">
                  <c:v>7.1140000000000036E-10</c:v>
                </c:pt>
                <c:pt idx="360">
                  <c:v>7.2390000000000036E-10</c:v>
                </c:pt>
                <c:pt idx="361">
                  <c:v>7.3640000000000027E-10</c:v>
                </c:pt>
                <c:pt idx="362">
                  <c:v>7.4890000000000038E-10</c:v>
                </c:pt>
                <c:pt idx="363">
                  <c:v>7.6140000000000029E-10</c:v>
                </c:pt>
                <c:pt idx="364">
                  <c:v>7.739000000000004E-10</c:v>
                </c:pt>
                <c:pt idx="365">
                  <c:v>7.864000000000003E-10</c:v>
                </c:pt>
                <c:pt idx="366">
                  <c:v>7.9890000000000052E-10</c:v>
                </c:pt>
                <c:pt idx="367">
                  <c:v>8.1140000000000032E-10</c:v>
                </c:pt>
                <c:pt idx="368">
                  <c:v>8.2390000000000033E-10</c:v>
                </c:pt>
                <c:pt idx="369">
                  <c:v>8.3640000000000054E-10</c:v>
                </c:pt>
                <c:pt idx="370">
                  <c:v>8.4890000000000055E-10</c:v>
                </c:pt>
                <c:pt idx="371">
                  <c:v>8.6140000000000035E-10</c:v>
                </c:pt>
                <c:pt idx="372">
                  <c:v>8.7390000000000036E-10</c:v>
                </c:pt>
                <c:pt idx="373">
                  <c:v>8.8640000000000079E-10</c:v>
                </c:pt>
                <c:pt idx="374">
                  <c:v>8.9890000000000059E-10</c:v>
                </c:pt>
                <c:pt idx="375">
                  <c:v>9.114000000000006E-10</c:v>
                </c:pt>
                <c:pt idx="376">
                  <c:v>9.239000000000004E-10</c:v>
                </c:pt>
                <c:pt idx="377">
                  <c:v>9.3640000000000103E-10</c:v>
                </c:pt>
                <c:pt idx="378">
                  <c:v>9.4890000000000052E-10</c:v>
                </c:pt>
                <c:pt idx="379">
                  <c:v>9.6140000000000042E-10</c:v>
                </c:pt>
                <c:pt idx="380">
                  <c:v>9.7390000000000053E-10</c:v>
                </c:pt>
                <c:pt idx="381">
                  <c:v>9.8640000000000065E-10</c:v>
                </c:pt>
                <c:pt idx="382">
                  <c:v>9.9890000000000055E-10</c:v>
                </c:pt>
                <c:pt idx="383">
                  <c:v>1.0114000000000005E-9</c:v>
                </c:pt>
                <c:pt idx="384">
                  <c:v>1.0239000000000002E-9</c:v>
                </c:pt>
                <c:pt idx="385">
                  <c:v>1.0364000000000005E-9</c:v>
                </c:pt>
                <c:pt idx="386">
                  <c:v>1.0489000000000004E-9</c:v>
                </c:pt>
                <c:pt idx="387">
                  <c:v>1.0614000000000005E-9</c:v>
                </c:pt>
                <c:pt idx="388">
                  <c:v>1.0739000000000004E-9</c:v>
                </c:pt>
                <c:pt idx="389">
                  <c:v>1.0864000000000005E-9</c:v>
                </c:pt>
                <c:pt idx="390">
                  <c:v>1.0989000000000006E-9</c:v>
                </c:pt>
                <c:pt idx="391">
                  <c:v>1.1114000000000003E-9</c:v>
                </c:pt>
                <c:pt idx="392">
                  <c:v>1.1239000000000004E-9</c:v>
                </c:pt>
                <c:pt idx="393">
                  <c:v>1.1364000000000003E-9</c:v>
                </c:pt>
                <c:pt idx="394">
                  <c:v>1.1489000000000007E-9</c:v>
                </c:pt>
                <c:pt idx="395">
                  <c:v>1.1614000000000004E-9</c:v>
                </c:pt>
                <c:pt idx="396">
                  <c:v>1.1739000000000005E-9</c:v>
                </c:pt>
                <c:pt idx="397">
                  <c:v>1.1864000000000008E-9</c:v>
                </c:pt>
                <c:pt idx="398">
                  <c:v>1.1989000000000007E-9</c:v>
                </c:pt>
                <c:pt idx="399">
                  <c:v>1.2114000000000004E-9</c:v>
                </c:pt>
                <c:pt idx="400">
                  <c:v>1.2239000000000003E-9</c:v>
                </c:pt>
              </c:numCache>
            </c:numRef>
          </c:xVal>
          <c:yVal>
            <c:numRef>
              <c:f>'C:\Users\Lu\Fast Timing\07082012\4mm^2\ZVA&amp;AM\1750V\[T7081.csv]T7081'!$I$100:$I$500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0.15286000000000002</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Timing\07082012\4mm^2\ZVA&amp;AM\1750V\[T7081.csv]T7081'!$A$100:$A$500</c:f>
              <c:numCache>
                <c:formatCode>General</c:formatCode>
                <c:ptCount val="401"/>
                <c:pt idx="0">
                  <c:v>-3.7761000000000015E-9</c:v>
                </c:pt>
                <c:pt idx="1">
                  <c:v>-3.7636000000000022E-9</c:v>
                </c:pt>
                <c:pt idx="2">
                  <c:v>-3.7511000000000012E-9</c:v>
                </c:pt>
                <c:pt idx="3">
                  <c:v>-3.738600000000002E-9</c:v>
                </c:pt>
                <c:pt idx="4">
                  <c:v>-3.7261000000000018E-9</c:v>
                </c:pt>
                <c:pt idx="5">
                  <c:v>-3.7136000000000017E-9</c:v>
                </c:pt>
                <c:pt idx="6">
                  <c:v>-3.701100000000002E-9</c:v>
                </c:pt>
                <c:pt idx="7">
                  <c:v>-3.6886000000000019E-9</c:v>
                </c:pt>
                <c:pt idx="8">
                  <c:v>-3.6761000000000018E-9</c:v>
                </c:pt>
                <c:pt idx="9">
                  <c:v>-3.6636000000000021E-9</c:v>
                </c:pt>
                <c:pt idx="10">
                  <c:v>-3.6511000000000016E-9</c:v>
                </c:pt>
                <c:pt idx="11">
                  <c:v>-3.6386000000000015E-9</c:v>
                </c:pt>
                <c:pt idx="12">
                  <c:v>-3.6261000000000018E-9</c:v>
                </c:pt>
                <c:pt idx="13">
                  <c:v>-3.6136000000000017E-9</c:v>
                </c:pt>
                <c:pt idx="14">
                  <c:v>-3.6011000000000016E-9</c:v>
                </c:pt>
                <c:pt idx="15">
                  <c:v>-3.5886000000000019E-9</c:v>
                </c:pt>
                <c:pt idx="16">
                  <c:v>-3.5761000000000017E-9</c:v>
                </c:pt>
                <c:pt idx="17">
                  <c:v>-3.563600000000002E-9</c:v>
                </c:pt>
                <c:pt idx="18">
                  <c:v>-3.5511000000000011E-9</c:v>
                </c:pt>
                <c:pt idx="19">
                  <c:v>-3.5386000000000014E-9</c:v>
                </c:pt>
                <c:pt idx="20">
                  <c:v>-3.5261000000000017E-9</c:v>
                </c:pt>
                <c:pt idx="21">
                  <c:v>-3.5136000000000016E-9</c:v>
                </c:pt>
                <c:pt idx="22">
                  <c:v>-3.5011000000000015E-9</c:v>
                </c:pt>
                <c:pt idx="23">
                  <c:v>-3.4886000000000018E-9</c:v>
                </c:pt>
                <c:pt idx="24">
                  <c:v>-3.4761000000000017E-9</c:v>
                </c:pt>
                <c:pt idx="25">
                  <c:v>-3.4636000000000016E-9</c:v>
                </c:pt>
                <c:pt idx="26">
                  <c:v>-3.451100000000001E-9</c:v>
                </c:pt>
                <c:pt idx="27">
                  <c:v>-3.4386000000000013E-9</c:v>
                </c:pt>
                <c:pt idx="28">
                  <c:v>-3.4261000000000016E-9</c:v>
                </c:pt>
                <c:pt idx="29">
                  <c:v>-3.4136000000000015E-9</c:v>
                </c:pt>
                <c:pt idx="30">
                  <c:v>-3.4011000000000018E-9</c:v>
                </c:pt>
                <c:pt idx="31">
                  <c:v>-3.3886000000000017E-9</c:v>
                </c:pt>
                <c:pt idx="32">
                  <c:v>-3.3761000000000012E-9</c:v>
                </c:pt>
                <c:pt idx="33">
                  <c:v>-3.3636000000000015E-9</c:v>
                </c:pt>
                <c:pt idx="34">
                  <c:v>-3.3511000000000014E-9</c:v>
                </c:pt>
                <c:pt idx="35">
                  <c:v>-3.3386000000000013E-9</c:v>
                </c:pt>
                <c:pt idx="36">
                  <c:v>-3.3261000000000012E-9</c:v>
                </c:pt>
                <c:pt idx="37">
                  <c:v>-3.3136000000000015E-9</c:v>
                </c:pt>
                <c:pt idx="38">
                  <c:v>-3.3011000000000018E-9</c:v>
                </c:pt>
                <c:pt idx="39">
                  <c:v>-3.2886000000000017E-9</c:v>
                </c:pt>
                <c:pt idx="40">
                  <c:v>-3.2761000000000011E-9</c:v>
                </c:pt>
                <c:pt idx="41">
                  <c:v>-3.2636000000000018E-9</c:v>
                </c:pt>
                <c:pt idx="42">
                  <c:v>-3.2511000000000017E-9</c:v>
                </c:pt>
                <c:pt idx="43">
                  <c:v>-3.2386000000000016E-9</c:v>
                </c:pt>
                <c:pt idx="44">
                  <c:v>-3.2261000000000015E-9</c:v>
                </c:pt>
                <c:pt idx="45">
                  <c:v>-3.2136000000000018E-9</c:v>
                </c:pt>
                <c:pt idx="46">
                  <c:v>-3.2011000000000017E-9</c:v>
                </c:pt>
                <c:pt idx="47">
                  <c:v>-3.1886000000000016E-9</c:v>
                </c:pt>
                <c:pt idx="48">
                  <c:v>-3.1761000000000011E-9</c:v>
                </c:pt>
                <c:pt idx="49">
                  <c:v>-3.1636000000000018E-9</c:v>
                </c:pt>
                <c:pt idx="50">
                  <c:v>-3.1511000000000017E-9</c:v>
                </c:pt>
                <c:pt idx="51">
                  <c:v>-3.1386000000000015E-9</c:v>
                </c:pt>
                <c:pt idx="52">
                  <c:v>-3.1261000000000019E-9</c:v>
                </c:pt>
                <c:pt idx="53">
                  <c:v>-3.1136000000000013E-9</c:v>
                </c:pt>
                <c:pt idx="54">
                  <c:v>-3.1011000000000016E-9</c:v>
                </c:pt>
                <c:pt idx="55">
                  <c:v>-3.0886000000000015E-9</c:v>
                </c:pt>
                <c:pt idx="56">
                  <c:v>-3.0761000000000014E-9</c:v>
                </c:pt>
                <c:pt idx="57">
                  <c:v>-3.0636000000000017E-9</c:v>
                </c:pt>
                <c:pt idx="58">
                  <c:v>-3.0511000000000012E-9</c:v>
                </c:pt>
                <c:pt idx="59">
                  <c:v>-3.0386000000000011E-9</c:v>
                </c:pt>
                <c:pt idx="60">
                  <c:v>-3.0261000000000014E-9</c:v>
                </c:pt>
                <c:pt idx="61">
                  <c:v>-3.0136000000000013E-9</c:v>
                </c:pt>
                <c:pt idx="62">
                  <c:v>-3.0011000000000011E-9</c:v>
                </c:pt>
                <c:pt idx="63">
                  <c:v>-2.9886000000000014E-9</c:v>
                </c:pt>
                <c:pt idx="64">
                  <c:v>-2.9761000000000013E-9</c:v>
                </c:pt>
                <c:pt idx="65">
                  <c:v>-2.9636000000000016E-9</c:v>
                </c:pt>
                <c:pt idx="66">
                  <c:v>-2.9511000000000007E-9</c:v>
                </c:pt>
                <c:pt idx="67">
                  <c:v>-2.938600000000001E-9</c:v>
                </c:pt>
                <c:pt idx="68">
                  <c:v>-2.9261000000000013E-9</c:v>
                </c:pt>
                <c:pt idx="69">
                  <c:v>-2.9136000000000012E-9</c:v>
                </c:pt>
                <c:pt idx="70">
                  <c:v>-2.9011000000000011E-9</c:v>
                </c:pt>
                <c:pt idx="71">
                  <c:v>-2.8886000000000014E-9</c:v>
                </c:pt>
                <c:pt idx="72">
                  <c:v>-2.8761000000000013E-9</c:v>
                </c:pt>
                <c:pt idx="73">
                  <c:v>-2.8636000000000012E-9</c:v>
                </c:pt>
                <c:pt idx="74">
                  <c:v>-2.8511000000000006E-9</c:v>
                </c:pt>
                <c:pt idx="75">
                  <c:v>-2.8386000000000009E-9</c:v>
                </c:pt>
                <c:pt idx="76">
                  <c:v>-2.8261000000000012E-9</c:v>
                </c:pt>
                <c:pt idx="77">
                  <c:v>-2.8136000000000011E-9</c:v>
                </c:pt>
                <c:pt idx="78">
                  <c:v>-2.8011000000000014E-9</c:v>
                </c:pt>
                <c:pt idx="79">
                  <c:v>-2.7886000000000017E-9</c:v>
                </c:pt>
                <c:pt idx="80">
                  <c:v>-2.7761000000000012E-9</c:v>
                </c:pt>
                <c:pt idx="81">
                  <c:v>-2.7636000000000015E-9</c:v>
                </c:pt>
                <c:pt idx="82">
                  <c:v>-2.7511000000000014E-9</c:v>
                </c:pt>
                <c:pt idx="83">
                  <c:v>-2.7386000000000013E-9</c:v>
                </c:pt>
                <c:pt idx="84">
                  <c:v>-2.7261000000000012E-9</c:v>
                </c:pt>
                <c:pt idx="85">
                  <c:v>-2.7136000000000015E-9</c:v>
                </c:pt>
                <c:pt idx="86">
                  <c:v>-2.7011000000000018E-9</c:v>
                </c:pt>
                <c:pt idx="87">
                  <c:v>-2.6886000000000012E-9</c:v>
                </c:pt>
                <c:pt idx="88">
                  <c:v>-2.6761000000000007E-9</c:v>
                </c:pt>
                <c:pt idx="89">
                  <c:v>-2.6636000000000014E-9</c:v>
                </c:pt>
                <c:pt idx="90">
                  <c:v>-2.6511000000000013E-9</c:v>
                </c:pt>
                <c:pt idx="91">
                  <c:v>-2.6386000000000012E-9</c:v>
                </c:pt>
                <c:pt idx="92">
                  <c:v>-2.6261000000000011E-9</c:v>
                </c:pt>
                <c:pt idx="93">
                  <c:v>-2.6136000000000014E-9</c:v>
                </c:pt>
                <c:pt idx="94">
                  <c:v>-2.6011000000000013E-9</c:v>
                </c:pt>
                <c:pt idx="95">
                  <c:v>-2.5886000000000012E-9</c:v>
                </c:pt>
                <c:pt idx="96">
                  <c:v>-2.5761000000000006E-9</c:v>
                </c:pt>
                <c:pt idx="97">
                  <c:v>-2.5636000000000014E-9</c:v>
                </c:pt>
                <c:pt idx="98">
                  <c:v>-2.5511000000000013E-9</c:v>
                </c:pt>
                <c:pt idx="99">
                  <c:v>-2.5386000000000011E-9</c:v>
                </c:pt>
                <c:pt idx="100">
                  <c:v>-2.5261000000000014E-9</c:v>
                </c:pt>
                <c:pt idx="101">
                  <c:v>-2.5136000000000009E-9</c:v>
                </c:pt>
                <c:pt idx="102">
                  <c:v>-2.5011000000000012E-9</c:v>
                </c:pt>
                <c:pt idx="103">
                  <c:v>-2.4886000000000011E-9</c:v>
                </c:pt>
                <c:pt idx="104">
                  <c:v>-2.476100000000001E-9</c:v>
                </c:pt>
                <c:pt idx="105">
                  <c:v>-2.4636000000000013E-9</c:v>
                </c:pt>
                <c:pt idx="106">
                  <c:v>-2.4511000000000008E-9</c:v>
                </c:pt>
                <c:pt idx="107">
                  <c:v>-2.4386000000000011E-9</c:v>
                </c:pt>
                <c:pt idx="108">
                  <c:v>-2.426100000000001E-9</c:v>
                </c:pt>
                <c:pt idx="109">
                  <c:v>-2.4136000000000008E-9</c:v>
                </c:pt>
                <c:pt idx="110">
                  <c:v>-2.4011000000000007E-9</c:v>
                </c:pt>
                <c:pt idx="111">
                  <c:v>-2.388600000000001E-9</c:v>
                </c:pt>
                <c:pt idx="112">
                  <c:v>-2.3761000000000009E-9</c:v>
                </c:pt>
                <c:pt idx="113">
                  <c:v>-2.3636000000000012E-9</c:v>
                </c:pt>
                <c:pt idx="114">
                  <c:v>-2.3511000000000003E-9</c:v>
                </c:pt>
                <c:pt idx="115">
                  <c:v>-2.3386000000000006E-9</c:v>
                </c:pt>
                <c:pt idx="116">
                  <c:v>-2.3261000000000009E-9</c:v>
                </c:pt>
                <c:pt idx="117">
                  <c:v>-2.3136000000000008E-9</c:v>
                </c:pt>
                <c:pt idx="118">
                  <c:v>-2.3011000000000007E-9</c:v>
                </c:pt>
                <c:pt idx="119">
                  <c:v>-2.2886000000000014E-9</c:v>
                </c:pt>
                <c:pt idx="120">
                  <c:v>-2.2761000000000013E-9</c:v>
                </c:pt>
                <c:pt idx="121">
                  <c:v>-2.2636000000000016E-9</c:v>
                </c:pt>
                <c:pt idx="122">
                  <c:v>-2.2511000000000006E-9</c:v>
                </c:pt>
                <c:pt idx="123">
                  <c:v>-2.2386000000000009E-9</c:v>
                </c:pt>
                <c:pt idx="124">
                  <c:v>-2.2261000000000012E-9</c:v>
                </c:pt>
                <c:pt idx="125">
                  <c:v>-2.2136000000000011E-9</c:v>
                </c:pt>
                <c:pt idx="126">
                  <c:v>-2.2011000000000014E-9</c:v>
                </c:pt>
                <c:pt idx="127">
                  <c:v>-2.1886000000000013E-9</c:v>
                </c:pt>
                <c:pt idx="128">
                  <c:v>-2.1761000000000012E-9</c:v>
                </c:pt>
                <c:pt idx="129">
                  <c:v>-2.1636000000000011E-9</c:v>
                </c:pt>
                <c:pt idx="130">
                  <c:v>-2.151100000000001E-9</c:v>
                </c:pt>
                <c:pt idx="131">
                  <c:v>-2.1386000000000009E-9</c:v>
                </c:pt>
                <c:pt idx="132">
                  <c:v>-2.1261000000000008E-9</c:v>
                </c:pt>
                <c:pt idx="133">
                  <c:v>-2.1136000000000011E-9</c:v>
                </c:pt>
                <c:pt idx="134">
                  <c:v>-2.1011000000000014E-9</c:v>
                </c:pt>
                <c:pt idx="135">
                  <c:v>-2.0886000000000012E-9</c:v>
                </c:pt>
                <c:pt idx="136">
                  <c:v>-2.0761000000000003E-9</c:v>
                </c:pt>
                <c:pt idx="137">
                  <c:v>-2.063600000000001E-9</c:v>
                </c:pt>
                <c:pt idx="138">
                  <c:v>-2.0511000000000009E-9</c:v>
                </c:pt>
                <c:pt idx="139">
                  <c:v>-2.0386000000000008E-9</c:v>
                </c:pt>
                <c:pt idx="140">
                  <c:v>-2.0261000000000007E-9</c:v>
                </c:pt>
                <c:pt idx="141">
                  <c:v>-2.013600000000001E-9</c:v>
                </c:pt>
                <c:pt idx="142">
                  <c:v>-2.0011000000000013E-9</c:v>
                </c:pt>
                <c:pt idx="143">
                  <c:v>-1.9886000000000008E-9</c:v>
                </c:pt>
                <c:pt idx="144">
                  <c:v>-1.9761000000000011E-9</c:v>
                </c:pt>
                <c:pt idx="145">
                  <c:v>-1.963600000000001E-9</c:v>
                </c:pt>
                <c:pt idx="146">
                  <c:v>-1.9511000000000008E-9</c:v>
                </c:pt>
                <c:pt idx="147">
                  <c:v>-1.9386000000000007E-9</c:v>
                </c:pt>
                <c:pt idx="148">
                  <c:v>-1.9261000000000014E-9</c:v>
                </c:pt>
                <c:pt idx="149">
                  <c:v>-1.9136000000000009E-9</c:v>
                </c:pt>
                <c:pt idx="150">
                  <c:v>-1.9011000000000008E-9</c:v>
                </c:pt>
                <c:pt idx="151">
                  <c:v>-1.8886000000000007E-9</c:v>
                </c:pt>
                <c:pt idx="152">
                  <c:v>-1.8761000000000014E-9</c:v>
                </c:pt>
                <c:pt idx="153">
                  <c:v>-1.8636000000000009E-9</c:v>
                </c:pt>
                <c:pt idx="154">
                  <c:v>-1.8511000000000008E-9</c:v>
                </c:pt>
                <c:pt idx="155">
                  <c:v>-1.8386000000000009E-9</c:v>
                </c:pt>
                <c:pt idx="156">
                  <c:v>-1.8261000000000008E-9</c:v>
                </c:pt>
                <c:pt idx="157">
                  <c:v>-1.8136000000000009E-9</c:v>
                </c:pt>
                <c:pt idx="158">
                  <c:v>-1.8011000000000005E-9</c:v>
                </c:pt>
                <c:pt idx="159">
                  <c:v>-1.7886000000000008E-9</c:v>
                </c:pt>
                <c:pt idx="160">
                  <c:v>-1.7761000000000009E-9</c:v>
                </c:pt>
                <c:pt idx="161">
                  <c:v>-1.7636000000000008E-9</c:v>
                </c:pt>
                <c:pt idx="162">
                  <c:v>-1.7511000000000007E-9</c:v>
                </c:pt>
                <c:pt idx="163">
                  <c:v>-1.7386000000000008E-9</c:v>
                </c:pt>
                <c:pt idx="164">
                  <c:v>-1.7261000000000009E-9</c:v>
                </c:pt>
                <c:pt idx="165">
                  <c:v>-1.7136000000000006E-9</c:v>
                </c:pt>
                <c:pt idx="166">
                  <c:v>-1.7011000000000007E-9</c:v>
                </c:pt>
                <c:pt idx="167">
                  <c:v>-1.6886000000000008E-9</c:v>
                </c:pt>
                <c:pt idx="168">
                  <c:v>-1.6761000000000011E-9</c:v>
                </c:pt>
                <c:pt idx="169">
                  <c:v>-1.6636000000000005E-9</c:v>
                </c:pt>
                <c:pt idx="170">
                  <c:v>-1.6511000000000008E-9</c:v>
                </c:pt>
                <c:pt idx="171">
                  <c:v>-1.6386000000000007E-9</c:v>
                </c:pt>
                <c:pt idx="172">
                  <c:v>-1.6261000000000008E-9</c:v>
                </c:pt>
                <c:pt idx="173">
                  <c:v>-1.6136000000000007E-9</c:v>
                </c:pt>
                <c:pt idx="174">
                  <c:v>-1.6011000000000008E-9</c:v>
                </c:pt>
                <c:pt idx="175">
                  <c:v>-1.5886000000000009E-9</c:v>
                </c:pt>
                <c:pt idx="176">
                  <c:v>-1.5761000000000008E-9</c:v>
                </c:pt>
                <c:pt idx="177">
                  <c:v>-1.5636000000000007E-9</c:v>
                </c:pt>
                <c:pt idx="178">
                  <c:v>-1.5511000000000006E-9</c:v>
                </c:pt>
                <c:pt idx="179">
                  <c:v>-1.5386000000000007E-9</c:v>
                </c:pt>
                <c:pt idx="180">
                  <c:v>-1.5261000000000006E-9</c:v>
                </c:pt>
                <c:pt idx="181">
                  <c:v>-1.5136000000000006E-9</c:v>
                </c:pt>
                <c:pt idx="182">
                  <c:v>-1.5011000000000003E-9</c:v>
                </c:pt>
                <c:pt idx="183">
                  <c:v>-1.4886000000000006E-9</c:v>
                </c:pt>
                <c:pt idx="184">
                  <c:v>-1.4761000000000005E-9</c:v>
                </c:pt>
                <c:pt idx="185">
                  <c:v>-1.4636000000000006E-9</c:v>
                </c:pt>
                <c:pt idx="186">
                  <c:v>-1.4511000000000005E-9</c:v>
                </c:pt>
                <c:pt idx="187">
                  <c:v>-1.4386000000000006E-9</c:v>
                </c:pt>
                <c:pt idx="188">
                  <c:v>-1.4261000000000007E-9</c:v>
                </c:pt>
                <c:pt idx="189">
                  <c:v>-1.4136000000000004E-9</c:v>
                </c:pt>
                <c:pt idx="190">
                  <c:v>-1.4011000000000005E-9</c:v>
                </c:pt>
                <c:pt idx="191">
                  <c:v>-1.3886000000000006E-9</c:v>
                </c:pt>
                <c:pt idx="192">
                  <c:v>-1.3761000000000009E-9</c:v>
                </c:pt>
                <c:pt idx="193">
                  <c:v>-1.3636000000000003E-9</c:v>
                </c:pt>
                <c:pt idx="194">
                  <c:v>-1.3511000000000006E-9</c:v>
                </c:pt>
                <c:pt idx="195">
                  <c:v>-1.3386000000000005E-9</c:v>
                </c:pt>
                <c:pt idx="196">
                  <c:v>-1.3261000000000006E-9</c:v>
                </c:pt>
                <c:pt idx="197">
                  <c:v>-1.3136000000000005E-9</c:v>
                </c:pt>
                <c:pt idx="198">
                  <c:v>-1.3011000000000006E-9</c:v>
                </c:pt>
                <c:pt idx="199">
                  <c:v>-1.2886000000000007E-9</c:v>
                </c:pt>
                <c:pt idx="200">
                  <c:v>-1.2761000000000006E-9</c:v>
                </c:pt>
                <c:pt idx="201">
                  <c:v>-1.2636000000000005E-9</c:v>
                </c:pt>
                <c:pt idx="202">
                  <c:v>-1.2511000000000004E-9</c:v>
                </c:pt>
                <c:pt idx="203">
                  <c:v>-1.2386000000000005E-9</c:v>
                </c:pt>
                <c:pt idx="204">
                  <c:v>-1.2261000000000003E-9</c:v>
                </c:pt>
                <c:pt idx="205">
                  <c:v>-1.2136000000000004E-9</c:v>
                </c:pt>
                <c:pt idx="206">
                  <c:v>-1.2011000000000001E-9</c:v>
                </c:pt>
                <c:pt idx="207">
                  <c:v>-1.1886000000000006E-9</c:v>
                </c:pt>
                <c:pt idx="208">
                  <c:v>-1.1761000000000005E-9</c:v>
                </c:pt>
                <c:pt idx="209">
                  <c:v>-1.1636000000000006E-9</c:v>
                </c:pt>
                <c:pt idx="210">
                  <c:v>-1.1511000000000005E-9</c:v>
                </c:pt>
                <c:pt idx="211">
                  <c:v>-1.1386000000000006E-9</c:v>
                </c:pt>
                <c:pt idx="212">
                  <c:v>-1.1261000000000007E-9</c:v>
                </c:pt>
                <c:pt idx="213">
                  <c:v>-1.1136000000000006E-9</c:v>
                </c:pt>
                <c:pt idx="214">
                  <c:v>-1.1011000000000005E-9</c:v>
                </c:pt>
                <c:pt idx="215">
                  <c:v>-1.0886000000000004E-9</c:v>
                </c:pt>
                <c:pt idx="216">
                  <c:v>-1.0761000000000007E-9</c:v>
                </c:pt>
                <c:pt idx="217">
                  <c:v>-1.0636000000000001E-9</c:v>
                </c:pt>
                <c:pt idx="218">
                  <c:v>-1.0511000000000004E-9</c:v>
                </c:pt>
                <c:pt idx="219">
                  <c:v>-1.0386000000000003E-9</c:v>
                </c:pt>
                <c:pt idx="220">
                  <c:v>-1.0261000000000006E-9</c:v>
                </c:pt>
                <c:pt idx="221">
                  <c:v>-1.0136000000000003E-9</c:v>
                </c:pt>
                <c:pt idx="222">
                  <c:v>-1.0011000000000004E-9</c:v>
                </c:pt>
                <c:pt idx="223">
                  <c:v>-9.886000000000007E-10</c:v>
                </c:pt>
                <c:pt idx="224">
                  <c:v>-9.7610000000000059E-10</c:v>
                </c:pt>
                <c:pt idx="225">
                  <c:v>-9.6360000000000048E-10</c:v>
                </c:pt>
                <c:pt idx="226">
                  <c:v>-9.5110000000000057E-10</c:v>
                </c:pt>
                <c:pt idx="227">
                  <c:v>-9.3860000000000067E-10</c:v>
                </c:pt>
                <c:pt idx="228">
                  <c:v>-9.2610000000000045E-10</c:v>
                </c:pt>
                <c:pt idx="229">
                  <c:v>-9.1360000000000044E-10</c:v>
                </c:pt>
                <c:pt idx="230">
                  <c:v>-9.0110000000000043E-10</c:v>
                </c:pt>
                <c:pt idx="231">
                  <c:v>-8.8860000000000063E-10</c:v>
                </c:pt>
                <c:pt idx="232">
                  <c:v>-8.7610000000000042E-10</c:v>
                </c:pt>
                <c:pt idx="233">
                  <c:v>-8.6360000000000041E-10</c:v>
                </c:pt>
                <c:pt idx="234">
                  <c:v>-8.5110000000000071E-10</c:v>
                </c:pt>
                <c:pt idx="235">
                  <c:v>-8.386000000000007E-10</c:v>
                </c:pt>
                <c:pt idx="236">
                  <c:v>-8.2610000000000059E-10</c:v>
                </c:pt>
                <c:pt idx="237">
                  <c:v>-8.1360000000000058E-10</c:v>
                </c:pt>
                <c:pt idx="238">
                  <c:v>-8.0110000000000057E-10</c:v>
                </c:pt>
                <c:pt idx="239">
                  <c:v>-7.8860000000000056E-10</c:v>
                </c:pt>
                <c:pt idx="240">
                  <c:v>-7.7610000000000045E-10</c:v>
                </c:pt>
                <c:pt idx="241">
                  <c:v>-7.6360000000000044E-10</c:v>
                </c:pt>
                <c:pt idx="242">
                  <c:v>-7.5110000000000044E-10</c:v>
                </c:pt>
                <c:pt idx="243">
                  <c:v>-7.3860000000000043E-10</c:v>
                </c:pt>
                <c:pt idx="244">
                  <c:v>-7.2610000000000042E-10</c:v>
                </c:pt>
                <c:pt idx="245">
                  <c:v>-7.1360000000000041E-10</c:v>
                </c:pt>
                <c:pt idx="246">
                  <c:v>-7.011000000000003E-10</c:v>
                </c:pt>
                <c:pt idx="247">
                  <c:v>-6.8860000000000029E-10</c:v>
                </c:pt>
                <c:pt idx="248">
                  <c:v>-6.7610000000000028E-10</c:v>
                </c:pt>
                <c:pt idx="249">
                  <c:v>-6.6360000000000027E-10</c:v>
                </c:pt>
                <c:pt idx="250">
                  <c:v>-6.5110000000000026E-10</c:v>
                </c:pt>
                <c:pt idx="251">
                  <c:v>-6.3860000000000046E-10</c:v>
                </c:pt>
                <c:pt idx="252">
                  <c:v>-6.2610000000000035E-10</c:v>
                </c:pt>
                <c:pt idx="253">
                  <c:v>-6.1360000000000034E-10</c:v>
                </c:pt>
                <c:pt idx="254">
                  <c:v>-6.0110000000000033E-10</c:v>
                </c:pt>
                <c:pt idx="255">
                  <c:v>-5.8860000000000032E-10</c:v>
                </c:pt>
                <c:pt idx="256">
                  <c:v>-5.7610000000000032E-10</c:v>
                </c:pt>
                <c:pt idx="257">
                  <c:v>-5.6360000000000031E-10</c:v>
                </c:pt>
                <c:pt idx="258">
                  <c:v>-5.511000000000002E-10</c:v>
                </c:pt>
                <c:pt idx="259">
                  <c:v>-5.3860000000000019E-10</c:v>
                </c:pt>
                <c:pt idx="260">
                  <c:v>-5.2610000000000018E-10</c:v>
                </c:pt>
                <c:pt idx="261">
                  <c:v>-5.1360000000000017E-10</c:v>
                </c:pt>
                <c:pt idx="262">
                  <c:v>-5.0110000000000016E-10</c:v>
                </c:pt>
                <c:pt idx="263">
                  <c:v>-4.8860000000000036E-10</c:v>
                </c:pt>
                <c:pt idx="264">
                  <c:v>-4.7610000000000025E-10</c:v>
                </c:pt>
                <c:pt idx="265">
                  <c:v>-4.6360000000000019E-10</c:v>
                </c:pt>
                <c:pt idx="266">
                  <c:v>-4.5110000000000028E-10</c:v>
                </c:pt>
                <c:pt idx="267">
                  <c:v>-4.3860000000000027E-10</c:v>
                </c:pt>
                <c:pt idx="268">
                  <c:v>-4.2610000000000027E-10</c:v>
                </c:pt>
                <c:pt idx="269">
                  <c:v>-4.1360000000000026E-10</c:v>
                </c:pt>
                <c:pt idx="270">
                  <c:v>-4.0110000000000015E-10</c:v>
                </c:pt>
                <c:pt idx="271">
                  <c:v>-3.8860000000000019E-10</c:v>
                </c:pt>
                <c:pt idx="272">
                  <c:v>-3.7610000000000023E-10</c:v>
                </c:pt>
                <c:pt idx="273">
                  <c:v>-3.6360000000000017E-10</c:v>
                </c:pt>
                <c:pt idx="274">
                  <c:v>-3.5110000000000016E-10</c:v>
                </c:pt>
                <c:pt idx="275">
                  <c:v>-3.3860000000000015E-10</c:v>
                </c:pt>
                <c:pt idx="276">
                  <c:v>-3.261000000000002E-10</c:v>
                </c:pt>
                <c:pt idx="277">
                  <c:v>-3.1360000000000014E-10</c:v>
                </c:pt>
                <c:pt idx="278">
                  <c:v>-3.0110000000000018E-10</c:v>
                </c:pt>
                <c:pt idx="279">
                  <c:v>-2.8860000000000012E-10</c:v>
                </c:pt>
                <c:pt idx="280">
                  <c:v>-2.7610000000000016E-10</c:v>
                </c:pt>
                <c:pt idx="281">
                  <c:v>-2.636000000000001E-10</c:v>
                </c:pt>
                <c:pt idx="282">
                  <c:v>-2.5110000000000009E-10</c:v>
                </c:pt>
                <c:pt idx="283">
                  <c:v>-2.3860000000000009E-10</c:v>
                </c:pt>
                <c:pt idx="284">
                  <c:v>-2.2610000000000013E-10</c:v>
                </c:pt>
                <c:pt idx="285">
                  <c:v>-2.1360000000000009E-10</c:v>
                </c:pt>
                <c:pt idx="286">
                  <c:v>-2.0110000000000009E-10</c:v>
                </c:pt>
                <c:pt idx="287">
                  <c:v>-1.8860000000000013E-10</c:v>
                </c:pt>
                <c:pt idx="288">
                  <c:v>-1.7610000000000007E-10</c:v>
                </c:pt>
                <c:pt idx="289">
                  <c:v>-1.6360000000000011E-10</c:v>
                </c:pt>
                <c:pt idx="290">
                  <c:v>-1.5110000000000008E-10</c:v>
                </c:pt>
                <c:pt idx="291">
                  <c:v>-1.3860000000000004E-10</c:v>
                </c:pt>
                <c:pt idx="292">
                  <c:v>-1.2610000000000006E-10</c:v>
                </c:pt>
                <c:pt idx="293">
                  <c:v>-1.1360000000000008E-10</c:v>
                </c:pt>
                <c:pt idx="294">
                  <c:v>-1.0110000000000004E-10</c:v>
                </c:pt>
                <c:pt idx="295">
                  <c:v>-8.8600000000000087E-11</c:v>
                </c:pt>
                <c:pt idx="296">
                  <c:v>-7.610000000000004E-11</c:v>
                </c:pt>
                <c:pt idx="297">
                  <c:v>-6.3600000000000044E-11</c:v>
                </c:pt>
                <c:pt idx="298">
                  <c:v>-5.1100000000000023E-11</c:v>
                </c:pt>
                <c:pt idx="299">
                  <c:v>-3.8600000000000021E-11</c:v>
                </c:pt>
                <c:pt idx="300">
                  <c:v>-2.6100000000000015E-11</c:v>
                </c:pt>
                <c:pt idx="301">
                  <c:v>-1.360000000000001E-11</c:v>
                </c:pt>
                <c:pt idx="302">
                  <c:v>-1.1000000000000008E-12</c:v>
                </c:pt>
                <c:pt idx="303">
                  <c:v>1.1400000000000009E-11</c:v>
                </c:pt>
                <c:pt idx="304">
                  <c:v>2.3900000000000012E-11</c:v>
                </c:pt>
                <c:pt idx="305">
                  <c:v>3.6400000000000018E-11</c:v>
                </c:pt>
                <c:pt idx="306">
                  <c:v>4.8900000000000026E-11</c:v>
                </c:pt>
                <c:pt idx="307">
                  <c:v>6.1400000000000028E-11</c:v>
                </c:pt>
                <c:pt idx="308">
                  <c:v>7.3900000000000037E-11</c:v>
                </c:pt>
                <c:pt idx="309">
                  <c:v>8.6400000000000058E-11</c:v>
                </c:pt>
                <c:pt idx="310">
                  <c:v>9.8900000000000067E-11</c:v>
                </c:pt>
                <c:pt idx="311">
                  <c:v>1.1140000000000008E-10</c:v>
                </c:pt>
                <c:pt idx="312">
                  <c:v>1.2390000000000006E-10</c:v>
                </c:pt>
                <c:pt idx="313">
                  <c:v>1.3640000000000004E-10</c:v>
                </c:pt>
                <c:pt idx="314">
                  <c:v>1.4890000000000008E-10</c:v>
                </c:pt>
                <c:pt idx="315">
                  <c:v>1.6140000000000011E-10</c:v>
                </c:pt>
                <c:pt idx="316">
                  <c:v>1.7390000000000007E-10</c:v>
                </c:pt>
                <c:pt idx="317">
                  <c:v>1.864000000000001E-10</c:v>
                </c:pt>
                <c:pt idx="318">
                  <c:v>1.9890000000000011E-10</c:v>
                </c:pt>
                <c:pt idx="319">
                  <c:v>2.1140000000000012E-10</c:v>
                </c:pt>
                <c:pt idx="320">
                  <c:v>2.239000000000001E-10</c:v>
                </c:pt>
                <c:pt idx="321">
                  <c:v>2.3640000000000013E-10</c:v>
                </c:pt>
                <c:pt idx="322">
                  <c:v>2.4890000000000014E-10</c:v>
                </c:pt>
                <c:pt idx="323">
                  <c:v>2.6140000000000015E-10</c:v>
                </c:pt>
                <c:pt idx="324">
                  <c:v>2.7390000000000016E-10</c:v>
                </c:pt>
                <c:pt idx="325">
                  <c:v>2.8640000000000017E-10</c:v>
                </c:pt>
                <c:pt idx="326">
                  <c:v>2.9890000000000018E-10</c:v>
                </c:pt>
                <c:pt idx="327">
                  <c:v>3.1140000000000019E-10</c:v>
                </c:pt>
                <c:pt idx="328">
                  <c:v>3.2390000000000014E-10</c:v>
                </c:pt>
                <c:pt idx="329">
                  <c:v>3.3640000000000015E-10</c:v>
                </c:pt>
                <c:pt idx="330">
                  <c:v>3.4890000000000016E-10</c:v>
                </c:pt>
                <c:pt idx="331">
                  <c:v>3.6140000000000017E-10</c:v>
                </c:pt>
                <c:pt idx="332">
                  <c:v>3.7390000000000018E-10</c:v>
                </c:pt>
                <c:pt idx="333">
                  <c:v>3.8640000000000019E-10</c:v>
                </c:pt>
                <c:pt idx="334">
                  <c:v>3.9890000000000019E-10</c:v>
                </c:pt>
                <c:pt idx="335">
                  <c:v>4.1140000000000015E-10</c:v>
                </c:pt>
                <c:pt idx="336">
                  <c:v>4.2390000000000031E-10</c:v>
                </c:pt>
                <c:pt idx="337">
                  <c:v>4.3640000000000012E-10</c:v>
                </c:pt>
                <c:pt idx="338">
                  <c:v>4.4890000000000033E-10</c:v>
                </c:pt>
                <c:pt idx="339">
                  <c:v>4.6140000000000013E-10</c:v>
                </c:pt>
                <c:pt idx="340">
                  <c:v>4.739000000000003E-10</c:v>
                </c:pt>
                <c:pt idx="341">
                  <c:v>4.864000000000002E-10</c:v>
                </c:pt>
                <c:pt idx="342">
                  <c:v>4.9890000000000031E-10</c:v>
                </c:pt>
                <c:pt idx="343">
                  <c:v>5.1140000000000022E-10</c:v>
                </c:pt>
                <c:pt idx="344">
                  <c:v>5.2390000000000033E-10</c:v>
                </c:pt>
                <c:pt idx="345">
                  <c:v>5.3640000000000024E-10</c:v>
                </c:pt>
                <c:pt idx="346">
                  <c:v>5.4890000000000035E-10</c:v>
                </c:pt>
                <c:pt idx="347">
                  <c:v>5.6140000000000025E-10</c:v>
                </c:pt>
                <c:pt idx="348">
                  <c:v>5.7390000000000026E-10</c:v>
                </c:pt>
                <c:pt idx="349">
                  <c:v>5.8640000000000027E-10</c:v>
                </c:pt>
                <c:pt idx="350">
                  <c:v>5.9890000000000028E-10</c:v>
                </c:pt>
                <c:pt idx="351">
                  <c:v>6.1140000000000029E-10</c:v>
                </c:pt>
                <c:pt idx="352">
                  <c:v>6.239000000000003E-10</c:v>
                </c:pt>
                <c:pt idx="353">
                  <c:v>6.364000000000002E-10</c:v>
                </c:pt>
                <c:pt idx="354">
                  <c:v>6.4890000000000042E-10</c:v>
                </c:pt>
                <c:pt idx="355">
                  <c:v>6.6140000000000022E-10</c:v>
                </c:pt>
                <c:pt idx="356">
                  <c:v>6.7390000000000043E-10</c:v>
                </c:pt>
                <c:pt idx="357">
                  <c:v>6.8640000000000024E-10</c:v>
                </c:pt>
                <c:pt idx="358">
                  <c:v>6.9890000000000045E-10</c:v>
                </c:pt>
                <c:pt idx="359">
                  <c:v>7.1140000000000036E-10</c:v>
                </c:pt>
                <c:pt idx="360">
                  <c:v>7.2390000000000036E-10</c:v>
                </c:pt>
                <c:pt idx="361">
                  <c:v>7.3640000000000027E-10</c:v>
                </c:pt>
                <c:pt idx="362">
                  <c:v>7.4890000000000038E-10</c:v>
                </c:pt>
                <c:pt idx="363">
                  <c:v>7.6140000000000029E-10</c:v>
                </c:pt>
                <c:pt idx="364">
                  <c:v>7.739000000000004E-10</c:v>
                </c:pt>
                <c:pt idx="365">
                  <c:v>7.864000000000003E-10</c:v>
                </c:pt>
                <c:pt idx="366">
                  <c:v>7.9890000000000052E-10</c:v>
                </c:pt>
                <c:pt idx="367">
                  <c:v>8.1140000000000032E-10</c:v>
                </c:pt>
                <c:pt idx="368">
                  <c:v>8.2390000000000033E-10</c:v>
                </c:pt>
                <c:pt idx="369">
                  <c:v>8.3640000000000054E-10</c:v>
                </c:pt>
                <c:pt idx="370">
                  <c:v>8.4890000000000055E-10</c:v>
                </c:pt>
                <c:pt idx="371">
                  <c:v>8.6140000000000035E-10</c:v>
                </c:pt>
                <c:pt idx="372">
                  <c:v>8.7390000000000036E-10</c:v>
                </c:pt>
                <c:pt idx="373">
                  <c:v>8.8640000000000079E-10</c:v>
                </c:pt>
                <c:pt idx="374">
                  <c:v>8.9890000000000059E-10</c:v>
                </c:pt>
                <c:pt idx="375">
                  <c:v>9.114000000000006E-10</c:v>
                </c:pt>
                <c:pt idx="376">
                  <c:v>9.239000000000004E-10</c:v>
                </c:pt>
                <c:pt idx="377">
                  <c:v>9.3640000000000103E-10</c:v>
                </c:pt>
                <c:pt idx="378">
                  <c:v>9.4890000000000052E-10</c:v>
                </c:pt>
                <c:pt idx="379">
                  <c:v>9.6140000000000042E-10</c:v>
                </c:pt>
                <c:pt idx="380">
                  <c:v>9.7390000000000053E-10</c:v>
                </c:pt>
                <c:pt idx="381">
                  <c:v>9.8640000000000065E-10</c:v>
                </c:pt>
                <c:pt idx="382">
                  <c:v>9.9890000000000055E-10</c:v>
                </c:pt>
                <c:pt idx="383">
                  <c:v>1.0114000000000005E-9</c:v>
                </c:pt>
                <c:pt idx="384">
                  <c:v>1.0239000000000002E-9</c:v>
                </c:pt>
                <c:pt idx="385">
                  <c:v>1.0364000000000005E-9</c:v>
                </c:pt>
                <c:pt idx="386">
                  <c:v>1.0489000000000004E-9</c:v>
                </c:pt>
                <c:pt idx="387">
                  <c:v>1.0614000000000005E-9</c:v>
                </c:pt>
                <c:pt idx="388">
                  <c:v>1.0739000000000004E-9</c:v>
                </c:pt>
                <c:pt idx="389">
                  <c:v>1.0864000000000005E-9</c:v>
                </c:pt>
                <c:pt idx="390">
                  <c:v>1.0989000000000006E-9</c:v>
                </c:pt>
                <c:pt idx="391">
                  <c:v>1.1114000000000003E-9</c:v>
                </c:pt>
                <c:pt idx="392">
                  <c:v>1.1239000000000004E-9</c:v>
                </c:pt>
                <c:pt idx="393">
                  <c:v>1.1364000000000003E-9</c:v>
                </c:pt>
                <c:pt idx="394">
                  <c:v>1.1489000000000007E-9</c:v>
                </c:pt>
                <c:pt idx="395">
                  <c:v>1.1614000000000004E-9</c:v>
                </c:pt>
                <c:pt idx="396">
                  <c:v>1.1739000000000005E-9</c:v>
                </c:pt>
                <c:pt idx="397">
                  <c:v>1.1864000000000008E-9</c:v>
                </c:pt>
                <c:pt idx="398">
                  <c:v>1.1989000000000007E-9</c:v>
                </c:pt>
                <c:pt idx="399">
                  <c:v>1.2114000000000004E-9</c:v>
                </c:pt>
                <c:pt idx="400">
                  <c:v>1.2239000000000003E-9</c:v>
                </c:pt>
              </c:numCache>
            </c:numRef>
          </c:xVal>
          <c:yVal>
            <c:numRef>
              <c:f>'C:\Users\Lu\Fast Timing\07082012\4mm^2\ZVA&amp;AM\1750V\[T7081.csv]T7081'!$J$100:$J$500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0.11866000000000002</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8743040"/>
        <c:axId val="98744576"/>
      </c:scatterChart>
      <c:valAx>
        <c:axId val="98743040"/>
        <c:scaling>
          <c:orientation val="minMax"/>
        </c:scaling>
        <c:axPos val="b"/>
        <c:numFmt formatCode="General" sourceLinked="1"/>
        <c:tickLblPos val="nextTo"/>
        <c:crossAx val="98744576"/>
        <c:crosses val="autoZero"/>
        <c:crossBetween val="midCat"/>
      </c:valAx>
      <c:valAx>
        <c:axId val="98744576"/>
        <c:scaling>
          <c:orientation val="minMax"/>
        </c:scaling>
        <c:axPos val="l"/>
        <c:majorGridlines/>
        <c:numFmt formatCode="General" sourceLinked="1"/>
        <c:tickLblPos val="nextTo"/>
        <c:crossAx val="98743040"/>
        <c:crosses val="autoZero"/>
        <c:crossBetween val="midCat"/>
      </c:valAx>
    </c:plotArea>
    <c:plotVisOnly val="1"/>
    <c:dispBlanksAs val="gap"/>
  </c:chart>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Timing\07082012\4mm^2\ZVA&amp;AM\1750V\[T16964.csv]T16964'!$A$100:$A$500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Timing\07082012\4mm^2\ZVA&amp;AM\1750V\[T16964.csv]T16964'!$B$100:$B$500</c:f>
              <c:numCache>
                <c:formatCode>General</c:formatCode>
                <c:ptCount val="401"/>
                <c:pt idx="0">
                  <c:v>-4.7900000000000009E-3</c:v>
                </c:pt>
                <c:pt idx="1">
                  <c:v>-4.9000000000000007E-3</c:v>
                </c:pt>
                <c:pt idx="2">
                  <c:v>-5.1600000000000005E-3</c:v>
                </c:pt>
                <c:pt idx="3">
                  <c:v>-5.2700000000000012E-3</c:v>
                </c:pt>
                <c:pt idx="4">
                  <c:v>-5.4300000000000008E-3</c:v>
                </c:pt>
                <c:pt idx="5">
                  <c:v>-5.6400000000000009E-3</c:v>
                </c:pt>
                <c:pt idx="6">
                  <c:v>-5.6400000000000009E-3</c:v>
                </c:pt>
                <c:pt idx="7">
                  <c:v>-5.6400000000000009E-3</c:v>
                </c:pt>
                <c:pt idx="8">
                  <c:v>-5.5800000000000008E-3</c:v>
                </c:pt>
                <c:pt idx="9">
                  <c:v>-5.5300000000000011E-3</c:v>
                </c:pt>
                <c:pt idx="10">
                  <c:v>-5.5800000000000008E-3</c:v>
                </c:pt>
                <c:pt idx="11">
                  <c:v>-5.7900000000000009E-3</c:v>
                </c:pt>
                <c:pt idx="12">
                  <c:v>-5.9000000000000007E-3</c:v>
                </c:pt>
                <c:pt idx="13">
                  <c:v>-6.1100000000000008E-3</c:v>
                </c:pt>
                <c:pt idx="14">
                  <c:v>-6.2200000000000007E-3</c:v>
                </c:pt>
                <c:pt idx="15">
                  <c:v>-6.3700000000000007E-3</c:v>
                </c:pt>
                <c:pt idx="16">
                  <c:v>-6.4800000000000014E-3</c:v>
                </c:pt>
                <c:pt idx="17">
                  <c:v>-6.5300000000000011E-3</c:v>
                </c:pt>
                <c:pt idx="18">
                  <c:v>-6.5300000000000011E-3</c:v>
                </c:pt>
                <c:pt idx="19">
                  <c:v>-6.6400000000000009E-3</c:v>
                </c:pt>
                <c:pt idx="20">
                  <c:v>-6.5800000000000008E-3</c:v>
                </c:pt>
                <c:pt idx="21">
                  <c:v>-6.6900000000000006E-3</c:v>
                </c:pt>
                <c:pt idx="22">
                  <c:v>-6.6400000000000009E-3</c:v>
                </c:pt>
                <c:pt idx="23">
                  <c:v>-6.5800000000000008E-3</c:v>
                </c:pt>
                <c:pt idx="24">
                  <c:v>-6.4800000000000014E-3</c:v>
                </c:pt>
                <c:pt idx="25">
                  <c:v>-6.4800000000000014E-3</c:v>
                </c:pt>
                <c:pt idx="26">
                  <c:v>-6.4300000000000017E-3</c:v>
                </c:pt>
                <c:pt idx="27">
                  <c:v>-6.4800000000000014E-3</c:v>
                </c:pt>
                <c:pt idx="28">
                  <c:v>-6.5300000000000011E-3</c:v>
                </c:pt>
                <c:pt idx="29">
                  <c:v>-6.6900000000000006E-3</c:v>
                </c:pt>
                <c:pt idx="30">
                  <c:v>-6.8000000000000014E-3</c:v>
                </c:pt>
                <c:pt idx="31">
                  <c:v>-6.8000000000000014E-3</c:v>
                </c:pt>
                <c:pt idx="32">
                  <c:v>-6.8000000000000014E-3</c:v>
                </c:pt>
                <c:pt idx="33">
                  <c:v>-6.8000000000000014E-3</c:v>
                </c:pt>
                <c:pt idx="34">
                  <c:v>-6.7400000000000012E-3</c:v>
                </c:pt>
                <c:pt idx="35">
                  <c:v>-6.7400000000000012E-3</c:v>
                </c:pt>
                <c:pt idx="36">
                  <c:v>-6.6900000000000006E-3</c:v>
                </c:pt>
                <c:pt idx="37">
                  <c:v>-6.5300000000000011E-3</c:v>
                </c:pt>
                <c:pt idx="38">
                  <c:v>-6.3700000000000007E-3</c:v>
                </c:pt>
                <c:pt idx="39">
                  <c:v>-6.3200000000000001E-3</c:v>
                </c:pt>
                <c:pt idx="40">
                  <c:v>-6.1600000000000005E-3</c:v>
                </c:pt>
                <c:pt idx="41">
                  <c:v>-6.0600000000000003E-3</c:v>
                </c:pt>
                <c:pt idx="42">
                  <c:v>-5.850000000000001E-3</c:v>
                </c:pt>
                <c:pt idx="43">
                  <c:v>-5.6400000000000009E-3</c:v>
                </c:pt>
                <c:pt idx="44">
                  <c:v>-5.5300000000000011E-3</c:v>
                </c:pt>
                <c:pt idx="45">
                  <c:v>-5.3200000000000001E-3</c:v>
                </c:pt>
                <c:pt idx="46">
                  <c:v>-5.1600000000000005E-3</c:v>
                </c:pt>
                <c:pt idx="47">
                  <c:v>-5.0600000000000003E-3</c:v>
                </c:pt>
                <c:pt idx="48">
                  <c:v>-4.6900000000000006E-3</c:v>
                </c:pt>
                <c:pt idx="49">
                  <c:v>-4.530000000000001E-3</c:v>
                </c:pt>
                <c:pt idx="50">
                  <c:v>-4.3699999999999998E-3</c:v>
                </c:pt>
                <c:pt idx="51">
                  <c:v>-4.1099999999999999E-3</c:v>
                </c:pt>
                <c:pt idx="52">
                  <c:v>-3.9000000000000003E-3</c:v>
                </c:pt>
                <c:pt idx="53">
                  <c:v>-3.6300000000000004E-3</c:v>
                </c:pt>
                <c:pt idx="54">
                  <c:v>-3.4199999999999999E-3</c:v>
                </c:pt>
                <c:pt idx="55">
                  <c:v>-3.3700000000000002E-3</c:v>
                </c:pt>
                <c:pt idx="56">
                  <c:v>-3.2100000000000006E-3</c:v>
                </c:pt>
                <c:pt idx="57">
                  <c:v>-3.1100000000000004E-3</c:v>
                </c:pt>
                <c:pt idx="58">
                  <c:v>-2.8400000000000005E-3</c:v>
                </c:pt>
                <c:pt idx="59">
                  <c:v>-2.5800000000000003E-3</c:v>
                </c:pt>
                <c:pt idx="60">
                  <c:v>-2.3700000000000001E-3</c:v>
                </c:pt>
                <c:pt idx="61">
                  <c:v>-1.8400000000000005E-3</c:v>
                </c:pt>
                <c:pt idx="62">
                  <c:v>-1.6800000000000005E-3</c:v>
                </c:pt>
                <c:pt idx="63">
                  <c:v>-1.4200000000000003E-3</c:v>
                </c:pt>
                <c:pt idx="64">
                  <c:v>-1.2099999999999997E-3</c:v>
                </c:pt>
                <c:pt idx="65">
                  <c:v>-1.0000000000000002E-3</c:v>
                </c:pt>
                <c:pt idx="66">
                  <c:v>-8.9000000000000038E-4</c:v>
                </c:pt>
                <c:pt idx="67">
                  <c:v>-7.400000000000001E-4</c:v>
                </c:pt>
                <c:pt idx="68">
                  <c:v>-6.8000000000000027E-4</c:v>
                </c:pt>
                <c:pt idx="69">
                  <c:v>-4.7000000000000004E-4</c:v>
                </c:pt>
                <c:pt idx="70">
                  <c:v>-5.8000000000000011E-4</c:v>
                </c:pt>
                <c:pt idx="71">
                  <c:v>-6.8000000000000027E-4</c:v>
                </c:pt>
                <c:pt idx="72">
                  <c:v>-7.9000000000000023E-4</c:v>
                </c:pt>
                <c:pt idx="73">
                  <c:v>-8.9000000000000038E-4</c:v>
                </c:pt>
                <c:pt idx="74">
                  <c:v>-1.0499999999999997E-3</c:v>
                </c:pt>
                <c:pt idx="75">
                  <c:v>-8.4000000000000025E-4</c:v>
                </c:pt>
                <c:pt idx="76">
                  <c:v>-6.8000000000000027E-4</c:v>
                </c:pt>
                <c:pt idx="77">
                  <c:v>-5.3000000000000009E-4</c:v>
                </c:pt>
                <c:pt idx="78">
                  <c:v>-5.3000000000000009E-4</c:v>
                </c:pt>
                <c:pt idx="79">
                  <c:v>-2.6000000000000003E-4</c:v>
                </c:pt>
                <c:pt idx="80">
                  <c:v>-1.6000000000000004E-4</c:v>
                </c:pt>
                <c:pt idx="81">
                  <c:v>-1.6000000000000004E-4</c:v>
                </c:pt>
                <c:pt idx="82">
                  <c:v>-3.1000000000000005E-4</c:v>
                </c:pt>
                <c:pt idx="83">
                  <c:v>-2.6000000000000003E-4</c:v>
                </c:pt>
                <c:pt idx="84">
                  <c:v>-4.2000000000000013E-4</c:v>
                </c:pt>
                <c:pt idx="85">
                  <c:v>-5.8000000000000011E-4</c:v>
                </c:pt>
                <c:pt idx="86">
                  <c:v>-9.5000000000000021E-4</c:v>
                </c:pt>
                <c:pt idx="87">
                  <c:v>-1.2099999999999997E-3</c:v>
                </c:pt>
                <c:pt idx="88">
                  <c:v>-1.7899999999999999E-3</c:v>
                </c:pt>
                <c:pt idx="89">
                  <c:v>-2.2100000000000002E-3</c:v>
                </c:pt>
                <c:pt idx="90">
                  <c:v>-2.6300000000000004E-3</c:v>
                </c:pt>
                <c:pt idx="91">
                  <c:v>-2.9500000000000004E-3</c:v>
                </c:pt>
                <c:pt idx="92">
                  <c:v>-3.4199999999999999E-3</c:v>
                </c:pt>
                <c:pt idx="93">
                  <c:v>-3.7900000000000008E-3</c:v>
                </c:pt>
                <c:pt idx="94">
                  <c:v>-4.2700000000000012E-3</c:v>
                </c:pt>
                <c:pt idx="95">
                  <c:v>-5.0600000000000003E-3</c:v>
                </c:pt>
                <c:pt idx="96">
                  <c:v>-5.9000000000000007E-3</c:v>
                </c:pt>
                <c:pt idx="97">
                  <c:v>-6.8500000000000011E-3</c:v>
                </c:pt>
                <c:pt idx="98">
                  <c:v>-8.1100000000000026E-3</c:v>
                </c:pt>
                <c:pt idx="99">
                  <c:v>-9.5400000000000051E-3</c:v>
                </c:pt>
                <c:pt idx="100">
                  <c:v>-1.1169999999999999E-2</c:v>
                </c:pt>
                <c:pt idx="101">
                  <c:v>-1.307E-2</c:v>
                </c:pt>
                <c:pt idx="102">
                  <c:v>-1.507E-2</c:v>
                </c:pt>
                <c:pt idx="103">
                  <c:v>-1.7489999999999999E-2</c:v>
                </c:pt>
                <c:pt idx="104">
                  <c:v>-2.018E-2</c:v>
                </c:pt>
                <c:pt idx="105">
                  <c:v>-2.3130000000000001E-2</c:v>
                </c:pt>
                <c:pt idx="106">
                  <c:v>-2.6030000000000005E-2</c:v>
                </c:pt>
                <c:pt idx="107">
                  <c:v>-2.9349999999999998E-2</c:v>
                </c:pt>
                <c:pt idx="108">
                  <c:v>-3.2880000000000006E-2</c:v>
                </c:pt>
                <c:pt idx="109">
                  <c:v>-3.6569999999999998E-2</c:v>
                </c:pt>
                <c:pt idx="110">
                  <c:v>-4.052E-2</c:v>
                </c:pt>
                <c:pt idx="111">
                  <c:v>-4.5000000000000005E-2</c:v>
                </c:pt>
                <c:pt idx="112">
                  <c:v>-4.9630000000000007E-2</c:v>
                </c:pt>
                <c:pt idx="113">
                  <c:v>-5.4540000000000005E-2</c:v>
                </c:pt>
                <c:pt idx="114">
                  <c:v>-5.9860000000000003E-2</c:v>
                </c:pt>
                <c:pt idx="115">
                  <c:v>-6.5340000000000009E-2</c:v>
                </c:pt>
                <c:pt idx="116">
                  <c:v>-7.1029999999999996E-2</c:v>
                </c:pt>
                <c:pt idx="117">
                  <c:v>-7.7040000000000011E-2</c:v>
                </c:pt>
                <c:pt idx="118">
                  <c:v>-8.3310000000000023E-2</c:v>
                </c:pt>
                <c:pt idx="119">
                  <c:v>-8.9790000000000023E-2</c:v>
                </c:pt>
                <c:pt idx="120">
                  <c:v>-9.6270000000000022E-2</c:v>
                </c:pt>
                <c:pt idx="121">
                  <c:v>-0.10291</c:v>
                </c:pt>
                <c:pt idx="122">
                  <c:v>-0.10976000000000002</c:v>
                </c:pt>
                <c:pt idx="123">
                  <c:v>-0.11655</c:v>
                </c:pt>
                <c:pt idx="124">
                  <c:v>-0.12330000000000002</c:v>
                </c:pt>
                <c:pt idx="125">
                  <c:v>-0.13014999999999999</c:v>
                </c:pt>
                <c:pt idx="126">
                  <c:v>-0.13683999999999999</c:v>
                </c:pt>
                <c:pt idx="127">
                  <c:v>-0.14359000000000002</c:v>
                </c:pt>
                <c:pt idx="128">
                  <c:v>-0.15012</c:v>
                </c:pt>
                <c:pt idx="129">
                  <c:v>-0.15644000000000005</c:v>
                </c:pt>
                <c:pt idx="130">
                  <c:v>-0.16256000000000001</c:v>
                </c:pt>
                <c:pt idx="131">
                  <c:v>-0.16855999999999999</c:v>
                </c:pt>
                <c:pt idx="132">
                  <c:v>-0.17415</c:v>
                </c:pt>
                <c:pt idx="133">
                  <c:v>-0.17957999999999999</c:v>
                </c:pt>
                <c:pt idx="134">
                  <c:v>-0.18432000000000001</c:v>
                </c:pt>
                <c:pt idx="135">
                  <c:v>-0.18874000000000002</c:v>
                </c:pt>
                <c:pt idx="136">
                  <c:v>-0.19270000000000001</c:v>
                </c:pt>
                <c:pt idx="137">
                  <c:v>-0.19628000000000001</c:v>
                </c:pt>
                <c:pt idx="138">
                  <c:v>-0.19928000000000001</c:v>
                </c:pt>
                <c:pt idx="139">
                  <c:v>-0.20171000000000003</c:v>
                </c:pt>
                <c:pt idx="140">
                  <c:v>-0.2036</c:v>
                </c:pt>
                <c:pt idx="141">
                  <c:v>-0.20482</c:v>
                </c:pt>
                <c:pt idx="142">
                  <c:v>-0.20550000000000002</c:v>
                </c:pt>
                <c:pt idx="143">
                  <c:v>-0.20550000000000002</c:v>
                </c:pt>
                <c:pt idx="144">
                  <c:v>-0.20482</c:v>
                </c:pt>
                <c:pt idx="145">
                  <c:v>-0.20355000000000001</c:v>
                </c:pt>
                <c:pt idx="146">
                  <c:v>-0.20155000000000001</c:v>
                </c:pt>
                <c:pt idx="147">
                  <c:v>-0.19886000000000001</c:v>
                </c:pt>
                <c:pt idx="148">
                  <c:v>-0.19549000000000002</c:v>
                </c:pt>
                <c:pt idx="149">
                  <c:v>-0.19148000000000001</c:v>
                </c:pt>
                <c:pt idx="150">
                  <c:v>-0.18679000000000004</c:v>
                </c:pt>
                <c:pt idx="151">
                  <c:v>-0.18131000000000003</c:v>
                </c:pt>
                <c:pt idx="152">
                  <c:v>-0.17530999999999999</c:v>
                </c:pt>
                <c:pt idx="153">
                  <c:v>-0.16866999999999999</c:v>
                </c:pt>
                <c:pt idx="154">
                  <c:v>-0.16139999999999999</c:v>
                </c:pt>
                <c:pt idx="155">
                  <c:v>-0.15365000000000001</c:v>
                </c:pt>
                <c:pt idx="156">
                  <c:v>-0.14554000000000003</c:v>
                </c:pt>
                <c:pt idx="157">
                  <c:v>-0.13678999999999999</c:v>
                </c:pt>
                <c:pt idx="158">
                  <c:v>-0.12745999999999999</c:v>
                </c:pt>
                <c:pt idx="159">
                  <c:v>-0.11787</c:v>
                </c:pt>
                <c:pt idx="160">
                  <c:v>-0.10775999999999998</c:v>
                </c:pt>
                <c:pt idx="161">
                  <c:v>-9.7060000000000021E-2</c:v>
                </c:pt>
                <c:pt idx="162">
                  <c:v>-8.6150000000000018E-2</c:v>
                </c:pt>
                <c:pt idx="163">
                  <c:v>-7.4820000000000011E-2</c:v>
                </c:pt>
                <c:pt idx="164">
                  <c:v>-6.3280000000000003E-2</c:v>
                </c:pt>
                <c:pt idx="165">
                  <c:v>-5.1369999999999999E-2</c:v>
                </c:pt>
                <c:pt idx="166">
                  <c:v>-3.925E-2</c:v>
                </c:pt>
                <c:pt idx="167">
                  <c:v>-2.6820000000000004E-2</c:v>
                </c:pt>
                <c:pt idx="168">
                  <c:v>-1.423E-2</c:v>
                </c:pt>
                <c:pt idx="169">
                  <c:v>-1.4200000000000003E-3</c:v>
                </c:pt>
                <c:pt idx="170">
                  <c:v>1.123E-2</c:v>
                </c:pt>
                <c:pt idx="171">
                  <c:v>2.3979999999999998E-2</c:v>
                </c:pt>
                <c:pt idx="172">
                  <c:v>3.6680000000000004E-2</c:v>
                </c:pt>
                <c:pt idx="173">
                  <c:v>4.9270000000000001E-2</c:v>
                </c:pt>
                <c:pt idx="174">
                  <c:v>6.1969999999999997E-2</c:v>
                </c:pt>
                <c:pt idx="175">
                  <c:v>7.4560000000000015E-2</c:v>
                </c:pt>
                <c:pt idx="176">
                  <c:v>8.721000000000001E-2</c:v>
                </c:pt>
                <c:pt idx="177">
                  <c:v>9.9700000000000039E-2</c:v>
                </c:pt>
                <c:pt idx="178">
                  <c:v>0.11212999999999998</c:v>
                </c:pt>
                <c:pt idx="179">
                  <c:v>0.12436000000000001</c:v>
                </c:pt>
                <c:pt idx="180">
                  <c:v>0.13642000000000001</c:v>
                </c:pt>
                <c:pt idx="181">
                  <c:v>0.14828000000000002</c:v>
                </c:pt>
                <c:pt idx="182">
                  <c:v>0.16014</c:v>
                </c:pt>
                <c:pt idx="183">
                  <c:v>0.17161999999999999</c:v>
                </c:pt>
                <c:pt idx="184">
                  <c:v>0.18295000000000003</c:v>
                </c:pt>
                <c:pt idx="185">
                  <c:v>0.19402</c:v>
                </c:pt>
                <c:pt idx="186">
                  <c:v>0.20460999999999999</c:v>
                </c:pt>
                <c:pt idx="187">
                  <c:v>0.21467</c:v>
                </c:pt>
                <c:pt idx="188">
                  <c:v>0.22436999999999999</c:v>
                </c:pt>
                <c:pt idx="189">
                  <c:v>0.23363999999999999</c:v>
                </c:pt>
                <c:pt idx="190">
                  <c:v>0.24260000000000001</c:v>
                </c:pt>
                <c:pt idx="191">
                  <c:v>0.25108000000000008</c:v>
                </c:pt>
                <c:pt idx="192">
                  <c:v>0.25941000000000003</c:v>
                </c:pt>
                <c:pt idx="193">
                  <c:v>0.26700000000000002</c:v>
                </c:pt>
                <c:pt idx="194">
                  <c:v>0.27437000000000006</c:v>
                </c:pt>
                <c:pt idx="195">
                  <c:v>0.28117000000000003</c:v>
                </c:pt>
                <c:pt idx="196">
                  <c:v>0.28765000000000002</c:v>
                </c:pt>
                <c:pt idx="197">
                  <c:v>0.29361000000000004</c:v>
                </c:pt>
                <c:pt idx="198">
                  <c:v>0.29909000000000002</c:v>
                </c:pt>
                <c:pt idx="199">
                  <c:v>0.30409000000000008</c:v>
                </c:pt>
                <c:pt idx="200">
                  <c:v>0.30862000000000006</c:v>
                </c:pt>
                <c:pt idx="201">
                  <c:v>0.31263000000000002</c:v>
                </c:pt>
                <c:pt idx="202">
                  <c:v>0.31600000000000006</c:v>
                </c:pt>
                <c:pt idx="203">
                  <c:v>0.31879000000000002</c:v>
                </c:pt>
                <c:pt idx="204">
                  <c:v>0.32095000000000007</c:v>
                </c:pt>
                <c:pt idx="205">
                  <c:v>0.32269000000000009</c:v>
                </c:pt>
                <c:pt idx="206">
                  <c:v>0.32380000000000003</c:v>
                </c:pt>
                <c:pt idx="207">
                  <c:v>0.32459000000000016</c:v>
                </c:pt>
                <c:pt idx="208">
                  <c:v>0.32480000000000003</c:v>
                </c:pt>
                <c:pt idx="209">
                  <c:v>0.32464000000000004</c:v>
                </c:pt>
                <c:pt idx="210">
                  <c:v>0.32390000000000008</c:v>
                </c:pt>
                <c:pt idx="211">
                  <c:v>0.32280000000000003</c:v>
                </c:pt>
                <c:pt idx="212">
                  <c:v>0.32132000000000016</c:v>
                </c:pt>
                <c:pt idx="213">
                  <c:v>0.31932000000000016</c:v>
                </c:pt>
                <c:pt idx="214">
                  <c:v>0.31705000000000005</c:v>
                </c:pt>
                <c:pt idx="215">
                  <c:v>0.31442000000000009</c:v>
                </c:pt>
                <c:pt idx="216">
                  <c:v>0.31126000000000004</c:v>
                </c:pt>
                <c:pt idx="217">
                  <c:v>0.30783000000000016</c:v>
                </c:pt>
                <c:pt idx="218">
                  <c:v>0.30399000000000009</c:v>
                </c:pt>
                <c:pt idx="219">
                  <c:v>0.29977000000000004</c:v>
                </c:pt>
                <c:pt idx="220">
                  <c:v>0.29524</c:v>
                </c:pt>
                <c:pt idx="221">
                  <c:v>0.29039000000000009</c:v>
                </c:pt>
                <c:pt idx="222">
                  <c:v>0.28528000000000003</c:v>
                </c:pt>
                <c:pt idx="223">
                  <c:v>0.2798500000000001</c:v>
                </c:pt>
                <c:pt idx="224">
                  <c:v>0.27432000000000006</c:v>
                </c:pt>
                <c:pt idx="225">
                  <c:v>0.26863000000000004</c:v>
                </c:pt>
                <c:pt idx="226">
                  <c:v>0.26257000000000008</c:v>
                </c:pt>
                <c:pt idx="227">
                  <c:v>0.25635000000000002</c:v>
                </c:pt>
                <c:pt idx="228">
                  <c:v>0.25003000000000003</c:v>
                </c:pt>
                <c:pt idx="229">
                  <c:v>0.24350000000000002</c:v>
                </c:pt>
                <c:pt idx="230">
                  <c:v>0.23680000000000001</c:v>
                </c:pt>
                <c:pt idx="231">
                  <c:v>0.23000999999999999</c:v>
                </c:pt>
                <c:pt idx="232">
                  <c:v>0.22325999999999999</c:v>
                </c:pt>
                <c:pt idx="233">
                  <c:v>0.21609000000000003</c:v>
                </c:pt>
                <c:pt idx="234">
                  <c:v>0.20902999999999999</c:v>
                </c:pt>
                <c:pt idx="235">
                  <c:v>0.20175999999999999</c:v>
                </c:pt>
                <c:pt idx="236">
                  <c:v>0.19444000000000003</c:v>
                </c:pt>
                <c:pt idx="237">
                  <c:v>0.18696000000000002</c:v>
                </c:pt>
                <c:pt idx="238">
                  <c:v>0.17947000000000002</c:v>
                </c:pt>
                <c:pt idx="239">
                  <c:v>0.17199000000000003</c:v>
                </c:pt>
                <c:pt idx="240">
                  <c:v>0.1643</c:v>
                </c:pt>
                <c:pt idx="241">
                  <c:v>0.15645000000000003</c:v>
                </c:pt>
                <c:pt idx="242">
                  <c:v>0.14870000000000003</c:v>
                </c:pt>
                <c:pt idx="243">
                  <c:v>0.14085</c:v>
                </c:pt>
                <c:pt idx="244">
                  <c:v>0.13284000000000001</c:v>
                </c:pt>
                <c:pt idx="245">
                  <c:v>0.12499000000000002</c:v>
                </c:pt>
                <c:pt idx="246">
                  <c:v>0.11713999999999998</c:v>
                </c:pt>
                <c:pt idx="247">
                  <c:v>0.10929000000000003</c:v>
                </c:pt>
                <c:pt idx="248">
                  <c:v>0.10138</c:v>
                </c:pt>
                <c:pt idx="249">
                  <c:v>9.3580000000000038E-2</c:v>
                </c:pt>
                <c:pt idx="250">
                  <c:v>8.5790000000000019E-2</c:v>
                </c:pt>
                <c:pt idx="251">
                  <c:v>7.8200000000000006E-2</c:v>
                </c:pt>
                <c:pt idx="252">
                  <c:v>7.0660000000000001E-2</c:v>
                </c:pt>
                <c:pt idx="253">
                  <c:v>6.3130000000000019E-2</c:v>
                </c:pt>
                <c:pt idx="254">
                  <c:v>5.5910000000000008E-2</c:v>
                </c:pt>
                <c:pt idx="255">
                  <c:v>4.8579999999999991E-2</c:v>
                </c:pt>
                <c:pt idx="256">
                  <c:v>4.1419999999999998E-2</c:v>
                </c:pt>
                <c:pt idx="257">
                  <c:v>3.4090000000000002E-2</c:v>
                </c:pt>
                <c:pt idx="258">
                  <c:v>2.6929999999999999E-2</c:v>
                </c:pt>
                <c:pt idx="259">
                  <c:v>1.9870000000000002E-2</c:v>
                </c:pt>
                <c:pt idx="260">
                  <c:v>1.281E-2</c:v>
                </c:pt>
                <c:pt idx="261">
                  <c:v>6.0600000000000003E-3</c:v>
                </c:pt>
                <c:pt idx="262">
                  <c:v>-5.3000000000000009E-4</c:v>
                </c:pt>
                <c:pt idx="263">
                  <c:v>-7.1600000000000006E-3</c:v>
                </c:pt>
                <c:pt idx="264">
                  <c:v>-1.3440000000000002E-2</c:v>
                </c:pt>
                <c:pt idx="265">
                  <c:v>-1.9760000000000003E-2</c:v>
                </c:pt>
                <c:pt idx="266">
                  <c:v>-2.571E-2</c:v>
                </c:pt>
                <c:pt idx="267">
                  <c:v>-3.1510000000000003E-2</c:v>
                </c:pt>
                <c:pt idx="268">
                  <c:v>-3.7040000000000003E-2</c:v>
                </c:pt>
                <c:pt idx="269">
                  <c:v>-4.2570000000000004E-2</c:v>
                </c:pt>
                <c:pt idx="270">
                  <c:v>-4.7950000000000007E-2</c:v>
                </c:pt>
                <c:pt idx="271">
                  <c:v>-5.3219999999999996E-2</c:v>
                </c:pt>
                <c:pt idx="272">
                  <c:v>-5.8490000000000007E-2</c:v>
                </c:pt>
                <c:pt idx="273">
                  <c:v>-6.3759999999999997E-2</c:v>
                </c:pt>
                <c:pt idx="274">
                  <c:v>-6.9080000000000016E-2</c:v>
                </c:pt>
                <c:pt idx="275">
                  <c:v>-7.4560000000000015E-2</c:v>
                </c:pt>
                <c:pt idx="276">
                  <c:v>-7.988000000000002E-2</c:v>
                </c:pt>
                <c:pt idx="277">
                  <c:v>-8.5100000000000023E-2</c:v>
                </c:pt>
                <c:pt idx="278">
                  <c:v>-9.0260000000000007E-2</c:v>
                </c:pt>
                <c:pt idx="279">
                  <c:v>-9.5580000000000026E-2</c:v>
                </c:pt>
                <c:pt idx="280">
                  <c:v>-0.1008</c:v>
                </c:pt>
                <c:pt idx="281">
                  <c:v>-0.10602000000000002</c:v>
                </c:pt>
                <c:pt idx="282">
                  <c:v>-0.11118</c:v>
                </c:pt>
                <c:pt idx="283">
                  <c:v>-0.11645</c:v>
                </c:pt>
                <c:pt idx="284">
                  <c:v>-0.12151000000000002</c:v>
                </c:pt>
                <c:pt idx="285">
                  <c:v>-0.12661999999999998</c:v>
                </c:pt>
                <c:pt idx="286">
                  <c:v>-0.13184000000000001</c:v>
                </c:pt>
                <c:pt idx="287">
                  <c:v>-0.13700000000000001</c:v>
                </c:pt>
                <c:pt idx="288">
                  <c:v>-0.14232</c:v>
                </c:pt>
                <c:pt idx="289">
                  <c:v>-0.14770000000000003</c:v>
                </c:pt>
                <c:pt idx="290">
                  <c:v>-0.15318000000000001</c:v>
                </c:pt>
                <c:pt idx="291">
                  <c:v>-0.15860000000000002</c:v>
                </c:pt>
                <c:pt idx="292">
                  <c:v>-0.16414000000000001</c:v>
                </c:pt>
                <c:pt idx="293">
                  <c:v>-0.16966999999999999</c:v>
                </c:pt>
                <c:pt idx="294">
                  <c:v>-0.17510000000000001</c:v>
                </c:pt>
                <c:pt idx="295">
                  <c:v>-0.18047000000000002</c:v>
                </c:pt>
                <c:pt idx="296">
                  <c:v>-0.18585000000000002</c:v>
                </c:pt>
                <c:pt idx="297">
                  <c:v>-0.19111999999999998</c:v>
                </c:pt>
                <c:pt idx="298">
                  <c:v>-0.19628000000000001</c:v>
                </c:pt>
                <c:pt idx="299">
                  <c:v>-0.20118</c:v>
                </c:pt>
                <c:pt idx="300">
                  <c:v>-0.20602999999999999</c:v>
                </c:pt>
                <c:pt idx="301">
                  <c:v>-0.21087</c:v>
                </c:pt>
                <c:pt idx="302">
                  <c:v>-0.21546000000000004</c:v>
                </c:pt>
                <c:pt idx="303">
                  <c:v>-0.21973000000000004</c:v>
                </c:pt>
                <c:pt idx="304">
                  <c:v>-0.22378000000000001</c:v>
                </c:pt>
                <c:pt idx="305">
                  <c:v>-0.22763</c:v>
                </c:pt>
                <c:pt idx="306">
                  <c:v>-0.23116</c:v>
                </c:pt>
                <c:pt idx="307">
                  <c:v>-0.23438000000000001</c:v>
                </c:pt>
                <c:pt idx="308">
                  <c:v>-0.23738000000000001</c:v>
                </c:pt>
                <c:pt idx="309">
                  <c:v>-0.24012</c:v>
                </c:pt>
                <c:pt idx="310">
                  <c:v>-0.24249000000000004</c:v>
                </c:pt>
                <c:pt idx="311">
                  <c:v>-0.24470000000000003</c:v>
                </c:pt>
                <c:pt idx="312">
                  <c:v>-0.24644000000000002</c:v>
                </c:pt>
                <c:pt idx="313">
                  <c:v>-0.24797000000000002</c:v>
                </c:pt>
                <c:pt idx="314">
                  <c:v>-0.24912999999999999</c:v>
                </c:pt>
                <c:pt idx="315">
                  <c:v>-0.24992000000000003</c:v>
                </c:pt>
                <c:pt idx="316">
                  <c:v>-0.25045000000000001</c:v>
                </c:pt>
                <c:pt idx="317">
                  <c:v>-0.25071000000000004</c:v>
                </c:pt>
                <c:pt idx="318">
                  <c:v>-0.25066000000000005</c:v>
                </c:pt>
                <c:pt idx="319">
                  <c:v>-0.25018000000000001</c:v>
                </c:pt>
                <c:pt idx="320">
                  <c:v>-0.24929000000000004</c:v>
                </c:pt>
                <c:pt idx="321">
                  <c:v>-0.24797000000000002</c:v>
                </c:pt>
                <c:pt idx="322">
                  <c:v>-0.24618000000000001</c:v>
                </c:pt>
                <c:pt idx="323">
                  <c:v>-0.24412</c:v>
                </c:pt>
                <c:pt idx="324">
                  <c:v>-0.24181000000000002</c:v>
                </c:pt>
                <c:pt idx="325">
                  <c:v>-0.23912</c:v>
                </c:pt>
                <c:pt idx="326">
                  <c:v>-0.23633000000000001</c:v>
                </c:pt>
                <c:pt idx="327">
                  <c:v>-0.23322000000000001</c:v>
                </c:pt>
                <c:pt idx="328">
                  <c:v>-0.22983999999999999</c:v>
                </c:pt>
                <c:pt idx="329">
                  <c:v>-0.22636999999999999</c:v>
                </c:pt>
                <c:pt idx="330">
                  <c:v>-0.22262999999999997</c:v>
                </c:pt>
                <c:pt idx="331">
                  <c:v>-0.21867</c:v>
                </c:pt>
                <c:pt idx="332">
                  <c:v>-0.21451000000000003</c:v>
                </c:pt>
                <c:pt idx="333">
                  <c:v>-0.21024000000000004</c:v>
                </c:pt>
                <c:pt idx="334">
                  <c:v>-0.20571000000000003</c:v>
                </c:pt>
                <c:pt idx="335">
                  <c:v>-0.20107</c:v>
                </c:pt>
                <c:pt idx="336">
                  <c:v>-0.19606999999999999</c:v>
                </c:pt>
                <c:pt idx="337">
                  <c:v>-0.19084999999999999</c:v>
                </c:pt>
                <c:pt idx="338">
                  <c:v>-0.18521000000000004</c:v>
                </c:pt>
                <c:pt idx="339">
                  <c:v>-0.17952000000000001</c:v>
                </c:pt>
                <c:pt idx="340">
                  <c:v>-0.17352000000000001</c:v>
                </c:pt>
                <c:pt idx="341">
                  <c:v>-0.16750999999999999</c:v>
                </c:pt>
                <c:pt idx="342">
                  <c:v>-0.16134000000000001</c:v>
                </c:pt>
                <c:pt idx="343">
                  <c:v>-0.15523000000000003</c:v>
                </c:pt>
                <c:pt idx="344">
                  <c:v>-0.14875000000000002</c:v>
                </c:pt>
                <c:pt idx="345">
                  <c:v>-0.14237</c:v>
                </c:pt>
                <c:pt idx="346">
                  <c:v>-0.13589000000000001</c:v>
                </c:pt>
                <c:pt idx="347">
                  <c:v>-0.12931000000000001</c:v>
                </c:pt>
                <c:pt idx="348">
                  <c:v>-0.12256000000000002</c:v>
                </c:pt>
                <c:pt idx="349">
                  <c:v>-0.11582000000000002</c:v>
                </c:pt>
                <c:pt idx="350">
                  <c:v>-0.10897000000000001</c:v>
                </c:pt>
                <c:pt idx="351">
                  <c:v>-0.10201</c:v>
                </c:pt>
                <c:pt idx="352">
                  <c:v>-9.5000000000000015E-2</c:v>
                </c:pt>
                <c:pt idx="353">
                  <c:v>-8.7730000000000002E-2</c:v>
                </c:pt>
                <c:pt idx="354">
                  <c:v>-8.0200000000000021E-2</c:v>
                </c:pt>
                <c:pt idx="355">
                  <c:v>-7.2559999999999999E-2</c:v>
                </c:pt>
                <c:pt idx="356">
                  <c:v>-6.5070000000000003E-2</c:v>
                </c:pt>
                <c:pt idx="357">
                  <c:v>-5.7430000000000009E-2</c:v>
                </c:pt>
                <c:pt idx="358">
                  <c:v>-4.9950000000000008E-2</c:v>
                </c:pt>
                <c:pt idx="359">
                  <c:v>-4.2420000000000006E-2</c:v>
                </c:pt>
                <c:pt idx="360">
                  <c:v>-3.4830000000000007E-2</c:v>
                </c:pt>
                <c:pt idx="361">
                  <c:v>-2.7400000000000004E-2</c:v>
                </c:pt>
                <c:pt idx="362">
                  <c:v>-2.0070000000000005E-2</c:v>
                </c:pt>
                <c:pt idx="363">
                  <c:v>-1.2699999999999998E-2</c:v>
                </c:pt>
                <c:pt idx="364">
                  <c:v>-5.3699999999999998E-3</c:v>
                </c:pt>
                <c:pt idx="365">
                  <c:v>1.7899999999999999E-3</c:v>
                </c:pt>
                <c:pt idx="366">
                  <c:v>8.910000000000003E-3</c:v>
                </c:pt>
                <c:pt idx="367">
                  <c:v>1.5859999999999999E-2</c:v>
                </c:pt>
                <c:pt idx="368">
                  <c:v>2.2870000000000005E-2</c:v>
                </c:pt>
                <c:pt idx="369">
                  <c:v>2.9770000000000001E-2</c:v>
                </c:pt>
                <c:pt idx="370">
                  <c:v>3.6470000000000009E-2</c:v>
                </c:pt>
                <c:pt idx="371">
                  <c:v>4.3099999999999999E-2</c:v>
                </c:pt>
                <c:pt idx="372">
                  <c:v>4.948000000000001E-2</c:v>
                </c:pt>
                <c:pt idx="373">
                  <c:v>5.5800000000000009E-2</c:v>
                </c:pt>
                <c:pt idx="374">
                  <c:v>6.1760000000000009E-2</c:v>
                </c:pt>
                <c:pt idx="375">
                  <c:v>6.7500000000000004E-2</c:v>
                </c:pt>
                <c:pt idx="376">
                  <c:v>7.2929999999999995E-2</c:v>
                </c:pt>
                <c:pt idx="377">
                  <c:v>7.825E-2</c:v>
                </c:pt>
                <c:pt idx="378">
                  <c:v>8.3200000000000024E-2</c:v>
                </c:pt>
                <c:pt idx="379">
                  <c:v>8.8000000000000023E-2</c:v>
                </c:pt>
                <c:pt idx="380">
                  <c:v>9.2530000000000015E-2</c:v>
                </c:pt>
                <c:pt idx="381">
                  <c:v>9.6800000000000025E-2</c:v>
                </c:pt>
                <c:pt idx="382">
                  <c:v>0.1008</c:v>
                </c:pt>
                <c:pt idx="383">
                  <c:v>0.10444000000000002</c:v>
                </c:pt>
                <c:pt idx="384">
                  <c:v>0.10802000000000002</c:v>
                </c:pt>
                <c:pt idx="385">
                  <c:v>0.11118</c:v>
                </c:pt>
                <c:pt idx="386">
                  <c:v>0.11413000000000001</c:v>
                </c:pt>
                <c:pt idx="387">
                  <c:v>0.11687</c:v>
                </c:pt>
                <c:pt idx="388">
                  <c:v>0.11924999999999998</c:v>
                </c:pt>
                <c:pt idx="389">
                  <c:v>0.12135</c:v>
                </c:pt>
                <c:pt idx="390">
                  <c:v>0.12314000000000001</c:v>
                </c:pt>
                <c:pt idx="391">
                  <c:v>0.12472999999999999</c:v>
                </c:pt>
                <c:pt idx="392">
                  <c:v>0.12598999999999999</c:v>
                </c:pt>
                <c:pt idx="393">
                  <c:v>0.12694000000000003</c:v>
                </c:pt>
                <c:pt idx="394">
                  <c:v>0.12783</c:v>
                </c:pt>
                <c:pt idx="395">
                  <c:v>0.12831000000000001</c:v>
                </c:pt>
                <c:pt idx="396">
                  <c:v>0.12861999999999998</c:v>
                </c:pt>
                <c:pt idx="397">
                  <c:v>0.12867999999999996</c:v>
                </c:pt>
                <c:pt idx="398">
                  <c:v>0.12847</c:v>
                </c:pt>
                <c:pt idx="399">
                  <c:v>0.12809999999999999</c:v>
                </c:pt>
                <c:pt idx="400">
                  <c:v>0.12741000000000002</c:v>
                </c:pt>
              </c:numCache>
            </c:numRef>
          </c:yVal>
          <c:smooth val="1"/>
        </c:ser>
        <c:ser>
          <c:idx val="1"/>
          <c:order val="1"/>
          <c:marker>
            <c:symbol val="none"/>
          </c:marker>
          <c:xVal>
            <c:numRef>
              <c:f>'C:\Users\Lu\Fast Timing\07082012\4mm^2\ZVA&amp;AM\1750V\[T16964.csv]T16964'!$A$100:$A$500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Timing\07082012\4mm^2\ZVA&amp;AM\1750V\[T16964.csv]T16964'!$C$100:$C$500</c:f>
              <c:numCache>
                <c:formatCode>General</c:formatCode>
                <c:ptCount val="401"/>
                <c:pt idx="0">
                  <c:v>1.3100000000000002E-3</c:v>
                </c:pt>
                <c:pt idx="1">
                  <c:v>1.1000000000000003E-3</c:v>
                </c:pt>
                <c:pt idx="2">
                  <c:v>1.0000000000000002E-3</c:v>
                </c:pt>
                <c:pt idx="3">
                  <c:v>7.9000000000000023E-4</c:v>
                </c:pt>
                <c:pt idx="4">
                  <c:v>5.2000000000000006E-4</c:v>
                </c:pt>
                <c:pt idx="5">
                  <c:v>3.1000000000000005E-4</c:v>
                </c:pt>
                <c:pt idx="6">
                  <c:v>1.0000000000000002E-4</c:v>
                </c:pt>
                <c:pt idx="7">
                  <c:v>-2.7000000000000006E-4</c:v>
                </c:pt>
                <c:pt idx="8">
                  <c:v>-6.4000000000000027E-4</c:v>
                </c:pt>
                <c:pt idx="9">
                  <c:v>-8.5000000000000039E-4</c:v>
                </c:pt>
                <c:pt idx="10">
                  <c:v>-1.2700000000000003E-3</c:v>
                </c:pt>
                <c:pt idx="11">
                  <c:v>-1.6400000000000004E-3</c:v>
                </c:pt>
                <c:pt idx="12">
                  <c:v>-1.9000000000000004E-3</c:v>
                </c:pt>
                <c:pt idx="13">
                  <c:v>-2.2700000000000003E-3</c:v>
                </c:pt>
                <c:pt idx="14">
                  <c:v>-2.5900000000000003E-3</c:v>
                </c:pt>
                <c:pt idx="15">
                  <c:v>-2.9500000000000004E-3</c:v>
                </c:pt>
                <c:pt idx="16">
                  <c:v>-3.2200000000000006E-3</c:v>
                </c:pt>
                <c:pt idx="17">
                  <c:v>-3.5300000000000006E-3</c:v>
                </c:pt>
                <c:pt idx="18">
                  <c:v>-3.6900000000000006E-3</c:v>
                </c:pt>
                <c:pt idx="19">
                  <c:v>-3.9000000000000003E-3</c:v>
                </c:pt>
                <c:pt idx="20">
                  <c:v>-4.1099999999999999E-3</c:v>
                </c:pt>
                <c:pt idx="21">
                  <c:v>-4.2200000000000007E-3</c:v>
                </c:pt>
                <c:pt idx="22">
                  <c:v>-4.4300000000000008E-3</c:v>
                </c:pt>
                <c:pt idx="23">
                  <c:v>-4.4800000000000013E-3</c:v>
                </c:pt>
                <c:pt idx="24">
                  <c:v>-4.5400000000000006E-3</c:v>
                </c:pt>
                <c:pt idx="25">
                  <c:v>-4.4800000000000013E-3</c:v>
                </c:pt>
                <c:pt idx="26">
                  <c:v>-4.4300000000000008E-3</c:v>
                </c:pt>
                <c:pt idx="27">
                  <c:v>-4.2700000000000012E-3</c:v>
                </c:pt>
                <c:pt idx="28">
                  <c:v>-4.170000000000001E-3</c:v>
                </c:pt>
                <c:pt idx="29">
                  <c:v>-4.0100000000000005E-3</c:v>
                </c:pt>
                <c:pt idx="30">
                  <c:v>-3.7400000000000003E-3</c:v>
                </c:pt>
                <c:pt idx="31">
                  <c:v>-3.4800000000000005E-3</c:v>
                </c:pt>
                <c:pt idx="32">
                  <c:v>-3.2700000000000008E-3</c:v>
                </c:pt>
                <c:pt idx="33">
                  <c:v>-2.8999999999999998E-3</c:v>
                </c:pt>
                <c:pt idx="34">
                  <c:v>-2.4800000000000004E-3</c:v>
                </c:pt>
                <c:pt idx="35">
                  <c:v>-2.2700000000000003E-3</c:v>
                </c:pt>
                <c:pt idx="36">
                  <c:v>-1.9000000000000004E-3</c:v>
                </c:pt>
                <c:pt idx="37">
                  <c:v>-1.5299999999999999E-3</c:v>
                </c:pt>
                <c:pt idx="38">
                  <c:v>-1.1100000000000003E-3</c:v>
                </c:pt>
                <c:pt idx="39">
                  <c:v>-7.400000000000001E-4</c:v>
                </c:pt>
                <c:pt idx="40">
                  <c:v>-4.8000000000000007E-4</c:v>
                </c:pt>
                <c:pt idx="41">
                  <c:v>-1.1000000000000003E-4</c:v>
                </c:pt>
                <c:pt idx="42">
                  <c:v>2.6000000000000003E-4</c:v>
                </c:pt>
                <c:pt idx="43">
                  <c:v>5.2000000000000006E-4</c:v>
                </c:pt>
                <c:pt idx="44">
                  <c:v>8.9000000000000038E-4</c:v>
                </c:pt>
                <c:pt idx="45">
                  <c:v>1.0499999999999997E-3</c:v>
                </c:pt>
                <c:pt idx="46">
                  <c:v>1.3100000000000002E-3</c:v>
                </c:pt>
                <c:pt idx="47">
                  <c:v>1.5200000000000003E-3</c:v>
                </c:pt>
                <c:pt idx="48">
                  <c:v>1.6800000000000005E-3</c:v>
                </c:pt>
                <c:pt idx="49">
                  <c:v>1.8400000000000005E-3</c:v>
                </c:pt>
                <c:pt idx="50">
                  <c:v>1.8400000000000005E-3</c:v>
                </c:pt>
                <c:pt idx="51">
                  <c:v>1.9500000000000001E-3</c:v>
                </c:pt>
                <c:pt idx="52">
                  <c:v>2.0000000000000005E-3</c:v>
                </c:pt>
                <c:pt idx="53">
                  <c:v>2.0500000000000002E-3</c:v>
                </c:pt>
                <c:pt idx="54">
                  <c:v>2.0500000000000002E-3</c:v>
                </c:pt>
                <c:pt idx="55">
                  <c:v>2.0000000000000005E-3</c:v>
                </c:pt>
                <c:pt idx="56">
                  <c:v>2.0500000000000002E-3</c:v>
                </c:pt>
                <c:pt idx="57">
                  <c:v>2.0500000000000002E-3</c:v>
                </c:pt>
                <c:pt idx="58">
                  <c:v>1.9500000000000001E-3</c:v>
                </c:pt>
                <c:pt idx="59">
                  <c:v>1.8900000000000004E-3</c:v>
                </c:pt>
                <c:pt idx="60">
                  <c:v>1.6800000000000005E-3</c:v>
                </c:pt>
                <c:pt idx="61">
                  <c:v>1.5200000000000003E-3</c:v>
                </c:pt>
                <c:pt idx="62">
                  <c:v>1.2600000000000003E-3</c:v>
                </c:pt>
                <c:pt idx="63">
                  <c:v>9.4000000000000041E-4</c:v>
                </c:pt>
                <c:pt idx="64">
                  <c:v>7.9000000000000023E-4</c:v>
                </c:pt>
                <c:pt idx="65">
                  <c:v>5.2000000000000006E-4</c:v>
                </c:pt>
                <c:pt idx="66">
                  <c:v>2.6000000000000003E-4</c:v>
                </c:pt>
                <c:pt idx="67">
                  <c:v>-1.1000000000000003E-4</c:v>
                </c:pt>
                <c:pt idx="68">
                  <c:v>-2.7000000000000006E-4</c:v>
                </c:pt>
                <c:pt idx="69">
                  <c:v>-3.2000000000000013E-4</c:v>
                </c:pt>
                <c:pt idx="70">
                  <c:v>-6.4000000000000027E-4</c:v>
                </c:pt>
                <c:pt idx="71">
                  <c:v>-7.400000000000001E-4</c:v>
                </c:pt>
                <c:pt idx="72">
                  <c:v>-8.5000000000000039E-4</c:v>
                </c:pt>
                <c:pt idx="73">
                  <c:v>-9.0000000000000041E-4</c:v>
                </c:pt>
                <c:pt idx="74">
                  <c:v>-9.0000000000000041E-4</c:v>
                </c:pt>
                <c:pt idx="75">
                  <c:v>-9.5000000000000021E-4</c:v>
                </c:pt>
                <c:pt idx="76">
                  <c:v>-1.0600000000000002E-3</c:v>
                </c:pt>
                <c:pt idx="77">
                  <c:v>-1.1600000000000004E-3</c:v>
                </c:pt>
                <c:pt idx="78">
                  <c:v>-1.2700000000000003E-3</c:v>
                </c:pt>
                <c:pt idx="79">
                  <c:v>-1.4300000000000003E-3</c:v>
                </c:pt>
                <c:pt idx="80">
                  <c:v>-1.5299999999999999E-3</c:v>
                </c:pt>
                <c:pt idx="81">
                  <c:v>-1.6900000000000005E-3</c:v>
                </c:pt>
                <c:pt idx="82">
                  <c:v>-1.6400000000000004E-3</c:v>
                </c:pt>
                <c:pt idx="83">
                  <c:v>-1.6900000000000005E-3</c:v>
                </c:pt>
                <c:pt idx="84">
                  <c:v>-1.6400000000000004E-3</c:v>
                </c:pt>
                <c:pt idx="85">
                  <c:v>-1.5800000000000002E-3</c:v>
                </c:pt>
                <c:pt idx="86">
                  <c:v>-1.4300000000000003E-3</c:v>
                </c:pt>
                <c:pt idx="87">
                  <c:v>-1.3699999999999999E-3</c:v>
                </c:pt>
                <c:pt idx="88">
                  <c:v>-1.1600000000000004E-3</c:v>
                </c:pt>
                <c:pt idx="89">
                  <c:v>-1.0600000000000002E-3</c:v>
                </c:pt>
                <c:pt idx="90">
                  <c:v>-7.9000000000000023E-4</c:v>
                </c:pt>
                <c:pt idx="91">
                  <c:v>-5.8000000000000011E-4</c:v>
                </c:pt>
                <c:pt idx="92">
                  <c:v>-2.7000000000000006E-4</c:v>
                </c:pt>
                <c:pt idx="93">
                  <c:v>-1.6000000000000004E-4</c:v>
                </c:pt>
                <c:pt idx="94">
                  <c:v>1.0000000000000002E-4</c:v>
                </c:pt>
                <c:pt idx="95">
                  <c:v>3.1000000000000005E-4</c:v>
                </c:pt>
                <c:pt idx="96">
                  <c:v>5.2000000000000006E-4</c:v>
                </c:pt>
                <c:pt idx="97">
                  <c:v>8.4000000000000025E-4</c:v>
                </c:pt>
                <c:pt idx="98">
                  <c:v>1.0499999999999997E-3</c:v>
                </c:pt>
                <c:pt idx="99">
                  <c:v>1.3699999999999999E-3</c:v>
                </c:pt>
                <c:pt idx="100">
                  <c:v>1.6299999999999999E-3</c:v>
                </c:pt>
                <c:pt idx="101">
                  <c:v>1.8400000000000005E-3</c:v>
                </c:pt>
                <c:pt idx="102">
                  <c:v>2.0500000000000002E-3</c:v>
                </c:pt>
                <c:pt idx="103">
                  <c:v>2.2600000000000003E-3</c:v>
                </c:pt>
                <c:pt idx="104">
                  <c:v>2.47E-3</c:v>
                </c:pt>
                <c:pt idx="105">
                  <c:v>2.6300000000000004E-3</c:v>
                </c:pt>
                <c:pt idx="106">
                  <c:v>2.7400000000000002E-3</c:v>
                </c:pt>
                <c:pt idx="107">
                  <c:v>2.8900000000000002E-3</c:v>
                </c:pt>
                <c:pt idx="108">
                  <c:v>3.0500000000000002E-3</c:v>
                </c:pt>
                <c:pt idx="109">
                  <c:v>3.3200000000000005E-3</c:v>
                </c:pt>
                <c:pt idx="110">
                  <c:v>3.5300000000000006E-3</c:v>
                </c:pt>
                <c:pt idx="111">
                  <c:v>3.7400000000000003E-3</c:v>
                </c:pt>
                <c:pt idx="112">
                  <c:v>3.9000000000000003E-3</c:v>
                </c:pt>
                <c:pt idx="113">
                  <c:v>4.0500000000000006E-3</c:v>
                </c:pt>
                <c:pt idx="114">
                  <c:v>4.2600000000000008E-3</c:v>
                </c:pt>
                <c:pt idx="115">
                  <c:v>4.3699999999999998E-3</c:v>
                </c:pt>
                <c:pt idx="116">
                  <c:v>4.4200000000000003E-3</c:v>
                </c:pt>
                <c:pt idx="117">
                  <c:v>4.530000000000001E-3</c:v>
                </c:pt>
                <c:pt idx="118">
                  <c:v>4.5800000000000007E-3</c:v>
                </c:pt>
                <c:pt idx="119">
                  <c:v>4.6900000000000006E-3</c:v>
                </c:pt>
                <c:pt idx="120">
                  <c:v>4.6299999999999996E-3</c:v>
                </c:pt>
                <c:pt idx="121">
                  <c:v>4.530000000000001E-3</c:v>
                </c:pt>
                <c:pt idx="122">
                  <c:v>4.4800000000000013E-3</c:v>
                </c:pt>
                <c:pt idx="123">
                  <c:v>4.530000000000001E-3</c:v>
                </c:pt>
                <c:pt idx="124">
                  <c:v>4.530000000000001E-3</c:v>
                </c:pt>
                <c:pt idx="125">
                  <c:v>5.000000000000001E-3</c:v>
                </c:pt>
                <c:pt idx="126">
                  <c:v>5.5300000000000011E-3</c:v>
                </c:pt>
                <c:pt idx="127">
                  <c:v>5.9500000000000013E-3</c:v>
                </c:pt>
                <c:pt idx="128">
                  <c:v>6.5800000000000008E-3</c:v>
                </c:pt>
                <c:pt idx="129">
                  <c:v>7.320000000000001E-3</c:v>
                </c:pt>
                <c:pt idx="130">
                  <c:v>7.9500000000000022E-3</c:v>
                </c:pt>
                <c:pt idx="131">
                  <c:v>8.6900000000000033E-3</c:v>
                </c:pt>
                <c:pt idx="132">
                  <c:v>9.3800000000000047E-3</c:v>
                </c:pt>
                <c:pt idx="133">
                  <c:v>1.017E-2</c:v>
                </c:pt>
                <c:pt idx="134">
                  <c:v>1.1010000000000001E-2</c:v>
                </c:pt>
                <c:pt idx="135">
                  <c:v>1.1900000000000003E-2</c:v>
                </c:pt>
                <c:pt idx="136">
                  <c:v>1.2699999999999998E-2</c:v>
                </c:pt>
                <c:pt idx="137">
                  <c:v>1.3590000000000001E-2</c:v>
                </c:pt>
                <c:pt idx="138">
                  <c:v>1.4540000000000001E-2</c:v>
                </c:pt>
                <c:pt idx="139">
                  <c:v>1.5380000000000001E-2</c:v>
                </c:pt>
                <c:pt idx="140">
                  <c:v>1.6440000000000003E-2</c:v>
                </c:pt>
                <c:pt idx="141">
                  <c:v>1.7649999999999999E-2</c:v>
                </c:pt>
                <c:pt idx="142">
                  <c:v>1.9019999999999999E-2</c:v>
                </c:pt>
                <c:pt idx="143">
                  <c:v>2.0280000000000003E-2</c:v>
                </c:pt>
                <c:pt idx="144">
                  <c:v>2.1490000000000002E-2</c:v>
                </c:pt>
                <c:pt idx="145">
                  <c:v>2.2600000000000002E-2</c:v>
                </c:pt>
                <c:pt idx="146">
                  <c:v>2.3549999999999998E-2</c:v>
                </c:pt>
                <c:pt idx="147">
                  <c:v>2.4389999999999998E-2</c:v>
                </c:pt>
                <c:pt idx="148">
                  <c:v>2.5080000000000002E-2</c:v>
                </c:pt>
                <c:pt idx="149">
                  <c:v>2.5660000000000002E-2</c:v>
                </c:pt>
                <c:pt idx="150">
                  <c:v>2.5970000000000003E-2</c:v>
                </c:pt>
                <c:pt idx="151">
                  <c:v>2.5870000000000004E-2</c:v>
                </c:pt>
                <c:pt idx="152">
                  <c:v>2.5759999999999998E-2</c:v>
                </c:pt>
                <c:pt idx="153">
                  <c:v>2.5240000000000002E-2</c:v>
                </c:pt>
                <c:pt idx="154">
                  <c:v>2.4500000000000001E-2</c:v>
                </c:pt>
                <c:pt idx="155">
                  <c:v>2.3389999999999998E-2</c:v>
                </c:pt>
                <c:pt idx="156">
                  <c:v>2.2020000000000001E-2</c:v>
                </c:pt>
                <c:pt idx="157">
                  <c:v>2.034E-2</c:v>
                </c:pt>
                <c:pt idx="158">
                  <c:v>1.8230000000000003E-2</c:v>
                </c:pt>
                <c:pt idx="159">
                  <c:v>1.5859999999999999E-2</c:v>
                </c:pt>
                <c:pt idx="160">
                  <c:v>1.3060000000000002E-2</c:v>
                </c:pt>
                <c:pt idx="161">
                  <c:v>9.8500000000000029E-3</c:v>
                </c:pt>
                <c:pt idx="162">
                  <c:v>6.2100000000000011E-3</c:v>
                </c:pt>
                <c:pt idx="163">
                  <c:v>2.2600000000000003E-3</c:v>
                </c:pt>
                <c:pt idx="164">
                  <c:v>-2.1100000000000003E-3</c:v>
                </c:pt>
                <c:pt idx="165">
                  <c:v>-6.9100000000000012E-3</c:v>
                </c:pt>
                <c:pt idx="166">
                  <c:v>-1.2069999999999999E-2</c:v>
                </c:pt>
                <c:pt idx="167">
                  <c:v>-1.7600000000000001E-2</c:v>
                </c:pt>
                <c:pt idx="168">
                  <c:v>-2.324E-2</c:v>
                </c:pt>
                <c:pt idx="169">
                  <c:v>-2.9410000000000002E-2</c:v>
                </c:pt>
                <c:pt idx="170">
                  <c:v>-3.5779999999999999E-2</c:v>
                </c:pt>
                <c:pt idx="171">
                  <c:v>-4.2320000000000003E-2</c:v>
                </c:pt>
                <c:pt idx="172">
                  <c:v>-4.932000000000001E-2</c:v>
                </c:pt>
                <c:pt idx="173">
                  <c:v>-5.6439999999999997E-2</c:v>
                </c:pt>
                <c:pt idx="174">
                  <c:v>-6.3920000000000005E-2</c:v>
                </c:pt>
                <c:pt idx="175">
                  <c:v>-7.1459999999999996E-2</c:v>
                </c:pt>
                <c:pt idx="176">
                  <c:v>-7.9040000000000013E-2</c:v>
                </c:pt>
                <c:pt idx="177">
                  <c:v>-8.6580000000000004E-2</c:v>
                </c:pt>
                <c:pt idx="178">
                  <c:v>-9.4170000000000004E-2</c:v>
                </c:pt>
                <c:pt idx="179">
                  <c:v>-0.10160000000000001</c:v>
                </c:pt>
                <c:pt idx="180">
                  <c:v>-0.10903000000000002</c:v>
                </c:pt>
                <c:pt idx="181">
                  <c:v>-0.11619000000000002</c:v>
                </c:pt>
                <c:pt idx="182">
                  <c:v>-0.12315000000000001</c:v>
                </c:pt>
                <c:pt idx="183">
                  <c:v>-0.12989000000000001</c:v>
                </c:pt>
                <c:pt idx="184">
                  <c:v>-0.13636999999999999</c:v>
                </c:pt>
                <c:pt idx="185">
                  <c:v>-0.14254000000000003</c:v>
                </c:pt>
                <c:pt idx="186">
                  <c:v>-0.14812</c:v>
                </c:pt>
                <c:pt idx="187">
                  <c:v>-0.15345000000000003</c:v>
                </c:pt>
                <c:pt idx="188">
                  <c:v>-0.15850000000000003</c:v>
                </c:pt>
                <c:pt idx="189">
                  <c:v>-0.16309000000000001</c:v>
                </c:pt>
                <c:pt idx="190">
                  <c:v>-0.16736000000000001</c:v>
                </c:pt>
                <c:pt idx="191">
                  <c:v>-0.17115</c:v>
                </c:pt>
                <c:pt idx="192">
                  <c:v>-0.17430999999999999</c:v>
                </c:pt>
                <c:pt idx="193">
                  <c:v>-0.17695000000000002</c:v>
                </c:pt>
                <c:pt idx="194">
                  <c:v>-0.17900000000000002</c:v>
                </c:pt>
                <c:pt idx="195">
                  <c:v>-0.18042000000000002</c:v>
                </c:pt>
                <c:pt idx="196">
                  <c:v>-0.18115999999999999</c:v>
                </c:pt>
                <c:pt idx="197">
                  <c:v>-0.18137</c:v>
                </c:pt>
                <c:pt idx="198">
                  <c:v>-0.18090000000000003</c:v>
                </c:pt>
                <c:pt idx="199">
                  <c:v>-0.17990000000000003</c:v>
                </c:pt>
                <c:pt idx="200">
                  <c:v>-0.17805000000000001</c:v>
                </c:pt>
                <c:pt idx="201">
                  <c:v>-0.17563000000000001</c:v>
                </c:pt>
                <c:pt idx="202">
                  <c:v>-0.17263000000000001</c:v>
                </c:pt>
                <c:pt idx="203">
                  <c:v>-0.16888</c:v>
                </c:pt>
                <c:pt idx="204">
                  <c:v>-0.16466999999999998</c:v>
                </c:pt>
                <c:pt idx="205">
                  <c:v>-0.16008</c:v>
                </c:pt>
                <c:pt idx="206">
                  <c:v>-0.15471000000000001</c:v>
                </c:pt>
                <c:pt idx="207">
                  <c:v>-0.14897000000000002</c:v>
                </c:pt>
                <c:pt idx="208">
                  <c:v>-0.14249000000000003</c:v>
                </c:pt>
                <c:pt idx="209">
                  <c:v>-0.13536999999999999</c:v>
                </c:pt>
                <c:pt idx="210">
                  <c:v>-0.12789</c:v>
                </c:pt>
                <c:pt idx="211">
                  <c:v>-0.11967000000000001</c:v>
                </c:pt>
                <c:pt idx="212">
                  <c:v>-0.11103</c:v>
                </c:pt>
                <c:pt idx="213">
                  <c:v>-0.10181</c:v>
                </c:pt>
                <c:pt idx="214">
                  <c:v>-9.2110000000000011E-2</c:v>
                </c:pt>
                <c:pt idx="215">
                  <c:v>-8.1780000000000005E-2</c:v>
                </c:pt>
                <c:pt idx="216">
                  <c:v>-7.1190000000000003E-2</c:v>
                </c:pt>
                <c:pt idx="217">
                  <c:v>-6.0020000000000004E-2</c:v>
                </c:pt>
                <c:pt idx="218">
                  <c:v>-4.8480000000000002E-2</c:v>
                </c:pt>
                <c:pt idx="219">
                  <c:v>-3.663000000000001E-2</c:v>
                </c:pt>
                <c:pt idx="220">
                  <c:v>-2.4299999999999999E-2</c:v>
                </c:pt>
                <c:pt idx="221">
                  <c:v>-1.1540000000000003E-2</c:v>
                </c:pt>
                <c:pt idx="222">
                  <c:v>1.4700000000000002E-3</c:v>
                </c:pt>
                <c:pt idx="223">
                  <c:v>1.4700000000000001E-2</c:v>
                </c:pt>
                <c:pt idx="224">
                  <c:v>2.8340000000000001E-2</c:v>
                </c:pt>
                <c:pt idx="225">
                  <c:v>4.2100000000000005E-2</c:v>
                </c:pt>
                <c:pt idx="226">
                  <c:v>5.6169999999999998E-2</c:v>
                </c:pt>
                <c:pt idx="227">
                  <c:v>7.0129999999999998E-2</c:v>
                </c:pt>
                <c:pt idx="228">
                  <c:v>8.4520000000000026E-2</c:v>
                </c:pt>
                <c:pt idx="229">
                  <c:v>9.8950000000000024E-2</c:v>
                </c:pt>
                <c:pt idx="230">
                  <c:v>0.11334</c:v>
                </c:pt>
                <c:pt idx="231">
                  <c:v>0.12772</c:v>
                </c:pt>
                <c:pt idx="232">
                  <c:v>0.14227000000000001</c:v>
                </c:pt>
                <c:pt idx="233">
                  <c:v>0.15634000000000003</c:v>
                </c:pt>
                <c:pt idx="234">
                  <c:v>0.17055999999999999</c:v>
                </c:pt>
                <c:pt idx="235">
                  <c:v>0.18447000000000002</c:v>
                </c:pt>
                <c:pt idx="236">
                  <c:v>0.19811999999999999</c:v>
                </c:pt>
                <c:pt idx="237">
                  <c:v>0.21160999999999999</c:v>
                </c:pt>
                <c:pt idx="238">
                  <c:v>0.22473000000000001</c:v>
                </c:pt>
                <c:pt idx="239">
                  <c:v>0.23748000000000002</c:v>
                </c:pt>
                <c:pt idx="240">
                  <c:v>0.24971000000000002</c:v>
                </c:pt>
                <c:pt idx="241">
                  <c:v>0.26135000000000008</c:v>
                </c:pt>
                <c:pt idx="242">
                  <c:v>0.2725800000000001</c:v>
                </c:pt>
                <c:pt idx="243">
                  <c:v>0.28311000000000003</c:v>
                </c:pt>
                <c:pt idx="244">
                  <c:v>0.29292000000000007</c:v>
                </c:pt>
                <c:pt idx="245">
                  <c:v>0.30214000000000002</c:v>
                </c:pt>
                <c:pt idx="246">
                  <c:v>0.31046000000000007</c:v>
                </c:pt>
                <c:pt idx="247">
                  <c:v>0.31816000000000005</c:v>
                </c:pt>
                <c:pt idx="248">
                  <c:v>0.32485000000000014</c:v>
                </c:pt>
                <c:pt idx="249">
                  <c:v>0.33080000000000004</c:v>
                </c:pt>
                <c:pt idx="250">
                  <c:v>0.33581000000000011</c:v>
                </c:pt>
                <c:pt idx="251">
                  <c:v>0.33981000000000011</c:v>
                </c:pt>
                <c:pt idx="252">
                  <c:v>0.34303</c:v>
                </c:pt>
                <c:pt idx="253">
                  <c:v>0.3452900000000001</c:v>
                </c:pt>
                <c:pt idx="254">
                  <c:v>0.34656000000000003</c:v>
                </c:pt>
                <c:pt idx="255">
                  <c:v>0.34687000000000007</c:v>
                </c:pt>
                <c:pt idx="256">
                  <c:v>0.34619</c:v>
                </c:pt>
                <c:pt idx="257">
                  <c:v>0.34450000000000003</c:v>
                </c:pt>
                <c:pt idx="258">
                  <c:v>0.34176000000000001</c:v>
                </c:pt>
                <c:pt idx="259">
                  <c:v>0.33813000000000015</c:v>
                </c:pt>
                <c:pt idx="260">
                  <c:v>0.33349000000000006</c:v>
                </c:pt>
                <c:pt idx="261">
                  <c:v>0.32801000000000008</c:v>
                </c:pt>
                <c:pt idx="262">
                  <c:v>0.32142000000000009</c:v>
                </c:pt>
                <c:pt idx="263">
                  <c:v>0.31399000000000016</c:v>
                </c:pt>
                <c:pt idx="264">
                  <c:v>0.3057700000000001</c:v>
                </c:pt>
                <c:pt idx="265">
                  <c:v>0.29666000000000003</c:v>
                </c:pt>
                <c:pt idx="266">
                  <c:v>0.28675</c:v>
                </c:pt>
                <c:pt idx="267">
                  <c:v>0.27605000000000002</c:v>
                </c:pt>
                <c:pt idx="268">
                  <c:v>0.26462000000000002</c:v>
                </c:pt>
                <c:pt idx="269">
                  <c:v>0.25255</c:v>
                </c:pt>
                <c:pt idx="270">
                  <c:v>0.23985000000000001</c:v>
                </c:pt>
                <c:pt idx="271">
                  <c:v>0.22636000000000001</c:v>
                </c:pt>
                <c:pt idx="272">
                  <c:v>0.21245000000000003</c:v>
                </c:pt>
                <c:pt idx="273">
                  <c:v>0.19807</c:v>
                </c:pt>
                <c:pt idx="274">
                  <c:v>0.18326000000000003</c:v>
                </c:pt>
                <c:pt idx="275">
                  <c:v>0.16797999999999999</c:v>
                </c:pt>
                <c:pt idx="276">
                  <c:v>0.15249000000000001</c:v>
                </c:pt>
                <c:pt idx="277">
                  <c:v>0.13663</c:v>
                </c:pt>
                <c:pt idx="278">
                  <c:v>0.12060999999999998</c:v>
                </c:pt>
                <c:pt idx="279">
                  <c:v>0.10428000000000001</c:v>
                </c:pt>
                <c:pt idx="280">
                  <c:v>8.789000000000001E-2</c:v>
                </c:pt>
                <c:pt idx="281">
                  <c:v>7.1389999999999995E-2</c:v>
                </c:pt>
                <c:pt idx="282">
                  <c:v>5.4900000000000011E-2</c:v>
                </c:pt>
                <c:pt idx="283">
                  <c:v>3.8359999999999998E-2</c:v>
                </c:pt>
                <c:pt idx="284">
                  <c:v>2.2069999999999999E-2</c:v>
                </c:pt>
                <c:pt idx="285">
                  <c:v>5.7400000000000012E-3</c:v>
                </c:pt>
                <c:pt idx="286">
                  <c:v>-1.0440000000000001E-2</c:v>
                </c:pt>
                <c:pt idx="287">
                  <c:v>-2.6350000000000002E-2</c:v>
                </c:pt>
                <c:pt idx="288">
                  <c:v>-4.1950000000000001E-2</c:v>
                </c:pt>
                <c:pt idx="289">
                  <c:v>-5.7390000000000004E-2</c:v>
                </c:pt>
                <c:pt idx="290">
                  <c:v>-7.2300000000000017E-2</c:v>
                </c:pt>
                <c:pt idx="291">
                  <c:v>-8.6790000000000006E-2</c:v>
                </c:pt>
                <c:pt idx="292">
                  <c:v>-0.10091</c:v>
                </c:pt>
                <c:pt idx="293">
                  <c:v>-0.11451</c:v>
                </c:pt>
                <c:pt idx="294">
                  <c:v>-0.12767999999999996</c:v>
                </c:pt>
                <c:pt idx="295">
                  <c:v>-0.14011000000000001</c:v>
                </c:pt>
                <c:pt idx="296">
                  <c:v>-0.15202000000000002</c:v>
                </c:pt>
                <c:pt idx="297">
                  <c:v>-0.1633</c:v>
                </c:pt>
                <c:pt idx="298">
                  <c:v>-0.17383999999999999</c:v>
                </c:pt>
                <c:pt idx="299">
                  <c:v>-0.18380000000000002</c:v>
                </c:pt>
                <c:pt idx="300">
                  <c:v>-0.19295999999999999</c:v>
                </c:pt>
                <c:pt idx="301">
                  <c:v>-0.20133999999999999</c:v>
                </c:pt>
                <c:pt idx="302">
                  <c:v>-0.20909000000000003</c:v>
                </c:pt>
                <c:pt idx="303">
                  <c:v>-0.21594000000000002</c:v>
                </c:pt>
                <c:pt idx="304">
                  <c:v>-0.22205</c:v>
                </c:pt>
                <c:pt idx="305">
                  <c:v>-0.22727</c:v>
                </c:pt>
                <c:pt idx="306">
                  <c:v>-0.23190000000000002</c:v>
                </c:pt>
                <c:pt idx="307">
                  <c:v>-0.23565</c:v>
                </c:pt>
                <c:pt idx="308">
                  <c:v>-0.23870000000000002</c:v>
                </c:pt>
                <c:pt idx="309">
                  <c:v>-0.24097000000000002</c:v>
                </c:pt>
                <c:pt idx="310">
                  <c:v>-0.24244000000000002</c:v>
                </c:pt>
                <c:pt idx="311">
                  <c:v>-0.24313000000000001</c:v>
                </c:pt>
                <c:pt idx="312">
                  <c:v>-0.24285999999999999</c:v>
                </c:pt>
                <c:pt idx="313">
                  <c:v>-0.24202000000000001</c:v>
                </c:pt>
                <c:pt idx="314">
                  <c:v>-0.24038999999999999</c:v>
                </c:pt>
                <c:pt idx="315">
                  <c:v>-0.23796000000000003</c:v>
                </c:pt>
                <c:pt idx="316">
                  <c:v>-0.23480000000000001</c:v>
                </c:pt>
                <c:pt idx="317">
                  <c:v>-0.23100999999999999</c:v>
                </c:pt>
                <c:pt idx="318">
                  <c:v>-0.22664000000000001</c:v>
                </c:pt>
                <c:pt idx="319">
                  <c:v>-0.22158</c:v>
                </c:pt>
                <c:pt idx="320">
                  <c:v>-0.21589000000000003</c:v>
                </c:pt>
                <c:pt idx="321">
                  <c:v>-0.20982999999999999</c:v>
                </c:pt>
                <c:pt idx="322">
                  <c:v>-0.20335</c:v>
                </c:pt>
                <c:pt idx="323">
                  <c:v>-0.19633999999999999</c:v>
                </c:pt>
                <c:pt idx="324">
                  <c:v>-0.18922000000000003</c:v>
                </c:pt>
                <c:pt idx="325">
                  <c:v>-0.18168999999999999</c:v>
                </c:pt>
                <c:pt idx="326">
                  <c:v>-0.17377999999999999</c:v>
                </c:pt>
                <c:pt idx="327">
                  <c:v>-0.16546000000000002</c:v>
                </c:pt>
                <c:pt idx="328">
                  <c:v>-0.15708000000000003</c:v>
                </c:pt>
                <c:pt idx="329">
                  <c:v>-0.14828000000000002</c:v>
                </c:pt>
                <c:pt idx="330">
                  <c:v>-0.13943000000000003</c:v>
                </c:pt>
                <c:pt idx="331">
                  <c:v>-0.13042000000000001</c:v>
                </c:pt>
                <c:pt idx="332">
                  <c:v>-0.12136000000000001</c:v>
                </c:pt>
                <c:pt idx="333">
                  <c:v>-0.11219000000000001</c:v>
                </c:pt>
                <c:pt idx="334">
                  <c:v>-0.10302000000000001</c:v>
                </c:pt>
                <c:pt idx="335">
                  <c:v>-9.3740000000000018E-2</c:v>
                </c:pt>
                <c:pt idx="336">
                  <c:v>-8.4680000000000005E-2</c:v>
                </c:pt>
                <c:pt idx="337">
                  <c:v>-7.5670000000000001E-2</c:v>
                </c:pt>
                <c:pt idx="338">
                  <c:v>-6.6820000000000004E-2</c:v>
                </c:pt>
                <c:pt idx="339">
                  <c:v>-5.8070000000000004E-2</c:v>
                </c:pt>
                <c:pt idx="340">
                  <c:v>-4.9590000000000009E-2</c:v>
                </c:pt>
                <c:pt idx="341">
                  <c:v>-4.1369999999999997E-2</c:v>
                </c:pt>
                <c:pt idx="342">
                  <c:v>-3.3250000000000002E-2</c:v>
                </c:pt>
                <c:pt idx="343">
                  <c:v>-2.5510000000000001E-2</c:v>
                </c:pt>
                <c:pt idx="344">
                  <c:v>-1.7919999999999998E-2</c:v>
                </c:pt>
                <c:pt idx="345">
                  <c:v>-1.0600000000000002E-2</c:v>
                </c:pt>
                <c:pt idx="346">
                  <c:v>-3.5300000000000006E-3</c:v>
                </c:pt>
                <c:pt idx="347">
                  <c:v>3.2100000000000006E-3</c:v>
                </c:pt>
                <c:pt idx="348">
                  <c:v>9.6900000000000007E-3</c:v>
                </c:pt>
                <c:pt idx="349">
                  <c:v>1.575E-2</c:v>
                </c:pt>
                <c:pt idx="350">
                  <c:v>2.1600000000000005E-2</c:v>
                </c:pt>
                <c:pt idx="351">
                  <c:v>2.7080000000000003E-2</c:v>
                </c:pt>
                <c:pt idx="352">
                  <c:v>3.2190000000000003E-2</c:v>
                </c:pt>
                <c:pt idx="353">
                  <c:v>3.6929999999999998E-2</c:v>
                </c:pt>
                <c:pt idx="354">
                  <c:v>4.1410000000000002E-2</c:v>
                </c:pt>
                <c:pt idx="355">
                  <c:v>4.5580000000000002E-2</c:v>
                </c:pt>
                <c:pt idx="356">
                  <c:v>4.9420000000000006E-2</c:v>
                </c:pt>
                <c:pt idx="357">
                  <c:v>5.290000000000001E-2</c:v>
                </c:pt>
                <c:pt idx="358">
                  <c:v>5.6059999999999999E-2</c:v>
                </c:pt>
                <c:pt idx="359">
                  <c:v>5.8850000000000006E-2</c:v>
                </c:pt>
                <c:pt idx="360">
                  <c:v>6.123E-2</c:v>
                </c:pt>
                <c:pt idx="361">
                  <c:v>6.3229999999999995E-2</c:v>
                </c:pt>
                <c:pt idx="362">
                  <c:v>6.497E-2</c:v>
                </c:pt>
                <c:pt idx="363">
                  <c:v>6.6180000000000003E-2</c:v>
                </c:pt>
                <c:pt idx="364">
                  <c:v>6.7129999999999995E-2</c:v>
                </c:pt>
                <c:pt idx="365">
                  <c:v>6.771000000000002E-2</c:v>
                </c:pt>
                <c:pt idx="366">
                  <c:v>6.7919999999999994E-2</c:v>
                </c:pt>
                <c:pt idx="367">
                  <c:v>6.7860000000000018E-2</c:v>
                </c:pt>
                <c:pt idx="368">
                  <c:v>6.7390000000000019E-2</c:v>
                </c:pt>
                <c:pt idx="369">
                  <c:v>6.6650000000000001E-2</c:v>
                </c:pt>
                <c:pt idx="370">
                  <c:v>6.565E-2</c:v>
                </c:pt>
                <c:pt idx="371">
                  <c:v>6.454E-2</c:v>
                </c:pt>
                <c:pt idx="372">
                  <c:v>6.3229999999999995E-2</c:v>
                </c:pt>
                <c:pt idx="373">
                  <c:v>6.1699999999999998E-2</c:v>
                </c:pt>
                <c:pt idx="374">
                  <c:v>5.9959999999999999E-2</c:v>
                </c:pt>
                <c:pt idx="375">
                  <c:v>5.7800000000000011E-2</c:v>
                </c:pt>
                <c:pt idx="376">
                  <c:v>5.5480000000000008E-2</c:v>
                </c:pt>
                <c:pt idx="377">
                  <c:v>5.2850000000000008E-2</c:v>
                </c:pt>
                <c:pt idx="378">
                  <c:v>4.9950000000000008E-2</c:v>
                </c:pt>
                <c:pt idx="379">
                  <c:v>4.6890000000000008E-2</c:v>
                </c:pt>
                <c:pt idx="380">
                  <c:v>4.3569999999999998E-2</c:v>
                </c:pt>
                <c:pt idx="381">
                  <c:v>4.0360000000000007E-2</c:v>
                </c:pt>
                <c:pt idx="382">
                  <c:v>3.678E-2</c:v>
                </c:pt>
                <c:pt idx="383">
                  <c:v>3.2980000000000002E-2</c:v>
                </c:pt>
                <c:pt idx="384">
                  <c:v>2.9139999999999999E-2</c:v>
                </c:pt>
                <c:pt idx="385">
                  <c:v>2.5240000000000002E-2</c:v>
                </c:pt>
                <c:pt idx="386">
                  <c:v>2.1340000000000001E-2</c:v>
                </c:pt>
                <c:pt idx="387">
                  <c:v>1.77E-2</c:v>
                </c:pt>
                <c:pt idx="388">
                  <c:v>1.4069999999999997E-2</c:v>
                </c:pt>
                <c:pt idx="389">
                  <c:v>1.059E-2</c:v>
                </c:pt>
                <c:pt idx="390">
                  <c:v>7.0600000000000012E-3</c:v>
                </c:pt>
                <c:pt idx="391">
                  <c:v>3.4199999999999999E-3</c:v>
                </c:pt>
                <c:pt idx="392">
                  <c:v>-6.0000000000000015E-5</c:v>
                </c:pt>
                <c:pt idx="393">
                  <c:v>-3.5900000000000003E-3</c:v>
                </c:pt>
                <c:pt idx="394">
                  <c:v>-7.0100000000000006E-3</c:v>
                </c:pt>
                <c:pt idx="395">
                  <c:v>-1.0330000000000001E-2</c:v>
                </c:pt>
                <c:pt idx="396">
                  <c:v>-1.3550000000000001E-2</c:v>
                </c:pt>
                <c:pt idx="397">
                  <c:v>-1.6600000000000004E-2</c:v>
                </c:pt>
                <c:pt idx="398">
                  <c:v>-1.9500000000000003E-2</c:v>
                </c:pt>
                <c:pt idx="399">
                  <c:v>-2.2290000000000004E-2</c:v>
                </c:pt>
                <c:pt idx="400">
                  <c:v>-2.4820000000000002E-2</c:v>
                </c:pt>
              </c:numCache>
            </c:numRef>
          </c:yVal>
          <c:smooth val="1"/>
        </c:ser>
        <c:ser>
          <c:idx val="2"/>
          <c:order val="2"/>
          <c:marker>
            <c:symbol val="none"/>
          </c:marker>
          <c:xVal>
            <c:numRef>
              <c:f>'C:\Users\Lu\Fast Timing\07082012\4mm^2\ZVA&amp;AM\1750V\[T16964.csv]T16964'!$A$100:$A$500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Timing\07082012\4mm^2\ZVA&amp;AM\1750V\[T16964.csv]T16964'!$I$100:$I$500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0.32480000000000003</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Timing\07082012\4mm^2\ZVA&amp;AM\1750V\[T16964.csv]T16964'!$A$100:$A$500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Timing\07082012\4mm^2\ZVA&amp;AM\1750V\[T16964.csv]T16964'!$J$100:$J$500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0.34303</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034240"/>
        <c:axId val="99035776"/>
      </c:scatterChart>
      <c:valAx>
        <c:axId val="99034240"/>
        <c:scaling>
          <c:orientation val="minMax"/>
        </c:scaling>
        <c:axPos val="b"/>
        <c:numFmt formatCode="General" sourceLinked="1"/>
        <c:tickLblPos val="nextTo"/>
        <c:crossAx val="99035776"/>
        <c:crosses val="autoZero"/>
        <c:crossBetween val="midCat"/>
      </c:valAx>
      <c:valAx>
        <c:axId val="99035776"/>
        <c:scaling>
          <c:orientation val="minMax"/>
        </c:scaling>
        <c:axPos val="l"/>
        <c:majorGridlines/>
        <c:numFmt formatCode="General" sourceLinked="1"/>
        <c:tickLblPos val="nextTo"/>
        <c:crossAx val="99034240"/>
        <c:crosses val="autoZero"/>
        <c:crossBetween val="midCat"/>
      </c:valAx>
    </c:plotArea>
    <c:plotVisOnly val="1"/>
    <c:dispBlanksAs val="gap"/>
  </c:chart>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Timing\07082012\4mm^2\ZVA&amp;AM\1750V\[T3056.csv]T3056'!$A$100:$A$500</c:f>
              <c:numCache>
                <c:formatCode>General</c:formatCode>
                <c:ptCount val="401"/>
                <c:pt idx="0">
                  <c:v>-3.7727000000000013E-9</c:v>
                </c:pt>
                <c:pt idx="1">
                  <c:v>-3.7602000000000028E-9</c:v>
                </c:pt>
                <c:pt idx="2">
                  <c:v>-3.7477000000000027E-9</c:v>
                </c:pt>
                <c:pt idx="3">
                  <c:v>-3.7352000000000017E-9</c:v>
                </c:pt>
                <c:pt idx="4">
                  <c:v>-3.722700000000002E-9</c:v>
                </c:pt>
                <c:pt idx="5">
                  <c:v>-3.7102000000000019E-9</c:v>
                </c:pt>
                <c:pt idx="6">
                  <c:v>-3.6977000000000022E-9</c:v>
                </c:pt>
                <c:pt idx="7">
                  <c:v>-3.6852000000000017E-9</c:v>
                </c:pt>
                <c:pt idx="8">
                  <c:v>-3.6727000000000012E-9</c:v>
                </c:pt>
                <c:pt idx="9">
                  <c:v>-3.6602000000000019E-9</c:v>
                </c:pt>
                <c:pt idx="10">
                  <c:v>-3.6477000000000022E-9</c:v>
                </c:pt>
                <c:pt idx="11">
                  <c:v>-3.6352000000000017E-9</c:v>
                </c:pt>
                <c:pt idx="12">
                  <c:v>-3.6227000000000016E-9</c:v>
                </c:pt>
                <c:pt idx="13">
                  <c:v>-3.6102000000000015E-9</c:v>
                </c:pt>
                <c:pt idx="14">
                  <c:v>-3.5977000000000018E-9</c:v>
                </c:pt>
                <c:pt idx="15">
                  <c:v>-3.5852000000000016E-9</c:v>
                </c:pt>
                <c:pt idx="16">
                  <c:v>-3.5727000000000011E-9</c:v>
                </c:pt>
                <c:pt idx="17">
                  <c:v>-3.5602000000000018E-9</c:v>
                </c:pt>
                <c:pt idx="18">
                  <c:v>-3.5477000000000021E-9</c:v>
                </c:pt>
                <c:pt idx="19">
                  <c:v>-3.5352000000000016E-9</c:v>
                </c:pt>
                <c:pt idx="20">
                  <c:v>-3.5227000000000011E-9</c:v>
                </c:pt>
                <c:pt idx="21">
                  <c:v>-3.5102000000000014E-9</c:v>
                </c:pt>
                <c:pt idx="22">
                  <c:v>-3.4977000000000017E-9</c:v>
                </c:pt>
                <c:pt idx="23">
                  <c:v>-3.4852000000000016E-9</c:v>
                </c:pt>
                <c:pt idx="24">
                  <c:v>-3.472700000000001E-9</c:v>
                </c:pt>
                <c:pt idx="25">
                  <c:v>-3.4602000000000018E-9</c:v>
                </c:pt>
                <c:pt idx="26">
                  <c:v>-3.4477000000000021E-9</c:v>
                </c:pt>
                <c:pt idx="27">
                  <c:v>-3.4352000000000011E-9</c:v>
                </c:pt>
                <c:pt idx="28">
                  <c:v>-3.4227000000000014E-9</c:v>
                </c:pt>
                <c:pt idx="29">
                  <c:v>-3.4102000000000013E-9</c:v>
                </c:pt>
                <c:pt idx="30">
                  <c:v>-3.3977000000000016E-9</c:v>
                </c:pt>
                <c:pt idx="31">
                  <c:v>-3.3852000000000015E-9</c:v>
                </c:pt>
                <c:pt idx="32">
                  <c:v>-3.3727000000000014E-9</c:v>
                </c:pt>
                <c:pt idx="33">
                  <c:v>-3.3602000000000017E-9</c:v>
                </c:pt>
                <c:pt idx="34">
                  <c:v>-3.3477000000000012E-9</c:v>
                </c:pt>
                <c:pt idx="35">
                  <c:v>-3.3352000000000011E-9</c:v>
                </c:pt>
                <c:pt idx="36">
                  <c:v>-3.3227000000000014E-9</c:v>
                </c:pt>
                <c:pt idx="37">
                  <c:v>-3.3102000000000012E-9</c:v>
                </c:pt>
                <c:pt idx="38">
                  <c:v>-3.2977000000000015E-9</c:v>
                </c:pt>
                <c:pt idx="39">
                  <c:v>-3.2852000000000018E-9</c:v>
                </c:pt>
                <c:pt idx="40">
                  <c:v>-3.2727000000000017E-9</c:v>
                </c:pt>
                <c:pt idx="41">
                  <c:v>-3.260200000000002E-9</c:v>
                </c:pt>
                <c:pt idx="42">
                  <c:v>-3.2477000000000015E-9</c:v>
                </c:pt>
                <c:pt idx="43">
                  <c:v>-3.2352000000000014E-9</c:v>
                </c:pt>
                <c:pt idx="44">
                  <c:v>-3.2227000000000017E-9</c:v>
                </c:pt>
                <c:pt idx="45">
                  <c:v>-3.2102000000000016E-9</c:v>
                </c:pt>
                <c:pt idx="46">
                  <c:v>-3.1977000000000015E-9</c:v>
                </c:pt>
                <c:pt idx="47">
                  <c:v>-3.1852000000000018E-9</c:v>
                </c:pt>
                <c:pt idx="48">
                  <c:v>-3.1727000000000013E-9</c:v>
                </c:pt>
                <c:pt idx="49">
                  <c:v>-3.1602000000000016E-9</c:v>
                </c:pt>
                <c:pt idx="50">
                  <c:v>-3.1477000000000019E-9</c:v>
                </c:pt>
                <c:pt idx="51">
                  <c:v>-3.1352000000000013E-9</c:v>
                </c:pt>
                <c:pt idx="52">
                  <c:v>-3.1227000000000016E-9</c:v>
                </c:pt>
                <c:pt idx="53">
                  <c:v>-3.1102000000000015E-9</c:v>
                </c:pt>
                <c:pt idx="54">
                  <c:v>-3.0977000000000018E-9</c:v>
                </c:pt>
                <c:pt idx="55">
                  <c:v>-3.0852000000000013E-9</c:v>
                </c:pt>
                <c:pt idx="56">
                  <c:v>-3.0727000000000008E-9</c:v>
                </c:pt>
                <c:pt idx="57">
                  <c:v>-3.0602000000000015E-9</c:v>
                </c:pt>
                <c:pt idx="58">
                  <c:v>-3.0477000000000018E-9</c:v>
                </c:pt>
                <c:pt idx="59">
                  <c:v>-3.0352000000000013E-9</c:v>
                </c:pt>
                <c:pt idx="60">
                  <c:v>-3.0227000000000012E-9</c:v>
                </c:pt>
                <c:pt idx="61">
                  <c:v>-3.0102000000000015E-9</c:v>
                </c:pt>
                <c:pt idx="62">
                  <c:v>-2.9977000000000013E-9</c:v>
                </c:pt>
                <c:pt idx="63">
                  <c:v>-2.9852000000000012E-9</c:v>
                </c:pt>
                <c:pt idx="64">
                  <c:v>-2.9727000000000007E-9</c:v>
                </c:pt>
                <c:pt idx="65">
                  <c:v>-2.9602000000000014E-9</c:v>
                </c:pt>
                <c:pt idx="66">
                  <c:v>-2.9477000000000017E-9</c:v>
                </c:pt>
                <c:pt idx="67">
                  <c:v>-2.9352000000000012E-9</c:v>
                </c:pt>
                <c:pt idx="68">
                  <c:v>-2.9227000000000007E-9</c:v>
                </c:pt>
                <c:pt idx="69">
                  <c:v>-2.910200000000001E-9</c:v>
                </c:pt>
                <c:pt idx="70">
                  <c:v>-2.8977000000000013E-9</c:v>
                </c:pt>
                <c:pt idx="71">
                  <c:v>-2.8852000000000012E-9</c:v>
                </c:pt>
                <c:pt idx="72">
                  <c:v>-2.8727000000000006E-9</c:v>
                </c:pt>
                <c:pt idx="73">
                  <c:v>-2.8602000000000014E-9</c:v>
                </c:pt>
                <c:pt idx="74">
                  <c:v>-2.8477000000000017E-9</c:v>
                </c:pt>
                <c:pt idx="75">
                  <c:v>-2.8352000000000007E-9</c:v>
                </c:pt>
                <c:pt idx="76">
                  <c:v>-2.822700000000001E-9</c:v>
                </c:pt>
                <c:pt idx="77">
                  <c:v>-2.8102000000000009E-9</c:v>
                </c:pt>
                <c:pt idx="78">
                  <c:v>-2.7977000000000016E-9</c:v>
                </c:pt>
                <c:pt idx="79">
                  <c:v>-2.7852000000000015E-9</c:v>
                </c:pt>
                <c:pt idx="80">
                  <c:v>-2.7727000000000014E-9</c:v>
                </c:pt>
                <c:pt idx="81">
                  <c:v>-2.7602000000000017E-9</c:v>
                </c:pt>
                <c:pt idx="82">
                  <c:v>-2.7477000000000016E-9</c:v>
                </c:pt>
                <c:pt idx="83">
                  <c:v>-2.7352000000000011E-9</c:v>
                </c:pt>
                <c:pt idx="84">
                  <c:v>-2.7227000000000014E-9</c:v>
                </c:pt>
                <c:pt idx="85">
                  <c:v>-2.7102000000000012E-9</c:v>
                </c:pt>
                <c:pt idx="86">
                  <c:v>-2.6977000000000011E-9</c:v>
                </c:pt>
                <c:pt idx="87">
                  <c:v>-2.6852000000000014E-9</c:v>
                </c:pt>
                <c:pt idx="88">
                  <c:v>-2.6727000000000013E-9</c:v>
                </c:pt>
                <c:pt idx="89">
                  <c:v>-2.6602000000000016E-9</c:v>
                </c:pt>
                <c:pt idx="90">
                  <c:v>-2.6477000000000011E-9</c:v>
                </c:pt>
                <c:pt idx="91">
                  <c:v>-2.635200000000001E-9</c:v>
                </c:pt>
                <c:pt idx="92">
                  <c:v>-2.6227000000000013E-9</c:v>
                </c:pt>
                <c:pt idx="93">
                  <c:v>-2.6102000000000012E-9</c:v>
                </c:pt>
                <c:pt idx="94">
                  <c:v>-2.5977000000000011E-9</c:v>
                </c:pt>
                <c:pt idx="95">
                  <c:v>-2.5852000000000014E-9</c:v>
                </c:pt>
                <c:pt idx="96">
                  <c:v>-2.5727000000000008E-9</c:v>
                </c:pt>
                <c:pt idx="97">
                  <c:v>-2.5602000000000011E-9</c:v>
                </c:pt>
                <c:pt idx="98">
                  <c:v>-2.547700000000001E-9</c:v>
                </c:pt>
                <c:pt idx="99">
                  <c:v>-2.5352000000000009E-9</c:v>
                </c:pt>
                <c:pt idx="100">
                  <c:v>-2.5227000000000012E-9</c:v>
                </c:pt>
                <c:pt idx="101">
                  <c:v>-2.5102000000000011E-9</c:v>
                </c:pt>
                <c:pt idx="102">
                  <c:v>-2.4977000000000014E-9</c:v>
                </c:pt>
                <c:pt idx="103">
                  <c:v>-2.4852000000000009E-9</c:v>
                </c:pt>
                <c:pt idx="104">
                  <c:v>-2.4727000000000008E-9</c:v>
                </c:pt>
                <c:pt idx="105">
                  <c:v>-2.4602000000000011E-9</c:v>
                </c:pt>
                <c:pt idx="106">
                  <c:v>-2.4477000000000014E-9</c:v>
                </c:pt>
                <c:pt idx="107">
                  <c:v>-2.4352000000000009E-9</c:v>
                </c:pt>
                <c:pt idx="108">
                  <c:v>-2.4227000000000007E-9</c:v>
                </c:pt>
                <c:pt idx="109">
                  <c:v>-2.410200000000001E-9</c:v>
                </c:pt>
                <c:pt idx="110">
                  <c:v>-2.3977000000000013E-9</c:v>
                </c:pt>
                <c:pt idx="111">
                  <c:v>-2.3852000000000008E-9</c:v>
                </c:pt>
                <c:pt idx="112">
                  <c:v>-2.3727000000000003E-9</c:v>
                </c:pt>
                <c:pt idx="113">
                  <c:v>-2.360200000000001E-9</c:v>
                </c:pt>
                <c:pt idx="114">
                  <c:v>-2.3477000000000013E-9</c:v>
                </c:pt>
                <c:pt idx="115">
                  <c:v>-2.3352000000000008E-9</c:v>
                </c:pt>
                <c:pt idx="116">
                  <c:v>-2.3227000000000007E-9</c:v>
                </c:pt>
                <c:pt idx="117">
                  <c:v>-2.3102000000000006E-9</c:v>
                </c:pt>
                <c:pt idx="118">
                  <c:v>-2.2977000000000013E-9</c:v>
                </c:pt>
                <c:pt idx="119">
                  <c:v>-2.2852000000000012E-9</c:v>
                </c:pt>
                <c:pt idx="120">
                  <c:v>-2.2727000000000006E-9</c:v>
                </c:pt>
                <c:pt idx="121">
                  <c:v>-2.2602000000000014E-9</c:v>
                </c:pt>
                <c:pt idx="122">
                  <c:v>-2.2477000000000017E-9</c:v>
                </c:pt>
                <c:pt idx="123">
                  <c:v>-2.2352000000000011E-9</c:v>
                </c:pt>
                <c:pt idx="124">
                  <c:v>-2.2227000000000014E-9</c:v>
                </c:pt>
                <c:pt idx="125">
                  <c:v>-2.2102000000000009E-9</c:v>
                </c:pt>
                <c:pt idx="126">
                  <c:v>-2.1977000000000012E-9</c:v>
                </c:pt>
                <c:pt idx="127">
                  <c:v>-2.1852000000000011E-9</c:v>
                </c:pt>
                <c:pt idx="128">
                  <c:v>-2.172700000000001E-9</c:v>
                </c:pt>
                <c:pt idx="129">
                  <c:v>-2.1602000000000013E-9</c:v>
                </c:pt>
                <c:pt idx="130">
                  <c:v>-2.1477000000000012E-9</c:v>
                </c:pt>
                <c:pt idx="131">
                  <c:v>-2.1352000000000007E-9</c:v>
                </c:pt>
                <c:pt idx="132">
                  <c:v>-2.122700000000001E-9</c:v>
                </c:pt>
                <c:pt idx="133">
                  <c:v>-2.1102000000000008E-9</c:v>
                </c:pt>
                <c:pt idx="134">
                  <c:v>-2.0977000000000007E-9</c:v>
                </c:pt>
                <c:pt idx="135">
                  <c:v>-2.085200000000001E-9</c:v>
                </c:pt>
                <c:pt idx="136">
                  <c:v>-2.0727000000000009E-9</c:v>
                </c:pt>
                <c:pt idx="137">
                  <c:v>-2.0602000000000012E-9</c:v>
                </c:pt>
                <c:pt idx="138">
                  <c:v>-2.0477000000000007E-9</c:v>
                </c:pt>
                <c:pt idx="139">
                  <c:v>-2.0352000000000006E-9</c:v>
                </c:pt>
                <c:pt idx="140">
                  <c:v>-2.0227000000000009E-9</c:v>
                </c:pt>
                <c:pt idx="141">
                  <c:v>-2.0102000000000008E-9</c:v>
                </c:pt>
                <c:pt idx="142">
                  <c:v>-1.9977000000000007E-9</c:v>
                </c:pt>
                <c:pt idx="143">
                  <c:v>-1.985200000000001E-9</c:v>
                </c:pt>
                <c:pt idx="144">
                  <c:v>-1.9727000000000013E-9</c:v>
                </c:pt>
                <c:pt idx="145">
                  <c:v>-1.9602000000000007E-9</c:v>
                </c:pt>
                <c:pt idx="146">
                  <c:v>-1.9477000000000006E-9</c:v>
                </c:pt>
                <c:pt idx="147">
                  <c:v>-1.9352000000000009E-9</c:v>
                </c:pt>
                <c:pt idx="148">
                  <c:v>-1.9227000000000012E-9</c:v>
                </c:pt>
                <c:pt idx="149">
                  <c:v>-1.9102000000000007E-9</c:v>
                </c:pt>
                <c:pt idx="150">
                  <c:v>-1.897700000000001E-9</c:v>
                </c:pt>
                <c:pt idx="151">
                  <c:v>-1.8852000000000009E-9</c:v>
                </c:pt>
                <c:pt idx="152">
                  <c:v>-1.8727000000000008E-9</c:v>
                </c:pt>
                <c:pt idx="153">
                  <c:v>-1.8602000000000011E-9</c:v>
                </c:pt>
                <c:pt idx="154">
                  <c:v>-1.8477000000000006E-9</c:v>
                </c:pt>
                <c:pt idx="155">
                  <c:v>-1.8352000000000009E-9</c:v>
                </c:pt>
                <c:pt idx="156">
                  <c:v>-1.8227000000000007E-9</c:v>
                </c:pt>
                <c:pt idx="157">
                  <c:v>-1.8102000000000008E-9</c:v>
                </c:pt>
                <c:pt idx="158">
                  <c:v>-1.7977000000000005E-9</c:v>
                </c:pt>
                <c:pt idx="159">
                  <c:v>-1.7852000000000008E-9</c:v>
                </c:pt>
                <c:pt idx="160">
                  <c:v>-1.7727000000000009E-9</c:v>
                </c:pt>
                <c:pt idx="161">
                  <c:v>-1.7602000000000008E-9</c:v>
                </c:pt>
                <c:pt idx="162">
                  <c:v>-1.7477000000000007E-9</c:v>
                </c:pt>
                <c:pt idx="163">
                  <c:v>-1.7352000000000008E-9</c:v>
                </c:pt>
                <c:pt idx="164">
                  <c:v>-1.7227000000000007E-9</c:v>
                </c:pt>
                <c:pt idx="165">
                  <c:v>-1.7102000000000006E-9</c:v>
                </c:pt>
                <c:pt idx="166">
                  <c:v>-1.6977000000000009E-9</c:v>
                </c:pt>
                <c:pt idx="167">
                  <c:v>-1.6852000000000005E-9</c:v>
                </c:pt>
                <c:pt idx="168">
                  <c:v>-1.6727000000000009E-9</c:v>
                </c:pt>
                <c:pt idx="169">
                  <c:v>-1.6602000000000007E-9</c:v>
                </c:pt>
                <c:pt idx="170">
                  <c:v>-1.6477000000000008E-9</c:v>
                </c:pt>
                <c:pt idx="171">
                  <c:v>-1.6352000000000007E-9</c:v>
                </c:pt>
                <c:pt idx="172">
                  <c:v>-1.6227000000000008E-9</c:v>
                </c:pt>
                <c:pt idx="173">
                  <c:v>-1.6102000000000009E-9</c:v>
                </c:pt>
                <c:pt idx="174">
                  <c:v>-1.5977000000000006E-9</c:v>
                </c:pt>
                <c:pt idx="175">
                  <c:v>-1.5852000000000007E-9</c:v>
                </c:pt>
                <c:pt idx="176">
                  <c:v>-1.5727000000000008E-9</c:v>
                </c:pt>
                <c:pt idx="177">
                  <c:v>-1.5602000000000009E-9</c:v>
                </c:pt>
                <c:pt idx="178">
                  <c:v>-1.5477000000000004E-9</c:v>
                </c:pt>
                <c:pt idx="179">
                  <c:v>-1.5352000000000007E-9</c:v>
                </c:pt>
                <c:pt idx="180">
                  <c:v>-1.5227000000000005E-9</c:v>
                </c:pt>
                <c:pt idx="181">
                  <c:v>-1.5102000000000008E-9</c:v>
                </c:pt>
                <c:pt idx="182">
                  <c:v>-1.4977000000000003E-9</c:v>
                </c:pt>
                <c:pt idx="183">
                  <c:v>-1.4852000000000006E-9</c:v>
                </c:pt>
                <c:pt idx="184">
                  <c:v>-1.4727000000000007E-9</c:v>
                </c:pt>
                <c:pt idx="185">
                  <c:v>-1.4602000000000006E-9</c:v>
                </c:pt>
                <c:pt idx="186">
                  <c:v>-1.4477000000000005E-9</c:v>
                </c:pt>
                <c:pt idx="187">
                  <c:v>-1.4352000000000006E-9</c:v>
                </c:pt>
                <c:pt idx="188">
                  <c:v>-1.4227000000000005E-9</c:v>
                </c:pt>
                <c:pt idx="189">
                  <c:v>-1.4102000000000004E-9</c:v>
                </c:pt>
                <c:pt idx="190">
                  <c:v>-1.3977000000000007E-9</c:v>
                </c:pt>
                <c:pt idx="191">
                  <c:v>-1.3852000000000006E-9</c:v>
                </c:pt>
                <c:pt idx="192">
                  <c:v>-1.3727000000000006E-9</c:v>
                </c:pt>
                <c:pt idx="193">
                  <c:v>-1.3602000000000005E-9</c:v>
                </c:pt>
                <c:pt idx="194">
                  <c:v>-1.3477000000000006E-9</c:v>
                </c:pt>
                <c:pt idx="195">
                  <c:v>-1.3352000000000003E-9</c:v>
                </c:pt>
                <c:pt idx="196">
                  <c:v>-1.3227000000000006E-9</c:v>
                </c:pt>
                <c:pt idx="197">
                  <c:v>-1.3102000000000007E-9</c:v>
                </c:pt>
                <c:pt idx="198">
                  <c:v>-1.2977000000000006E-9</c:v>
                </c:pt>
                <c:pt idx="199">
                  <c:v>-1.2852000000000005E-9</c:v>
                </c:pt>
                <c:pt idx="200">
                  <c:v>-1.2727000000000006E-9</c:v>
                </c:pt>
                <c:pt idx="201">
                  <c:v>-1.2602000000000007E-9</c:v>
                </c:pt>
                <c:pt idx="202">
                  <c:v>-1.2477000000000001E-9</c:v>
                </c:pt>
                <c:pt idx="203">
                  <c:v>-1.2352000000000004E-9</c:v>
                </c:pt>
                <c:pt idx="204">
                  <c:v>-1.2227000000000003E-9</c:v>
                </c:pt>
                <c:pt idx="205">
                  <c:v>-1.2102000000000006E-9</c:v>
                </c:pt>
                <c:pt idx="206">
                  <c:v>-1.1977000000000003E-9</c:v>
                </c:pt>
                <c:pt idx="207">
                  <c:v>-1.1852000000000006E-9</c:v>
                </c:pt>
                <c:pt idx="208">
                  <c:v>-1.1727000000000007E-9</c:v>
                </c:pt>
                <c:pt idx="209">
                  <c:v>-1.1602000000000006E-9</c:v>
                </c:pt>
                <c:pt idx="210">
                  <c:v>-1.1477000000000005E-9</c:v>
                </c:pt>
                <c:pt idx="211">
                  <c:v>-1.1352000000000006E-9</c:v>
                </c:pt>
                <c:pt idx="212">
                  <c:v>-1.1227000000000007E-9</c:v>
                </c:pt>
                <c:pt idx="213">
                  <c:v>-1.1102000000000006E-9</c:v>
                </c:pt>
                <c:pt idx="214">
                  <c:v>-1.0977000000000005E-9</c:v>
                </c:pt>
                <c:pt idx="215">
                  <c:v>-1.0852000000000003E-9</c:v>
                </c:pt>
                <c:pt idx="216">
                  <c:v>-1.0727000000000004E-9</c:v>
                </c:pt>
                <c:pt idx="217">
                  <c:v>-1.0602000000000003E-9</c:v>
                </c:pt>
                <c:pt idx="218">
                  <c:v>-1.0477000000000004E-9</c:v>
                </c:pt>
                <c:pt idx="219">
                  <c:v>-1.0352000000000001E-9</c:v>
                </c:pt>
                <c:pt idx="220">
                  <c:v>-1.0227000000000004E-9</c:v>
                </c:pt>
                <c:pt idx="221">
                  <c:v>-1.0102000000000005E-9</c:v>
                </c:pt>
                <c:pt idx="222">
                  <c:v>-9.977000000000008E-10</c:v>
                </c:pt>
                <c:pt idx="223">
                  <c:v>-9.8520000000000069E-10</c:v>
                </c:pt>
                <c:pt idx="224">
                  <c:v>-9.7270000000000058E-10</c:v>
                </c:pt>
                <c:pt idx="225">
                  <c:v>-9.6020000000000047E-10</c:v>
                </c:pt>
                <c:pt idx="226">
                  <c:v>-9.4770000000000077E-10</c:v>
                </c:pt>
                <c:pt idx="227">
                  <c:v>-9.3520000000000066E-10</c:v>
                </c:pt>
                <c:pt idx="228">
                  <c:v>-9.2270000000000034E-10</c:v>
                </c:pt>
                <c:pt idx="229">
                  <c:v>-9.1020000000000054E-10</c:v>
                </c:pt>
                <c:pt idx="230">
                  <c:v>-8.9770000000000053E-10</c:v>
                </c:pt>
                <c:pt idx="231">
                  <c:v>-8.8520000000000073E-10</c:v>
                </c:pt>
                <c:pt idx="232">
                  <c:v>-8.7270000000000031E-10</c:v>
                </c:pt>
                <c:pt idx="233">
                  <c:v>-8.6020000000000071E-10</c:v>
                </c:pt>
                <c:pt idx="234">
                  <c:v>-8.477000000000007E-10</c:v>
                </c:pt>
                <c:pt idx="235">
                  <c:v>-8.3520000000000069E-10</c:v>
                </c:pt>
                <c:pt idx="236">
                  <c:v>-8.2270000000000048E-10</c:v>
                </c:pt>
                <c:pt idx="237">
                  <c:v>-8.1020000000000047E-10</c:v>
                </c:pt>
                <c:pt idx="238">
                  <c:v>-7.9770000000000056E-10</c:v>
                </c:pt>
                <c:pt idx="239">
                  <c:v>-7.8520000000000035E-10</c:v>
                </c:pt>
                <c:pt idx="240">
                  <c:v>-7.7270000000000034E-10</c:v>
                </c:pt>
                <c:pt idx="241">
                  <c:v>-7.6020000000000033E-10</c:v>
                </c:pt>
                <c:pt idx="242">
                  <c:v>-7.4770000000000043E-10</c:v>
                </c:pt>
                <c:pt idx="243">
                  <c:v>-7.3520000000000031E-10</c:v>
                </c:pt>
                <c:pt idx="244">
                  <c:v>-7.2270000000000031E-10</c:v>
                </c:pt>
                <c:pt idx="245">
                  <c:v>-7.102000000000003E-10</c:v>
                </c:pt>
                <c:pt idx="246">
                  <c:v>-6.9770000000000039E-10</c:v>
                </c:pt>
                <c:pt idx="247">
                  <c:v>-6.8520000000000028E-10</c:v>
                </c:pt>
                <c:pt idx="248">
                  <c:v>-6.7270000000000027E-10</c:v>
                </c:pt>
                <c:pt idx="249">
                  <c:v>-6.6020000000000026E-10</c:v>
                </c:pt>
                <c:pt idx="250">
                  <c:v>-6.4770000000000046E-10</c:v>
                </c:pt>
                <c:pt idx="251">
                  <c:v>-6.3520000000000025E-10</c:v>
                </c:pt>
                <c:pt idx="252">
                  <c:v>-6.2270000000000024E-10</c:v>
                </c:pt>
                <c:pt idx="253">
                  <c:v>-6.1020000000000023E-10</c:v>
                </c:pt>
                <c:pt idx="254">
                  <c:v>-5.9770000000000032E-10</c:v>
                </c:pt>
                <c:pt idx="255">
                  <c:v>-5.8520000000000032E-10</c:v>
                </c:pt>
                <c:pt idx="256">
                  <c:v>-5.7270000000000031E-10</c:v>
                </c:pt>
                <c:pt idx="257">
                  <c:v>-5.602000000000003E-10</c:v>
                </c:pt>
                <c:pt idx="258">
                  <c:v>-5.4770000000000029E-10</c:v>
                </c:pt>
                <c:pt idx="259">
                  <c:v>-5.3520000000000028E-10</c:v>
                </c:pt>
                <c:pt idx="260">
                  <c:v>-5.2270000000000027E-10</c:v>
                </c:pt>
                <c:pt idx="261">
                  <c:v>-5.1020000000000026E-10</c:v>
                </c:pt>
                <c:pt idx="262">
                  <c:v>-4.9770000000000036E-10</c:v>
                </c:pt>
                <c:pt idx="263">
                  <c:v>-4.8520000000000025E-10</c:v>
                </c:pt>
                <c:pt idx="264">
                  <c:v>-4.7270000000000024E-10</c:v>
                </c:pt>
                <c:pt idx="265">
                  <c:v>-4.6020000000000018E-10</c:v>
                </c:pt>
                <c:pt idx="266">
                  <c:v>-4.4770000000000027E-10</c:v>
                </c:pt>
                <c:pt idx="267">
                  <c:v>-4.3520000000000016E-10</c:v>
                </c:pt>
                <c:pt idx="268">
                  <c:v>-4.2270000000000015E-10</c:v>
                </c:pt>
                <c:pt idx="269">
                  <c:v>-4.1020000000000014E-10</c:v>
                </c:pt>
                <c:pt idx="270">
                  <c:v>-3.9770000000000019E-10</c:v>
                </c:pt>
                <c:pt idx="271">
                  <c:v>-3.8520000000000018E-10</c:v>
                </c:pt>
                <c:pt idx="272">
                  <c:v>-3.7270000000000022E-10</c:v>
                </c:pt>
                <c:pt idx="273">
                  <c:v>-3.6020000000000016E-10</c:v>
                </c:pt>
                <c:pt idx="274">
                  <c:v>-3.4770000000000021E-10</c:v>
                </c:pt>
                <c:pt idx="275">
                  <c:v>-3.3520000000000015E-10</c:v>
                </c:pt>
                <c:pt idx="276">
                  <c:v>-3.2270000000000019E-10</c:v>
                </c:pt>
                <c:pt idx="277">
                  <c:v>-3.1020000000000018E-10</c:v>
                </c:pt>
                <c:pt idx="278">
                  <c:v>-2.9770000000000017E-10</c:v>
                </c:pt>
                <c:pt idx="279">
                  <c:v>-2.8520000000000011E-10</c:v>
                </c:pt>
                <c:pt idx="280">
                  <c:v>-2.7270000000000021E-10</c:v>
                </c:pt>
                <c:pt idx="281">
                  <c:v>-2.6020000000000015E-10</c:v>
                </c:pt>
                <c:pt idx="282">
                  <c:v>-2.4770000000000009E-10</c:v>
                </c:pt>
                <c:pt idx="283">
                  <c:v>-2.3520000000000013E-10</c:v>
                </c:pt>
                <c:pt idx="284">
                  <c:v>-2.2270000000000012E-10</c:v>
                </c:pt>
                <c:pt idx="285">
                  <c:v>-2.1020000000000011E-10</c:v>
                </c:pt>
                <c:pt idx="286">
                  <c:v>-1.9770000000000013E-10</c:v>
                </c:pt>
                <c:pt idx="287">
                  <c:v>-1.8520000000000007E-10</c:v>
                </c:pt>
                <c:pt idx="288">
                  <c:v>-1.7270000000000009E-10</c:v>
                </c:pt>
                <c:pt idx="289">
                  <c:v>-1.602000000000001E-10</c:v>
                </c:pt>
                <c:pt idx="290">
                  <c:v>-1.4770000000000004E-10</c:v>
                </c:pt>
                <c:pt idx="291">
                  <c:v>-1.3520000000000009E-10</c:v>
                </c:pt>
                <c:pt idx="292">
                  <c:v>-1.2270000000000005E-10</c:v>
                </c:pt>
                <c:pt idx="293">
                  <c:v>-1.1020000000000007E-10</c:v>
                </c:pt>
                <c:pt idx="294">
                  <c:v>-9.7700000000000074E-11</c:v>
                </c:pt>
                <c:pt idx="295">
                  <c:v>-8.5200000000000052E-11</c:v>
                </c:pt>
                <c:pt idx="296">
                  <c:v>-7.2700000000000057E-11</c:v>
                </c:pt>
                <c:pt idx="297">
                  <c:v>-6.0200000000000035E-11</c:v>
                </c:pt>
                <c:pt idx="298">
                  <c:v>-4.7700000000000033E-11</c:v>
                </c:pt>
                <c:pt idx="299">
                  <c:v>-3.5200000000000018E-11</c:v>
                </c:pt>
                <c:pt idx="300">
                  <c:v>-2.2700000000000013E-11</c:v>
                </c:pt>
                <c:pt idx="301">
                  <c:v>-1.0200000000000003E-11</c:v>
                </c:pt>
                <c:pt idx="302">
                  <c:v>2.3000000000000015E-12</c:v>
                </c:pt>
                <c:pt idx="303">
                  <c:v>1.480000000000001E-11</c:v>
                </c:pt>
                <c:pt idx="304">
                  <c:v>2.7300000000000015E-11</c:v>
                </c:pt>
                <c:pt idx="305">
                  <c:v>3.9800000000000027E-11</c:v>
                </c:pt>
                <c:pt idx="306">
                  <c:v>5.2300000000000035E-11</c:v>
                </c:pt>
                <c:pt idx="307">
                  <c:v>6.480000000000005E-11</c:v>
                </c:pt>
                <c:pt idx="308">
                  <c:v>7.7300000000000033E-11</c:v>
                </c:pt>
                <c:pt idx="309">
                  <c:v>8.9800000000000054E-11</c:v>
                </c:pt>
                <c:pt idx="310">
                  <c:v>1.0230000000000005E-10</c:v>
                </c:pt>
                <c:pt idx="311">
                  <c:v>1.1480000000000003E-10</c:v>
                </c:pt>
                <c:pt idx="312">
                  <c:v>1.2730000000000004E-10</c:v>
                </c:pt>
                <c:pt idx="313">
                  <c:v>1.398000000000001E-10</c:v>
                </c:pt>
                <c:pt idx="314">
                  <c:v>1.5230000000000008E-10</c:v>
                </c:pt>
                <c:pt idx="315">
                  <c:v>1.6480000000000007E-10</c:v>
                </c:pt>
                <c:pt idx="316">
                  <c:v>1.773000000000001E-10</c:v>
                </c:pt>
                <c:pt idx="317">
                  <c:v>1.8980000000000011E-10</c:v>
                </c:pt>
                <c:pt idx="318">
                  <c:v>2.0230000000000009E-10</c:v>
                </c:pt>
                <c:pt idx="319">
                  <c:v>2.1480000000000013E-10</c:v>
                </c:pt>
                <c:pt idx="320">
                  <c:v>2.2730000000000014E-10</c:v>
                </c:pt>
                <c:pt idx="321">
                  <c:v>2.3980000000000009E-10</c:v>
                </c:pt>
                <c:pt idx="322">
                  <c:v>2.5230000000000015E-10</c:v>
                </c:pt>
                <c:pt idx="323">
                  <c:v>2.6480000000000016E-10</c:v>
                </c:pt>
                <c:pt idx="324">
                  <c:v>2.7730000000000017E-10</c:v>
                </c:pt>
                <c:pt idx="325">
                  <c:v>2.8980000000000013E-10</c:v>
                </c:pt>
                <c:pt idx="326">
                  <c:v>3.0230000000000013E-10</c:v>
                </c:pt>
                <c:pt idx="327">
                  <c:v>3.148000000000002E-10</c:v>
                </c:pt>
                <c:pt idx="328">
                  <c:v>3.273000000000002E-10</c:v>
                </c:pt>
                <c:pt idx="329">
                  <c:v>3.3980000000000016E-10</c:v>
                </c:pt>
                <c:pt idx="330">
                  <c:v>3.5230000000000022E-10</c:v>
                </c:pt>
                <c:pt idx="331">
                  <c:v>3.6480000000000023E-10</c:v>
                </c:pt>
                <c:pt idx="332">
                  <c:v>3.7730000000000019E-10</c:v>
                </c:pt>
                <c:pt idx="333">
                  <c:v>3.8980000000000019E-10</c:v>
                </c:pt>
                <c:pt idx="334">
                  <c:v>4.023000000000002E-10</c:v>
                </c:pt>
                <c:pt idx="335">
                  <c:v>4.1480000000000021E-10</c:v>
                </c:pt>
                <c:pt idx="336">
                  <c:v>4.2730000000000027E-10</c:v>
                </c:pt>
                <c:pt idx="337">
                  <c:v>4.3980000000000023E-10</c:v>
                </c:pt>
                <c:pt idx="338">
                  <c:v>4.5230000000000013E-10</c:v>
                </c:pt>
                <c:pt idx="339">
                  <c:v>4.6480000000000014E-10</c:v>
                </c:pt>
                <c:pt idx="340">
                  <c:v>4.7730000000000031E-10</c:v>
                </c:pt>
                <c:pt idx="341">
                  <c:v>4.8980000000000021E-10</c:v>
                </c:pt>
                <c:pt idx="342">
                  <c:v>5.0230000000000022E-10</c:v>
                </c:pt>
                <c:pt idx="343">
                  <c:v>5.1480000000000023E-10</c:v>
                </c:pt>
                <c:pt idx="344">
                  <c:v>5.2730000000000034E-10</c:v>
                </c:pt>
                <c:pt idx="345">
                  <c:v>5.3980000000000025E-10</c:v>
                </c:pt>
                <c:pt idx="346">
                  <c:v>5.5230000000000036E-10</c:v>
                </c:pt>
                <c:pt idx="347">
                  <c:v>5.6480000000000016E-10</c:v>
                </c:pt>
                <c:pt idx="348">
                  <c:v>5.7730000000000027E-10</c:v>
                </c:pt>
                <c:pt idx="349">
                  <c:v>5.8980000000000018E-10</c:v>
                </c:pt>
                <c:pt idx="350">
                  <c:v>6.0230000000000018E-10</c:v>
                </c:pt>
                <c:pt idx="351">
                  <c:v>6.1480000000000019E-10</c:v>
                </c:pt>
                <c:pt idx="352">
                  <c:v>6.273000000000003E-10</c:v>
                </c:pt>
                <c:pt idx="353">
                  <c:v>6.3980000000000031E-10</c:v>
                </c:pt>
                <c:pt idx="354">
                  <c:v>6.5230000000000032E-10</c:v>
                </c:pt>
                <c:pt idx="355">
                  <c:v>6.6480000000000033E-10</c:v>
                </c:pt>
                <c:pt idx="356">
                  <c:v>6.7730000000000044E-10</c:v>
                </c:pt>
                <c:pt idx="357">
                  <c:v>6.8980000000000035E-10</c:v>
                </c:pt>
                <c:pt idx="358">
                  <c:v>7.0230000000000046E-10</c:v>
                </c:pt>
                <c:pt idx="359">
                  <c:v>7.1480000000000026E-10</c:v>
                </c:pt>
                <c:pt idx="360">
                  <c:v>7.2730000000000037E-10</c:v>
                </c:pt>
                <c:pt idx="361">
                  <c:v>7.3980000000000028E-10</c:v>
                </c:pt>
                <c:pt idx="362">
                  <c:v>7.5230000000000029E-10</c:v>
                </c:pt>
                <c:pt idx="363">
                  <c:v>7.648000000000003E-10</c:v>
                </c:pt>
                <c:pt idx="364">
                  <c:v>7.7730000000000041E-10</c:v>
                </c:pt>
                <c:pt idx="365">
                  <c:v>7.8980000000000042E-10</c:v>
                </c:pt>
                <c:pt idx="366">
                  <c:v>8.0230000000000042E-10</c:v>
                </c:pt>
                <c:pt idx="367">
                  <c:v>8.1480000000000023E-10</c:v>
                </c:pt>
                <c:pt idx="368">
                  <c:v>8.2730000000000044E-10</c:v>
                </c:pt>
                <c:pt idx="369">
                  <c:v>8.3980000000000045E-10</c:v>
                </c:pt>
                <c:pt idx="370">
                  <c:v>8.5230000000000046E-10</c:v>
                </c:pt>
                <c:pt idx="371">
                  <c:v>8.6480000000000047E-10</c:v>
                </c:pt>
                <c:pt idx="372">
                  <c:v>8.7730000000000068E-10</c:v>
                </c:pt>
                <c:pt idx="373">
                  <c:v>8.8980000000000069E-10</c:v>
                </c:pt>
                <c:pt idx="374">
                  <c:v>9.023000000000006E-10</c:v>
                </c:pt>
                <c:pt idx="375">
                  <c:v>9.148000000000005E-10</c:v>
                </c:pt>
                <c:pt idx="376">
                  <c:v>9.2730000000000082E-10</c:v>
                </c:pt>
                <c:pt idx="377">
                  <c:v>9.3980000000000041E-10</c:v>
                </c:pt>
                <c:pt idx="378">
                  <c:v>9.5230000000000073E-10</c:v>
                </c:pt>
                <c:pt idx="379">
                  <c:v>9.6480000000000023E-10</c:v>
                </c:pt>
                <c:pt idx="380">
                  <c:v>9.7730000000000075E-10</c:v>
                </c:pt>
                <c:pt idx="381">
                  <c:v>9.8980000000000045E-10</c:v>
                </c:pt>
                <c:pt idx="382">
                  <c:v>1.0023000000000001E-9</c:v>
                </c:pt>
                <c:pt idx="383">
                  <c:v>1.0148000000000005E-9</c:v>
                </c:pt>
                <c:pt idx="384">
                  <c:v>1.0273000000000004E-9</c:v>
                </c:pt>
                <c:pt idx="385">
                  <c:v>1.0398000000000003E-9</c:v>
                </c:pt>
                <c:pt idx="386">
                  <c:v>1.0523000000000006E-9</c:v>
                </c:pt>
                <c:pt idx="387">
                  <c:v>1.0648000000000005E-9</c:v>
                </c:pt>
                <c:pt idx="388">
                  <c:v>1.0773000000000004E-9</c:v>
                </c:pt>
                <c:pt idx="389">
                  <c:v>1.0898000000000001E-9</c:v>
                </c:pt>
                <c:pt idx="390">
                  <c:v>1.1023000000000006E-9</c:v>
                </c:pt>
                <c:pt idx="391">
                  <c:v>1.1148000000000003E-9</c:v>
                </c:pt>
                <c:pt idx="392">
                  <c:v>1.1273000000000004E-9</c:v>
                </c:pt>
                <c:pt idx="393">
                  <c:v>1.1398000000000003E-9</c:v>
                </c:pt>
                <c:pt idx="394">
                  <c:v>1.1523000000000007E-9</c:v>
                </c:pt>
                <c:pt idx="395">
                  <c:v>1.1648000000000004E-9</c:v>
                </c:pt>
                <c:pt idx="396">
                  <c:v>1.1773000000000007E-9</c:v>
                </c:pt>
                <c:pt idx="397">
                  <c:v>1.1898000000000006E-9</c:v>
                </c:pt>
                <c:pt idx="398">
                  <c:v>1.2023000000000005E-9</c:v>
                </c:pt>
                <c:pt idx="399">
                  <c:v>1.2148000000000004E-9</c:v>
                </c:pt>
                <c:pt idx="400">
                  <c:v>1.2273000000000005E-9</c:v>
                </c:pt>
              </c:numCache>
            </c:numRef>
          </c:xVal>
          <c:yVal>
            <c:numRef>
              <c:f>'C:\Users\LU\Fast Timing\07082012\4mm^2\ZVA&amp;AM\1750V\[T3056.csv]T3056'!$B$100:$B$500</c:f>
              <c:numCache>
                <c:formatCode>General</c:formatCode>
                <c:ptCount val="401"/>
                <c:pt idx="0">
                  <c:v>-4.9500000000000013E-3</c:v>
                </c:pt>
                <c:pt idx="1">
                  <c:v>-4.9500000000000013E-3</c:v>
                </c:pt>
                <c:pt idx="2">
                  <c:v>-4.9500000000000013E-3</c:v>
                </c:pt>
                <c:pt idx="3">
                  <c:v>-4.9000000000000007E-3</c:v>
                </c:pt>
                <c:pt idx="4">
                  <c:v>-4.8500000000000001E-3</c:v>
                </c:pt>
                <c:pt idx="5">
                  <c:v>-4.7400000000000012E-3</c:v>
                </c:pt>
                <c:pt idx="6">
                  <c:v>-4.5800000000000007E-3</c:v>
                </c:pt>
                <c:pt idx="7">
                  <c:v>-4.4200000000000003E-3</c:v>
                </c:pt>
                <c:pt idx="8">
                  <c:v>-4.2700000000000012E-3</c:v>
                </c:pt>
                <c:pt idx="9">
                  <c:v>-4.1099999999999999E-3</c:v>
                </c:pt>
                <c:pt idx="10">
                  <c:v>-3.9000000000000003E-3</c:v>
                </c:pt>
                <c:pt idx="11">
                  <c:v>-3.6300000000000004E-3</c:v>
                </c:pt>
                <c:pt idx="12">
                  <c:v>-3.3700000000000002E-3</c:v>
                </c:pt>
                <c:pt idx="13">
                  <c:v>-3.0500000000000002E-3</c:v>
                </c:pt>
                <c:pt idx="14">
                  <c:v>-2.6900000000000006E-3</c:v>
                </c:pt>
                <c:pt idx="15">
                  <c:v>-2.2100000000000002E-3</c:v>
                </c:pt>
                <c:pt idx="16">
                  <c:v>-1.9500000000000001E-3</c:v>
                </c:pt>
                <c:pt idx="17">
                  <c:v>-1.4700000000000002E-3</c:v>
                </c:pt>
                <c:pt idx="18">
                  <c:v>-1.1600000000000004E-3</c:v>
                </c:pt>
                <c:pt idx="19">
                  <c:v>-5.8000000000000011E-4</c:v>
                </c:pt>
                <c:pt idx="20">
                  <c:v>-2.1000000000000006E-4</c:v>
                </c:pt>
                <c:pt idx="21">
                  <c:v>1.6000000000000004E-4</c:v>
                </c:pt>
                <c:pt idx="22">
                  <c:v>4.8000000000000007E-4</c:v>
                </c:pt>
                <c:pt idx="23">
                  <c:v>9.0000000000000041E-4</c:v>
                </c:pt>
                <c:pt idx="24">
                  <c:v>1.2099999999999997E-3</c:v>
                </c:pt>
                <c:pt idx="25">
                  <c:v>1.4800000000000002E-3</c:v>
                </c:pt>
                <c:pt idx="26">
                  <c:v>1.6900000000000005E-3</c:v>
                </c:pt>
                <c:pt idx="27">
                  <c:v>2.0000000000000005E-3</c:v>
                </c:pt>
                <c:pt idx="28">
                  <c:v>2.3700000000000001E-3</c:v>
                </c:pt>
                <c:pt idx="29">
                  <c:v>2.6400000000000004E-3</c:v>
                </c:pt>
                <c:pt idx="30">
                  <c:v>2.9500000000000004E-3</c:v>
                </c:pt>
                <c:pt idx="31">
                  <c:v>3.0600000000000002E-3</c:v>
                </c:pt>
                <c:pt idx="32">
                  <c:v>3.3200000000000005E-3</c:v>
                </c:pt>
                <c:pt idx="33">
                  <c:v>3.4800000000000005E-3</c:v>
                </c:pt>
                <c:pt idx="34">
                  <c:v>3.6400000000000009E-3</c:v>
                </c:pt>
                <c:pt idx="35">
                  <c:v>3.8000000000000004E-3</c:v>
                </c:pt>
                <c:pt idx="36">
                  <c:v>3.9500000000000013E-3</c:v>
                </c:pt>
                <c:pt idx="37">
                  <c:v>3.9500000000000013E-3</c:v>
                </c:pt>
                <c:pt idx="38">
                  <c:v>4.0100000000000005E-3</c:v>
                </c:pt>
                <c:pt idx="39">
                  <c:v>4.0600000000000002E-3</c:v>
                </c:pt>
                <c:pt idx="40">
                  <c:v>4.0600000000000002E-3</c:v>
                </c:pt>
                <c:pt idx="41">
                  <c:v>4.0600000000000002E-3</c:v>
                </c:pt>
                <c:pt idx="42">
                  <c:v>4.0100000000000005E-3</c:v>
                </c:pt>
                <c:pt idx="43">
                  <c:v>3.9000000000000003E-3</c:v>
                </c:pt>
                <c:pt idx="44">
                  <c:v>3.8500000000000001E-3</c:v>
                </c:pt>
                <c:pt idx="45">
                  <c:v>3.7400000000000003E-3</c:v>
                </c:pt>
                <c:pt idx="46">
                  <c:v>3.6900000000000006E-3</c:v>
                </c:pt>
                <c:pt idx="47">
                  <c:v>3.6400000000000009E-3</c:v>
                </c:pt>
                <c:pt idx="48">
                  <c:v>3.4300000000000003E-3</c:v>
                </c:pt>
                <c:pt idx="49">
                  <c:v>3.2700000000000008E-3</c:v>
                </c:pt>
                <c:pt idx="50">
                  <c:v>3.0600000000000002E-3</c:v>
                </c:pt>
                <c:pt idx="51">
                  <c:v>2.7900000000000004E-3</c:v>
                </c:pt>
                <c:pt idx="52">
                  <c:v>2.5300000000000001E-3</c:v>
                </c:pt>
                <c:pt idx="53">
                  <c:v>2.32E-3</c:v>
                </c:pt>
                <c:pt idx="54">
                  <c:v>2.1600000000000005E-3</c:v>
                </c:pt>
                <c:pt idx="55">
                  <c:v>2.0600000000000002E-3</c:v>
                </c:pt>
                <c:pt idx="56">
                  <c:v>1.9000000000000004E-3</c:v>
                </c:pt>
                <c:pt idx="57">
                  <c:v>1.6400000000000004E-3</c:v>
                </c:pt>
                <c:pt idx="58">
                  <c:v>1.4800000000000002E-3</c:v>
                </c:pt>
                <c:pt idx="59">
                  <c:v>1.3200000000000002E-3</c:v>
                </c:pt>
                <c:pt idx="60">
                  <c:v>1.2099999999999997E-3</c:v>
                </c:pt>
                <c:pt idx="61">
                  <c:v>9.5000000000000021E-4</c:v>
                </c:pt>
                <c:pt idx="62">
                  <c:v>7.9000000000000023E-4</c:v>
                </c:pt>
                <c:pt idx="63">
                  <c:v>5.3000000000000009E-4</c:v>
                </c:pt>
                <c:pt idx="64">
                  <c:v>4.2000000000000013E-4</c:v>
                </c:pt>
                <c:pt idx="65">
                  <c:v>3.2000000000000013E-4</c:v>
                </c:pt>
                <c:pt idx="66">
                  <c:v>1.1000000000000003E-4</c:v>
                </c:pt>
                <c:pt idx="67">
                  <c:v>-1.0000000000000002E-4</c:v>
                </c:pt>
                <c:pt idx="68">
                  <c:v>-1.6000000000000004E-4</c:v>
                </c:pt>
                <c:pt idx="69">
                  <c:v>-3.7000000000000005E-4</c:v>
                </c:pt>
                <c:pt idx="70">
                  <c:v>-3.1000000000000005E-4</c:v>
                </c:pt>
                <c:pt idx="71">
                  <c:v>-2.6000000000000003E-4</c:v>
                </c:pt>
                <c:pt idx="72">
                  <c:v>-2.6000000000000003E-4</c:v>
                </c:pt>
                <c:pt idx="73">
                  <c:v>-1.6000000000000004E-4</c:v>
                </c:pt>
                <c:pt idx="74">
                  <c:v>-1.0000000000000002E-4</c:v>
                </c:pt>
                <c:pt idx="75">
                  <c:v>-5.0000000000000016E-5</c:v>
                </c:pt>
                <c:pt idx="76">
                  <c:v>-1.0000000000000002E-4</c:v>
                </c:pt>
                <c:pt idx="77">
                  <c:v>5.0000000000000016E-5</c:v>
                </c:pt>
                <c:pt idx="78">
                  <c:v>5.0000000000000016E-5</c:v>
                </c:pt>
                <c:pt idx="79">
                  <c:v>5.0000000000000016E-5</c:v>
                </c:pt>
                <c:pt idx="80">
                  <c:v>0</c:v>
                </c:pt>
                <c:pt idx="81">
                  <c:v>-5.0000000000000016E-5</c:v>
                </c:pt>
                <c:pt idx="82">
                  <c:v>-1.0000000000000002E-4</c:v>
                </c:pt>
                <c:pt idx="83">
                  <c:v>-4.2000000000000013E-4</c:v>
                </c:pt>
                <c:pt idx="84">
                  <c:v>-5.8000000000000011E-4</c:v>
                </c:pt>
                <c:pt idx="85">
                  <c:v>-7.9000000000000023E-4</c:v>
                </c:pt>
                <c:pt idx="86">
                  <c:v>-8.9000000000000038E-4</c:v>
                </c:pt>
                <c:pt idx="87">
                  <c:v>-1.1000000000000003E-3</c:v>
                </c:pt>
                <c:pt idx="88">
                  <c:v>-1.3200000000000002E-3</c:v>
                </c:pt>
                <c:pt idx="89">
                  <c:v>-1.6299999999999999E-3</c:v>
                </c:pt>
                <c:pt idx="90">
                  <c:v>-2.1100000000000003E-3</c:v>
                </c:pt>
                <c:pt idx="91">
                  <c:v>-2.5800000000000003E-3</c:v>
                </c:pt>
                <c:pt idx="92">
                  <c:v>-3.2100000000000006E-3</c:v>
                </c:pt>
                <c:pt idx="93">
                  <c:v>-3.9000000000000003E-3</c:v>
                </c:pt>
                <c:pt idx="94">
                  <c:v>-4.7400000000000012E-3</c:v>
                </c:pt>
                <c:pt idx="95">
                  <c:v>-5.6900000000000006E-3</c:v>
                </c:pt>
                <c:pt idx="96">
                  <c:v>-6.8000000000000014E-3</c:v>
                </c:pt>
                <c:pt idx="97">
                  <c:v>-7.9500000000000022E-3</c:v>
                </c:pt>
                <c:pt idx="98">
                  <c:v>-9.4300000000000026E-3</c:v>
                </c:pt>
                <c:pt idx="99">
                  <c:v>-1.0910000000000001E-2</c:v>
                </c:pt>
                <c:pt idx="100">
                  <c:v>-1.243E-2</c:v>
                </c:pt>
                <c:pt idx="101">
                  <c:v>-1.4120000000000001E-2</c:v>
                </c:pt>
                <c:pt idx="102">
                  <c:v>-1.5910000000000001E-2</c:v>
                </c:pt>
                <c:pt idx="103">
                  <c:v>-1.7760000000000001E-2</c:v>
                </c:pt>
                <c:pt idx="104">
                  <c:v>-1.9710000000000002E-2</c:v>
                </c:pt>
                <c:pt idx="105">
                  <c:v>-2.1810000000000003E-2</c:v>
                </c:pt>
                <c:pt idx="106">
                  <c:v>-2.3970000000000002E-2</c:v>
                </c:pt>
                <c:pt idx="107">
                  <c:v>-2.6240000000000003E-2</c:v>
                </c:pt>
                <c:pt idx="108">
                  <c:v>-2.8660000000000001E-2</c:v>
                </c:pt>
                <c:pt idx="109">
                  <c:v>-3.1140000000000001E-2</c:v>
                </c:pt>
                <c:pt idx="110">
                  <c:v>-3.3669999999999999E-2</c:v>
                </c:pt>
                <c:pt idx="111">
                  <c:v>-3.6410000000000005E-2</c:v>
                </c:pt>
                <c:pt idx="112">
                  <c:v>-3.9100000000000003E-2</c:v>
                </c:pt>
                <c:pt idx="113">
                  <c:v>-4.1889999999999997E-2</c:v>
                </c:pt>
                <c:pt idx="114">
                  <c:v>-4.4730000000000006E-2</c:v>
                </c:pt>
                <c:pt idx="115">
                  <c:v>-4.7629999999999999E-2</c:v>
                </c:pt>
                <c:pt idx="116">
                  <c:v>-5.0479999999999997E-2</c:v>
                </c:pt>
                <c:pt idx="117">
                  <c:v>-5.3269999999999998E-2</c:v>
                </c:pt>
                <c:pt idx="118">
                  <c:v>-5.596000000000001E-2</c:v>
                </c:pt>
                <c:pt idx="119">
                  <c:v>-5.8749999999999997E-2</c:v>
                </c:pt>
                <c:pt idx="120">
                  <c:v>-6.1440000000000002E-2</c:v>
                </c:pt>
                <c:pt idx="121">
                  <c:v>-6.4070000000000002E-2</c:v>
                </c:pt>
                <c:pt idx="122">
                  <c:v>-6.6600000000000006E-2</c:v>
                </c:pt>
                <c:pt idx="123">
                  <c:v>-6.9029999999999994E-2</c:v>
                </c:pt>
                <c:pt idx="124">
                  <c:v>-7.1400000000000019E-2</c:v>
                </c:pt>
                <c:pt idx="125">
                  <c:v>-7.3609999999999995E-2</c:v>
                </c:pt>
                <c:pt idx="126">
                  <c:v>-7.5820000000000012E-2</c:v>
                </c:pt>
                <c:pt idx="127">
                  <c:v>-7.7720000000000011E-2</c:v>
                </c:pt>
                <c:pt idx="128">
                  <c:v>-7.956000000000002E-2</c:v>
                </c:pt>
                <c:pt idx="129">
                  <c:v>-8.1200000000000022E-2</c:v>
                </c:pt>
                <c:pt idx="130">
                  <c:v>-8.2410000000000011E-2</c:v>
                </c:pt>
                <c:pt idx="131">
                  <c:v>-8.3670000000000036E-2</c:v>
                </c:pt>
                <c:pt idx="132">
                  <c:v>-8.4780000000000022E-2</c:v>
                </c:pt>
                <c:pt idx="133">
                  <c:v>-8.552000000000004E-2</c:v>
                </c:pt>
                <c:pt idx="134">
                  <c:v>-8.620000000000004E-2</c:v>
                </c:pt>
                <c:pt idx="135">
                  <c:v>-8.6520000000000014E-2</c:v>
                </c:pt>
                <c:pt idx="136">
                  <c:v>-8.6680000000000021E-2</c:v>
                </c:pt>
                <c:pt idx="137">
                  <c:v>-8.6570000000000022E-2</c:v>
                </c:pt>
                <c:pt idx="138">
                  <c:v>-8.6260000000000003E-2</c:v>
                </c:pt>
                <c:pt idx="139">
                  <c:v>-8.5680000000000006E-2</c:v>
                </c:pt>
                <c:pt idx="140">
                  <c:v>-8.4830000000000017E-2</c:v>
                </c:pt>
                <c:pt idx="141">
                  <c:v>-8.3620000000000028E-2</c:v>
                </c:pt>
                <c:pt idx="142">
                  <c:v>-8.2250000000000004E-2</c:v>
                </c:pt>
                <c:pt idx="143">
                  <c:v>-8.0620000000000025E-2</c:v>
                </c:pt>
                <c:pt idx="144">
                  <c:v>-7.8770000000000021E-2</c:v>
                </c:pt>
                <c:pt idx="145">
                  <c:v>-7.6609999999999998E-2</c:v>
                </c:pt>
                <c:pt idx="146">
                  <c:v>-7.419000000000002E-2</c:v>
                </c:pt>
                <c:pt idx="147">
                  <c:v>-7.145E-2</c:v>
                </c:pt>
                <c:pt idx="148">
                  <c:v>-6.8599999999999994E-2</c:v>
                </c:pt>
                <c:pt idx="149">
                  <c:v>-6.5500000000000003E-2</c:v>
                </c:pt>
                <c:pt idx="150">
                  <c:v>-6.233000000000001E-2</c:v>
                </c:pt>
                <c:pt idx="151">
                  <c:v>-5.8800000000000005E-2</c:v>
                </c:pt>
                <c:pt idx="152">
                  <c:v>-5.5170000000000004E-2</c:v>
                </c:pt>
                <c:pt idx="153">
                  <c:v>-5.1269999999999996E-2</c:v>
                </c:pt>
                <c:pt idx="154">
                  <c:v>-4.7160000000000007E-2</c:v>
                </c:pt>
                <c:pt idx="155">
                  <c:v>-4.3049999999999991E-2</c:v>
                </c:pt>
                <c:pt idx="156">
                  <c:v>-3.8620000000000002E-2</c:v>
                </c:pt>
                <c:pt idx="157">
                  <c:v>-3.3989999999999999E-2</c:v>
                </c:pt>
                <c:pt idx="158">
                  <c:v>-2.9240000000000002E-2</c:v>
                </c:pt>
                <c:pt idx="159">
                  <c:v>-2.445E-2</c:v>
                </c:pt>
                <c:pt idx="160">
                  <c:v>-1.9490000000000004E-2</c:v>
                </c:pt>
                <c:pt idx="161">
                  <c:v>-1.4330000000000001E-2</c:v>
                </c:pt>
                <c:pt idx="162">
                  <c:v>-9.1100000000000018E-3</c:v>
                </c:pt>
                <c:pt idx="163">
                  <c:v>-3.7400000000000003E-3</c:v>
                </c:pt>
                <c:pt idx="164">
                  <c:v>1.6900000000000005E-3</c:v>
                </c:pt>
                <c:pt idx="165">
                  <c:v>7.0100000000000006E-3</c:v>
                </c:pt>
                <c:pt idx="166">
                  <c:v>1.2440000000000001E-2</c:v>
                </c:pt>
                <c:pt idx="167">
                  <c:v>1.7809999999999999E-2</c:v>
                </c:pt>
                <c:pt idx="168">
                  <c:v>2.3130000000000001E-2</c:v>
                </c:pt>
                <c:pt idx="169">
                  <c:v>2.8509999999999997E-2</c:v>
                </c:pt>
                <c:pt idx="170">
                  <c:v>3.388E-2</c:v>
                </c:pt>
                <c:pt idx="171">
                  <c:v>3.9260000000000003E-2</c:v>
                </c:pt>
                <c:pt idx="172">
                  <c:v>4.4630000000000003E-2</c:v>
                </c:pt>
                <c:pt idx="173">
                  <c:v>4.9950000000000008E-2</c:v>
                </c:pt>
                <c:pt idx="174">
                  <c:v>5.5219999999999998E-2</c:v>
                </c:pt>
                <c:pt idx="175">
                  <c:v>6.0390000000000006E-2</c:v>
                </c:pt>
                <c:pt idx="176">
                  <c:v>6.5659999999999996E-2</c:v>
                </c:pt>
                <c:pt idx="177">
                  <c:v>7.0720000000000019E-2</c:v>
                </c:pt>
                <c:pt idx="178">
                  <c:v>7.5670000000000001E-2</c:v>
                </c:pt>
                <c:pt idx="179">
                  <c:v>8.0670000000000006E-2</c:v>
                </c:pt>
                <c:pt idx="180">
                  <c:v>8.5470000000000004E-2</c:v>
                </c:pt>
                <c:pt idx="181">
                  <c:v>9.0110000000000023E-2</c:v>
                </c:pt>
                <c:pt idx="182">
                  <c:v>9.4480000000000008E-2</c:v>
                </c:pt>
                <c:pt idx="183">
                  <c:v>9.8750000000000032E-2</c:v>
                </c:pt>
                <c:pt idx="184">
                  <c:v>0.10274999999999998</c:v>
                </c:pt>
                <c:pt idx="185">
                  <c:v>0.10675999999999998</c:v>
                </c:pt>
                <c:pt idx="186">
                  <c:v>0.1106</c:v>
                </c:pt>
                <c:pt idx="187">
                  <c:v>0.11434</c:v>
                </c:pt>
                <c:pt idx="188">
                  <c:v>0.11788</c:v>
                </c:pt>
                <c:pt idx="189">
                  <c:v>0.12114000000000001</c:v>
                </c:pt>
                <c:pt idx="190">
                  <c:v>0.12441000000000002</c:v>
                </c:pt>
                <c:pt idx="191">
                  <c:v>0.12741000000000002</c:v>
                </c:pt>
                <c:pt idx="192">
                  <c:v>0.13031000000000001</c:v>
                </c:pt>
                <c:pt idx="193">
                  <c:v>0.1331</c:v>
                </c:pt>
                <c:pt idx="194">
                  <c:v>0.13563</c:v>
                </c:pt>
                <c:pt idx="195">
                  <c:v>0.13811000000000001</c:v>
                </c:pt>
                <c:pt idx="196">
                  <c:v>0.14027000000000001</c:v>
                </c:pt>
                <c:pt idx="197">
                  <c:v>0.14238000000000001</c:v>
                </c:pt>
                <c:pt idx="198">
                  <c:v>0.14416999999999999</c:v>
                </c:pt>
                <c:pt idx="199">
                  <c:v>0.14585999999999999</c:v>
                </c:pt>
                <c:pt idx="200">
                  <c:v>0.14738000000000001</c:v>
                </c:pt>
                <c:pt idx="201">
                  <c:v>0.14865</c:v>
                </c:pt>
                <c:pt idx="202">
                  <c:v>0.14981000000000003</c:v>
                </c:pt>
                <c:pt idx="203">
                  <c:v>0.15085999999999999</c:v>
                </c:pt>
                <c:pt idx="204">
                  <c:v>0.15170000000000003</c:v>
                </c:pt>
                <c:pt idx="205">
                  <c:v>0.15234000000000003</c:v>
                </c:pt>
                <c:pt idx="206">
                  <c:v>0.15292000000000003</c:v>
                </c:pt>
                <c:pt idx="207">
                  <c:v>0.15328000000000003</c:v>
                </c:pt>
                <c:pt idx="208">
                  <c:v>0.15355000000000002</c:v>
                </c:pt>
                <c:pt idx="209">
                  <c:v>0.15350000000000003</c:v>
                </c:pt>
                <c:pt idx="210">
                  <c:v>0.15339000000000003</c:v>
                </c:pt>
                <c:pt idx="211">
                  <c:v>0.15318000000000001</c:v>
                </c:pt>
                <c:pt idx="212">
                  <c:v>0.15271000000000004</c:v>
                </c:pt>
                <c:pt idx="213">
                  <c:v>0.15223000000000003</c:v>
                </c:pt>
                <c:pt idx="214">
                  <c:v>0.15144000000000002</c:v>
                </c:pt>
                <c:pt idx="215">
                  <c:v>0.15032999999999999</c:v>
                </c:pt>
                <c:pt idx="216">
                  <c:v>0.14932999999999999</c:v>
                </c:pt>
                <c:pt idx="217">
                  <c:v>0.14807000000000001</c:v>
                </c:pt>
                <c:pt idx="218">
                  <c:v>0.14665</c:v>
                </c:pt>
                <c:pt idx="219">
                  <c:v>0.14491000000000004</c:v>
                </c:pt>
                <c:pt idx="220">
                  <c:v>0.14316999999999999</c:v>
                </c:pt>
                <c:pt idx="221">
                  <c:v>0.14116999999999999</c:v>
                </c:pt>
                <c:pt idx="222">
                  <c:v>0.13905999999999999</c:v>
                </c:pt>
                <c:pt idx="223">
                  <c:v>0.13669000000000001</c:v>
                </c:pt>
                <c:pt idx="224">
                  <c:v>0.13416</c:v>
                </c:pt>
                <c:pt idx="225">
                  <c:v>0.13147</c:v>
                </c:pt>
                <c:pt idx="226">
                  <c:v>0.12861999999999998</c:v>
                </c:pt>
                <c:pt idx="227">
                  <c:v>0.12545999999999999</c:v>
                </c:pt>
                <c:pt idx="228">
                  <c:v>0.12225000000000001</c:v>
                </c:pt>
                <c:pt idx="229">
                  <c:v>0.11882000000000001</c:v>
                </c:pt>
                <c:pt idx="230">
                  <c:v>0.11514000000000002</c:v>
                </c:pt>
                <c:pt idx="231">
                  <c:v>0.11155</c:v>
                </c:pt>
                <c:pt idx="232">
                  <c:v>0.10771000000000001</c:v>
                </c:pt>
                <c:pt idx="233">
                  <c:v>0.10353999999999998</c:v>
                </c:pt>
                <c:pt idx="234">
                  <c:v>9.9430000000000004E-2</c:v>
                </c:pt>
                <c:pt idx="235">
                  <c:v>9.511E-2</c:v>
                </c:pt>
                <c:pt idx="236">
                  <c:v>9.0580000000000022E-2</c:v>
                </c:pt>
                <c:pt idx="237">
                  <c:v>8.6000000000000021E-2</c:v>
                </c:pt>
                <c:pt idx="238">
                  <c:v>8.1200000000000022E-2</c:v>
                </c:pt>
                <c:pt idx="239">
                  <c:v>7.641000000000002E-2</c:v>
                </c:pt>
                <c:pt idx="240">
                  <c:v>7.1510000000000004E-2</c:v>
                </c:pt>
                <c:pt idx="241">
                  <c:v>6.6449999999999995E-2</c:v>
                </c:pt>
                <c:pt idx="242">
                  <c:v>6.1280000000000001E-2</c:v>
                </c:pt>
                <c:pt idx="243">
                  <c:v>5.6169999999999998E-2</c:v>
                </c:pt>
                <c:pt idx="244">
                  <c:v>5.1110000000000003E-2</c:v>
                </c:pt>
                <c:pt idx="245">
                  <c:v>4.5900000000000003E-2</c:v>
                </c:pt>
                <c:pt idx="246">
                  <c:v>4.0730000000000009E-2</c:v>
                </c:pt>
                <c:pt idx="247">
                  <c:v>3.5460000000000005E-2</c:v>
                </c:pt>
                <c:pt idx="248">
                  <c:v>3.0300000000000001E-2</c:v>
                </c:pt>
                <c:pt idx="249">
                  <c:v>2.5080000000000002E-2</c:v>
                </c:pt>
                <c:pt idx="250">
                  <c:v>1.9870000000000002E-2</c:v>
                </c:pt>
                <c:pt idx="251">
                  <c:v>1.4700000000000001E-2</c:v>
                </c:pt>
                <c:pt idx="252">
                  <c:v>9.5400000000000051E-3</c:v>
                </c:pt>
                <c:pt idx="253">
                  <c:v>4.2700000000000012E-3</c:v>
                </c:pt>
                <c:pt idx="254">
                  <c:v>-8.4000000000000025E-4</c:v>
                </c:pt>
                <c:pt idx="255">
                  <c:v>-6.0600000000000003E-3</c:v>
                </c:pt>
                <c:pt idx="256">
                  <c:v>-1.0959999999999998E-2</c:v>
                </c:pt>
                <c:pt idx="257">
                  <c:v>-1.6020000000000003E-2</c:v>
                </c:pt>
                <c:pt idx="258">
                  <c:v>-2.086E-2</c:v>
                </c:pt>
                <c:pt idx="259">
                  <c:v>-2.5770000000000001E-2</c:v>
                </c:pt>
                <c:pt idx="260">
                  <c:v>-3.0400000000000003E-2</c:v>
                </c:pt>
                <c:pt idx="261">
                  <c:v>-3.509000000000001E-2</c:v>
                </c:pt>
                <c:pt idx="262">
                  <c:v>-3.9570000000000001E-2</c:v>
                </c:pt>
                <c:pt idx="263">
                  <c:v>-4.394E-2</c:v>
                </c:pt>
                <c:pt idx="264">
                  <c:v>-4.825999999999999E-2</c:v>
                </c:pt>
                <c:pt idx="265">
                  <c:v>-5.2370000000000007E-2</c:v>
                </c:pt>
                <c:pt idx="266">
                  <c:v>-5.6639999999999996E-2</c:v>
                </c:pt>
                <c:pt idx="267">
                  <c:v>-6.0650000000000003E-2</c:v>
                </c:pt>
                <c:pt idx="268">
                  <c:v>-6.4600000000000019E-2</c:v>
                </c:pt>
                <c:pt idx="269">
                  <c:v>-6.855E-2</c:v>
                </c:pt>
                <c:pt idx="270">
                  <c:v>-7.2349999999999998E-2</c:v>
                </c:pt>
                <c:pt idx="271">
                  <c:v>-7.6090000000000019E-2</c:v>
                </c:pt>
                <c:pt idx="272">
                  <c:v>-7.956000000000002E-2</c:v>
                </c:pt>
                <c:pt idx="273">
                  <c:v>-8.3040000000000017E-2</c:v>
                </c:pt>
                <c:pt idx="274">
                  <c:v>-8.6310000000000012E-2</c:v>
                </c:pt>
                <c:pt idx="275">
                  <c:v>-8.9470000000000022E-2</c:v>
                </c:pt>
                <c:pt idx="276">
                  <c:v>-9.2420000000000002E-2</c:v>
                </c:pt>
                <c:pt idx="277">
                  <c:v>-9.5370000000000024E-2</c:v>
                </c:pt>
                <c:pt idx="278">
                  <c:v>-9.7950000000000009E-2</c:v>
                </c:pt>
                <c:pt idx="279">
                  <c:v>-0.10054</c:v>
                </c:pt>
                <c:pt idx="280">
                  <c:v>-0.10291</c:v>
                </c:pt>
                <c:pt idx="281">
                  <c:v>-0.10512000000000003</c:v>
                </c:pt>
                <c:pt idx="282">
                  <c:v>-0.10707000000000001</c:v>
                </c:pt>
                <c:pt idx="283">
                  <c:v>-0.10897000000000001</c:v>
                </c:pt>
                <c:pt idx="284">
                  <c:v>-0.11071</c:v>
                </c:pt>
                <c:pt idx="285">
                  <c:v>-0.11229000000000001</c:v>
                </c:pt>
                <c:pt idx="286">
                  <c:v>-0.11366000000000001</c:v>
                </c:pt>
                <c:pt idx="287">
                  <c:v>-0.11476000000000001</c:v>
                </c:pt>
                <c:pt idx="288">
                  <c:v>-0.11576000000000002</c:v>
                </c:pt>
                <c:pt idx="289">
                  <c:v>-0.11655</c:v>
                </c:pt>
                <c:pt idx="290">
                  <c:v>-0.11729000000000003</c:v>
                </c:pt>
                <c:pt idx="291">
                  <c:v>-0.11761000000000002</c:v>
                </c:pt>
                <c:pt idx="292">
                  <c:v>-0.11777000000000001</c:v>
                </c:pt>
                <c:pt idx="293">
                  <c:v>-0.11781999999999997</c:v>
                </c:pt>
                <c:pt idx="294">
                  <c:v>-0.11777000000000001</c:v>
                </c:pt>
                <c:pt idx="295">
                  <c:v>-0.11735</c:v>
                </c:pt>
                <c:pt idx="296">
                  <c:v>-0.11681999999999997</c:v>
                </c:pt>
                <c:pt idx="297">
                  <c:v>-0.11598</c:v>
                </c:pt>
                <c:pt idx="298">
                  <c:v>-0.11508</c:v>
                </c:pt>
                <c:pt idx="299">
                  <c:v>-0.11397</c:v>
                </c:pt>
                <c:pt idx="300">
                  <c:v>-0.11266000000000001</c:v>
                </c:pt>
                <c:pt idx="301">
                  <c:v>-0.11118</c:v>
                </c:pt>
                <c:pt idx="302">
                  <c:v>-0.10960000000000002</c:v>
                </c:pt>
                <c:pt idx="303">
                  <c:v>-0.10781</c:v>
                </c:pt>
                <c:pt idx="304">
                  <c:v>-0.10596000000000001</c:v>
                </c:pt>
                <c:pt idx="305">
                  <c:v>-0.10391</c:v>
                </c:pt>
                <c:pt idx="306">
                  <c:v>-0.10163999999999998</c:v>
                </c:pt>
                <c:pt idx="307">
                  <c:v>-9.9540000000000017E-2</c:v>
                </c:pt>
                <c:pt idx="308">
                  <c:v>-9.7060000000000021E-2</c:v>
                </c:pt>
                <c:pt idx="309">
                  <c:v>-9.4580000000000025E-2</c:v>
                </c:pt>
                <c:pt idx="310">
                  <c:v>-9.2110000000000011E-2</c:v>
                </c:pt>
                <c:pt idx="311">
                  <c:v>-8.9420000000000027E-2</c:v>
                </c:pt>
                <c:pt idx="312">
                  <c:v>-8.6840000000000001E-2</c:v>
                </c:pt>
                <c:pt idx="313">
                  <c:v>-8.4100000000000022E-2</c:v>
                </c:pt>
                <c:pt idx="314">
                  <c:v>-8.1250000000000003E-2</c:v>
                </c:pt>
                <c:pt idx="315">
                  <c:v>-7.8460000000000016E-2</c:v>
                </c:pt>
                <c:pt idx="316">
                  <c:v>-7.5450000000000003E-2</c:v>
                </c:pt>
                <c:pt idx="317">
                  <c:v>-7.240000000000002E-2</c:v>
                </c:pt>
                <c:pt idx="318">
                  <c:v>-6.9290000000000004E-2</c:v>
                </c:pt>
                <c:pt idx="319">
                  <c:v>-6.6229999999999997E-2</c:v>
                </c:pt>
                <c:pt idx="320">
                  <c:v>-6.318E-2</c:v>
                </c:pt>
                <c:pt idx="321">
                  <c:v>-6.0170000000000001E-2</c:v>
                </c:pt>
                <c:pt idx="322">
                  <c:v>-5.722E-2</c:v>
                </c:pt>
                <c:pt idx="323">
                  <c:v>-5.4220000000000004E-2</c:v>
                </c:pt>
                <c:pt idx="324">
                  <c:v>-5.1320000000000005E-2</c:v>
                </c:pt>
                <c:pt idx="325">
                  <c:v>-4.8480000000000002E-2</c:v>
                </c:pt>
                <c:pt idx="326">
                  <c:v>-4.5740000000000003E-2</c:v>
                </c:pt>
                <c:pt idx="327">
                  <c:v>-4.2939999999999999E-2</c:v>
                </c:pt>
                <c:pt idx="328">
                  <c:v>-4.0309999999999999E-2</c:v>
                </c:pt>
                <c:pt idx="329">
                  <c:v>-3.7620000000000008E-2</c:v>
                </c:pt>
                <c:pt idx="330">
                  <c:v>-3.509000000000001E-2</c:v>
                </c:pt>
                <c:pt idx="331">
                  <c:v>-3.262000000000001E-2</c:v>
                </c:pt>
                <c:pt idx="332">
                  <c:v>-3.014E-2</c:v>
                </c:pt>
                <c:pt idx="333">
                  <c:v>-2.7710000000000002E-2</c:v>
                </c:pt>
                <c:pt idx="334">
                  <c:v>-2.5290000000000003E-2</c:v>
                </c:pt>
                <c:pt idx="335">
                  <c:v>-2.2970000000000004E-2</c:v>
                </c:pt>
                <c:pt idx="336">
                  <c:v>-2.0759999999999997E-2</c:v>
                </c:pt>
                <c:pt idx="337">
                  <c:v>-1.8700000000000005E-2</c:v>
                </c:pt>
                <c:pt idx="338">
                  <c:v>-1.6700000000000003E-2</c:v>
                </c:pt>
                <c:pt idx="339">
                  <c:v>-1.481E-2</c:v>
                </c:pt>
                <c:pt idx="340">
                  <c:v>-1.2959999999999998E-2</c:v>
                </c:pt>
                <c:pt idx="341">
                  <c:v>-1.1379999999999998E-2</c:v>
                </c:pt>
                <c:pt idx="342">
                  <c:v>-9.7500000000000017E-3</c:v>
                </c:pt>
                <c:pt idx="343">
                  <c:v>-8.3200000000000027E-3</c:v>
                </c:pt>
                <c:pt idx="344">
                  <c:v>-6.9000000000000008E-3</c:v>
                </c:pt>
                <c:pt idx="345">
                  <c:v>-5.5300000000000011E-3</c:v>
                </c:pt>
                <c:pt idx="346">
                  <c:v>-4.2700000000000012E-3</c:v>
                </c:pt>
                <c:pt idx="347">
                  <c:v>-3.1100000000000004E-3</c:v>
                </c:pt>
                <c:pt idx="348">
                  <c:v>-1.8400000000000005E-3</c:v>
                </c:pt>
                <c:pt idx="349">
                  <c:v>-5.8000000000000011E-4</c:v>
                </c:pt>
                <c:pt idx="350">
                  <c:v>5.3000000000000009E-4</c:v>
                </c:pt>
                <c:pt idx="351">
                  <c:v>1.6900000000000005E-3</c:v>
                </c:pt>
                <c:pt idx="352">
                  <c:v>2.7900000000000004E-3</c:v>
                </c:pt>
                <c:pt idx="353">
                  <c:v>3.7400000000000003E-3</c:v>
                </c:pt>
                <c:pt idx="354">
                  <c:v>4.6900000000000006E-3</c:v>
                </c:pt>
                <c:pt idx="355">
                  <c:v>5.6400000000000009E-3</c:v>
                </c:pt>
                <c:pt idx="356">
                  <c:v>6.4300000000000017E-3</c:v>
                </c:pt>
                <c:pt idx="357">
                  <c:v>7.2700000000000013E-3</c:v>
                </c:pt>
                <c:pt idx="358">
                  <c:v>7.9600000000000018E-3</c:v>
                </c:pt>
                <c:pt idx="359">
                  <c:v>8.8000000000000023E-3</c:v>
                </c:pt>
                <c:pt idx="360">
                  <c:v>9.4300000000000026E-3</c:v>
                </c:pt>
                <c:pt idx="361">
                  <c:v>1.0120000000000001E-2</c:v>
                </c:pt>
                <c:pt idx="362">
                  <c:v>1.0699999999999998E-2</c:v>
                </c:pt>
                <c:pt idx="363">
                  <c:v>1.1490000000000002E-2</c:v>
                </c:pt>
                <c:pt idx="364">
                  <c:v>1.2069999999999999E-2</c:v>
                </c:pt>
                <c:pt idx="365">
                  <c:v>1.281E-2</c:v>
                </c:pt>
                <c:pt idx="366">
                  <c:v>1.3490000000000002E-2</c:v>
                </c:pt>
                <c:pt idx="367">
                  <c:v>1.4120000000000001E-2</c:v>
                </c:pt>
                <c:pt idx="368">
                  <c:v>1.4700000000000001E-2</c:v>
                </c:pt>
                <c:pt idx="369">
                  <c:v>1.5280000000000002E-2</c:v>
                </c:pt>
                <c:pt idx="370">
                  <c:v>1.5859999999999999E-2</c:v>
                </c:pt>
                <c:pt idx="371">
                  <c:v>1.6340000000000004E-2</c:v>
                </c:pt>
                <c:pt idx="372">
                  <c:v>1.6760000000000004E-2</c:v>
                </c:pt>
                <c:pt idx="373">
                  <c:v>1.7180000000000001E-2</c:v>
                </c:pt>
                <c:pt idx="374">
                  <c:v>1.771E-2</c:v>
                </c:pt>
                <c:pt idx="375">
                  <c:v>1.8020000000000001E-2</c:v>
                </c:pt>
                <c:pt idx="376">
                  <c:v>1.8499999999999999E-2</c:v>
                </c:pt>
                <c:pt idx="377">
                  <c:v>1.8810000000000004E-2</c:v>
                </c:pt>
                <c:pt idx="378">
                  <c:v>1.9019999999999999E-2</c:v>
                </c:pt>
                <c:pt idx="379">
                  <c:v>1.9450000000000002E-2</c:v>
                </c:pt>
                <c:pt idx="380">
                  <c:v>1.9760000000000003E-2</c:v>
                </c:pt>
                <c:pt idx="381">
                  <c:v>1.9970000000000005E-2</c:v>
                </c:pt>
                <c:pt idx="382">
                  <c:v>2.0240000000000001E-2</c:v>
                </c:pt>
                <c:pt idx="383">
                  <c:v>2.0389999999999998E-2</c:v>
                </c:pt>
                <c:pt idx="384">
                  <c:v>2.0660000000000001E-2</c:v>
                </c:pt>
                <c:pt idx="385">
                  <c:v>2.0870000000000003E-2</c:v>
                </c:pt>
                <c:pt idx="386">
                  <c:v>2.0969999999999999E-2</c:v>
                </c:pt>
                <c:pt idx="387">
                  <c:v>2.1180000000000001E-2</c:v>
                </c:pt>
                <c:pt idx="388">
                  <c:v>2.1389999999999999E-2</c:v>
                </c:pt>
                <c:pt idx="389">
                  <c:v>2.1500000000000002E-2</c:v>
                </c:pt>
                <c:pt idx="390">
                  <c:v>2.1660000000000002E-2</c:v>
                </c:pt>
                <c:pt idx="391">
                  <c:v>2.1870000000000004E-2</c:v>
                </c:pt>
                <c:pt idx="392">
                  <c:v>2.2030000000000004E-2</c:v>
                </c:pt>
                <c:pt idx="393">
                  <c:v>2.2190000000000001E-2</c:v>
                </c:pt>
                <c:pt idx="394">
                  <c:v>2.2400000000000003E-2</c:v>
                </c:pt>
                <c:pt idx="395">
                  <c:v>2.2660000000000003E-2</c:v>
                </c:pt>
                <c:pt idx="396">
                  <c:v>2.2710000000000001E-2</c:v>
                </c:pt>
                <c:pt idx="397">
                  <c:v>2.2759999999999999E-2</c:v>
                </c:pt>
                <c:pt idx="398">
                  <c:v>2.2820000000000003E-2</c:v>
                </c:pt>
                <c:pt idx="399">
                  <c:v>2.2980000000000004E-2</c:v>
                </c:pt>
                <c:pt idx="400">
                  <c:v>2.308E-2</c:v>
                </c:pt>
              </c:numCache>
            </c:numRef>
          </c:yVal>
          <c:smooth val="1"/>
        </c:ser>
        <c:ser>
          <c:idx val="1"/>
          <c:order val="1"/>
          <c:marker>
            <c:symbol val="none"/>
          </c:marker>
          <c:xVal>
            <c:numRef>
              <c:f>'C:\Users\LU\Fast Timing\07082012\4mm^2\ZVA&amp;AM\1750V\[T3056.csv]T3056'!$A$100:$A$500</c:f>
              <c:numCache>
                <c:formatCode>General</c:formatCode>
                <c:ptCount val="401"/>
                <c:pt idx="0">
                  <c:v>-3.7727000000000013E-9</c:v>
                </c:pt>
                <c:pt idx="1">
                  <c:v>-3.7602000000000028E-9</c:v>
                </c:pt>
                <c:pt idx="2">
                  <c:v>-3.7477000000000027E-9</c:v>
                </c:pt>
                <c:pt idx="3">
                  <c:v>-3.7352000000000017E-9</c:v>
                </c:pt>
                <c:pt idx="4">
                  <c:v>-3.722700000000002E-9</c:v>
                </c:pt>
                <c:pt idx="5">
                  <c:v>-3.7102000000000019E-9</c:v>
                </c:pt>
                <c:pt idx="6">
                  <c:v>-3.6977000000000022E-9</c:v>
                </c:pt>
                <c:pt idx="7">
                  <c:v>-3.6852000000000017E-9</c:v>
                </c:pt>
                <c:pt idx="8">
                  <c:v>-3.6727000000000012E-9</c:v>
                </c:pt>
                <c:pt idx="9">
                  <c:v>-3.6602000000000019E-9</c:v>
                </c:pt>
                <c:pt idx="10">
                  <c:v>-3.6477000000000022E-9</c:v>
                </c:pt>
                <c:pt idx="11">
                  <c:v>-3.6352000000000017E-9</c:v>
                </c:pt>
                <c:pt idx="12">
                  <c:v>-3.6227000000000016E-9</c:v>
                </c:pt>
                <c:pt idx="13">
                  <c:v>-3.6102000000000015E-9</c:v>
                </c:pt>
                <c:pt idx="14">
                  <c:v>-3.5977000000000018E-9</c:v>
                </c:pt>
                <c:pt idx="15">
                  <c:v>-3.5852000000000016E-9</c:v>
                </c:pt>
                <c:pt idx="16">
                  <c:v>-3.5727000000000011E-9</c:v>
                </c:pt>
                <c:pt idx="17">
                  <c:v>-3.5602000000000018E-9</c:v>
                </c:pt>
                <c:pt idx="18">
                  <c:v>-3.5477000000000021E-9</c:v>
                </c:pt>
                <c:pt idx="19">
                  <c:v>-3.5352000000000016E-9</c:v>
                </c:pt>
                <c:pt idx="20">
                  <c:v>-3.5227000000000011E-9</c:v>
                </c:pt>
                <c:pt idx="21">
                  <c:v>-3.5102000000000014E-9</c:v>
                </c:pt>
                <c:pt idx="22">
                  <c:v>-3.4977000000000017E-9</c:v>
                </c:pt>
                <c:pt idx="23">
                  <c:v>-3.4852000000000016E-9</c:v>
                </c:pt>
                <c:pt idx="24">
                  <c:v>-3.472700000000001E-9</c:v>
                </c:pt>
                <c:pt idx="25">
                  <c:v>-3.4602000000000018E-9</c:v>
                </c:pt>
                <c:pt idx="26">
                  <c:v>-3.4477000000000021E-9</c:v>
                </c:pt>
                <c:pt idx="27">
                  <c:v>-3.4352000000000011E-9</c:v>
                </c:pt>
                <c:pt idx="28">
                  <c:v>-3.4227000000000014E-9</c:v>
                </c:pt>
                <c:pt idx="29">
                  <c:v>-3.4102000000000013E-9</c:v>
                </c:pt>
                <c:pt idx="30">
                  <c:v>-3.3977000000000016E-9</c:v>
                </c:pt>
                <c:pt idx="31">
                  <c:v>-3.3852000000000015E-9</c:v>
                </c:pt>
                <c:pt idx="32">
                  <c:v>-3.3727000000000014E-9</c:v>
                </c:pt>
                <c:pt idx="33">
                  <c:v>-3.3602000000000017E-9</c:v>
                </c:pt>
                <c:pt idx="34">
                  <c:v>-3.3477000000000012E-9</c:v>
                </c:pt>
                <c:pt idx="35">
                  <c:v>-3.3352000000000011E-9</c:v>
                </c:pt>
                <c:pt idx="36">
                  <c:v>-3.3227000000000014E-9</c:v>
                </c:pt>
                <c:pt idx="37">
                  <c:v>-3.3102000000000012E-9</c:v>
                </c:pt>
                <c:pt idx="38">
                  <c:v>-3.2977000000000015E-9</c:v>
                </c:pt>
                <c:pt idx="39">
                  <c:v>-3.2852000000000018E-9</c:v>
                </c:pt>
                <c:pt idx="40">
                  <c:v>-3.2727000000000017E-9</c:v>
                </c:pt>
                <c:pt idx="41">
                  <c:v>-3.260200000000002E-9</c:v>
                </c:pt>
                <c:pt idx="42">
                  <c:v>-3.2477000000000015E-9</c:v>
                </c:pt>
                <c:pt idx="43">
                  <c:v>-3.2352000000000014E-9</c:v>
                </c:pt>
                <c:pt idx="44">
                  <c:v>-3.2227000000000017E-9</c:v>
                </c:pt>
                <c:pt idx="45">
                  <c:v>-3.2102000000000016E-9</c:v>
                </c:pt>
                <c:pt idx="46">
                  <c:v>-3.1977000000000015E-9</c:v>
                </c:pt>
                <c:pt idx="47">
                  <c:v>-3.1852000000000018E-9</c:v>
                </c:pt>
                <c:pt idx="48">
                  <c:v>-3.1727000000000013E-9</c:v>
                </c:pt>
                <c:pt idx="49">
                  <c:v>-3.1602000000000016E-9</c:v>
                </c:pt>
                <c:pt idx="50">
                  <c:v>-3.1477000000000019E-9</c:v>
                </c:pt>
                <c:pt idx="51">
                  <c:v>-3.1352000000000013E-9</c:v>
                </c:pt>
                <c:pt idx="52">
                  <c:v>-3.1227000000000016E-9</c:v>
                </c:pt>
                <c:pt idx="53">
                  <c:v>-3.1102000000000015E-9</c:v>
                </c:pt>
                <c:pt idx="54">
                  <c:v>-3.0977000000000018E-9</c:v>
                </c:pt>
                <c:pt idx="55">
                  <c:v>-3.0852000000000013E-9</c:v>
                </c:pt>
                <c:pt idx="56">
                  <c:v>-3.0727000000000008E-9</c:v>
                </c:pt>
                <c:pt idx="57">
                  <c:v>-3.0602000000000015E-9</c:v>
                </c:pt>
                <c:pt idx="58">
                  <c:v>-3.0477000000000018E-9</c:v>
                </c:pt>
                <c:pt idx="59">
                  <c:v>-3.0352000000000013E-9</c:v>
                </c:pt>
                <c:pt idx="60">
                  <c:v>-3.0227000000000012E-9</c:v>
                </c:pt>
                <c:pt idx="61">
                  <c:v>-3.0102000000000015E-9</c:v>
                </c:pt>
                <c:pt idx="62">
                  <c:v>-2.9977000000000013E-9</c:v>
                </c:pt>
                <c:pt idx="63">
                  <c:v>-2.9852000000000012E-9</c:v>
                </c:pt>
                <c:pt idx="64">
                  <c:v>-2.9727000000000007E-9</c:v>
                </c:pt>
                <c:pt idx="65">
                  <c:v>-2.9602000000000014E-9</c:v>
                </c:pt>
                <c:pt idx="66">
                  <c:v>-2.9477000000000017E-9</c:v>
                </c:pt>
                <c:pt idx="67">
                  <c:v>-2.9352000000000012E-9</c:v>
                </c:pt>
                <c:pt idx="68">
                  <c:v>-2.9227000000000007E-9</c:v>
                </c:pt>
                <c:pt idx="69">
                  <c:v>-2.910200000000001E-9</c:v>
                </c:pt>
                <c:pt idx="70">
                  <c:v>-2.8977000000000013E-9</c:v>
                </c:pt>
                <c:pt idx="71">
                  <c:v>-2.8852000000000012E-9</c:v>
                </c:pt>
                <c:pt idx="72">
                  <c:v>-2.8727000000000006E-9</c:v>
                </c:pt>
                <c:pt idx="73">
                  <c:v>-2.8602000000000014E-9</c:v>
                </c:pt>
                <c:pt idx="74">
                  <c:v>-2.8477000000000017E-9</c:v>
                </c:pt>
                <c:pt idx="75">
                  <c:v>-2.8352000000000007E-9</c:v>
                </c:pt>
                <c:pt idx="76">
                  <c:v>-2.822700000000001E-9</c:v>
                </c:pt>
                <c:pt idx="77">
                  <c:v>-2.8102000000000009E-9</c:v>
                </c:pt>
                <c:pt idx="78">
                  <c:v>-2.7977000000000016E-9</c:v>
                </c:pt>
                <c:pt idx="79">
                  <c:v>-2.7852000000000015E-9</c:v>
                </c:pt>
                <c:pt idx="80">
                  <c:v>-2.7727000000000014E-9</c:v>
                </c:pt>
                <c:pt idx="81">
                  <c:v>-2.7602000000000017E-9</c:v>
                </c:pt>
                <c:pt idx="82">
                  <c:v>-2.7477000000000016E-9</c:v>
                </c:pt>
                <c:pt idx="83">
                  <c:v>-2.7352000000000011E-9</c:v>
                </c:pt>
                <c:pt idx="84">
                  <c:v>-2.7227000000000014E-9</c:v>
                </c:pt>
                <c:pt idx="85">
                  <c:v>-2.7102000000000012E-9</c:v>
                </c:pt>
                <c:pt idx="86">
                  <c:v>-2.6977000000000011E-9</c:v>
                </c:pt>
                <c:pt idx="87">
                  <c:v>-2.6852000000000014E-9</c:v>
                </c:pt>
                <c:pt idx="88">
                  <c:v>-2.6727000000000013E-9</c:v>
                </c:pt>
                <c:pt idx="89">
                  <c:v>-2.6602000000000016E-9</c:v>
                </c:pt>
                <c:pt idx="90">
                  <c:v>-2.6477000000000011E-9</c:v>
                </c:pt>
                <c:pt idx="91">
                  <c:v>-2.635200000000001E-9</c:v>
                </c:pt>
                <c:pt idx="92">
                  <c:v>-2.6227000000000013E-9</c:v>
                </c:pt>
                <c:pt idx="93">
                  <c:v>-2.6102000000000012E-9</c:v>
                </c:pt>
                <c:pt idx="94">
                  <c:v>-2.5977000000000011E-9</c:v>
                </c:pt>
                <c:pt idx="95">
                  <c:v>-2.5852000000000014E-9</c:v>
                </c:pt>
                <c:pt idx="96">
                  <c:v>-2.5727000000000008E-9</c:v>
                </c:pt>
                <c:pt idx="97">
                  <c:v>-2.5602000000000011E-9</c:v>
                </c:pt>
                <c:pt idx="98">
                  <c:v>-2.547700000000001E-9</c:v>
                </c:pt>
                <c:pt idx="99">
                  <c:v>-2.5352000000000009E-9</c:v>
                </c:pt>
                <c:pt idx="100">
                  <c:v>-2.5227000000000012E-9</c:v>
                </c:pt>
                <c:pt idx="101">
                  <c:v>-2.5102000000000011E-9</c:v>
                </c:pt>
                <c:pt idx="102">
                  <c:v>-2.4977000000000014E-9</c:v>
                </c:pt>
                <c:pt idx="103">
                  <c:v>-2.4852000000000009E-9</c:v>
                </c:pt>
                <c:pt idx="104">
                  <c:v>-2.4727000000000008E-9</c:v>
                </c:pt>
                <c:pt idx="105">
                  <c:v>-2.4602000000000011E-9</c:v>
                </c:pt>
                <c:pt idx="106">
                  <c:v>-2.4477000000000014E-9</c:v>
                </c:pt>
                <c:pt idx="107">
                  <c:v>-2.4352000000000009E-9</c:v>
                </c:pt>
                <c:pt idx="108">
                  <c:v>-2.4227000000000007E-9</c:v>
                </c:pt>
                <c:pt idx="109">
                  <c:v>-2.410200000000001E-9</c:v>
                </c:pt>
                <c:pt idx="110">
                  <c:v>-2.3977000000000013E-9</c:v>
                </c:pt>
                <c:pt idx="111">
                  <c:v>-2.3852000000000008E-9</c:v>
                </c:pt>
                <c:pt idx="112">
                  <c:v>-2.3727000000000003E-9</c:v>
                </c:pt>
                <c:pt idx="113">
                  <c:v>-2.360200000000001E-9</c:v>
                </c:pt>
                <c:pt idx="114">
                  <c:v>-2.3477000000000013E-9</c:v>
                </c:pt>
                <c:pt idx="115">
                  <c:v>-2.3352000000000008E-9</c:v>
                </c:pt>
                <c:pt idx="116">
                  <c:v>-2.3227000000000007E-9</c:v>
                </c:pt>
                <c:pt idx="117">
                  <c:v>-2.3102000000000006E-9</c:v>
                </c:pt>
                <c:pt idx="118">
                  <c:v>-2.2977000000000013E-9</c:v>
                </c:pt>
                <c:pt idx="119">
                  <c:v>-2.2852000000000012E-9</c:v>
                </c:pt>
                <c:pt idx="120">
                  <c:v>-2.2727000000000006E-9</c:v>
                </c:pt>
                <c:pt idx="121">
                  <c:v>-2.2602000000000014E-9</c:v>
                </c:pt>
                <c:pt idx="122">
                  <c:v>-2.2477000000000017E-9</c:v>
                </c:pt>
                <c:pt idx="123">
                  <c:v>-2.2352000000000011E-9</c:v>
                </c:pt>
                <c:pt idx="124">
                  <c:v>-2.2227000000000014E-9</c:v>
                </c:pt>
                <c:pt idx="125">
                  <c:v>-2.2102000000000009E-9</c:v>
                </c:pt>
                <c:pt idx="126">
                  <c:v>-2.1977000000000012E-9</c:v>
                </c:pt>
                <c:pt idx="127">
                  <c:v>-2.1852000000000011E-9</c:v>
                </c:pt>
                <c:pt idx="128">
                  <c:v>-2.172700000000001E-9</c:v>
                </c:pt>
                <c:pt idx="129">
                  <c:v>-2.1602000000000013E-9</c:v>
                </c:pt>
                <c:pt idx="130">
                  <c:v>-2.1477000000000012E-9</c:v>
                </c:pt>
                <c:pt idx="131">
                  <c:v>-2.1352000000000007E-9</c:v>
                </c:pt>
                <c:pt idx="132">
                  <c:v>-2.122700000000001E-9</c:v>
                </c:pt>
                <c:pt idx="133">
                  <c:v>-2.1102000000000008E-9</c:v>
                </c:pt>
                <c:pt idx="134">
                  <c:v>-2.0977000000000007E-9</c:v>
                </c:pt>
                <c:pt idx="135">
                  <c:v>-2.085200000000001E-9</c:v>
                </c:pt>
                <c:pt idx="136">
                  <c:v>-2.0727000000000009E-9</c:v>
                </c:pt>
                <c:pt idx="137">
                  <c:v>-2.0602000000000012E-9</c:v>
                </c:pt>
                <c:pt idx="138">
                  <c:v>-2.0477000000000007E-9</c:v>
                </c:pt>
                <c:pt idx="139">
                  <c:v>-2.0352000000000006E-9</c:v>
                </c:pt>
                <c:pt idx="140">
                  <c:v>-2.0227000000000009E-9</c:v>
                </c:pt>
                <c:pt idx="141">
                  <c:v>-2.0102000000000008E-9</c:v>
                </c:pt>
                <c:pt idx="142">
                  <c:v>-1.9977000000000007E-9</c:v>
                </c:pt>
                <c:pt idx="143">
                  <c:v>-1.985200000000001E-9</c:v>
                </c:pt>
                <c:pt idx="144">
                  <c:v>-1.9727000000000013E-9</c:v>
                </c:pt>
                <c:pt idx="145">
                  <c:v>-1.9602000000000007E-9</c:v>
                </c:pt>
                <c:pt idx="146">
                  <c:v>-1.9477000000000006E-9</c:v>
                </c:pt>
                <c:pt idx="147">
                  <c:v>-1.9352000000000009E-9</c:v>
                </c:pt>
                <c:pt idx="148">
                  <c:v>-1.9227000000000012E-9</c:v>
                </c:pt>
                <c:pt idx="149">
                  <c:v>-1.9102000000000007E-9</c:v>
                </c:pt>
                <c:pt idx="150">
                  <c:v>-1.897700000000001E-9</c:v>
                </c:pt>
                <c:pt idx="151">
                  <c:v>-1.8852000000000009E-9</c:v>
                </c:pt>
                <c:pt idx="152">
                  <c:v>-1.8727000000000008E-9</c:v>
                </c:pt>
                <c:pt idx="153">
                  <c:v>-1.8602000000000011E-9</c:v>
                </c:pt>
                <c:pt idx="154">
                  <c:v>-1.8477000000000006E-9</c:v>
                </c:pt>
                <c:pt idx="155">
                  <c:v>-1.8352000000000009E-9</c:v>
                </c:pt>
                <c:pt idx="156">
                  <c:v>-1.8227000000000007E-9</c:v>
                </c:pt>
                <c:pt idx="157">
                  <c:v>-1.8102000000000008E-9</c:v>
                </c:pt>
                <c:pt idx="158">
                  <c:v>-1.7977000000000005E-9</c:v>
                </c:pt>
                <c:pt idx="159">
                  <c:v>-1.7852000000000008E-9</c:v>
                </c:pt>
                <c:pt idx="160">
                  <c:v>-1.7727000000000009E-9</c:v>
                </c:pt>
                <c:pt idx="161">
                  <c:v>-1.7602000000000008E-9</c:v>
                </c:pt>
                <c:pt idx="162">
                  <c:v>-1.7477000000000007E-9</c:v>
                </c:pt>
                <c:pt idx="163">
                  <c:v>-1.7352000000000008E-9</c:v>
                </c:pt>
                <c:pt idx="164">
                  <c:v>-1.7227000000000007E-9</c:v>
                </c:pt>
                <c:pt idx="165">
                  <c:v>-1.7102000000000006E-9</c:v>
                </c:pt>
                <c:pt idx="166">
                  <c:v>-1.6977000000000009E-9</c:v>
                </c:pt>
                <c:pt idx="167">
                  <c:v>-1.6852000000000005E-9</c:v>
                </c:pt>
                <c:pt idx="168">
                  <c:v>-1.6727000000000009E-9</c:v>
                </c:pt>
                <c:pt idx="169">
                  <c:v>-1.6602000000000007E-9</c:v>
                </c:pt>
                <c:pt idx="170">
                  <c:v>-1.6477000000000008E-9</c:v>
                </c:pt>
                <c:pt idx="171">
                  <c:v>-1.6352000000000007E-9</c:v>
                </c:pt>
                <c:pt idx="172">
                  <c:v>-1.6227000000000008E-9</c:v>
                </c:pt>
                <c:pt idx="173">
                  <c:v>-1.6102000000000009E-9</c:v>
                </c:pt>
                <c:pt idx="174">
                  <c:v>-1.5977000000000006E-9</c:v>
                </c:pt>
                <c:pt idx="175">
                  <c:v>-1.5852000000000007E-9</c:v>
                </c:pt>
                <c:pt idx="176">
                  <c:v>-1.5727000000000008E-9</c:v>
                </c:pt>
                <c:pt idx="177">
                  <c:v>-1.5602000000000009E-9</c:v>
                </c:pt>
                <c:pt idx="178">
                  <c:v>-1.5477000000000004E-9</c:v>
                </c:pt>
                <c:pt idx="179">
                  <c:v>-1.5352000000000007E-9</c:v>
                </c:pt>
                <c:pt idx="180">
                  <c:v>-1.5227000000000005E-9</c:v>
                </c:pt>
                <c:pt idx="181">
                  <c:v>-1.5102000000000008E-9</c:v>
                </c:pt>
                <c:pt idx="182">
                  <c:v>-1.4977000000000003E-9</c:v>
                </c:pt>
                <c:pt idx="183">
                  <c:v>-1.4852000000000006E-9</c:v>
                </c:pt>
                <c:pt idx="184">
                  <c:v>-1.4727000000000007E-9</c:v>
                </c:pt>
                <c:pt idx="185">
                  <c:v>-1.4602000000000006E-9</c:v>
                </c:pt>
                <c:pt idx="186">
                  <c:v>-1.4477000000000005E-9</c:v>
                </c:pt>
                <c:pt idx="187">
                  <c:v>-1.4352000000000006E-9</c:v>
                </c:pt>
                <c:pt idx="188">
                  <c:v>-1.4227000000000005E-9</c:v>
                </c:pt>
                <c:pt idx="189">
                  <c:v>-1.4102000000000004E-9</c:v>
                </c:pt>
                <c:pt idx="190">
                  <c:v>-1.3977000000000007E-9</c:v>
                </c:pt>
                <c:pt idx="191">
                  <c:v>-1.3852000000000006E-9</c:v>
                </c:pt>
                <c:pt idx="192">
                  <c:v>-1.3727000000000006E-9</c:v>
                </c:pt>
                <c:pt idx="193">
                  <c:v>-1.3602000000000005E-9</c:v>
                </c:pt>
                <c:pt idx="194">
                  <c:v>-1.3477000000000006E-9</c:v>
                </c:pt>
                <c:pt idx="195">
                  <c:v>-1.3352000000000003E-9</c:v>
                </c:pt>
                <c:pt idx="196">
                  <c:v>-1.3227000000000006E-9</c:v>
                </c:pt>
                <c:pt idx="197">
                  <c:v>-1.3102000000000007E-9</c:v>
                </c:pt>
                <c:pt idx="198">
                  <c:v>-1.2977000000000006E-9</c:v>
                </c:pt>
                <c:pt idx="199">
                  <c:v>-1.2852000000000005E-9</c:v>
                </c:pt>
                <c:pt idx="200">
                  <c:v>-1.2727000000000006E-9</c:v>
                </c:pt>
                <c:pt idx="201">
                  <c:v>-1.2602000000000007E-9</c:v>
                </c:pt>
                <c:pt idx="202">
                  <c:v>-1.2477000000000001E-9</c:v>
                </c:pt>
                <c:pt idx="203">
                  <c:v>-1.2352000000000004E-9</c:v>
                </c:pt>
                <c:pt idx="204">
                  <c:v>-1.2227000000000003E-9</c:v>
                </c:pt>
                <c:pt idx="205">
                  <c:v>-1.2102000000000006E-9</c:v>
                </c:pt>
                <c:pt idx="206">
                  <c:v>-1.1977000000000003E-9</c:v>
                </c:pt>
                <c:pt idx="207">
                  <c:v>-1.1852000000000006E-9</c:v>
                </c:pt>
                <c:pt idx="208">
                  <c:v>-1.1727000000000007E-9</c:v>
                </c:pt>
                <c:pt idx="209">
                  <c:v>-1.1602000000000006E-9</c:v>
                </c:pt>
                <c:pt idx="210">
                  <c:v>-1.1477000000000005E-9</c:v>
                </c:pt>
                <c:pt idx="211">
                  <c:v>-1.1352000000000006E-9</c:v>
                </c:pt>
                <c:pt idx="212">
                  <c:v>-1.1227000000000007E-9</c:v>
                </c:pt>
                <c:pt idx="213">
                  <c:v>-1.1102000000000006E-9</c:v>
                </c:pt>
                <c:pt idx="214">
                  <c:v>-1.0977000000000005E-9</c:v>
                </c:pt>
                <c:pt idx="215">
                  <c:v>-1.0852000000000003E-9</c:v>
                </c:pt>
                <c:pt idx="216">
                  <c:v>-1.0727000000000004E-9</c:v>
                </c:pt>
                <c:pt idx="217">
                  <c:v>-1.0602000000000003E-9</c:v>
                </c:pt>
                <c:pt idx="218">
                  <c:v>-1.0477000000000004E-9</c:v>
                </c:pt>
                <c:pt idx="219">
                  <c:v>-1.0352000000000001E-9</c:v>
                </c:pt>
                <c:pt idx="220">
                  <c:v>-1.0227000000000004E-9</c:v>
                </c:pt>
                <c:pt idx="221">
                  <c:v>-1.0102000000000005E-9</c:v>
                </c:pt>
                <c:pt idx="222">
                  <c:v>-9.977000000000008E-10</c:v>
                </c:pt>
                <c:pt idx="223">
                  <c:v>-9.8520000000000069E-10</c:v>
                </c:pt>
                <c:pt idx="224">
                  <c:v>-9.7270000000000058E-10</c:v>
                </c:pt>
                <c:pt idx="225">
                  <c:v>-9.6020000000000047E-10</c:v>
                </c:pt>
                <c:pt idx="226">
                  <c:v>-9.4770000000000077E-10</c:v>
                </c:pt>
                <c:pt idx="227">
                  <c:v>-9.3520000000000066E-10</c:v>
                </c:pt>
                <c:pt idx="228">
                  <c:v>-9.2270000000000034E-10</c:v>
                </c:pt>
                <c:pt idx="229">
                  <c:v>-9.1020000000000054E-10</c:v>
                </c:pt>
                <c:pt idx="230">
                  <c:v>-8.9770000000000053E-10</c:v>
                </c:pt>
                <c:pt idx="231">
                  <c:v>-8.8520000000000073E-10</c:v>
                </c:pt>
                <c:pt idx="232">
                  <c:v>-8.7270000000000031E-10</c:v>
                </c:pt>
                <c:pt idx="233">
                  <c:v>-8.6020000000000071E-10</c:v>
                </c:pt>
                <c:pt idx="234">
                  <c:v>-8.477000000000007E-10</c:v>
                </c:pt>
                <c:pt idx="235">
                  <c:v>-8.3520000000000069E-10</c:v>
                </c:pt>
                <c:pt idx="236">
                  <c:v>-8.2270000000000048E-10</c:v>
                </c:pt>
                <c:pt idx="237">
                  <c:v>-8.1020000000000047E-10</c:v>
                </c:pt>
                <c:pt idx="238">
                  <c:v>-7.9770000000000056E-10</c:v>
                </c:pt>
                <c:pt idx="239">
                  <c:v>-7.8520000000000035E-10</c:v>
                </c:pt>
                <c:pt idx="240">
                  <c:v>-7.7270000000000034E-10</c:v>
                </c:pt>
                <c:pt idx="241">
                  <c:v>-7.6020000000000033E-10</c:v>
                </c:pt>
                <c:pt idx="242">
                  <c:v>-7.4770000000000043E-10</c:v>
                </c:pt>
                <c:pt idx="243">
                  <c:v>-7.3520000000000031E-10</c:v>
                </c:pt>
                <c:pt idx="244">
                  <c:v>-7.2270000000000031E-10</c:v>
                </c:pt>
                <c:pt idx="245">
                  <c:v>-7.102000000000003E-10</c:v>
                </c:pt>
                <c:pt idx="246">
                  <c:v>-6.9770000000000039E-10</c:v>
                </c:pt>
                <c:pt idx="247">
                  <c:v>-6.8520000000000028E-10</c:v>
                </c:pt>
                <c:pt idx="248">
                  <c:v>-6.7270000000000027E-10</c:v>
                </c:pt>
                <c:pt idx="249">
                  <c:v>-6.6020000000000026E-10</c:v>
                </c:pt>
                <c:pt idx="250">
                  <c:v>-6.4770000000000046E-10</c:v>
                </c:pt>
                <c:pt idx="251">
                  <c:v>-6.3520000000000025E-10</c:v>
                </c:pt>
                <c:pt idx="252">
                  <c:v>-6.2270000000000024E-10</c:v>
                </c:pt>
                <c:pt idx="253">
                  <c:v>-6.1020000000000023E-10</c:v>
                </c:pt>
                <c:pt idx="254">
                  <c:v>-5.9770000000000032E-10</c:v>
                </c:pt>
                <c:pt idx="255">
                  <c:v>-5.8520000000000032E-10</c:v>
                </c:pt>
                <c:pt idx="256">
                  <c:v>-5.7270000000000031E-10</c:v>
                </c:pt>
                <c:pt idx="257">
                  <c:v>-5.602000000000003E-10</c:v>
                </c:pt>
                <c:pt idx="258">
                  <c:v>-5.4770000000000029E-10</c:v>
                </c:pt>
                <c:pt idx="259">
                  <c:v>-5.3520000000000028E-10</c:v>
                </c:pt>
                <c:pt idx="260">
                  <c:v>-5.2270000000000027E-10</c:v>
                </c:pt>
                <c:pt idx="261">
                  <c:v>-5.1020000000000026E-10</c:v>
                </c:pt>
                <c:pt idx="262">
                  <c:v>-4.9770000000000036E-10</c:v>
                </c:pt>
                <c:pt idx="263">
                  <c:v>-4.8520000000000025E-10</c:v>
                </c:pt>
                <c:pt idx="264">
                  <c:v>-4.7270000000000024E-10</c:v>
                </c:pt>
                <c:pt idx="265">
                  <c:v>-4.6020000000000018E-10</c:v>
                </c:pt>
                <c:pt idx="266">
                  <c:v>-4.4770000000000027E-10</c:v>
                </c:pt>
                <c:pt idx="267">
                  <c:v>-4.3520000000000016E-10</c:v>
                </c:pt>
                <c:pt idx="268">
                  <c:v>-4.2270000000000015E-10</c:v>
                </c:pt>
                <c:pt idx="269">
                  <c:v>-4.1020000000000014E-10</c:v>
                </c:pt>
                <c:pt idx="270">
                  <c:v>-3.9770000000000019E-10</c:v>
                </c:pt>
                <c:pt idx="271">
                  <c:v>-3.8520000000000018E-10</c:v>
                </c:pt>
                <c:pt idx="272">
                  <c:v>-3.7270000000000022E-10</c:v>
                </c:pt>
                <c:pt idx="273">
                  <c:v>-3.6020000000000016E-10</c:v>
                </c:pt>
                <c:pt idx="274">
                  <c:v>-3.4770000000000021E-10</c:v>
                </c:pt>
                <c:pt idx="275">
                  <c:v>-3.3520000000000015E-10</c:v>
                </c:pt>
                <c:pt idx="276">
                  <c:v>-3.2270000000000019E-10</c:v>
                </c:pt>
                <c:pt idx="277">
                  <c:v>-3.1020000000000018E-10</c:v>
                </c:pt>
                <c:pt idx="278">
                  <c:v>-2.9770000000000017E-10</c:v>
                </c:pt>
                <c:pt idx="279">
                  <c:v>-2.8520000000000011E-10</c:v>
                </c:pt>
                <c:pt idx="280">
                  <c:v>-2.7270000000000021E-10</c:v>
                </c:pt>
                <c:pt idx="281">
                  <c:v>-2.6020000000000015E-10</c:v>
                </c:pt>
                <c:pt idx="282">
                  <c:v>-2.4770000000000009E-10</c:v>
                </c:pt>
                <c:pt idx="283">
                  <c:v>-2.3520000000000013E-10</c:v>
                </c:pt>
                <c:pt idx="284">
                  <c:v>-2.2270000000000012E-10</c:v>
                </c:pt>
                <c:pt idx="285">
                  <c:v>-2.1020000000000011E-10</c:v>
                </c:pt>
                <c:pt idx="286">
                  <c:v>-1.9770000000000013E-10</c:v>
                </c:pt>
                <c:pt idx="287">
                  <c:v>-1.8520000000000007E-10</c:v>
                </c:pt>
                <c:pt idx="288">
                  <c:v>-1.7270000000000009E-10</c:v>
                </c:pt>
                <c:pt idx="289">
                  <c:v>-1.602000000000001E-10</c:v>
                </c:pt>
                <c:pt idx="290">
                  <c:v>-1.4770000000000004E-10</c:v>
                </c:pt>
                <c:pt idx="291">
                  <c:v>-1.3520000000000009E-10</c:v>
                </c:pt>
                <c:pt idx="292">
                  <c:v>-1.2270000000000005E-10</c:v>
                </c:pt>
                <c:pt idx="293">
                  <c:v>-1.1020000000000007E-10</c:v>
                </c:pt>
                <c:pt idx="294">
                  <c:v>-9.7700000000000074E-11</c:v>
                </c:pt>
                <c:pt idx="295">
                  <c:v>-8.5200000000000052E-11</c:v>
                </c:pt>
                <c:pt idx="296">
                  <c:v>-7.2700000000000057E-11</c:v>
                </c:pt>
                <c:pt idx="297">
                  <c:v>-6.0200000000000035E-11</c:v>
                </c:pt>
                <c:pt idx="298">
                  <c:v>-4.7700000000000033E-11</c:v>
                </c:pt>
                <c:pt idx="299">
                  <c:v>-3.5200000000000018E-11</c:v>
                </c:pt>
                <c:pt idx="300">
                  <c:v>-2.2700000000000013E-11</c:v>
                </c:pt>
                <c:pt idx="301">
                  <c:v>-1.0200000000000003E-11</c:v>
                </c:pt>
                <c:pt idx="302">
                  <c:v>2.3000000000000015E-12</c:v>
                </c:pt>
                <c:pt idx="303">
                  <c:v>1.480000000000001E-11</c:v>
                </c:pt>
                <c:pt idx="304">
                  <c:v>2.7300000000000015E-11</c:v>
                </c:pt>
                <c:pt idx="305">
                  <c:v>3.9800000000000027E-11</c:v>
                </c:pt>
                <c:pt idx="306">
                  <c:v>5.2300000000000035E-11</c:v>
                </c:pt>
                <c:pt idx="307">
                  <c:v>6.480000000000005E-11</c:v>
                </c:pt>
                <c:pt idx="308">
                  <c:v>7.7300000000000033E-11</c:v>
                </c:pt>
                <c:pt idx="309">
                  <c:v>8.9800000000000054E-11</c:v>
                </c:pt>
                <c:pt idx="310">
                  <c:v>1.0230000000000005E-10</c:v>
                </c:pt>
                <c:pt idx="311">
                  <c:v>1.1480000000000003E-10</c:v>
                </c:pt>
                <c:pt idx="312">
                  <c:v>1.2730000000000004E-10</c:v>
                </c:pt>
                <c:pt idx="313">
                  <c:v>1.398000000000001E-10</c:v>
                </c:pt>
                <c:pt idx="314">
                  <c:v>1.5230000000000008E-10</c:v>
                </c:pt>
                <c:pt idx="315">
                  <c:v>1.6480000000000007E-10</c:v>
                </c:pt>
                <c:pt idx="316">
                  <c:v>1.773000000000001E-10</c:v>
                </c:pt>
                <c:pt idx="317">
                  <c:v>1.8980000000000011E-10</c:v>
                </c:pt>
                <c:pt idx="318">
                  <c:v>2.0230000000000009E-10</c:v>
                </c:pt>
                <c:pt idx="319">
                  <c:v>2.1480000000000013E-10</c:v>
                </c:pt>
                <c:pt idx="320">
                  <c:v>2.2730000000000014E-10</c:v>
                </c:pt>
                <c:pt idx="321">
                  <c:v>2.3980000000000009E-10</c:v>
                </c:pt>
                <c:pt idx="322">
                  <c:v>2.5230000000000015E-10</c:v>
                </c:pt>
                <c:pt idx="323">
                  <c:v>2.6480000000000016E-10</c:v>
                </c:pt>
                <c:pt idx="324">
                  <c:v>2.7730000000000017E-10</c:v>
                </c:pt>
                <c:pt idx="325">
                  <c:v>2.8980000000000013E-10</c:v>
                </c:pt>
                <c:pt idx="326">
                  <c:v>3.0230000000000013E-10</c:v>
                </c:pt>
                <c:pt idx="327">
                  <c:v>3.148000000000002E-10</c:v>
                </c:pt>
                <c:pt idx="328">
                  <c:v>3.273000000000002E-10</c:v>
                </c:pt>
                <c:pt idx="329">
                  <c:v>3.3980000000000016E-10</c:v>
                </c:pt>
                <c:pt idx="330">
                  <c:v>3.5230000000000022E-10</c:v>
                </c:pt>
                <c:pt idx="331">
                  <c:v>3.6480000000000023E-10</c:v>
                </c:pt>
                <c:pt idx="332">
                  <c:v>3.7730000000000019E-10</c:v>
                </c:pt>
                <c:pt idx="333">
                  <c:v>3.8980000000000019E-10</c:v>
                </c:pt>
                <c:pt idx="334">
                  <c:v>4.023000000000002E-10</c:v>
                </c:pt>
                <c:pt idx="335">
                  <c:v>4.1480000000000021E-10</c:v>
                </c:pt>
                <c:pt idx="336">
                  <c:v>4.2730000000000027E-10</c:v>
                </c:pt>
                <c:pt idx="337">
                  <c:v>4.3980000000000023E-10</c:v>
                </c:pt>
                <c:pt idx="338">
                  <c:v>4.5230000000000013E-10</c:v>
                </c:pt>
                <c:pt idx="339">
                  <c:v>4.6480000000000014E-10</c:v>
                </c:pt>
                <c:pt idx="340">
                  <c:v>4.7730000000000031E-10</c:v>
                </c:pt>
                <c:pt idx="341">
                  <c:v>4.8980000000000021E-10</c:v>
                </c:pt>
                <c:pt idx="342">
                  <c:v>5.0230000000000022E-10</c:v>
                </c:pt>
                <c:pt idx="343">
                  <c:v>5.1480000000000023E-10</c:v>
                </c:pt>
                <c:pt idx="344">
                  <c:v>5.2730000000000034E-10</c:v>
                </c:pt>
                <c:pt idx="345">
                  <c:v>5.3980000000000025E-10</c:v>
                </c:pt>
                <c:pt idx="346">
                  <c:v>5.5230000000000036E-10</c:v>
                </c:pt>
                <c:pt idx="347">
                  <c:v>5.6480000000000016E-10</c:v>
                </c:pt>
                <c:pt idx="348">
                  <c:v>5.7730000000000027E-10</c:v>
                </c:pt>
                <c:pt idx="349">
                  <c:v>5.8980000000000018E-10</c:v>
                </c:pt>
                <c:pt idx="350">
                  <c:v>6.0230000000000018E-10</c:v>
                </c:pt>
                <c:pt idx="351">
                  <c:v>6.1480000000000019E-10</c:v>
                </c:pt>
                <c:pt idx="352">
                  <c:v>6.273000000000003E-10</c:v>
                </c:pt>
                <c:pt idx="353">
                  <c:v>6.3980000000000031E-10</c:v>
                </c:pt>
                <c:pt idx="354">
                  <c:v>6.5230000000000032E-10</c:v>
                </c:pt>
                <c:pt idx="355">
                  <c:v>6.6480000000000033E-10</c:v>
                </c:pt>
                <c:pt idx="356">
                  <c:v>6.7730000000000044E-10</c:v>
                </c:pt>
                <c:pt idx="357">
                  <c:v>6.8980000000000035E-10</c:v>
                </c:pt>
                <c:pt idx="358">
                  <c:v>7.0230000000000046E-10</c:v>
                </c:pt>
                <c:pt idx="359">
                  <c:v>7.1480000000000026E-10</c:v>
                </c:pt>
                <c:pt idx="360">
                  <c:v>7.2730000000000037E-10</c:v>
                </c:pt>
                <c:pt idx="361">
                  <c:v>7.3980000000000028E-10</c:v>
                </c:pt>
                <c:pt idx="362">
                  <c:v>7.5230000000000029E-10</c:v>
                </c:pt>
                <c:pt idx="363">
                  <c:v>7.648000000000003E-10</c:v>
                </c:pt>
                <c:pt idx="364">
                  <c:v>7.7730000000000041E-10</c:v>
                </c:pt>
                <c:pt idx="365">
                  <c:v>7.8980000000000042E-10</c:v>
                </c:pt>
                <c:pt idx="366">
                  <c:v>8.0230000000000042E-10</c:v>
                </c:pt>
                <c:pt idx="367">
                  <c:v>8.1480000000000023E-10</c:v>
                </c:pt>
                <c:pt idx="368">
                  <c:v>8.2730000000000044E-10</c:v>
                </c:pt>
                <c:pt idx="369">
                  <c:v>8.3980000000000045E-10</c:v>
                </c:pt>
                <c:pt idx="370">
                  <c:v>8.5230000000000046E-10</c:v>
                </c:pt>
                <c:pt idx="371">
                  <c:v>8.6480000000000047E-10</c:v>
                </c:pt>
                <c:pt idx="372">
                  <c:v>8.7730000000000068E-10</c:v>
                </c:pt>
                <c:pt idx="373">
                  <c:v>8.8980000000000069E-10</c:v>
                </c:pt>
                <c:pt idx="374">
                  <c:v>9.023000000000006E-10</c:v>
                </c:pt>
                <c:pt idx="375">
                  <c:v>9.148000000000005E-10</c:v>
                </c:pt>
                <c:pt idx="376">
                  <c:v>9.2730000000000082E-10</c:v>
                </c:pt>
                <c:pt idx="377">
                  <c:v>9.3980000000000041E-10</c:v>
                </c:pt>
                <c:pt idx="378">
                  <c:v>9.5230000000000073E-10</c:v>
                </c:pt>
                <c:pt idx="379">
                  <c:v>9.6480000000000023E-10</c:v>
                </c:pt>
                <c:pt idx="380">
                  <c:v>9.7730000000000075E-10</c:v>
                </c:pt>
                <c:pt idx="381">
                  <c:v>9.8980000000000045E-10</c:v>
                </c:pt>
                <c:pt idx="382">
                  <c:v>1.0023000000000001E-9</c:v>
                </c:pt>
                <c:pt idx="383">
                  <c:v>1.0148000000000005E-9</c:v>
                </c:pt>
                <c:pt idx="384">
                  <c:v>1.0273000000000004E-9</c:v>
                </c:pt>
                <c:pt idx="385">
                  <c:v>1.0398000000000003E-9</c:v>
                </c:pt>
                <c:pt idx="386">
                  <c:v>1.0523000000000006E-9</c:v>
                </c:pt>
                <c:pt idx="387">
                  <c:v>1.0648000000000005E-9</c:v>
                </c:pt>
                <c:pt idx="388">
                  <c:v>1.0773000000000004E-9</c:v>
                </c:pt>
                <c:pt idx="389">
                  <c:v>1.0898000000000001E-9</c:v>
                </c:pt>
                <c:pt idx="390">
                  <c:v>1.1023000000000006E-9</c:v>
                </c:pt>
                <c:pt idx="391">
                  <c:v>1.1148000000000003E-9</c:v>
                </c:pt>
                <c:pt idx="392">
                  <c:v>1.1273000000000004E-9</c:v>
                </c:pt>
                <c:pt idx="393">
                  <c:v>1.1398000000000003E-9</c:v>
                </c:pt>
                <c:pt idx="394">
                  <c:v>1.1523000000000007E-9</c:v>
                </c:pt>
                <c:pt idx="395">
                  <c:v>1.1648000000000004E-9</c:v>
                </c:pt>
                <c:pt idx="396">
                  <c:v>1.1773000000000007E-9</c:v>
                </c:pt>
                <c:pt idx="397">
                  <c:v>1.1898000000000006E-9</c:v>
                </c:pt>
                <c:pt idx="398">
                  <c:v>1.2023000000000005E-9</c:v>
                </c:pt>
                <c:pt idx="399">
                  <c:v>1.2148000000000004E-9</c:v>
                </c:pt>
                <c:pt idx="400">
                  <c:v>1.2273000000000005E-9</c:v>
                </c:pt>
              </c:numCache>
            </c:numRef>
          </c:xVal>
          <c:yVal>
            <c:numRef>
              <c:f>'C:\Users\LU\Fast Timing\07082012\4mm^2\ZVA&amp;AM\1750V\[T3056.csv]T3056'!$C$100:$C$500</c:f>
              <c:numCache>
                <c:formatCode>General</c:formatCode>
                <c:ptCount val="401"/>
                <c:pt idx="0">
                  <c:v>-4.6900000000000006E-3</c:v>
                </c:pt>
                <c:pt idx="1">
                  <c:v>-5.1200000000000004E-3</c:v>
                </c:pt>
                <c:pt idx="2">
                  <c:v>-5.4800000000000014E-3</c:v>
                </c:pt>
                <c:pt idx="3">
                  <c:v>-5.7500000000000008E-3</c:v>
                </c:pt>
                <c:pt idx="4">
                  <c:v>-5.9600000000000009E-3</c:v>
                </c:pt>
                <c:pt idx="5">
                  <c:v>-6.0600000000000003E-3</c:v>
                </c:pt>
                <c:pt idx="6">
                  <c:v>-6.170000000000001E-3</c:v>
                </c:pt>
                <c:pt idx="7">
                  <c:v>-6.4300000000000017E-3</c:v>
                </c:pt>
                <c:pt idx="8">
                  <c:v>-6.8500000000000011E-3</c:v>
                </c:pt>
                <c:pt idx="9">
                  <c:v>-7.1200000000000005E-3</c:v>
                </c:pt>
                <c:pt idx="10">
                  <c:v>-7.4900000000000019E-3</c:v>
                </c:pt>
                <c:pt idx="11">
                  <c:v>-7.640000000000001E-3</c:v>
                </c:pt>
                <c:pt idx="12">
                  <c:v>-7.9600000000000018E-3</c:v>
                </c:pt>
                <c:pt idx="13">
                  <c:v>-7.9100000000000021E-3</c:v>
                </c:pt>
                <c:pt idx="14">
                  <c:v>-8.0100000000000032E-3</c:v>
                </c:pt>
                <c:pt idx="15">
                  <c:v>-7.9100000000000021E-3</c:v>
                </c:pt>
                <c:pt idx="16">
                  <c:v>-7.7000000000000011E-3</c:v>
                </c:pt>
                <c:pt idx="17">
                  <c:v>-7.5400000000000016E-3</c:v>
                </c:pt>
                <c:pt idx="18">
                  <c:v>-7.2200000000000007E-3</c:v>
                </c:pt>
                <c:pt idx="19">
                  <c:v>-6.8000000000000014E-3</c:v>
                </c:pt>
                <c:pt idx="20">
                  <c:v>-6.170000000000001E-3</c:v>
                </c:pt>
                <c:pt idx="21">
                  <c:v>-5.4800000000000014E-3</c:v>
                </c:pt>
                <c:pt idx="22">
                  <c:v>-4.9600000000000009E-3</c:v>
                </c:pt>
                <c:pt idx="23">
                  <c:v>-4.5900000000000003E-3</c:v>
                </c:pt>
                <c:pt idx="24">
                  <c:v>-4.4300000000000008E-3</c:v>
                </c:pt>
                <c:pt idx="25">
                  <c:v>-4.4300000000000008E-3</c:v>
                </c:pt>
                <c:pt idx="26">
                  <c:v>-4.5400000000000006E-3</c:v>
                </c:pt>
                <c:pt idx="27">
                  <c:v>-4.4800000000000013E-3</c:v>
                </c:pt>
                <c:pt idx="28">
                  <c:v>-4.4300000000000008E-3</c:v>
                </c:pt>
                <c:pt idx="29">
                  <c:v>-4.5400000000000006E-3</c:v>
                </c:pt>
                <c:pt idx="30">
                  <c:v>-4.2200000000000007E-3</c:v>
                </c:pt>
                <c:pt idx="31">
                  <c:v>-4.0600000000000002E-3</c:v>
                </c:pt>
                <c:pt idx="32">
                  <c:v>-3.6900000000000006E-3</c:v>
                </c:pt>
                <c:pt idx="33">
                  <c:v>-3.3800000000000006E-3</c:v>
                </c:pt>
                <c:pt idx="34">
                  <c:v>-3.0100000000000001E-3</c:v>
                </c:pt>
                <c:pt idx="35">
                  <c:v>-2.6900000000000006E-3</c:v>
                </c:pt>
                <c:pt idx="36">
                  <c:v>-2.1600000000000005E-3</c:v>
                </c:pt>
                <c:pt idx="37">
                  <c:v>-1.5800000000000002E-3</c:v>
                </c:pt>
                <c:pt idx="38">
                  <c:v>-1.0000000000000002E-3</c:v>
                </c:pt>
                <c:pt idx="39">
                  <c:v>-8.5000000000000039E-4</c:v>
                </c:pt>
                <c:pt idx="40">
                  <c:v>-7.9000000000000023E-4</c:v>
                </c:pt>
                <c:pt idx="41">
                  <c:v>-1.0000000000000002E-3</c:v>
                </c:pt>
                <c:pt idx="42">
                  <c:v>-1.2199999999999997E-3</c:v>
                </c:pt>
                <c:pt idx="43">
                  <c:v>-1.3200000000000002E-3</c:v>
                </c:pt>
                <c:pt idx="44">
                  <c:v>-1.4800000000000002E-3</c:v>
                </c:pt>
                <c:pt idx="45">
                  <c:v>-1.5800000000000002E-3</c:v>
                </c:pt>
                <c:pt idx="46">
                  <c:v>-1.5800000000000002E-3</c:v>
                </c:pt>
                <c:pt idx="47">
                  <c:v>-1.5299999999999999E-3</c:v>
                </c:pt>
                <c:pt idx="48">
                  <c:v>-1.2700000000000003E-3</c:v>
                </c:pt>
                <c:pt idx="49">
                  <c:v>-1.0600000000000002E-3</c:v>
                </c:pt>
                <c:pt idx="50">
                  <c:v>-7.400000000000001E-4</c:v>
                </c:pt>
                <c:pt idx="51">
                  <c:v>-4.8000000000000007E-4</c:v>
                </c:pt>
                <c:pt idx="52">
                  <c:v>-1.6000000000000004E-4</c:v>
                </c:pt>
                <c:pt idx="53">
                  <c:v>1.0000000000000002E-4</c:v>
                </c:pt>
                <c:pt idx="54">
                  <c:v>5.2000000000000006E-4</c:v>
                </c:pt>
                <c:pt idx="55">
                  <c:v>1.0499999999999997E-3</c:v>
                </c:pt>
                <c:pt idx="56">
                  <c:v>1.4700000000000002E-3</c:v>
                </c:pt>
                <c:pt idx="57">
                  <c:v>2.0500000000000002E-3</c:v>
                </c:pt>
                <c:pt idx="58">
                  <c:v>2.4199999999999998E-3</c:v>
                </c:pt>
                <c:pt idx="59">
                  <c:v>3.0000000000000005E-3</c:v>
                </c:pt>
                <c:pt idx="60">
                  <c:v>3.5300000000000006E-3</c:v>
                </c:pt>
                <c:pt idx="61">
                  <c:v>4.000000000000001E-3</c:v>
                </c:pt>
                <c:pt idx="62">
                  <c:v>4.530000000000001E-3</c:v>
                </c:pt>
                <c:pt idx="63">
                  <c:v>4.9500000000000013E-3</c:v>
                </c:pt>
                <c:pt idx="64">
                  <c:v>5.3699999999999998E-3</c:v>
                </c:pt>
                <c:pt idx="65">
                  <c:v>5.6299999999999996E-3</c:v>
                </c:pt>
                <c:pt idx="66">
                  <c:v>5.9500000000000013E-3</c:v>
                </c:pt>
                <c:pt idx="67">
                  <c:v>5.9500000000000013E-3</c:v>
                </c:pt>
                <c:pt idx="68">
                  <c:v>5.6900000000000006E-3</c:v>
                </c:pt>
                <c:pt idx="69">
                  <c:v>5.2100000000000011E-3</c:v>
                </c:pt>
                <c:pt idx="70">
                  <c:v>4.7900000000000009E-3</c:v>
                </c:pt>
                <c:pt idx="71">
                  <c:v>4.4800000000000013E-3</c:v>
                </c:pt>
                <c:pt idx="72">
                  <c:v>4.5800000000000007E-3</c:v>
                </c:pt>
                <c:pt idx="73">
                  <c:v>4.7400000000000012E-3</c:v>
                </c:pt>
                <c:pt idx="74">
                  <c:v>4.6900000000000006E-3</c:v>
                </c:pt>
                <c:pt idx="75">
                  <c:v>4.6900000000000006E-3</c:v>
                </c:pt>
                <c:pt idx="76">
                  <c:v>4.3200000000000001E-3</c:v>
                </c:pt>
                <c:pt idx="77">
                  <c:v>3.9500000000000013E-3</c:v>
                </c:pt>
                <c:pt idx="78">
                  <c:v>3.3700000000000002E-3</c:v>
                </c:pt>
                <c:pt idx="79">
                  <c:v>2.5800000000000003E-3</c:v>
                </c:pt>
                <c:pt idx="80">
                  <c:v>1.7899999999999999E-3</c:v>
                </c:pt>
                <c:pt idx="81">
                  <c:v>8.9000000000000038E-4</c:v>
                </c:pt>
                <c:pt idx="82">
                  <c:v>-1.1000000000000003E-4</c:v>
                </c:pt>
                <c:pt idx="83">
                  <c:v>-1.2700000000000003E-3</c:v>
                </c:pt>
                <c:pt idx="84">
                  <c:v>-2.6400000000000004E-3</c:v>
                </c:pt>
                <c:pt idx="85">
                  <c:v>-4.170000000000001E-3</c:v>
                </c:pt>
                <c:pt idx="86">
                  <c:v>-5.4300000000000008E-3</c:v>
                </c:pt>
                <c:pt idx="87">
                  <c:v>-6.3300000000000006E-3</c:v>
                </c:pt>
                <c:pt idx="88">
                  <c:v>-6.7500000000000008E-3</c:v>
                </c:pt>
                <c:pt idx="89">
                  <c:v>-6.9100000000000012E-3</c:v>
                </c:pt>
                <c:pt idx="90">
                  <c:v>-6.9600000000000009E-3</c:v>
                </c:pt>
                <c:pt idx="91">
                  <c:v>-6.9100000000000012E-3</c:v>
                </c:pt>
                <c:pt idx="92">
                  <c:v>-6.9100000000000012E-3</c:v>
                </c:pt>
                <c:pt idx="93">
                  <c:v>-6.9600000000000009E-3</c:v>
                </c:pt>
                <c:pt idx="94">
                  <c:v>-7.0600000000000012E-3</c:v>
                </c:pt>
                <c:pt idx="95">
                  <c:v>-7.170000000000001E-3</c:v>
                </c:pt>
                <c:pt idx="96">
                  <c:v>-7.5400000000000016E-3</c:v>
                </c:pt>
                <c:pt idx="97">
                  <c:v>-7.7500000000000017E-3</c:v>
                </c:pt>
                <c:pt idx="98">
                  <c:v>-8.2800000000000026E-3</c:v>
                </c:pt>
                <c:pt idx="99">
                  <c:v>-8.9600000000000044E-3</c:v>
                </c:pt>
                <c:pt idx="100">
                  <c:v>-1.0120000000000001E-2</c:v>
                </c:pt>
                <c:pt idx="101">
                  <c:v>-1.1440000000000002E-2</c:v>
                </c:pt>
                <c:pt idx="102">
                  <c:v>-1.2910000000000001E-2</c:v>
                </c:pt>
                <c:pt idx="103">
                  <c:v>-1.434E-2</c:v>
                </c:pt>
                <c:pt idx="104">
                  <c:v>-1.5709999999999998E-2</c:v>
                </c:pt>
                <c:pt idx="105">
                  <c:v>-1.7340000000000001E-2</c:v>
                </c:pt>
                <c:pt idx="106">
                  <c:v>-1.9500000000000003E-2</c:v>
                </c:pt>
                <c:pt idx="107">
                  <c:v>-2.2130000000000004E-2</c:v>
                </c:pt>
                <c:pt idx="108">
                  <c:v>-2.545E-2</c:v>
                </c:pt>
                <c:pt idx="109">
                  <c:v>-2.946E-2</c:v>
                </c:pt>
                <c:pt idx="110">
                  <c:v>-3.4200000000000001E-2</c:v>
                </c:pt>
                <c:pt idx="111">
                  <c:v>-3.9840000000000007E-2</c:v>
                </c:pt>
                <c:pt idx="112">
                  <c:v>-4.6269999999999992E-2</c:v>
                </c:pt>
                <c:pt idx="113">
                  <c:v>-5.3800000000000008E-2</c:v>
                </c:pt>
                <c:pt idx="114">
                  <c:v>-6.2129999999999998E-2</c:v>
                </c:pt>
                <c:pt idx="115">
                  <c:v>-7.1510000000000004E-2</c:v>
                </c:pt>
                <c:pt idx="116">
                  <c:v>-8.1840000000000024E-2</c:v>
                </c:pt>
                <c:pt idx="117">
                  <c:v>-9.3220000000000025E-2</c:v>
                </c:pt>
                <c:pt idx="118">
                  <c:v>-0.10555</c:v>
                </c:pt>
                <c:pt idx="119">
                  <c:v>-0.11872000000000003</c:v>
                </c:pt>
                <c:pt idx="120">
                  <c:v>-0.13274000000000002</c:v>
                </c:pt>
                <c:pt idx="121">
                  <c:v>-0.14770000000000003</c:v>
                </c:pt>
                <c:pt idx="122">
                  <c:v>-0.16361000000000001</c:v>
                </c:pt>
                <c:pt idx="123">
                  <c:v>-0.18037</c:v>
                </c:pt>
                <c:pt idx="124">
                  <c:v>-0.19792000000000001</c:v>
                </c:pt>
                <c:pt idx="125">
                  <c:v>-0.21647000000000002</c:v>
                </c:pt>
                <c:pt idx="126">
                  <c:v>-0.23580000000000001</c:v>
                </c:pt>
                <c:pt idx="127">
                  <c:v>-0.25577</c:v>
                </c:pt>
                <c:pt idx="128">
                  <c:v>-0.27638000000000007</c:v>
                </c:pt>
                <c:pt idx="129">
                  <c:v>-0.2976100000000001</c:v>
                </c:pt>
                <c:pt idx="130">
                  <c:v>-0.31937000000000015</c:v>
                </c:pt>
                <c:pt idx="131">
                  <c:v>-0.34161000000000002</c:v>
                </c:pt>
                <c:pt idx="132">
                  <c:v>-0.36379</c:v>
                </c:pt>
                <c:pt idx="133">
                  <c:v>-0.38635000000000014</c:v>
                </c:pt>
                <c:pt idx="134">
                  <c:v>-0.40906000000000003</c:v>
                </c:pt>
                <c:pt idx="135">
                  <c:v>-0.43224000000000001</c:v>
                </c:pt>
                <c:pt idx="136">
                  <c:v>-0.45548000000000005</c:v>
                </c:pt>
                <c:pt idx="137">
                  <c:v>-0.47882000000000008</c:v>
                </c:pt>
                <c:pt idx="138">
                  <c:v>-0.50185000000000002</c:v>
                </c:pt>
                <c:pt idx="139">
                  <c:v>-0.52466999999999997</c:v>
                </c:pt>
                <c:pt idx="140">
                  <c:v>-0.54695000000000005</c:v>
                </c:pt>
                <c:pt idx="141">
                  <c:v>-0.56866000000000005</c:v>
                </c:pt>
                <c:pt idx="142">
                  <c:v>-0.58957999999999988</c:v>
                </c:pt>
                <c:pt idx="143">
                  <c:v>-0.60950000000000004</c:v>
                </c:pt>
                <c:pt idx="144">
                  <c:v>-0.62883999999999995</c:v>
                </c:pt>
                <c:pt idx="145">
                  <c:v>-0.64697000000000016</c:v>
                </c:pt>
                <c:pt idx="146">
                  <c:v>-0.66388000000000014</c:v>
                </c:pt>
                <c:pt idx="147">
                  <c:v>-0.67948000000000008</c:v>
                </c:pt>
                <c:pt idx="148">
                  <c:v>-0.69370000000000009</c:v>
                </c:pt>
                <c:pt idx="149">
                  <c:v>-0.70630000000000004</c:v>
                </c:pt>
                <c:pt idx="150">
                  <c:v>-0.71741999999999984</c:v>
                </c:pt>
                <c:pt idx="151">
                  <c:v>-0.72706000000000004</c:v>
                </c:pt>
                <c:pt idx="152">
                  <c:v>-0.73495999999999995</c:v>
                </c:pt>
                <c:pt idx="153">
                  <c:v>-0.74117999999999995</c:v>
                </c:pt>
                <c:pt idx="154">
                  <c:v>-0.74513000000000007</c:v>
                </c:pt>
                <c:pt idx="155">
                  <c:v>-0.74703000000000008</c:v>
                </c:pt>
                <c:pt idx="156">
                  <c:v>-0.7467100000000001</c:v>
                </c:pt>
                <c:pt idx="157">
                  <c:v>-0.74397000000000013</c:v>
                </c:pt>
                <c:pt idx="158">
                  <c:v>-0.73860000000000015</c:v>
                </c:pt>
                <c:pt idx="159">
                  <c:v>-0.73075000000000012</c:v>
                </c:pt>
                <c:pt idx="160">
                  <c:v>-0.72016000000000002</c:v>
                </c:pt>
                <c:pt idx="161">
                  <c:v>-0.70713999999999999</c:v>
                </c:pt>
                <c:pt idx="162">
                  <c:v>-0.69128000000000001</c:v>
                </c:pt>
                <c:pt idx="163">
                  <c:v>-0.67268000000000006</c:v>
                </c:pt>
                <c:pt idx="164">
                  <c:v>-0.65144000000000013</c:v>
                </c:pt>
                <c:pt idx="165">
                  <c:v>-0.62731000000000003</c:v>
                </c:pt>
                <c:pt idx="166">
                  <c:v>-0.60060000000000013</c:v>
                </c:pt>
                <c:pt idx="167">
                  <c:v>-0.57150999999999996</c:v>
                </c:pt>
                <c:pt idx="168">
                  <c:v>-0.53978999999999999</c:v>
                </c:pt>
                <c:pt idx="169">
                  <c:v>-0.50580000000000003</c:v>
                </c:pt>
                <c:pt idx="170">
                  <c:v>-0.46923000000000004</c:v>
                </c:pt>
                <c:pt idx="171">
                  <c:v>-0.43056000000000005</c:v>
                </c:pt>
                <c:pt idx="172">
                  <c:v>-0.38977000000000006</c:v>
                </c:pt>
                <c:pt idx="173">
                  <c:v>-0.34704000000000002</c:v>
                </c:pt>
                <c:pt idx="174">
                  <c:v>-0.30241000000000007</c:v>
                </c:pt>
                <c:pt idx="175">
                  <c:v>-0.25619999999999998</c:v>
                </c:pt>
                <c:pt idx="176">
                  <c:v>-0.20856000000000002</c:v>
                </c:pt>
                <c:pt idx="177">
                  <c:v>-0.15987000000000001</c:v>
                </c:pt>
                <c:pt idx="178">
                  <c:v>-0.11024</c:v>
                </c:pt>
                <c:pt idx="179">
                  <c:v>-5.9920000000000008E-2</c:v>
                </c:pt>
                <c:pt idx="180">
                  <c:v>-9.1200000000000031E-3</c:v>
                </c:pt>
                <c:pt idx="181">
                  <c:v>4.1829999999999992E-2</c:v>
                </c:pt>
                <c:pt idx="182">
                  <c:v>9.2580000000000023E-2</c:v>
                </c:pt>
                <c:pt idx="183">
                  <c:v>0.14295000000000002</c:v>
                </c:pt>
                <c:pt idx="184">
                  <c:v>0.19275</c:v>
                </c:pt>
                <c:pt idx="185">
                  <c:v>0.24154000000000003</c:v>
                </c:pt>
                <c:pt idx="186">
                  <c:v>0.28928000000000004</c:v>
                </c:pt>
                <c:pt idx="187">
                  <c:v>0.3357500000000001</c:v>
                </c:pt>
                <c:pt idx="188">
                  <c:v>0.38070000000000004</c:v>
                </c:pt>
                <c:pt idx="189">
                  <c:v>0.42407000000000006</c:v>
                </c:pt>
                <c:pt idx="190">
                  <c:v>0.46543000000000001</c:v>
                </c:pt>
                <c:pt idx="191">
                  <c:v>0.50495000000000001</c:v>
                </c:pt>
                <c:pt idx="192">
                  <c:v>0.54235999999999984</c:v>
                </c:pt>
                <c:pt idx="193">
                  <c:v>0.57750999999999997</c:v>
                </c:pt>
                <c:pt idx="194">
                  <c:v>0.61043999999999998</c:v>
                </c:pt>
                <c:pt idx="195">
                  <c:v>0.64111000000000007</c:v>
                </c:pt>
                <c:pt idx="196">
                  <c:v>0.66956000000000004</c:v>
                </c:pt>
                <c:pt idx="197">
                  <c:v>0.6956500000000001</c:v>
                </c:pt>
                <c:pt idx="198">
                  <c:v>0.71945999999999999</c:v>
                </c:pt>
                <c:pt idx="199">
                  <c:v>0.74095999999999995</c:v>
                </c:pt>
                <c:pt idx="200">
                  <c:v>0.75993000000000011</c:v>
                </c:pt>
                <c:pt idx="201">
                  <c:v>0.77706000000000008</c:v>
                </c:pt>
                <c:pt idx="202">
                  <c:v>0.79207000000000005</c:v>
                </c:pt>
                <c:pt idx="203">
                  <c:v>0.80550999999999984</c:v>
                </c:pt>
                <c:pt idx="204">
                  <c:v>0.81720999999999999</c:v>
                </c:pt>
                <c:pt idx="205">
                  <c:v>0.82759000000000005</c:v>
                </c:pt>
                <c:pt idx="206">
                  <c:v>0.83670000000000011</c:v>
                </c:pt>
                <c:pt idx="207">
                  <c:v>0.84477000000000013</c:v>
                </c:pt>
                <c:pt idx="208">
                  <c:v>0.85199000000000014</c:v>
                </c:pt>
                <c:pt idx="209">
                  <c:v>0.85826000000000002</c:v>
                </c:pt>
                <c:pt idx="210">
                  <c:v>0.86384000000000016</c:v>
                </c:pt>
                <c:pt idx="211">
                  <c:v>0.86895000000000011</c:v>
                </c:pt>
                <c:pt idx="212">
                  <c:v>0.87375000000000014</c:v>
                </c:pt>
                <c:pt idx="213">
                  <c:v>0.87812000000000012</c:v>
                </c:pt>
                <c:pt idx="214">
                  <c:v>0.88197000000000003</c:v>
                </c:pt>
                <c:pt idx="215">
                  <c:v>0.88265000000000005</c:v>
                </c:pt>
                <c:pt idx="216">
                  <c:v>0.88265000000000005</c:v>
                </c:pt>
                <c:pt idx="217">
                  <c:v>0.88265000000000005</c:v>
                </c:pt>
                <c:pt idx="218">
                  <c:v>0.88265000000000005</c:v>
                </c:pt>
                <c:pt idx="219">
                  <c:v>0.88265000000000005</c:v>
                </c:pt>
                <c:pt idx="220">
                  <c:v>0.88265000000000005</c:v>
                </c:pt>
                <c:pt idx="221">
                  <c:v>0.88265000000000005</c:v>
                </c:pt>
                <c:pt idx="222">
                  <c:v>0.88265000000000005</c:v>
                </c:pt>
                <c:pt idx="223">
                  <c:v>0.88265000000000005</c:v>
                </c:pt>
                <c:pt idx="224">
                  <c:v>0.88244</c:v>
                </c:pt>
                <c:pt idx="225">
                  <c:v>0.87675000000000014</c:v>
                </c:pt>
                <c:pt idx="226">
                  <c:v>0.86943000000000004</c:v>
                </c:pt>
                <c:pt idx="227">
                  <c:v>0.85989000000000015</c:v>
                </c:pt>
                <c:pt idx="228">
                  <c:v>0.84835000000000005</c:v>
                </c:pt>
                <c:pt idx="229">
                  <c:v>0.83438999999999997</c:v>
                </c:pt>
                <c:pt idx="230">
                  <c:v>0.81779000000000013</c:v>
                </c:pt>
                <c:pt idx="231">
                  <c:v>0.79823999999999984</c:v>
                </c:pt>
                <c:pt idx="232">
                  <c:v>0.77547999999999995</c:v>
                </c:pt>
                <c:pt idx="233">
                  <c:v>0.74960000000000016</c:v>
                </c:pt>
                <c:pt idx="234">
                  <c:v>0.72062000000000015</c:v>
                </c:pt>
                <c:pt idx="235">
                  <c:v>0.68859000000000004</c:v>
                </c:pt>
                <c:pt idx="236">
                  <c:v>0.65333000000000008</c:v>
                </c:pt>
                <c:pt idx="237">
                  <c:v>0.61512999999999995</c:v>
                </c:pt>
                <c:pt idx="238">
                  <c:v>0.57386999999999999</c:v>
                </c:pt>
                <c:pt idx="239">
                  <c:v>0.52993000000000001</c:v>
                </c:pt>
                <c:pt idx="240">
                  <c:v>0.48340000000000005</c:v>
                </c:pt>
                <c:pt idx="241">
                  <c:v>0.43450000000000005</c:v>
                </c:pt>
                <c:pt idx="242">
                  <c:v>0.38334000000000007</c:v>
                </c:pt>
                <c:pt idx="243">
                  <c:v>0.33033000000000007</c:v>
                </c:pt>
                <c:pt idx="244">
                  <c:v>0.27584000000000003</c:v>
                </c:pt>
                <c:pt idx="245">
                  <c:v>0.22036</c:v>
                </c:pt>
                <c:pt idx="246">
                  <c:v>0.16408</c:v>
                </c:pt>
                <c:pt idx="247">
                  <c:v>0.10765000000000001</c:v>
                </c:pt>
                <c:pt idx="248">
                  <c:v>5.115999999999999E-2</c:v>
                </c:pt>
                <c:pt idx="249">
                  <c:v>-4.4800000000000013E-3</c:v>
                </c:pt>
                <c:pt idx="250">
                  <c:v>-5.9229999999999998E-2</c:v>
                </c:pt>
                <c:pt idx="251">
                  <c:v>-0.11244999999999997</c:v>
                </c:pt>
                <c:pt idx="252">
                  <c:v>-0.16409000000000001</c:v>
                </c:pt>
                <c:pt idx="253">
                  <c:v>-0.21335999999999999</c:v>
                </c:pt>
                <c:pt idx="254">
                  <c:v>-0.26015000000000005</c:v>
                </c:pt>
                <c:pt idx="255">
                  <c:v>-0.30404000000000003</c:v>
                </c:pt>
                <c:pt idx="256">
                  <c:v>-0.34472000000000008</c:v>
                </c:pt>
                <c:pt idx="257">
                  <c:v>-0.38187000000000015</c:v>
                </c:pt>
                <c:pt idx="258">
                  <c:v>-0.41517000000000004</c:v>
                </c:pt>
                <c:pt idx="259">
                  <c:v>-0.44463000000000003</c:v>
                </c:pt>
                <c:pt idx="260">
                  <c:v>-0.4700200000000001</c:v>
                </c:pt>
                <c:pt idx="261">
                  <c:v>-0.49131000000000008</c:v>
                </c:pt>
                <c:pt idx="262">
                  <c:v>-0.50837999999999994</c:v>
                </c:pt>
                <c:pt idx="263">
                  <c:v>-0.52092000000000005</c:v>
                </c:pt>
                <c:pt idx="264">
                  <c:v>-0.52929999999999999</c:v>
                </c:pt>
                <c:pt idx="265">
                  <c:v>-0.53351999999999988</c:v>
                </c:pt>
                <c:pt idx="266">
                  <c:v>-0.53388999999999998</c:v>
                </c:pt>
                <c:pt idx="267">
                  <c:v>-0.53083000000000002</c:v>
                </c:pt>
                <c:pt idx="268">
                  <c:v>-0.52439999999999998</c:v>
                </c:pt>
                <c:pt idx="269">
                  <c:v>-0.51534000000000002</c:v>
                </c:pt>
                <c:pt idx="270">
                  <c:v>-0.50380000000000003</c:v>
                </c:pt>
                <c:pt idx="271">
                  <c:v>-0.49015000000000003</c:v>
                </c:pt>
                <c:pt idx="272">
                  <c:v>-0.47471000000000002</c:v>
                </c:pt>
                <c:pt idx="273">
                  <c:v>-0.45743</c:v>
                </c:pt>
                <c:pt idx="274">
                  <c:v>-0.43872000000000005</c:v>
                </c:pt>
                <c:pt idx="275">
                  <c:v>-0.41875000000000001</c:v>
                </c:pt>
                <c:pt idx="276">
                  <c:v>-0.39836000000000016</c:v>
                </c:pt>
                <c:pt idx="277">
                  <c:v>-0.37739000000000006</c:v>
                </c:pt>
                <c:pt idx="278">
                  <c:v>-0.35615000000000002</c:v>
                </c:pt>
                <c:pt idx="279">
                  <c:v>-0.33497000000000016</c:v>
                </c:pt>
                <c:pt idx="280">
                  <c:v>-0.31363000000000002</c:v>
                </c:pt>
                <c:pt idx="281">
                  <c:v>-0.29271000000000008</c:v>
                </c:pt>
                <c:pt idx="282">
                  <c:v>-0.27237000000000006</c:v>
                </c:pt>
                <c:pt idx="283">
                  <c:v>-0.25303000000000003</c:v>
                </c:pt>
                <c:pt idx="284">
                  <c:v>-0.23480000000000001</c:v>
                </c:pt>
                <c:pt idx="285">
                  <c:v>-0.21799000000000002</c:v>
                </c:pt>
                <c:pt idx="286">
                  <c:v>-0.20277000000000001</c:v>
                </c:pt>
                <c:pt idx="287">
                  <c:v>-0.18922000000000003</c:v>
                </c:pt>
                <c:pt idx="288">
                  <c:v>-0.17700000000000002</c:v>
                </c:pt>
                <c:pt idx="289">
                  <c:v>-0.16603999999999999</c:v>
                </c:pt>
                <c:pt idx="290">
                  <c:v>-0.15629000000000004</c:v>
                </c:pt>
                <c:pt idx="291">
                  <c:v>-0.14749000000000004</c:v>
                </c:pt>
                <c:pt idx="292">
                  <c:v>-0.14011000000000001</c:v>
                </c:pt>
                <c:pt idx="293">
                  <c:v>-0.13389999999999999</c:v>
                </c:pt>
                <c:pt idx="294">
                  <c:v>-0.12852</c:v>
                </c:pt>
                <c:pt idx="295">
                  <c:v>-0.12410000000000002</c:v>
                </c:pt>
                <c:pt idx="296">
                  <c:v>-0.12020000000000002</c:v>
                </c:pt>
                <c:pt idx="297">
                  <c:v>-0.1173</c:v>
                </c:pt>
                <c:pt idx="298">
                  <c:v>-0.11514000000000002</c:v>
                </c:pt>
                <c:pt idx="299">
                  <c:v>-0.11387</c:v>
                </c:pt>
                <c:pt idx="300">
                  <c:v>-0.1135</c:v>
                </c:pt>
                <c:pt idx="301">
                  <c:v>-0.11419000000000001</c:v>
                </c:pt>
                <c:pt idx="302">
                  <c:v>-0.11588</c:v>
                </c:pt>
                <c:pt idx="303">
                  <c:v>-0.11867000000000001</c:v>
                </c:pt>
                <c:pt idx="304">
                  <c:v>-0.12257000000000001</c:v>
                </c:pt>
                <c:pt idx="305">
                  <c:v>-0.12767999999999996</c:v>
                </c:pt>
                <c:pt idx="306">
                  <c:v>-0.13369</c:v>
                </c:pt>
                <c:pt idx="307">
                  <c:v>-0.14090000000000003</c:v>
                </c:pt>
                <c:pt idx="308">
                  <c:v>-0.14960000000000001</c:v>
                </c:pt>
                <c:pt idx="309">
                  <c:v>-0.15966000000000002</c:v>
                </c:pt>
                <c:pt idx="310">
                  <c:v>-0.17099000000000003</c:v>
                </c:pt>
                <c:pt idx="311">
                  <c:v>-0.18385000000000001</c:v>
                </c:pt>
                <c:pt idx="312">
                  <c:v>-0.19786999999999999</c:v>
                </c:pt>
                <c:pt idx="313">
                  <c:v>-0.21346000000000004</c:v>
                </c:pt>
                <c:pt idx="314">
                  <c:v>-0.23058999999999999</c:v>
                </c:pt>
                <c:pt idx="315">
                  <c:v>-0.24929000000000004</c:v>
                </c:pt>
                <c:pt idx="316">
                  <c:v>-0.26937000000000005</c:v>
                </c:pt>
                <c:pt idx="317">
                  <c:v>-0.29092000000000007</c:v>
                </c:pt>
                <c:pt idx="318">
                  <c:v>-0.31368000000000007</c:v>
                </c:pt>
                <c:pt idx="319">
                  <c:v>-0.33755000000000007</c:v>
                </c:pt>
                <c:pt idx="320">
                  <c:v>-0.36248000000000008</c:v>
                </c:pt>
                <c:pt idx="321">
                  <c:v>-0.38846000000000014</c:v>
                </c:pt>
                <c:pt idx="322">
                  <c:v>-0.41564000000000001</c:v>
                </c:pt>
                <c:pt idx="323">
                  <c:v>-0.44352000000000008</c:v>
                </c:pt>
                <c:pt idx="324">
                  <c:v>-0.47192000000000006</c:v>
                </c:pt>
                <c:pt idx="325">
                  <c:v>-0.50058999999999987</c:v>
                </c:pt>
                <c:pt idx="326">
                  <c:v>-0.52925</c:v>
                </c:pt>
                <c:pt idx="327">
                  <c:v>-0.55770000000000008</c:v>
                </c:pt>
                <c:pt idx="328">
                  <c:v>-0.58541999999999994</c:v>
                </c:pt>
                <c:pt idx="329">
                  <c:v>-0.6126100000000001</c:v>
                </c:pt>
                <c:pt idx="330">
                  <c:v>-0.63858999999999999</c:v>
                </c:pt>
                <c:pt idx="331">
                  <c:v>-0.66335000000000011</c:v>
                </c:pt>
                <c:pt idx="332">
                  <c:v>-0.68659000000000003</c:v>
                </c:pt>
                <c:pt idx="333">
                  <c:v>-0.70783000000000007</c:v>
                </c:pt>
                <c:pt idx="334">
                  <c:v>-0.72668999999999995</c:v>
                </c:pt>
                <c:pt idx="335">
                  <c:v>-0.74302000000000012</c:v>
                </c:pt>
                <c:pt idx="336">
                  <c:v>-0.75699000000000016</c:v>
                </c:pt>
                <c:pt idx="337">
                  <c:v>-0.76848000000000005</c:v>
                </c:pt>
                <c:pt idx="338">
                  <c:v>-0.77770000000000006</c:v>
                </c:pt>
                <c:pt idx="339">
                  <c:v>-0.78434000000000004</c:v>
                </c:pt>
                <c:pt idx="340">
                  <c:v>-0.78824000000000005</c:v>
                </c:pt>
                <c:pt idx="341">
                  <c:v>-0.78917999999999999</c:v>
                </c:pt>
                <c:pt idx="342">
                  <c:v>-0.78824000000000005</c:v>
                </c:pt>
                <c:pt idx="343">
                  <c:v>-0.78417999999999999</c:v>
                </c:pt>
                <c:pt idx="344">
                  <c:v>-0.77738000000000007</c:v>
                </c:pt>
                <c:pt idx="345">
                  <c:v>-0.76815999999999995</c:v>
                </c:pt>
                <c:pt idx="346">
                  <c:v>-0.75636000000000003</c:v>
                </c:pt>
                <c:pt idx="347">
                  <c:v>-0.74222999999999995</c:v>
                </c:pt>
                <c:pt idx="348">
                  <c:v>-0.7259000000000001</c:v>
                </c:pt>
                <c:pt idx="349">
                  <c:v>-0.70730000000000004</c:v>
                </c:pt>
                <c:pt idx="350">
                  <c:v>-0.68611999999999984</c:v>
                </c:pt>
                <c:pt idx="351">
                  <c:v>-0.66283000000000014</c:v>
                </c:pt>
                <c:pt idx="352">
                  <c:v>-0.63780000000000014</c:v>
                </c:pt>
                <c:pt idx="353">
                  <c:v>-0.61140000000000005</c:v>
                </c:pt>
                <c:pt idx="354">
                  <c:v>-0.58394999999999997</c:v>
                </c:pt>
                <c:pt idx="355">
                  <c:v>-0.55544000000000004</c:v>
                </c:pt>
                <c:pt idx="356">
                  <c:v>-0.52603999999999984</c:v>
                </c:pt>
                <c:pt idx="357">
                  <c:v>-0.49579000000000001</c:v>
                </c:pt>
                <c:pt idx="358">
                  <c:v>-0.4650200000000001</c:v>
                </c:pt>
                <c:pt idx="359">
                  <c:v>-0.43356000000000006</c:v>
                </c:pt>
                <c:pt idx="360">
                  <c:v>-0.40173000000000003</c:v>
                </c:pt>
                <c:pt idx="361">
                  <c:v>-0.36970000000000003</c:v>
                </c:pt>
                <c:pt idx="362">
                  <c:v>-0.33740000000000009</c:v>
                </c:pt>
                <c:pt idx="363">
                  <c:v>-0.30499000000000009</c:v>
                </c:pt>
                <c:pt idx="364">
                  <c:v>-0.27253000000000011</c:v>
                </c:pt>
                <c:pt idx="365">
                  <c:v>-0.23985999999999999</c:v>
                </c:pt>
                <c:pt idx="366">
                  <c:v>-0.20713999999999999</c:v>
                </c:pt>
                <c:pt idx="367">
                  <c:v>-0.17415</c:v>
                </c:pt>
                <c:pt idx="368">
                  <c:v>-0.14133000000000001</c:v>
                </c:pt>
                <c:pt idx="369">
                  <c:v>-0.10886999999999998</c:v>
                </c:pt>
                <c:pt idx="370">
                  <c:v>-7.6780000000000001E-2</c:v>
                </c:pt>
                <c:pt idx="371">
                  <c:v>-4.5000000000000005E-2</c:v>
                </c:pt>
                <c:pt idx="372">
                  <c:v>-1.3650000000000001E-2</c:v>
                </c:pt>
                <c:pt idx="373">
                  <c:v>1.7120000000000003E-2</c:v>
                </c:pt>
                <c:pt idx="374">
                  <c:v>4.7579999999999997E-2</c:v>
                </c:pt>
                <c:pt idx="375">
                  <c:v>7.7450000000000019E-2</c:v>
                </c:pt>
                <c:pt idx="376">
                  <c:v>0.10664999999999998</c:v>
                </c:pt>
                <c:pt idx="377">
                  <c:v>0.13525999999999999</c:v>
                </c:pt>
                <c:pt idx="378">
                  <c:v>0.16324000000000002</c:v>
                </c:pt>
                <c:pt idx="379">
                  <c:v>0.19031999999999999</c:v>
                </c:pt>
                <c:pt idx="380">
                  <c:v>0.21662000000000001</c:v>
                </c:pt>
                <c:pt idx="381">
                  <c:v>0.24175000000000002</c:v>
                </c:pt>
                <c:pt idx="382">
                  <c:v>0.26572999999999997</c:v>
                </c:pt>
                <c:pt idx="383">
                  <c:v>0.28865000000000002</c:v>
                </c:pt>
                <c:pt idx="384">
                  <c:v>0.31015000000000004</c:v>
                </c:pt>
                <c:pt idx="385">
                  <c:v>0.3306400000000001</c:v>
                </c:pt>
                <c:pt idx="386">
                  <c:v>0.34998000000000007</c:v>
                </c:pt>
                <c:pt idx="387">
                  <c:v>0.36790000000000006</c:v>
                </c:pt>
                <c:pt idx="388">
                  <c:v>0.38471000000000005</c:v>
                </c:pt>
                <c:pt idx="389">
                  <c:v>0.39999000000000007</c:v>
                </c:pt>
                <c:pt idx="390">
                  <c:v>0.41395000000000004</c:v>
                </c:pt>
                <c:pt idx="391">
                  <c:v>0.42670000000000002</c:v>
                </c:pt>
                <c:pt idx="392">
                  <c:v>0.43798000000000009</c:v>
                </c:pt>
                <c:pt idx="393">
                  <c:v>0.4481</c:v>
                </c:pt>
                <c:pt idx="394">
                  <c:v>0.45673999999999998</c:v>
                </c:pt>
                <c:pt idx="395">
                  <c:v>0.46422000000000002</c:v>
                </c:pt>
                <c:pt idx="396">
                  <c:v>0.47038000000000008</c:v>
                </c:pt>
                <c:pt idx="397">
                  <c:v>0.4752900000000001</c:v>
                </c:pt>
                <c:pt idx="398">
                  <c:v>0.47892000000000007</c:v>
                </c:pt>
                <c:pt idx="399">
                  <c:v>0.4813400000000001</c:v>
                </c:pt>
                <c:pt idx="400">
                  <c:v>0.48271000000000003</c:v>
                </c:pt>
              </c:numCache>
            </c:numRef>
          </c:yVal>
          <c:smooth val="1"/>
        </c:ser>
        <c:ser>
          <c:idx val="2"/>
          <c:order val="2"/>
          <c:marker>
            <c:symbol val="none"/>
          </c:marker>
          <c:xVal>
            <c:numRef>
              <c:f>'C:\Users\LU\Fast Timing\07082012\4mm^2\ZVA&amp;AM\1750V\[T3056.csv]T3056'!$A$100:$A$500</c:f>
              <c:numCache>
                <c:formatCode>General</c:formatCode>
                <c:ptCount val="401"/>
                <c:pt idx="0">
                  <c:v>-3.7727000000000013E-9</c:v>
                </c:pt>
                <c:pt idx="1">
                  <c:v>-3.7602000000000028E-9</c:v>
                </c:pt>
                <c:pt idx="2">
                  <c:v>-3.7477000000000027E-9</c:v>
                </c:pt>
                <c:pt idx="3">
                  <c:v>-3.7352000000000017E-9</c:v>
                </c:pt>
                <c:pt idx="4">
                  <c:v>-3.722700000000002E-9</c:v>
                </c:pt>
                <c:pt idx="5">
                  <c:v>-3.7102000000000019E-9</c:v>
                </c:pt>
                <c:pt idx="6">
                  <c:v>-3.6977000000000022E-9</c:v>
                </c:pt>
                <c:pt idx="7">
                  <c:v>-3.6852000000000017E-9</c:v>
                </c:pt>
                <c:pt idx="8">
                  <c:v>-3.6727000000000012E-9</c:v>
                </c:pt>
                <c:pt idx="9">
                  <c:v>-3.6602000000000019E-9</c:v>
                </c:pt>
                <c:pt idx="10">
                  <c:v>-3.6477000000000022E-9</c:v>
                </c:pt>
                <c:pt idx="11">
                  <c:v>-3.6352000000000017E-9</c:v>
                </c:pt>
                <c:pt idx="12">
                  <c:v>-3.6227000000000016E-9</c:v>
                </c:pt>
                <c:pt idx="13">
                  <c:v>-3.6102000000000015E-9</c:v>
                </c:pt>
                <c:pt idx="14">
                  <c:v>-3.5977000000000018E-9</c:v>
                </c:pt>
                <c:pt idx="15">
                  <c:v>-3.5852000000000016E-9</c:v>
                </c:pt>
                <c:pt idx="16">
                  <c:v>-3.5727000000000011E-9</c:v>
                </c:pt>
                <c:pt idx="17">
                  <c:v>-3.5602000000000018E-9</c:v>
                </c:pt>
                <c:pt idx="18">
                  <c:v>-3.5477000000000021E-9</c:v>
                </c:pt>
                <c:pt idx="19">
                  <c:v>-3.5352000000000016E-9</c:v>
                </c:pt>
                <c:pt idx="20">
                  <c:v>-3.5227000000000011E-9</c:v>
                </c:pt>
                <c:pt idx="21">
                  <c:v>-3.5102000000000014E-9</c:v>
                </c:pt>
                <c:pt idx="22">
                  <c:v>-3.4977000000000017E-9</c:v>
                </c:pt>
                <c:pt idx="23">
                  <c:v>-3.4852000000000016E-9</c:v>
                </c:pt>
                <c:pt idx="24">
                  <c:v>-3.472700000000001E-9</c:v>
                </c:pt>
                <c:pt idx="25">
                  <c:v>-3.4602000000000018E-9</c:v>
                </c:pt>
                <c:pt idx="26">
                  <c:v>-3.4477000000000021E-9</c:v>
                </c:pt>
                <c:pt idx="27">
                  <c:v>-3.4352000000000011E-9</c:v>
                </c:pt>
                <c:pt idx="28">
                  <c:v>-3.4227000000000014E-9</c:v>
                </c:pt>
                <c:pt idx="29">
                  <c:v>-3.4102000000000013E-9</c:v>
                </c:pt>
                <c:pt idx="30">
                  <c:v>-3.3977000000000016E-9</c:v>
                </c:pt>
                <c:pt idx="31">
                  <c:v>-3.3852000000000015E-9</c:v>
                </c:pt>
                <c:pt idx="32">
                  <c:v>-3.3727000000000014E-9</c:v>
                </c:pt>
                <c:pt idx="33">
                  <c:v>-3.3602000000000017E-9</c:v>
                </c:pt>
                <c:pt idx="34">
                  <c:v>-3.3477000000000012E-9</c:v>
                </c:pt>
                <c:pt idx="35">
                  <c:v>-3.3352000000000011E-9</c:v>
                </c:pt>
                <c:pt idx="36">
                  <c:v>-3.3227000000000014E-9</c:v>
                </c:pt>
                <c:pt idx="37">
                  <c:v>-3.3102000000000012E-9</c:v>
                </c:pt>
                <c:pt idx="38">
                  <c:v>-3.2977000000000015E-9</c:v>
                </c:pt>
                <c:pt idx="39">
                  <c:v>-3.2852000000000018E-9</c:v>
                </c:pt>
                <c:pt idx="40">
                  <c:v>-3.2727000000000017E-9</c:v>
                </c:pt>
                <c:pt idx="41">
                  <c:v>-3.260200000000002E-9</c:v>
                </c:pt>
                <c:pt idx="42">
                  <c:v>-3.2477000000000015E-9</c:v>
                </c:pt>
                <c:pt idx="43">
                  <c:v>-3.2352000000000014E-9</c:v>
                </c:pt>
                <c:pt idx="44">
                  <c:v>-3.2227000000000017E-9</c:v>
                </c:pt>
                <c:pt idx="45">
                  <c:v>-3.2102000000000016E-9</c:v>
                </c:pt>
                <c:pt idx="46">
                  <c:v>-3.1977000000000015E-9</c:v>
                </c:pt>
                <c:pt idx="47">
                  <c:v>-3.1852000000000018E-9</c:v>
                </c:pt>
                <c:pt idx="48">
                  <c:v>-3.1727000000000013E-9</c:v>
                </c:pt>
                <c:pt idx="49">
                  <c:v>-3.1602000000000016E-9</c:v>
                </c:pt>
                <c:pt idx="50">
                  <c:v>-3.1477000000000019E-9</c:v>
                </c:pt>
                <c:pt idx="51">
                  <c:v>-3.1352000000000013E-9</c:v>
                </c:pt>
                <c:pt idx="52">
                  <c:v>-3.1227000000000016E-9</c:v>
                </c:pt>
                <c:pt idx="53">
                  <c:v>-3.1102000000000015E-9</c:v>
                </c:pt>
                <c:pt idx="54">
                  <c:v>-3.0977000000000018E-9</c:v>
                </c:pt>
                <c:pt idx="55">
                  <c:v>-3.0852000000000013E-9</c:v>
                </c:pt>
                <c:pt idx="56">
                  <c:v>-3.0727000000000008E-9</c:v>
                </c:pt>
                <c:pt idx="57">
                  <c:v>-3.0602000000000015E-9</c:v>
                </c:pt>
                <c:pt idx="58">
                  <c:v>-3.0477000000000018E-9</c:v>
                </c:pt>
                <c:pt idx="59">
                  <c:v>-3.0352000000000013E-9</c:v>
                </c:pt>
                <c:pt idx="60">
                  <c:v>-3.0227000000000012E-9</c:v>
                </c:pt>
                <c:pt idx="61">
                  <c:v>-3.0102000000000015E-9</c:v>
                </c:pt>
                <c:pt idx="62">
                  <c:v>-2.9977000000000013E-9</c:v>
                </c:pt>
                <c:pt idx="63">
                  <c:v>-2.9852000000000012E-9</c:v>
                </c:pt>
                <c:pt idx="64">
                  <c:v>-2.9727000000000007E-9</c:v>
                </c:pt>
                <c:pt idx="65">
                  <c:v>-2.9602000000000014E-9</c:v>
                </c:pt>
                <c:pt idx="66">
                  <c:v>-2.9477000000000017E-9</c:v>
                </c:pt>
                <c:pt idx="67">
                  <c:v>-2.9352000000000012E-9</c:v>
                </c:pt>
                <c:pt idx="68">
                  <c:v>-2.9227000000000007E-9</c:v>
                </c:pt>
                <c:pt idx="69">
                  <c:v>-2.910200000000001E-9</c:v>
                </c:pt>
                <c:pt idx="70">
                  <c:v>-2.8977000000000013E-9</c:v>
                </c:pt>
                <c:pt idx="71">
                  <c:v>-2.8852000000000012E-9</c:v>
                </c:pt>
                <c:pt idx="72">
                  <c:v>-2.8727000000000006E-9</c:v>
                </c:pt>
                <c:pt idx="73">
                  <c:v>-2.8602000000000014E-9</c:v>
                </c:pt>
                <c:pt idx="74">
                  <c:v>-2.8477000000000017E-9</c:v>
                </c:pt>
                <c:pt idx="75">
                  <c:v>-2.8352000000000007E-9</c:v>
                </c:pt>
                <c:pt idx="76">
                  <c:v>-2.822700000000001E-9</c:v>
                </c:pt>
                <c:pt idx="77">
                  <c:v>-2.8102000000000009E-9</c:v>
                </c:pt>
                <c:pt idx="78">
                  <c:v>-2.7977000000000016E-9</c:v>
                </c:pt>
                <c:pt idx="79">
                  <c:v>-2.7852000000000015E-9</c:v>
                </c:pt>
                <c:pt idx="80">
                  <c:v>-2.7727000000000014E-9</c:v>
                </c:pt>
                <c:pt idx="81">
                  <c:v>-2.7602000000000017E-9</c:v>
                </c:pt>
                <c:pt idx="82">
                  <c:v>-2.7477000000000016E-9</c:v>
                </c:pt>
                <c:pt idx="83">
                  <c:v>-2.7352000000000011E-9</c:v>
                </c:pt>
                <c:pt idx="84">
                  <c:v>-2.7227000000000014E-9</c:v>
                </c:pt>
                <c:pt idx="85">
                  <c:v>-2.7102000000000012E-9</c:v>
                </c:pt>
                <c:pt idx="86">
                  <c:v>-2.6977000000000011E-9</c:v>
                </c:pt>
                <c:pt idx="87">
                  <c:v>-2.6852000000000014E-9</c:v>
                </c:pt>
                <c:pt idx="88">
                  <c:v>-2.6727000000000013E-9</c:v>
                </c:pt>
                <c:pt idx="89">
                  <c:v>-2.6602000000000016E-9</c:v>
                </c:pt>
                <c:pt idx="90">
                  <c:v>-2.6477000000000011E-9</c:v>
                </c:pt>
                <c:pt idx="91">
                  <c:v>-2.635200000000001E-9</c:v>
                </c:pt>
                <c:pt idx="92">
                  <c:v>-2.6227000000000013E-9</c:v>
                </c:pt>
                <c:pt idx="93">
                  <c:v>-2.6102000000000012E-9</c:v>
                </c:pt>
                <c:pt idx="94">
                  <c:v>-2.5977000000000011E-9</c:v>
                </c:pt>
                <c:pt idx="95">
                  <c:v>-2.5852000000000014E-9</c:v>
                </c:pt>
                <c:pt idx="96">
                  <c:v>-2.5727000000000008E-9</c:v>
                </c:pt>
                <c:pt idx="97">
                  <c:v>-2.5602000000000011E-9</c:v>
                </c:pt>
                <c:pt idx="98">
                  <c:v>-2.547700000000001E-9</c:v>
                </c:pt>
                <c:pt idx="99">
                  <c:v>-2.5352000000000009E-9</c:v>
                </c:pt>
                <c:pt idx="100">
                  <c:v>-2.5227000000000012E-9</c:v>
                </c:pt>
                <c:pt idx="101">
                  <c:v>-2.5102000000000011E-9</c:v>
                </c:pt>
                <c:pt idx="102">
                  <c:v>-2.4977000000000014E-9</c:v>
                </c:pt>
                <c:pt idx="103">
                  <c:v>-2.4852000000000009E-9</c:v>
                </c:pt>
                <c:pt idx="104">
                  <c:v>-2.4727000000000008E-9</c:v>
                </c:pt>
                <c:pt idx="105">
                  <c:v>-2.4602000000000011E-9</c:v>
                </c:pt>
                <c:pt idx="106">
                  <c:v>-2.4477000000000014E-9</c:v>
                </c:pt>
                <c:pt idx="107">
                  <c:v>-2.4352000000000009E-9</c:v>
                </c:pt>
                <c:pt idx="108">
                  <c:v>-2.4227000000000007E-9</c:v>
                </c:pt>
                <c:pt idx="109">
                  <c:v>-2.410200000000001E-9</c:v>
                </c:pt>
                <c:pt idx="110">
                  <c:v>-2.3977000000000013E-9</c:v>
                </c:pt>
                <c:pt idx="111">
                  <c:v>-2.3852000000000008E-9</c:v>
                </c:pt>
                <c:pt idx="112">
                  <c:v>-2.3727000000000003E-9</c:v>
                </c:pt>
                <c:pt idx="113">
                  <c:v>-2.360200000000001E-9</c:v>
                </c:pt>
                <c:pt idx="114">
                  <c:v>-2.3477000000000013E-9</c:v>
                </c:pt>
                <c:pt idx="115">
                  <c:v>-2.3352000000000008E-9</c:v>
                </c:pt>
                <c:pt idx="116">
                  <c:v>-2.3227000000000007E-9</c:v>
                </c:pt>
                <c:pt idx="117">
                  <c:v>-2.3102000000000006E-9</c:v>
                </c:pt>
                <c:pt idx="118">
                  <c:v>-2.2977000000000013E-9</c:v>
                </c:pt>
                <c:pt idx="119">
                  <c:v>-2.2852000000000012E-9</c:v>
                </c:pt>
                <c:pt idx="120">
                  <c:v>-2.2727000000000006E-9</c:v>
                </c:pt>
                <c:pt idx="121">
                  <c:v>-2.2602000000000014E-9</c:v>
                </c:pt>
                <c:pt idx="122">
                  <c:v>-2.2477000000000017E-9</c:v>
                </c:pt>
                <c:pt idx="123">
                  <c:v>-2.2352000000000011E-9</c:v>
                </c:pt>
                <c:pt idx="124">
                  <c:v>-2.2227000000000014E-9</c:v>
                </c:pt>
                <c:pt idx="125">
                  <c:v>-2.2102000000000009E-9</c:v>
                </c:pt>
                <c:pt idx="126">
                  <c:v>-2.1977000000000012E-9</c:v>
                </c:pt>
                <c:pt idx="127">
                  <c:v>-2.1852000000000011E-9</c:v>
                </c:pt>
                <c:pt idx="128">
                  <c:v>-2.172700000000001E-9</c:v>
                </c:pt>
                <c:pt idx="129">
                  <c:v>-2.1602000000000013E-9</c:v>
                </c:pt>
                <c:pt idx="130">
                  <c:v>-2.1477000000000012E-9</c:v>
                </c:pt>
                <c:pt idx="131">
                  <c:v>-2.1352000000000007E-9</c:v>
                </c:pt>
                <c:pt idx="132">
                  <c:v>-2.122700000000001E-9</c:v>
                </c:pt>
                <c:pt idx="133">
                  <c:v>-2.1102000000000008E-9</c:v>
                </c:pt>
                <c:pt idx="134">
                  <c:v>-2.0977000000000007E-9</c:v>
                </c:pt>
                <c:pt idx="135">
                  <c:v>-2.085200000000001E-9</c:v>
                </c:pt>
                <c:pt idx="136">
                  <c:v>-2.0727000000000009E-9</c:v>
                </c:pt>
                <c:pt idx="137">
                  <c:v>-2.0602000000000012E-9</c:v>
                </c:pt>
                <c:pt idx="138">
                  <c:v>-2.0477000000000007E-9</c:v>
                </c:pt>
                <c:pt idx="139">
                  <c:v>-2.0352000000000006E-9</c:v>
                </c:pt>
                <c:pt idx="140">
                  <c:v>-2.0227000000000009E-9</c:v>
                </c:pt>
                <c:pt idx="141">
                  <c:v>-2.0102000000000008E-9</c:v>
                </c:pt>
                <c:pt idx="142">
                  <c:v>-1.9977000000000007E-9</c:v>
                </c:pt>
                <c:pt idx="143">
                  <c:v>-1.985200000000001E-9</c:v>
                </c:pt>
                <c:pt idx="144">
                  <c:v>-1.9727000000000013E-9</c:v>
                </c:pt>
                <c:pt idx="145">
                  <c:v>-1.9602000000000007E-9</c:v>
                </c:pt>
                <c:pt idx="146">
                  <c:v>-1.9477000000000006E-9</c:v>
                </c:pt>
                <c:pt idx="147">
                  <c:v>-1.9352000000000009E-9</c:v>
                </c:pt>
                <c:pt idx="148">
                  <c:v>-1.9227000000000012E-9</c:v>
                </c:pt>
                <c:pt idx="149">
                  <c:v>-1.9102000000000007E-9</c:v>
                </c:pt>
                <c:pt idx="150">
                  <c:v>-1.897700000000001E-9</c:v>
                </c:pt>
                <c:pt idx="151">
                  <c:v>-1.8852000000000009E-9</c:v>
                </c:pt>
                <c:pt idx="152">
                  <c:v>-1.8727000000000008E-9</c:v>
                </c:pt>
                <c:pt idx="153">
                  <c:v>-1.8602000000000011E-9</c:v>
                </c:pt>
                <c:pt idx="154">
                  <c:v>-1.8477000000000006E-9</c:v>
                </c:pt>
                <c:pt idx="155">
                  <c:v>-1.8352000000000009E-9</c:v>
                </c:pt>
                <c:pt idx="156">
                  <c:v>-1.8227000000000007E-9</c:v>
                </c:pt>
                <c:pt idx="157">
                  <c:v>-1.8102000000000008E-9</c:v>
                </c:pt>
                <c:pt idx="158">
                  <c:v>-1.7977000000000005E-9</c:v>
                </c:pt>
                <c:pt idx="159">
                  <c:v>-1.7852000000000008E-9</c:v>
                </c:pt>
                <c:pt idx="160">
                  <c:v>-1.7727000000000009E-9</c:v>
                </c:pt>
                <c:pt idx="161">
                  <c:v>-1.7602000000000008E-9</c:v>
                </c:pt>
                <c:pt idx="162">
                  <c:v>-1.7477000000000007E-9</c:v>
                </c:pt>
                <c:pt idx="163">
                  <c:v>-1.7352000000000008E-9</c:v>
                </c:pt>
                <c:pt idx="164">
                  <c:v>-1.7227000000000007E-9</c:v>
                </c:pt>
                <c:pt idx="165">
                  <c:v>-1.7102000000000006E-9</c:v>
                </c:pt>
                <c:pt idx="166">
                  <c:v>-1.6977000000000009E-9</c:v>
                </c:pt>
                <c:pt idx="167">
                  <c:v>-1.6852000000000005E-9</c:v>
                </c:pt>
                <c:pt idx="168">
                  <c:v>-1.6727000000000009E-9</c:v>
                </c:pt>
                <c:pt idx="169">
                  <c:v>-1.6602000000000007E-9</c:v>
                </c:pt>
                <c:pt idx="170">
                  <c:v>-1.6477000000000008E-9</c:v>
                </c:pt>
                <c:pt idx="171">
                  <c:v>-1.6352000000000007E-9</c:v>
                </c:pt>
                <c:pt idx="172">
                  <c:v>-1.6227000000000008E-9</c:v>
                </c:pt>
                <c:pt idx="173">
                  <c:v>-1.6102000000000009E-9</c:v>
                </c:pt>
                <c:pt idx="174">
                  <c:v>-1.5977000000000006E-9</c:v>
                </c:pt>
                <c:pt idx="175">
                  <c:v>-1.5852000000000007E-9</c:v>
                </c:pt>
                <c:pt idx="176">
                  <c:v>-1.5727000000000008E-9</c:v>
                </c:pt>
                <c:pt idx="177">
                  <c:v>-1.5602000000000009E-9</c:v>
                </c:pt>
                <c:pt idx="178">
                  <c:v>-1.5477000000000004E-9</c:v>
                </c:pt>
                <c:pt idx="179">
                  <c:v>-1.5352000000000007E-9</c:v>
                </c:pt>
                <c:pt idx="180">
                  <c:v>-1.5227000000000005E-9</c:v>
                </c:pt>
                <c:pt idx="181">
                  <c:v>-1.5102000000000008E-9</c:v>
                </c:pt>
                <c:pt idx="182">
                  <c:v>-1.4977000000000003E-9</c:v>
                </c:pt>
                <c:pt idx="183">
                  <c:v>-1.4852000000000006E-9</c:v>
                </c:pt>
                <c:pt idx="184">
                  <c:v>-1.4727000000000007E-9</c:v>
                </c:pt>
                <c:pt idx="185">
                  <c:v>-1.4602000000000006E-9</c:v>
                </c:pt>
                <c:pt idx="186">
                  <c:v>-1.4477000000000005E-9</c:v>
                </c:pt>
                <c:pt idx="187">
                  <c:v>-1.4352000000000006E-9</c:v>
                </c:pt>
                <c:pt idx="188">
                  <c:v>-1.4227000000000005E-9</c:v>
                </c:pt>
                <c:pt idx="189">
                  <c:v>-1.4102000000000004E-9</c:v>
                </c:pt>
                <c:pt idx="190">
                  <c:v>-1.3977000000000007E-9</c:v>
                </c:pt>
                <c:pt idx="191">
                  <c:v>-1.3852000000000006E-9</c:v>
                </c:pt>
                <c:pt idx="192">
                  <c:v>-1.3727000000000006E-9</c:v>
                </c:pt>
                <c:pt idx="193">
                  <c:v>-1.3602000000000005E-9</c:v>
                </c:pt>
                <c:pt idx="194">
                  <c:v>-1.3477000000000006E-9</c:v>
                </c:pt>
                <c:pt idx="195">
                  <c:v>-1.3352000000000003E-9</c:v>
                </c:pt>
                <c:pt idx="196">
                  <c:v>-1.3227000000000006E-9</c:v>
                </c:pt>
                <c:pt idx="197">
                  <c:v>-1.3102000000000007E-9</c:v>
                </c:pt>
                <c:pt idx="198">
                  <c:v>-1.2977000000000006E-9</c:v>
                </c:pt>
                <c:pt idx="199">
                  <c:v>-1.2852000000000005E-9</c:v>
                </c:pt>
                <c:pt idx="200">
                  <c:v>-1.2727000000000006E-9</c:v>
                </c:pt>
                <c:pt idx="201">
                  <c:v>-1.2602000000000007E-9</c:v>
                </c:pt>
                <c:pt idx="202">
                  <c:v>-1.2477000000000001E-9</c:v>
                </c:pt>
                <c:pt idx="203">
                  <c:v>-1.2352000000000004E-9</c:v>
                </c:pt>
                <c:pt idx="204">
                  <c:v>-1.2227000000000003E-9</c:v>
                </c:pt>
                <c:pt idx="205">
                  <c:v>-1.2102000000000006E-9</c:v>
                </c:pt>
                <c:pt idx="206">
                  <c:v>-1.1977000000000003E-9</c:v>
                </c:pt>
                <c:pt idx="207">
                  <c:v>-1.1852000000000006E-9</c:v>
                </c:pt>
                <c:pt idx="208">
                  <c:v>-1.1727000000000007E-9</c:v>
                </c:pt>
                <c:pt idx="209">
                  <c:v>-1.1602000000000006E-9</c:v>
                </c:pt>
                <c:pt idx="210">
                  <c:v>-1.1477000000000005E-9</c:v>
                </c:pt>
                <c:pt idx="211">
                  <c:v>-1.1352000000000006E-9</c:v>
                </c:pt>
                <c:pt idx="212">
                  <c:v>-1.1227000000000007E-9</c:v>
                </c:pt>
                <c:pt idx="213">
                  <c:v>-1.1102000000000006E-9</c:v>
                </c:pt>
                <c:pt idx="214">
                  <c:v>-1.0977000000000005E-9</c:v>
                </c:pt>
                <c:pt idx="215">
                  <c:v>-1.0852000000000003E-9</c:v>
                </c:pt>
                <c:pt idx="216">
                  <c:v>-1.0727000000000004E-9</c:v>
                </c:pt>
                <c:pt idx="217">
                  <c:v>-1.0602000000000003E-9</c:v>
                </c:pt>
                <c:pt idx="218">
                  <c:v>-1.0477000000000004E-9</c:v>
                </c:pt>
                <c:pt idx="219">
                  <c:v>-1.0352000000000001E-9</c:v>
                </c:pt>
                <c:pt idx="220">
                  <c:v>-1.0227000000000004E-9</c:v>
                </c:pt>
                <c:pt idx="221">
                  <c:v>-1.0102000000000005E-9</c:v>
                </c:pt>
                <c:pt idx="222">
                  <c:v>-9.977000000000008E-10</c:v>
                </c:pt>
                <c:pt idx="223">
                  <c:v>-9.8520000000000069E-10</c:v>
                </c:pt>
                <c:pt idx="224">
                  <c:v>-9.7270000000000058E-10</c:v>
                </c:pt>
                <c:pt idx="225">
                  <c:v>-9.6020000000000047E-10</c:v>
                </c:pt>
                <c:pt idx="226">
                  <c:v>-9.4770000000000077E-10</c:v>
                </c:pt>
                <c:pt idx="227">
                  <c:v>-9.3520000000000066E-10</c:v>
                </c:pt>
                <c:pt idx="228">
                  <c:v>-9.2270000000000034E-10</c:v>
                </c:pt>
                <c:pt idx="229">
                  <c:v>-9.1020000000000054E-10</c:v>
                </c:pt>
                <c:pt idx="230">
                  <c:v>-8.9770000000000053E-10</c:v>
                </c:pt>
                <c:pt idx="231">
                  <c:v>-8.8520000000000073E-10</c:v>
                </c:pt>
                <c:pt idx="232">
                  <c:v>-8.7270000000000031E-10</c:v>
                </c:pt>
                <c:pt idx="233">
                  <c:v>-8.6020000000000071E-10</c:v>
                </c:pt>
                <c:pt idx="234">
                  <c:v>-8.477000000000007E-10</c:v>
                </c:pt>
                <c:pt idx="235">
                  <c:v>-8.3520000000000069E-10</c:v>
                </c:pt>
                <c:pt idx="236">
                  <c:v>-8.2270000000000048E-10</c:v>
                </c:pt>
                <c:pt idx="237">
                  <c:v>-8.1020000000000047E-10</c:v>
                </c:pt>
                <c:pt idx="238">
                  <c:v>-7.9770000000000056E-10</c:v>
                </c:pt>
                <c:pt idx="239">
                  <c:v>-7.8520000000000035E-10</c:v>
                </c:pt>
                <c:pt idx="240">
                  <c:v>-7.7270000000000034E-10</c:v>
                </c:pt>
                <c:pt idx="241">
                  <c:v>-7.6020000000000033E-10</c:v>
                </c:pt>
                <c:pt idx="242">
                  <c:v>-7.4770000000000043E-10</c:v>
                </c:pt>
                <c:pt idx="243">
                  <c:v>-7.3520000000000031E-10</c:v>
                </c:pt>
                <c:pt idx="244">
                  <c:v>-7.2270000000000031E-10</c:v>
                </c:pt>
                <c:pt idx="245">
                  <c:v>-7.102000000000003E-10</c:v>
                </c:pt>
                <c:pt idx="246">
                  <c:v>-6.9770000000000039E-10</c:v>
                </c:pt>
                <c:pt idx="247">
                  <c:v>-6.8520000000000028E-10</c:v>
                </c:pt>
                <c:pt idx="248">
                  <c:v>-6.7270000000000027E-10</c:v>
                </c:pt>
                <c:pt idx="249">
                  <c:v>-6.6020000000000026E-10</c:v>
                </c:pt>
                <c:pt idx="250">
                  <c:v>-6.4770000000000046E-10</c:v>
                </c:pt>
                <c:pt idx="251">
                  <c:v>-6.3520000000000025E-10</c:v>
                </c:pt>
                <c:pt idx="252">
                  <c:v>-6.2270000000000024E-10</c:v>
                </c:pt>
                <c:pt idx="253">
                  <c:v>-6.1020000000000023E-10</c:v>
                </c:pt>
                <c:pt idx="254">
                  <c:v>-5.9770000000000032E-10</c:v>
                </c:pt>
                <c:pt idx="255">
                  <c:v>-5.8520000000000032E-10</c:v>
                </c:pt>
                <c:pt idx="256">
                  <c:v>-5.7270000000000031E-10</c:v>
                </c:pt>
                <c:pt idx="257">
                  <c:v>-5.602000000000003E-10</c:v>
                </c:pt>
                <c:pt idx="258">
                  <c:v>-5.4770000000000029E-10</c:v>
                </c:pt>
                <c:pt idx="259">
                  <c:v>-5.3520000000000028E-10</c:v>
                </c:pt>
                <c:pt idx="260">
                  <c:v>-5.2270000000000027E-10</c:v>
                </c:pt>
                <c:pt idx="261">
                  <c:v>-5.1020000000000026E-10</c:v>
                </c:pt>
                <c:pt idx="262">
                  <c:v>-4.9770000000000036E-10</c:v>
                </c:pt>
                <c:pt idx="263">
                  <c:v>-4.8520000000000025E-10</c:v>
                </c:pt>
                <c:pt idx="264">
                  <c:v>-4.7270000000000024E-10</c:v>
                </c:pt>
                <c:pt idx="265">
                  <c:v>-4.6020000000000018E-10</c:v>
                </c:pt>
                <c:pt idx="266">
                  <c:v>-4.4770000000000027E-10</c:v>
                </c:pt>
                <c:pt idx="267">
                  <c:v>-4.3520000000000016E-10</c:v>
                </c:pt>
                <c:pt idx="268">
                  <c:v>-4.2270000000000015E-10</c:v>
                </c:pt>
                <c:pt idx="269">
                  <c:v>-4.1020000000000014E-10</c:v>
                </c:pt>
                <c:pt idx="270">
                  <c:v>-3.9770000000000019E-10</c:v>
                </c:pt>
                <c:pt idx="271">
                  <c:v>-3.8520000000000018E-10</c:v>
                </c:pt>
                <c:pt idx="272">
                  <c:v>-3.7270000000000022E-10</c:v>
                </c:pt>
                <c:pt idx="273">
                  <c:v>-3.6020000000000016E-10</c:v>
                </c:pt>
                <c:pt idx="274">
                  <c:v>-3.4770000000000021E-10</c:v>
                </c:pt>
                <c:pt idx="275">
                  <c:v>-3.3520000000000015E-10</c:v>
                </c:pt>
                <c:pt idx="276">
                  <c:v>-3.2270000000000019E-10</c:v>
                </c:pt>
                <c:pt idx="277">
                  <c:v>-3.1020000000000018E-10</c:v>
                </c:pt>
                <c:pt idx="278">
                  <c:v>-2.9770000000000017E-10</c:v>
                </c:pt>
                <c:pt idx="279">
                  <c:v>-2.8520000000000011E-10</c:v>
                </c:pt>
                <c:pt idx="280">
                  <c:v>-2.7270000000000021E-10</c:v>
                </c:pt>
                <c:pt idx="281">
                  <c:v>-2.6020000000000015E-10</c:v>
                </c:pt>
                <c:pt idx="282">
                  <c:v>-2.4770000000000009E-10</c:v>
                </c:pt>
                <c:pt idx="283">
                  <c:v>-2.3520000000000013E-10</c:v>
                </c:pt>
                <c:pt idx="284">
                  <c:v>-2.2270000000000012E-10</c:v>
                </c:pt>
                <c:pt idx="285">
                  <c:v>-2.1020000000000011E-10</c:v>
                </c:pt>
                <c:pt idx="286">
                  <c:v>-1.9770000000000013E-10</c:v>
                </c:pt>
                <c:pt idx="287">
                  <c:v>-1.8520000000000007E-10</c:v>
                </c:pt>
                <c:pt idx="288">
                  <c:v>-1.7270000000000009E-10</c:v>
                </c:pt>
                <c:pt idx="289">
                  <c:v>-1.602000000000001E-10</c:v>
                </c:pt>
                <c:pt idx="290">
                  <c:v>-1.4770000000000004E-10</c:v>
                </c:pt>
                <c:pt idx="291">
                  <c:v>-1.3520000000000009E-10</c:v>
                </c:pt>
                <c:pt idx="292">
                  <c:v>-1.2270000000000005E-10</c:v>
                </c:pt>
                <c:pt idx="293">
                  <c:v>-1.1020000000000007E-10</c:v>
                </c:pt>
                <c:pt idx="294">
                  <c:v>-9.7700000000000074E-11</c:v>
                </c:pt>
                <c:pt idx="295">
                  <c:v>-8.5200000000000052E-11</c:v>
                </c:pt>
                <c:pt idx="296">
                  <c:v>-7.2700000000000057E-11</c:v>
                </c:pt>
                <c:pt idx="297">
                  <c:v>-6.0200000000000035E-11</c:v>
                </c:pt>
                <c:pt idx="298">
                  <c:v>-4.7700000000000033E-11</c:v>
                </c:pt>
                <c:pt idx="299">
                  <c:v>-3.5200000000000018E-11</c:v>
                </c:pt>
                <c:pt idx="300">
                  <c:v>-2.2700000000000013E-11</c:v>
                </c:pt>
                <c:pt idx="301">
                  <c:v>-1.0200000000000003E-11</c:v>
                </c:pt>
                <c:pt idx="302">
                  <c:v>2.3000000000000015E-12</c:v>
                </c:pt>
                <c:pt idx="303">
                  <c:v>1.480000000000001E-11</c:v>
                </c:pt>
                <c:pt idx="304">
                  <c:v>2.7300000000000015E-11</c:v>
                </c:pt>
                <c:pt idx="305">
                  <c:v>3.9800000000000027E-11</c:v>
                </c:pt>
                <c:pt idx="306">
                  <c:v>5.2300000000000035E-11</c:v>
                </c:pt>
                <c:pt idx="307">
                  <c:v>6.480000000000005E-11</c:v>
                </c:pt>
                <c:pt idx="308">
                  <c:v>7.7300000000000033E-11</c:v>
                </c:pt>
                <c:pt idx="309">
                  <c:v>8.9800000000000054E-11</c:v>
                </c:pt>
                <c:pt idx="310">
                  <c:v>1.0230000000000005E-10</c:v>
                </c:pt>
                <c:pt idx="311">
                  <c:v>1.1480000000000003E-10</c:v>
                </c:pt>
                <c:pt idx="312">
                  <c:v>1.2730000000000004E-10</c:v>
                </c:pt>
                <c:pt idx="313">
                  <c:v>1.398000000000001E-10</c:v>
                </c:pt>
                <c:pt idx="314">
                  <c:v>1.5230000000000008E-10</c:v>
                </c:pt>
                <c:pt idx="315">
                  <c:v>1.6480000000000007E-10</c:v>
                </c:pt>
                <c:pt idx="316">
                  <c:v>1.773000000000001E-10</c:v>
                </c:pt>
                <c:pt idx="317">
                  <c:v>1.8980000000000011E-10</c:v>
                </c:pt>
                <c:pt idx="318">
                  <c:v>2.0230000000000009E-10</c:v>
                </c:pt>
                <c:pt idx="319">
                  <c:v>2.1480000000000013E-10</c:v>
                </c:pt>
                <c:pt idx="320">
                  <c:v>2.2730000000000014E-10</c:v>
                </c:pt>
                <c:pt idx="321">
                  <c:v>2.3980000000000009E-10</c:v>
                </c:pt>
                <c:pt idx="322">
                  <c:v>2.5230000000000015E-10</c:v>
                </c:pt>
                <c:pt idx="323">
                  <c:v>2.6480000000000016E-10</c:v>
                </c:pt>
                <c:pt idx="324">
                  <c:v>2.7730000000000017E-10</c:v>
                </c:pt>
                <c:pt idx="325">
                  <c:v>2.8980000000000013E-10</c:v>
                </c:pt>
                <c:pt idx="326">
                  <c:v>3.0230000000000013E-10</c:v>
                </c:pt>
                <c:pt idx="327">
                  <c:v>3.148000000000002E-10</c:v>
                </c:pt>
                <c:pt idx="328">
                  <c:v>3.273000000000002E-10</c:v>
                </c:pt>
                <c:pt idx="329">
                  <c:v>3.3980000000000016E-10</c:v>
                </c:pt>
                <c:pt idx="330">
                  <c:v>3.5230000000000022E-10</c:v>
                </c:pt>
                <c:pt idx="331">
                  <c:v>3.6480000000000023E-10</c:v>
                </c:pt>
                <c:pt idx="332">
                  <c:v>3.7730000000000019E-10</c:v>
                </c:pt>
                <c:pt idx="333">
                  <c:v>3.8980000000000019E-10</c:v>
                </c:pt>
                <c:pt idx="334">
                  <c:v>4.023000000000002E-10</c:v>
                </c:pt>
                <c:pt idx="335">
                  <c:v>4.1480000000000021E-10</c:v>
                </c:pt>
                <c:pt idx="336">
                  <c:v>4.2730000000000027E-10</c:v>
                </c:pt>
                <c:pt idx="337">
                  <c:v>4.3980000000000023E-10</c:v>
                </c:pt>
                <c:pt idx="338">
                  <c:v>4.5230000000000013E-10</c:v>
                </c:pt>
                <c:pt idx="339">
                  <c:v>4.6480000000000014E-10</c:v>
                </c:pt>
                <c:pt idx="340">
                  <c:v>4.7730000000000031E-10</c:v>
                </c:pt>
                <c:pt idx="341">
                  <c:v>4.8980000000000021E-10</c:v>
                </c:pt>
                <c:pt idx="342">
                  <c:v>5.0230000000000022E-10</c:v>
                </c:pt>
                <c:pt idx="343">
                  <c:v>5.1480000000000023E-10</c:v>
                </c:pt>
                <c:pt idx="344">
                  <c:v>5.2730000000000034E-10</c:v>
                </c:pt>
                <c:pt idx="345">
                  <c:v>5.3980000000000025E-10</c:v>
                </c:pt>
                <c:pt idx="346">
                  <c:v>5.5230000000000036E-10</c:v>
                </c:pt>
                <c:pt idx="347">
                  <c:v>5.6480000000000016E-10</c:v>
                </c:pt>
                <c:pt idx="348">
                  <c:v>5.7730000000000027E-10</c:v>
                </c:pt>
                <c:pt idx="349">
                  <c:v>5.8980000000000018E-10</c:v>
                </c:pt>
                <c:pt idx="350">
                  <c:v>6.0230000000000018E-10</c:v>
                </c:pt>
                <c:pt idx="351">
                  <c:v>6.1480000000000019E-10</c:v>
                </c:pt>
                <c:pt idx="352">
                  <c:v>6.273000000000003E-10</c:v>
                </c:pt>
                <c:pt idx="353">
                  <c:v>6.3980000000000031E-10</c:v>
                </c:pt>
                <c:pt idx="354">
                  <c:v>6.5230000000000032E-10</c:v>
                </c:pt>
                <c:pt idx="355">
                  <c:v>6.6480000000000033E-10</c:v>
                </c:pt>
                <c:pt idx="356">
                  <c:v>6.7730000000000044E-10</c:v>
                </c:pt>
                <c:pt idx="357">
                  <c:v>6.8980000000000035E-10</c:v>
                </c:pt>
                <c:pt idx="358">
                  <c:v>7.0230000000000046E-10</c:v>
                </c:pt>
                <c:pt idx="359">
                  <c:v>7.1480000000000026E-10</c:v>
                </c:pt>
                <c:pt idx="360">
                  <c:v>7.2730000000000037E-10</c:v>
                </c:pt>
                <c:pt idx="361">
                  <c:v>7.3980000000000028E-10</c:v>
                </c:pt>
                <c:pt idx="362">
                  <c:v>7.5230000000000029E-10</c:v>
                </c:pt>
                <c:pt idx="363">
                  <c:v>7.648000000000003E-10</c:v>
                </c:pt>
                <c:pt idx="364">
                  <c:v>7.7730000000000041E-10</c:v>
                </c:pt>
                <c:pt idx="365">
                  <c:v>7.8980000000000042E-10</c:v>
                </c:pt>
                <c:pt idx="366">
                  <c:v>8.0230000000000042E-10</c:v>
                </c:pt>
                <c:pt idx="367">
                  <c:v>8.1480000000000023E-10</c:v>
                </c:pt>
                <c:pt idx="368">
                  <c:v>8.2730000000000044E-10</c:v>
                </c:pt>
                <c:pt idx="369">
                  <c:v>8.3980000000000045E-10</c:v>
                </c:pt>
                <c:pt idx="370">
                  <c:v>8.5230000000000046E-10</c:v>
                </c:pt>
                <c:pt idx="371">
                  <c:v>8.6480000000000047E-10</c:v>
                </c:pt>
                <c:pt idx="372">
                  <c:v>8.7730000000000068E-10</c:v>
                </c:pt>
                <c:pt idx="373">
                  <c:v>8.8980000000000069E-10</c:v>
                </c:pt>
                <c:pt idx="374">
                  <c:v>9.023000000000006E-10</c:v>
                </c:pt>
                <c:pt idx="375">
                  <c:v>9.148000000000005E-10</c:v>
                </c:pt>
                <c:pt idx="376">
                  <c:v>9.2730000000000082E-10</c:v>
                </c:pt>
                <c:pt idx="377">
                  <c:v>9.3980000000000041E-10</c:v>
                </c:pt>
                <c:pt idx="378">
                  <c:v>9.5230000000000073E-10</c:v>
                </c:pt>
                <c:pt idx="379">
                  <c:v>9.6480000000000023E-10</c:v>
                </c:pt>
                <c:pt idx="380">
                  <c:v>9.7730000000000075E-10</c:v>
                </c:pt>
                <c:pt idx="381">
                  <c:v>9.8980000000000045E-10</c:v>
                </c:pt>
                <c:pt idx="382">
                  <c:v>1.0023000000000001E-9</c:v>
                </c:pt>
                <c:pt idx="383">
                  <c:v>1.0148000000000005E-9</c:v>
                </c:pt>
                <c:pt idx="384">
                  <c:v>1.0273000000000004E-9</c:v>
                </c:pt>
                <c:pt idx="385">
                  <c:v>1.0398000000000003E-9</c:v>
                </c:pt>
                <c:pt idx="386">
                  <c:v>1.0523000000000006E-9</c:v>
                </c:pt>
                <c:pt idx="387">
                  <c:v>1.0648000000000005E-9</c:v>
                </c:pt>
                <c:pt idx="388">
                  <c:v>1.0773000000000004E-9</c:v>
                </c:pt>
                <c:pt idx="389">
                  <c:v>1.0898000000000001E-9</c:v>
                </c:pt>
                <c:pt idx="390">
                  <c:v>1.1023000000000006E-9</c:v>
                </c:pt>
                <c:pt idx="391">
                  <c:v>1.1148000000000003E-9</c:v>
                </c:pt>
                <c:pt idx="392">
                  <c:v>1.1273000000000004E-9</c:v>
                </c:pt>
                <c:pt idx="393">
                  <c:v>1.1398000000000003E-9</c:v>
                </c:pt>
                <c:pt idx="394">
                  <c:v>1.1523000000000007E-9</c:v>
                </c:pt>
                <c:pt idx="395">
                  <c:v>1.1648000000000004E-9</c:v>
                </c:pt>
                <c:pt idx="396">
                  <c:v>1.1773000000000007E-9</c:v>
                </c:pt>
                <c:pt idx="397">
                  <c:v>1.1898000000000006E-9</c:v>
                </c:pt>
                <c:pt idx="398">
                  <c:v>1.2023000000000005E-9</c:v>
                </c:pt>
                <c:pt idx="399">
                  <c:v>1.2148000000000004E-9</c:v>
                </c:pt>
                <c:pt idx="400">
                  <c:v>1.2273000000000005E-9</c:v>
                </c:pt>
              </c:numCache>
            </c:numRef>
          </c:xVal>
          <c:yVal>
            <c:numRef>
              <c:f>'C:\Users\LU\Fast Timing\07082012\4mm^2\ZVA&amp;AM\1750V\[T3056.csv]T3056'!$I$100:$I$500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0.15355000000000002</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Timing\07082012\4mm^2\ZVA&amp;AM\1750V\[T3056.csv]T3056'!$A$100:$A$500</c:f>
              <c:numCache>
                <c:formatCode>General</c:formatCode>
                <c:ptCount val="401"/>
                <c:pt idx="0">
                  <c:v>-3.7727000000000013E-9</c:v>
                </c:pt>
                <c:pt idx="1">
                  <c:v>-3.7602000000000028E-9</c:v>
                </c:pt>
                <c:pt idx="2">
                  <c:v>-3.7477000000000027E-9</c:v>
                </c:pt>
                <c:pt idx="3">
                  <c:v>-3.7352000000000017E-9</c:v>
                </c:pt>
                <c:pt idx="4">
                  <c:v>-3.722700000000002E-9</c:v>
                </c:pt>
                <c:pt idx="5">
                  <c:v>-3.7102000000000019E-9</c:v>
                </c:pt>
                <c:pt idx="6">
                  <c:v>-3.6977000000000022E-9</c:v>
                </c:pt>
                <c:pt idx="7">
                  <c:v>-3.6852000000000017E-9</c:v>
                </c:pt>
                <c:pt idx="8">
                  <c:v>-3.6727000000000012E-9</c:v>
                </c:pt>
                <c:pt idx="9">
                  <c:v>-3.6602000000000019E-9</c:v>
                </c:pt>
                <c:pt idx="10">
                  <c:v>-3.6477000000000022E-9</c:v>
                </c:pt>
                <c:pt idx="11">
                  <c:v>-3.6352000000000017E-9</c:v>
                </c:pt>
                <c:pt idx="12">
                  <c:v>-3.6227000000000016E-9</c:v>
                </c:pt>
                <c:pt idx="13">
                  <c:v>-3.6102000000000015E-9</c:v>
                </c:pt>
                <c:pt idx="14">
                  <c:v>-3.5977000000000018E-9</c:v>
                </c:pt>
                <c:pt idx="15">
                  <c:v>-3.5852000000000016E-9</c:v>
                </c:pt>
                <c:pt idx="16">
                  <c:v>-3.5727000000000011E-9</c:v>
                </c:pt>
                <c:pt idx="17">
                  <c:v>-3.5602000000000018E-9</c:v>
                </c:pt>
                <c:pt idx="18">
                  <c:v>-3.5477000000000021E-9</c:v>
                </c:pt>
                <c:pt idx="19">
                  <c:v>-3.5352000000000016E-9</c:v>
                </c:pt>
                <c:pt idx="20">
                  <c:v>-3.5227000000000011E-9</c:v>
                </c:pt>
                <c:pt idx="21">
                  <c:v>-3.5102000000000014E-9</c:v>
                </c:pt>
                <c:pt idx="22">
                  <c:v>-3.4977000000000017E-9</c:v>
                </c:pt>
                <c:pt idx="23">
                  <c:v>-3.4852000000000016E-9</c:v>
                </c:pt>
                <c:pt idx="24">
                  <c:v>-3.472700000000001E-9</c:v>
                </c:pt>
                <c:pt idx="25">
                  <c:v>-3.4602000000000018E-9</c:v>
                </c:pt>
                <c:pt idx="26">
                  <c:v>-3.4477000000000021E-9</c:v>
                </c:pt>
                <c:pt idx="27">
                  <c:v>-3.4352000000000011E-9</c:v>
                </c:pt>
                <c:pt idx="28">
                  <c:v>-3.4227000000000014E-9</c:v>
                </c:pt>
                <c:pt idx="29">
                  <c:v>-3.4102000000000013E-9</c:v>
                </c:pt>
                <c:pt idx="30">
                  <c:v>-3.3977000000000016E-9</c:v>
                </c:pt>
                <c:pt idx="31">
                  <c:v>-3.3852000000000015E-9</c:v>
                </c:pt>
                <c:pt idx="32">
                  <c:v>-3.3727000000000014E-9</c:v>
                </c:pt>
                <c:pt idx="33">
                  <c:v>-3.3602000000000017E-9</c:v>
                </c:pt>
                <c:pt idx="34">
                  <c:v>-3.3477000000000012E-9</c:v>
                </c:pt>
                <c:pt idx="35">
                  <c:v>-3.3352000000000011E-9</c:v>
                </c:pt>
                <c:pt idx="36">
                  <c:v>-3.3227000000000014E-9</c:v>
                </c:pt>
                <c:pt idx="37">
                  <c:v>-3.3102000000000012E-9</c:v>
                </c:pt>
                <c:pt idx="38">
                  <c:v>-3.2977000000000015E-9</c:v>
                </c:pt>
                <c:pt idx="39">
                  <c:v>-3.2852000000000018E-9</c:v>
                </c:pt>
                <c:pt idx="40">
                  <c:v>-3.2727000000000017E-9</c:v>
                </c:pt>
                <c:pt idx="41">
                  <c:v>-3.260200000000002E-9</c:v>
                </c:pt>
                <c:pt idx="42">
                  <c:v>-3.2477000000000015E-9</c:v>
                </c:pt>
                <c:pt idx="43">
                  <c:v>-3.2352000000000014E-9</c:v>
                </c:pt>
                <c:pt idx="44">
                  <c:v>-3.2227000000000017E-9</c:v>
                </c:pt>
                <c:pt idx="45">
                  <c:v>-3.2102000000000016E-9</c:v>
                </c:pt>
                <c:pt idx="46">
                  <c:v>-3.1977000000000015E-9</c:v>
                </c:pt>
                <c:pt idx="47">
                  <c:v>-3.1852000000000018E-9</c:v>
                </c:pt>
                <c:pt idx="48">
                  <c:v>-3.1727000000000013E-9</c:v>
                </c:pt>
                <c:pt idx="49">
                  <c:v>-3.1602000000000016E-9</c:v>
                </c:pt>
                <c:pt idx="50">
                  <c:v>-3.1477000000000019E-9</c:v>
                </c:pt>
                <c:pt idx="51">
                  <c:v>-3.1352000000000013E-9</c:v>
                </c:pt>
                <c:pt idx="52">
                  <c:v>-3.1227000000000016E-9</c:v>
                </c:pt>
                <c:pt idx="53">
                  <c:v>-3.1102000000000015E-9</c:v>
                </c:pt>
                <c:pt idx="54">
                  <c:v>-3.0977000000000018E-9</c:v>
                </c:pt>
                <c:pt idx="55">
                  <c:v>-3.0852000000000013E-9</c:v>
                </c:pt>
                <c:pt idx="56">
                  <c:v>-3.0727000000000008E-9</c:v>
                </c:pt>
                <c:pt idx="57">
                  <c:v>-3.0602000000000015E-9</c:v>
                </c:pt>
                <c:pt idx="58">
                  <c:v>-3.0477000000000018E-9</c:v>
                </c:pt>
                <c:pt idx="59">
                  <c:v>-3.0352000000000013E-9</c:v>
                </c:pt>
                <c:pt idx="60">
                  <c:v>-3.0227000000000012E-9</c:v>
                </c:pt>
                <c:pt idx="61">
                  <c:v>-3.0102000000000015E-9</c:v>
                </c:pt>
                <c:pt idx="62">
                  <c:v>-2.9977000000000013E-9</c:v>
                </c:pt>
                <c:pt idx="63">
                  <c:v>-2.9852000000000012E-9</c:v>
                </c:pt>
                <c:pt idx="64">
                  <c:v>-2.9727000000000007E-9</c:v>
                </c:pt>
                <c:pt idx="65">
                  <c:v>-2.9602000000000014E-9</c:v>
                </c:pt>
                <c:pt idx="66">
                  <c:v>-2.9477000000000017E-9</c:v>
                </c:pt>
                <c:pt idx="67">
                  <c:v>-2.9352000000000012E-9</c:v>
                </c:pt>
                <c:pt idx="68">
                  <c:v>-2.9227000000000007E-9</c:v>
                </c:pt>
                <c:pt idx="69">
                  <c:v>-2.910200000000001E-9</c:v>
                </c:pt>
                <c:pt idx="70">
                  <c:v>-2.8977000000000013E-9</c:v>
                </c:pt>
                <c:pt idx="71">
                  <c:v>-2.8852000000000012E-9</c:v>
                </c:pt>
                <c:pt idx="72">
                  <c:v>-2.8727000000000006E-9</c:v>
                </c:pt>
                <c:pt idx="73">
                  <c:v>-2.8602000000000014E-9</c:v>
                </c:pt>
                <c:pt idx="74">
                  <c:v>-2.8477000000000017E-9</c:v>
                </c:pt>
                <c:pt idx="75">
                  <c:v>-2.8352000000000007E-9</c:v>
                </c:pt>
                <c:pt idx="76">
                  <c:v>-2.822700000000001E-9</c:v>
                </c:pt>
                <c:pt idx="77">
                  <c:v>-2.8102000000000009E-9</c:v>
                </c:pt>
                <c:pt idx="78">
                  <c:v>-2.7977000000000016E-9</c:v>
                </c:pt>
                <c:pt idx="79">
                  <c:v>-2.7852000000000015E-9</c:v>
                </c:pt>
                <c:pt idx="80">
                  <c:v>-2.7727000000000014E-9</c:v>
                </c:pt>
                <c:pt idx="81">
                  <c:v>-2.7602000000000017E-9</c:v>
                </c:pt>
                <c:pt idx="82">
                  <c:v>-2.7477000000000016E-9</c:v>
                </c:pt>
                <c:pt idx="83">
                  <c:v>-2.7352000000000011E-9</c:v>
                </c:pt>
                <c:pt idx="84">
                  <c:v>-2.7227000000000014E-9</c:v>
                </c:pt>
                <c:pt idx="85">
                  <c:v>-2.7102000000000012E-9</c:v>
                </c:pt>
                <c:pt idx="86">
                  <c:v>-2.6977000000000011E-9</c:v>
                </c:pt>
                <c:pt idx="87">
                  <c:v>-2.6852000000000014E-9</c:v>
                </c:pt>
                <c:pt idx="88">
                  <c:v>-2.6727000000000013E-9</c:v>
                </c:pt>
                <c:pt idx="89">
                  <c:v>-2.6602000000000016E-9</c:v>
                </c:pt>
                <c:pt idx="90">
                  <c:v>-2.6477000000000011E-9</c:v>
                </c:pt>
                <c:pt idx="91">
                  <c:v>-2.635200000000001E-9</c:v>
                </c:pt>
                <c:pt idx="92">
                  <c:v>-2.6227000000000013E-9</c:v>
                </c:pt>
                <c:pt idx="93">
                  <c:v>-2.6102000000000012E-9</c:v>
                </c:pt>
                <c:pt idx="94">
                  <c:v>-2.5977000000000011E-9</c:v>
                </c:pt>
                <c:pt idx="95">
                  <c:v>-2.5852000000000014E-9</c:v>
                </c:pt>
                <c:pt idx="96">
                  <c:v>-2.5727000000000008E-9</c:v>
                </c:pt>
                <c:pt idx="97">
                  <c:v>-2.5602000000000011E-9</c:v>
                </c:pt>
                <c:pt idx="98">
                  <c:v>-2.547700000000001E-9</c:v>
                </c:pt>
                <c:pt idx="99">
                  <c:v>-2.5352000000000009E-9</c:v>
                </c:pt>
                <c:pt idx="100">
                  <c:v>-2.5227000000000012E-9</c:v>
                </c:pt>
                <c:pt idx="101">
                  <c:v>-2.5102000000000011E-9</c:v>
                </c:pt>
                <c:pt idx="102">
                  <c:v>-2.4977000000000014E-9</c:v>
                </c:pt>
                <c:pt idx="103">
                  <c:v>-2.4852000000000009E-9</c:v>
                </c:pt>
                <c:pt idx="104">
                  <c:v>-2.4727000000000008E-9</c:v>
                </c:pt>
                <c:pt idx="105">
                  <c:v>-2.4602000000000011E-9</c:v>
                </c:pt>
                <c:pt idx="106">
                  <c:v>-2.4477000000000014E-9</c:v>
                </c:pt>
                <c:pt idx="107">
                  <c:v>-2.4352000000000009E-9</c:v>
                </c:pt>
                <c:pt idx="108">
                  <c:v>-2.4227000000000007E-9</c:v>
                </c:pt>
                <c:pt idx="109">
                  <c:v>-2.410200000000001E-9</c:v>
                </c:pt>
                <c:pt idx="110">
                  <c:v>-2.3977000000000013E-9</c:v>
                </c:pt>
                <c:pt idx="111">
                  <c:v>-2.3852000000000008E-9</c:v>
                </c:pt>
                <c:pt idx="112">
                  <c:v>-2.3727000000000003E-9</c:v>
                </c:pt>
                <c:pt idx="113">
                  <c:v>-2.360200000000001E-9</c:v>
                </c:pt>
                <c:pt idx="114">
                  <c:v>-2.3477000000000013E-9</c:v>
                </c:pt>
                <c:pt idx="115">
                  <c:v>-2.3352000000000008E-9</c:v>
                </c:pt>
                <c:pt idx="116">
                  <c:v>-2.3227000000000007E-9</c:v>
                </c:pt>
                <c:pt idx="117">
                  <c:v>-2.3102000000000006E-9</c:v>
                </c:pt>
                <c:pt idx="118">
                  <c:v>-2.2977000000000013E-9</c:v>
                </c:pt>
                <c:pt idx="119">
                  <c:v>-2.2852000000000012E-9</c:v>
                </c:pt>
                <c:pt idx="120">
                  <c:v>-2.2727000000000006E-9</c:v>
                </c:pt>
                <c:pt idx="121">
                  <c:v>-2.2602000000000014E-9</c:v>
                </c:pt>
                <c:pt idx="122">
                  <c:v>-2.2477000000000017E-9</c:v>
                </c:pt>
                <c:pt idx="123">
                  <c:v>-2.2352000000000011E-9</c:v>
                </c:pt>
                <c:pt idx="124">
                  <c:v>-2.2227000000000014E-9</c:v>
                </c:pt>
                <c:pt idx="125">
                  <c:v>-2.2102000000000009E-9</c:v>
                </c:pt>
                <c:pt idx="126">
                  <c:v>-2.1977000000000012E-9</c:v>
                </c:pt>
                <c:pt idx="127">
                  <c:v>-2.1852000000000011E-9</c:v>
                </c:pt>
                <c:pt idx="128">
                  <c:v>-2.172700000000001E-9</c:v>
                </c:pt>
                <c:pt idx="129">
                  <c:v>-2.1602000000000013E-9</c:v>
                </c:pt>
                <c:pt idx="130">
                  <c:v>-2.1477000000000012E-9</c:v>
                </c:pt>
                <c:pt idx="131">
                  <c:v>-2.1352000000000007E-9</c:v>
                </c:pt>
                <c:pt idx="132">
                  <c:v>-2.122700000000001E-9</c:v>
                </c:pt>
                <c:pt idx="133">
                  <c:v>-2.1102000000000008E-9</c:v>
                </c:pt>
                <c:pt idx="134">
                  <c:v>-2.0977000000000007E-9</c:v>
                </c:pt>
                <c:pt idx="135">
                  <c:v>-2.085200000000001E-9</c:v>
                </c:pt>
                <c:pt idx="136">
                  <c:v>-2.0727000000000009E-9</c:v>
                </c:pt>
                <c:pt idx="137">
                  <c:v>-2.0602000000000012E-9</c:v>
                </c:pt>
                <c:pt idx="138">
                  <c:v>-2.0477000000000007E-9</c:v>
                </c:pt>
                <c:pt idx="139">
                  <c:v>-2.0352000000000006E-9</c:v>
                </c:pt>
                <c:pt idx="140">
                  <c:v>-2.0227000000000009E-9</c:v>
                </c:pt>
                <c:pt idx="141">
                  <c:v>-2.0102000000000008E-9</c:v>
                </c:pt>
                <c:pt idx="142">
                  <c:v>-1.9977000000000007E-9</c:v>
                </c:pt>
                <c:pt idx="143">
                  <c:v>-1.985200000000001E-9</c:v>
                </c:pt>
                <c:pt idx="144">
                  <c:v>-1.9727000000000013E-9</c:v>
                </c:pt>
                <c:pt idx="145">
                  <c:v>-1.9602000000000007E-9</c:v>
                </c:pt>
                <c:pt idx="146">
                  <c:v>-1.9477000000000006E-9</c:v>
                </c:pt>
                <c:pt idx="147">
                  <c:v>-1.9352000000000009E-9</c:v>
                </c:pt>
                <c:pt idx="148">
                  <c:v>-1.9227000000000012E-9</c:v>
                </c:pt>
                <c:pt idx="149">
                  <c:v>-1.9102000000000007E-9</c:v>
                </c:pt>
                <c:pt idx="150">
                  <c:v>-1.897700000000001E-9</c:v>
                </c:pt>
                <c:pt idx="151">
                  <c:v>-1.8852000000000009E-9</c:v>
                </c:pt>
                <c:pt idx="152">
                  <c:v>-1.8727000000000008E-9</c:v>
                </c:pt>
                <c:pt idx="153">
                  <c:v>-1.8602000000000011E-9</c:v>
                </c:pt>
                <c:pt idx="154">
                  <c:v>-1.8477000000000006E-9</c:v>
                </c:pt>
                <c:pt idx="155">
                  <c:v>-1.8352000000000009E-9</c:v>
                </c:pt>
                <c:pt idx="156">
                  <c:v>-1.8227000000000007E-9</c:v>
                </c:pt>
                <c:pt idx="157">
                  <c:v>-1.8102000000000008E-9</c:v>
                </c:pt>
                <c:pt idx="158">
                  <c:v>-1.7977000000000005E-9</c:v>
                </c:pt>
                <c:pt idx="159">
                  <c:v>-1.7852000000000008E-9</c:v>
                </c:pt>
                <c:pt idx="160">
                  <c:v>-1.7727000000000009E-9</c:v>
                </c:pt>
                <c:pt idx="161">
                  <c:v>-1.7602000000000008E-9</c:v>
                </c:pt>
                <c:pt idx="162">
                  <c:v>-1.7477000000000007E-9</c:v>
                </c:pt>
                <c:pt idx="163">
                  <c:v>-1.7352000000000008E-9</c:v>
                </c:pt>
                <c:pt idx="164">
                  <c:v>-1.7227000000000007E-9</c:v>
                </c:pt>
                <c:pt idx="165">
                  <c:v>-1.7102000000000006E-9</c:v>
                </c:pt>
                <c:pt idx="166">
                  <c:v>-1.6977000000000009E-9</c:v>
                </c:pt>
                <c:pt idx="167">
                  <c:v>-1.6852000000000005E-9</c:v>
                </c:pt>
                <c:pt idx="168">
                  <c:v>-1.6727000000000009E-9</c:v>
                </c:pt>
                <c:pt idx="169">
                  <c:v>-1.6602000000000007E-9</c:v>
                </c:pt>
                <c:pt idx="170">
                  <c:v>-1.6477000000000008E-9</c:v>
                </c:pt>
                <c:pt idx="171">
                  <c:v>-1.6352000000000007E-9</c:v>
                </c:pt>
                <c:pt idx="172">
                  <c:v>-1.6227000000000008E-9</c:v>
                </c:pt>
                <c:pt idx="173">
                  <c:v>-1.6102000000000009E-9</c:v>
                </c:pt>
                <c:pt idx="174">
                  <c:v>-1.5977000000000006E-9</c:v>
                </c:pt>
                <c:pt idx="175">
                  <c:v>-1.5852000000000007E-9</c:v>
                </c:pt>
                <c:pt idx="176">
                  <c:v>-1.5727000000000008E-9</c:v>
                </c:pt>
                <c:pt idx="177">
                  <c:v>-1.5602000000000009E-9</c:v>
                </c:pt>
                <c:pt idx="178">
                  <c:v>-1.5477000000000004E-9</c:v>
                </c:pt>
                <c:pt idx="179">
                  <c:v>-1.5352000000000007E-9</c:v>
                </c:pt>
                <c:pt idx="180">
                  <c:v>-1.5227000000000005E-9</c:v>
                </c:pt>
                <c:pt idx="181">
                  <c:v>-1.5102000000000008E-9</c:v>
                </c:pt>
                <c:pt idx="182">
                  <c:v>-1.4977000000000003E-9</c:v>
                </c:pt>
                <c:pt idx="183">
                  <c:v>-1.4852000000000006E-9</c:v>
                </c:pt>
                <c:pt idx="184">
                  <c:v>-1.4727000000000007E-9</c:v>
                </c:pt>
                <c:pt idx="185">
                  <c:v>-1.4602000000000006E-9</c:v>
                </c:pt>
                <c:pt idx="186">
                  <c:v>-1.4477000000000005E-9</c:v>
                </c:pt>
                <c:pt idx="187">
                  <c:v>-1.4352000000000006E-9</c:v>
                </c:pt>
                <c:pt idx="188">
                  <c:v>-1.4227000000000005E-9</c:v>
                </c:pt>
                <c:pt idx="189">
                  <c:v>-1.4102000000000004E-9</c:v>
                </c:pt>
                <c:pt idx="190">
                  <c:v>-1.3977000000000007E-9</c:v>
                </c:pt>
                <c:pt idx="191">
                  <c:v>-1.3852000000000006E-9</c:v>
                </c:pt>
                <c:pt idx="192">
                  <c:v>-1.3727000000000006E-9</c:v>
                </c:pt>
                <c:pt idx="193">
                  <c:v>-1.3602000000000005E-9</c:v>
                </c:pt>
                <c:pt idx="194">
                  <c:v>-1.3477000000000006E-9</c:v>
                </c:pt>
                <c:pt idx="195">
                  <c:v>-1.3352000000000003E-9</c:v>
                </c:pt>
                <c:pt idx="196">
                  <c:v>-1.3227000000000006E-9</c:v>
                </c:pt>
                <c:pt idx="197">
                  <c:v>-1.3102000000000007E-9</c:v>
                </c:pt>
                <c:pt idx="198">
                  <c:v>-1.2977000000000006E-9</c:v>
                </c:pt>
                <c:pt idx="199">
                  <c:v>-1.2852000000000005E-9</c:v>
                </c:pt>
                <c:pt idx="200">
                  <c:v>-1.2727000000000006E-9</c:v>
                </c:pt>
                <c:pt idx="201">
                  <c:v>-1.2602000000000007E-9</c:v>
                </c:pt>
                <c:pt idx="202">
                  <c:v>-1.2477000000000001E-9</c:v>
                </c:pt>
                <c:pt idx="203">
                  <c:v>-1.2352000000000004E-9</c:v>
                </c:pt>
                <c:pt idx="204">
                  <c:v>-1.2227000000000003E-9</c:v>
                </c:pt>
                <c:pt idx="205">
                  <c:v>-1.2102000000000006E-9</c:v>
                </c:pt>
                <c:pt idx="206">
                  <c:v>-1.1977000000000003E-9</c:v>
                </c:pt>
                <c:pt idx="207">
                  <c:v>-1.1852000000000006E-9</c:v>
                </c:pt>
                <c:pt idx="208">
                  <c:v>-1.1727000000000007E-9</c:v>
                </c:pt>
                <c:pt idx="209">
                  <c:v>-1.1602000000000006E-9</c:v>
                </c:pt>
                <c:pt idx="210">
                  <c:v>-1.1477000000000005E-9</c:v>
                </c:pt>
                <c:pt idx="211">
                  <c:v>-1.1352000000000006E-9</c:v>
                </c:pt>
                <c:pt idx="212">
                  <c:v>-1.1227000000000007E-9</c:v>
                </c:pt>
                <c:pt idx="213">
                  <c:v>-1.1102000000000006E-9</c:v>
                </c:pt>
                <c:pt idx="214">
                  <c:v>-1.0977000000000005E-9</c:v>
                </c:pt>
                <c:pt idx="215">
                  <c:v>-1.0852000000000003E-9</c:v>
                </c:pt>
                <c:pt idx="216">
                  <c:v>-1.0727000000000004E-9</c:v>
                </c:pt>
                <c:pt idx="217">
                  <c:v>-1.0602000000000003E-9</c:v>
                </c:pt>
                <c:pt idx="218">
                  <c:v>-1.0477000000000004E-9</c:v>
                </c:pt>
                <c:pt idx="219">
                  <c:v>-1.0352000000000001E-9</c:v>
                </c:pt>
                <c:pt idx="220">
                  <c:v>-1.0227000000000004E-9</c:v>
                </c:pt>
                <c:pt idx="221">
                  <c:v>-1.0102000000000005E-9</c:v>
                </c:pt>
                <c:pt idx="222">
                  <c:v>-9.977000000000008E-10</c:v>
                </c:pt>
                <c:pt idx="223">
                  <c:v>-9.8520000000000069E-10</c:v>
                </c:pt>
                <c:pt idx="224">
                  <c:v>-9.7270000000000058E-10</c:v>
                </c:pt>
                <c:pt idx="225">
                  <c:v>-9.6020000000000047E-10</c:v>
                </c:pt>
                <c:pt idx="226">
                  <c:v>-9.4770000000000077E-10</c:v>
                </c:pt>
                <c:pt idx="227">
                  <c:v>-9.3520000000000066E-10</c:v>
                </c:pt>
                <c:pt idx="228">
                  <c:v>-9.2270000000000034E-10</c:v>
                </c:pt>
                <c:pt idx="229">
                  <c:v>-9.1020000000000054E-10</c:v>
                </c:pt>
                <c:pt idx="230">
                  <c:v>-8.9770000000000053E-10</c:v>
                </c:pt>
                <c:pt idx="231">
                  <c:v>-8.8520000000000073E-10</c:v>
                </c:pt>
                <c:pt idx="232">
                  <c:v>-8.7270000000000031E-10</c:v>
                </c:pt>
                <c:pt idx="233">
                  <c:v>-8.6020000000000071E-10</c:v>
                </c:pt>
                <c:pt idx="234">
                  <c:v>-8.477000000000007E-10</c:v>
                </c:pt>
                <c:pt idx="235">
                  <c:v>-8.3520000000000069E-10</c:v>
                </c:pt>
                <c:pt idx="236">
                  <c:v>-8.2270000000000048E-10</c:v>
                </c:pt>
                <c:pt idx="237">
                  <c:v>-8.1020000000000047E-10</c:v>
                </c:pt>
                <c:pt idx="238">
                  <c:v>-7.9770000000000056E-10</c:v>
                </c:pt>
                <c:pt idx="239">
                  <c:v>-7.8520000000000035E-10</c:v>
                </c:pt>
                <c:pt idx="240">
                  <c:v>-7.7270000000000034E-10</c:v>
                </c:pt>
                <c:pt idx="241">
                  <c:v>-7.6020000000000033E-10</c:v>
                </c:pt>
                <c:pt idx="242">
                  <c:v>-7.4770000000000043E-10</c:v>
                </c:pt>
                <c:pt idx="243">
                  <c:v>-7.3520000000000031E-10</c:v>
                </c:pt>
                <c:pt idx="244">
                  <c:v>-7.2270000000000031E-10</c:v>
                </c:pt>
                <c:pt idx="245">
                  <c:v>-7.102000000000003E-10</c:v>
                </c:pt>
                <c:pt idx="246">
                  <c:v>-6.9770000000000039E-10</c:v>
                </c:pt>
                <c:pt idx="247">
                  <c:v>-6.8520000000000028E-10</c:v>
                </c:pt>
                <c:pt idx="248">
                  <c:v>-6.7270000000000027E-10</c:v>
                </c:pt>
                <c:pt idx="249">
                  <c:v>-6.6020000000000026E-10</c:v>
                </c:pt>
                <c:pt idx="250">
                  <c:v>-6.4770000000000046E-10</c:v>
                </c:pt>
                <c:pt idx="251">
                  <c:v>-6.3520000000000025E-10</c:v>
                </c:pt>
                <c:pt idx="252">
                  <c:v>-6.2270000000000024E-10</c:v>
                </c:pt>
                <c:pt idx="253">
                  <c:v>-6.1020000000000023E-10</c:v>
                </c:pt>
                <c:pt idx="254">
                  <c:v>-5.9770000000000032E-10</c:v>
                </c:pt>
                <c:pt idx="255">
                  <c:v>-5.8520000000000032E-10</c:v>
                </c:pt>
                <c:pt idx="256">
                  <c:v>-5.7270000000000031E-10</c:v>
                </c:pt>
                <c:pt idx="257">
                  <c:v>-5.602000000000003E-10</c:v>
                </c:pt>
                <c:pt idx="258">
                  <c:v>-5.4770000000000029E-10</c:v>
                </c:pt>
                <c:pt idx="259">
                  <c:v>-5.3520000000000028E-10</c:v>
                </c:pt>
                <c:pt idx="260">
                  <c:v>-5.2270000000000027E-10</c:v>
                </c:pt>
                <c:pt idx="261">
                  <c:v>-5.1020000000000026E-10</c:v>
                </c:pt>
                <c:pt idx="262">
                  <c:v>-4.9770000000000036E-10</c:v>
                </c:pt>
                <c:pt idx="263">
                  <c:v>-4.8520000000000025E-10</c:v>
                </c:pt>
                <c:pt idx="264">
                  <c:v>-4.7270000000000024E-10</c:v>
                </c:pt>
                <c:pt idx="265">
                  <c:v>-4.6020000000000018E-10</c:v>
                </c:pt>
                <c:pt idx="266">
                  <c:v>-4.4770000000000027E-10</c:v>
                </c:pt>
                <c:pt idx="267">
                  <c:v>-4.3520000000000016E-10</c:v>
                </c:pt>
                <c:pt idx="268">
                  <c:v>-4.2270000000000015E-10</c:v>
                </c:pt>
                <c:pt idx="269">
                  <c:v>-4.1020000000000014E-10</c:v>
                </c:pt>
                <c:pt idx="270">
                  <c:v>-3.9770000000000019E-10</c:v>
                </c:pt>
                <c:pt idx="271">
                  <c:v>-3.8520000000000018E-10</c:v>
                </c:pt>
                <c:pt idx="272">
                  <c:v>-3.7270000000000022E-10</c:v>
                </c:pt>
                <c:pt idx="273">
                  <c:v>-3.6020000000000016E-10</c:v>
                </c:pt>
                <c:pt idx="274">
                  <c:v>-3.4770000000000021E-10</c:v>
                </c:pt>
                <c:pt idx="275">
                  <c:v>-3.3520000000000015E-10</c:v>
                </c:pt>
                <c:pt idx="276">
                  <c:v>-3.2270000000000019E-10</c:v>
                </c:pt>
                <c:pt idx="277">
                  <c:v>-3.1020000000000018E-10</c:v>
                </c:pt>
                <c:pt idx="278">
                  <c:v>-2.9770000000000017E-10</c:v>
                </c:pt>
                <c:pt idx="279">
                  <c:v>-2.8520000000000011E-10</c:v>
                </c:pt>
                <c:pt idx="280">
                  <c:v>-2.7270000000000021E-10</c:v>
                </c:pt>
                <c:pt idx="281">
                  <c:v>-2.6020000000000015E-10</c:v>
                </c:pt>
                <c:pt idx="282">
                  <c:v>-2.4770000000000009E-10</c:v>
                </c:pt>
                <c:pt idx="283">
                  <c:v>-2.3520000000000013E-10</c:v>
                </c:pt>
                <c:pt idx="284">
                  <c:v>-2.2270000000000012E-10</c:v>
                </c:pt>
                <c:pt idx="285">
                  <c:v>-2.1020000000000011E-10</c:v>
                </c:pt>
                <c:pt idx="286">
                  <c:v>-1.9770000000000013E-10</c:v>
                </c:pt>
                <c:pt idx="287">
                  <c:v>-1.8520000000000007E-10</c:v>
                </c:pt>
                <c:pt idx="288">
                  <c:v>-1.7270000000000009E-10</c:v>
                </c:pt>
                <c:pt idx="289">
                  <c:v>-1.602000000000001E-10</c:v>
                </c:pt>
                <c:pt idx="290">
                  <c:v>-1.4770000000000004E-10</c:v>
                </c:pt>
                <c:pt idx="291">
                  <c:v>-1.3520000000000009E-10</c:v>
                </c:pt>
                <c:pt idx="292">
                  <c:v>-1.2270000000000005E-10</c:v>
                </c:pt>
                <c:pt idx="293">
                  <c:v>-1.1020000000000007E-10</c:v>
                </c:pt>
                <c:pt idx="294">
                  <c:v>-9.7700000000000074E-11</c:v>
                </c:pt>
                <c:pt idx="295">
                  <c:v>-8.5200000000000052E-11</c:v>
                </c:pt>
                <c:pt idx="296">
                  <c:v>-7.2700000000000057E-11</c:v>
                </c:pt>
                <c:pt idx="297">
                  <c:v>-6.0200000000000035E-11</c:v>
                </c:pt>
                <c:pt idx="298">
                  <c:v>-4.7700000000000033E-11</c:v>
                </c:pt>
                <c:pt idx="299">
                  <c:v>-3.5200000000000018E-11</c:v>
                </c:pt>
                <c:pt idx="300">
                  <c:v>-2.2700000000000013E-11</c:v>
                </c:pt>
                <c:pt idx="301">
                  <c:v>-1.0200000000000003E-11</c:v>
                </c:pt>
                <c:pt idx="302">
                  <c:v>2.3000000000000015E-12</c:v>
                </c:pt>
                <c:pt idx="303">
                  <c:v>1.480000000000001E-11</c:v>
                </c:pt>
                <c:pt idx="304">
                  <c:v>2.7300000000000015E-11</c:v>
                </c:pt>
                <c:pt idx="305">
                  <c:v>3.9800000000000027E-11</c:v>
                </c:pt>
                <c:pt idx="306">
                  <c:v>5.2300000000000035E-11</c:v>
                </c:pt>
                <c:pt idx="307">
                  <c:v>6.480000000000005E-11</c:v>
                </c:pt>
                <c:pt idx="308">
                  <c:v>7.7300000000000033E-11</c:v>
                </c:pt>
                <c:pt idx="309">
                  <c:v>8.9800000000000054E-11</c:v>
                </c:pt>
                <c:pt idx="310">
                  <c:v>1.0230000000000005E-10</c:v>
                </c:pt>
                <c:pt idx="311">
                  <c:v>1.1480000000000003E-10</c:v>
                </c:pt>
                <c:pt idx="312">
                  <c:v>1.2730000000000004E-10</c:v>
                </c:pt>
                <c:pt idx="313">
                  <c:v>1.398000000000001E-10</c:v>
                </c:pt>
                <c:pt idx="314">
                  <c:v>1.5230000000000008E-10</c:v>
                </c:pt>
                <c:pt idx="315">
                  <c:v>1.6480000000000007E-10</c:v>
                </c:pt>
                <c:pt idx="316">
                  <c:v>1.773000000000001E-10</c:v>
                </c:pt>
                <c:pt idx="317">
                  <c:v>1.8980000000000011E-10</c:v>
                </c:pt>
                <c:pt idx="318">
                  <c:v>2.0230000000000009E-10</c:v>
                </c:pt>
                <c:pt idx="319">
                  <c:v>2.1480000000000013E-10</c:v>
                </c:pt>
                <c:pt idx="320">
                  <c:v>2.2730000000000014E-10</c:v>
                </c:pt>
                <c:pt idx="321">
                  <c:v>2.3980000000000009E-10</c:v>
                </c:pt>
                <c:pt idx="322">
                  <c:v>2.5230000000000015E-10</c:v>
                </c:pt>
                <c:pt idx="323">
                  <c:v>2.6480000000000016E-10</c:v>
                </c:pt>
                <c:pt idx="324">
                  <c:v>2.7730000000000017E-10</c:v>
                </c:pt>
                <c:pt idx="325">
                  <c:v>2.8980000000000013E-10</c:v>
                </c:pt>
                <c:pt idx="326">
                  <c:v>3.0230000000000013E-10</c:v>
                </c:pt>
                <c:pt idx="327">
                  <c:v>3.148000000000002E-10</c:v>
                </c:pt>
                <c:pt idx="328">
                  <c:v>3.273000000000002E-10</c:v>
                </c:pt>
                <c:pt idx="329">
                  <c:v>3.3980000000000016E-10</c:v>
                </c:pt>
                <c:pt idx="330">
                  <c:v>3.5230000000000022E-10</c:v>
                </c:pt>
                <c:pt idx="331">
                  <c:v>3.6480000000000023E-10</c:v>
                </c:pt>
                <c:pt idx="332">
                  <c:v>3.7730000000000019E-10</c:v>
                </c:pt>
                <c:pt idx="333">
                  <c:v>3.8980000000000019E-10</c:v>
                </c:pt>
                <c:pt idx="334">
                  <c:v>4.023000000000002E-10</c:v>
                </c:pt>
                <c:pt idx="335">
                  <c:v>4.1480000000000021E-10</c:v>
                </c:pt>
                <c:pt idx="336">
                  <c:v>4.2730000000000027E-10</c:v>
                </c:pt>
                <c:pt idx="337">
                  <c:v>4.3980000000000023E-10</c:v>
                </c:pt>
                <c:pt idx="338">
                  <c:v>4.5230000000000013E-10</c:v>
                </c:pt>
                <c:pt idx="339">
                  <c:v>4.6480000000000014E-10</c:v>
                </c:pt>
                <c:pt idx="340">
                  <c:v>4.7730000000000031E-10</c:v>
                </c:pt>
                <c:pt idx="341">
                  <c:v>4.8980000000000021E-10</c:v>
                </c:pt>
                <c:pt idx="342">
                  <c:v>5.0230000000000022E-10</c:v>
                </c:pt>
                <c:pt idx="343">
                  <c:v>5.1480000000000023E-10</c:v>
                </c:pt>
                <c:pt idx="344">
                  <c:v>5.2730000000000034E-10</c:v>
                </c:pt>
                <c:pt idx="345">
                  <c:v>5.3980000000000025E-10</c:v>
                </c:pt>
                <c:pt idx="346">
                  <c:v>5.5230000000000036E-10</c:v>
                </c:pt>
                <c:pt idx="347">
                  <c:v>5.6480000000000016E-10</c:v>
                </c:pt>
                <c:pt idx="348">
                  <c:v>5.7730000000000027E-10</c:v>
                </c:pt>
                <c:pt idx="349">
                  <c:v>5.8980000000000018E-10</c:v>
                </c:pt>
                <c:pt idx="350">
                  <c:v>6.0230000000000018E-10</c:v>
                </c:pt>
                <c:pt idx="351">
                  <c:v>6.1480000000000019E-10</c:v>
                </c:pt>
                <c:pt idx="352">
                  <c:v>6.273000000000003E-10</c:v>
                </c:pt>
                <c:pt idx="353">
                  <c:v>6.3980000000000031E-10</c:v>
                </c:pt>
                <c:pt idx="354">
                  <c:v>6.5230000000000032E-10</c:v>
                </c:pt>
                <c:pt idx="355">
                  <c:v>6.6480000000000033E-10</c:v>
                </c:pt>
                <c:pt idx="356">
                  <c:v>6.7730000000000044E-10</c:v>
                </c:pt>
                <c:pt idx="357">
                  <c:v>6.8980000000000035E-10</c:v>
                </c:pt>
                <c:pt idx="358">
                  <c:v>7.0230000000000046E-10</c:v>
                </c:pt>
                <c:pt idx="359">
                  <c:v>7.1480000000000026E-10</c:v>
                </c:pt>
                <c:pt idx="360">
                  <c:v>7.2730000000000037E-10</c:v>
                </c:pt>
                <c:pt idx="361">
                  <c:v>7.3980000000000028E-10</c:v>
                </c:pt>
                <c:pt idx="362">
                  <c:v>7.5230000000000029E-10</c:v>
                </c:pt>
                <c:pt idx="363">
                  <c:v>7.648000000000003E-10</c:v>
                </c:pt>
                <c:pt idx="364">
                  <c:v>7.7730000000000041E-10</c:v>
                </c:pt>
                <c:pt idx="365">
                  <c:v>7.8980000000000042E-10</c:v>
                </c:pt>
                <c:pt idx="366">
                  <c:v>8.0230000000000042E-10</c:v>
                </c:pt>
                <c:pt idx="367">
                  <c:v>8.1480000000000023E-10</c:v>
                </c:pt>
                <c:pt idx="368">
                  <c:v>8.2730000000000044E-10</c:v>
                </c:pt>
                <c:pt idx="369">
                  <c:v>8.3980000000000045E-10</c:v>
                </c:pt>
                <c:pt idx="370">
                  <c:v>8.5230000000000046E-10</c:v>
                </c:pt>
                <c:pt idx="371">
                  <c:v>8.6480000000000047E-10</c:v>
                </c:pt>
                <c:pt idx="372">
                  <c:v>8.7730000000000068E-10</c:v>
                </c:pt>
                <c:pt idx="373">
                  <c:v>8.8980000000000069E-10</c:v>
                </c:pt>
                <c:pt idx="374">
                  <c:v>9.023000000000006E-10</c:v>
                </c:pt>
                <c:pt idx="375">
                  <c:v>9.148000000000005E-10</c:v>
                </c:pt>
                <c:pt idx="376">
                  <c:v>9.2730000000000082E-10</c:v>
                </c:pt>
                <c:pt idx="377">
                  <c:v>9.3980000000000041E-10</c:v>
                </c:pt>
                <c:pt idx="378">
                  <c:v>9.5230000000000073E-10</c:v>
                </c:pt>
                <c:pt idx="379">
                  <c:v>9.6480000000000023E-10</c:v>
                </c:pt>
                <c:pt idx="380">
                  <c:v>9.7730000000000075E-10</c:v>
                </c:pt>
                <c:pt idx="381">
                  <c:v>9.8980000000000045E-10</c:v>
                </c:pt>
                <c:pt idx="382">
                  <c:v>1.0023000000000001E-9</c:v>
                </c:pt>
                <c:pt idx="383">
                  <c:v>1.0148000000000005E-9</c:v>
                </c:pt>
                <c:pt idx="384">
                  <c:v>1.0273000000000004E-9</c:v>
                </c:pt>
                <c:pt idx="385">
                  <c:v>1.0398000000000003E-9</c:v>
                </c:pt>
                <c:pt idx="386">
                  <c:v>1.0523000000000006E-9</c:v>
                </c:pt>
                <c:pt idx="387">
                  <c:v>1.0648000000000005E-9</c:v>
                </c:pt>
                <c:pt idx="388">
                  <c:v>1.0773000000000004E-9</c:v>
                </c:pt>
                <c:pt idx="389">
                  <c:v>1.0898000000000001E-9</c:v>
                </c:pt>
                <c:pt idx="390">
                  <c:v>1.1023000000000006E-9</c:v>
                </c:pt>
                <c:pt idx="391">
                  <c:v>1.1148000000000003E-9</c:v>
                </c:pt>
                <c:pt idx="392">
                  <c:v>1.1273000000000004E-9</c:v>
                </c:pt>
                <c:pt idx="393">
                  <c:v>1.1398000000000003E-9</c:v>
                </c:pt>
                <c:pt idx="394">
                  <c:v>1.1523000000000007E-9</c:v>
                </c:pt>
                <c:pt idx="395">
                  <c:v>1.1648000000000004E-9</c:v>
                </c:pt>
                <c:pt idx="396">
                  <c:v>1.1773000000000007E-9</c:v>
                </c:pt>
                <c:pt idx="397">
                  <c:v>1.1898000000000006E-9</c:v>
                </c:pt>
                <c:pt idx="398">
                  <c:v>1.2023000000000005E-9</c:v>
                </c:pt>
                <c:pt idx="399">
                  <c:v>1.2148000000000004E-9</c:v>
                </c:pt>
                <c:pt idx="400">
                  <c:v>1.2273000000000005E-9</c:v>
                </c:pt>
              </c:numCache>
            </c:numRef>
          </c:xVal>
          <c:yVal>
            <c:numRef>
              <c:f>'C:\Users\LU\Fast Timing\07082012\4mm^2\ZVA&amp;AM\1750V\[T3056.csv]T3056'!$J$100:$J$500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0.88265000000000005</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081600"/>
        <c:axId val="98919552"/>
      </c:scatterChart>
      <c:valAx>
        <c:axId val="99081600"/>
        <c:scaling>
          <c:orientation val="minMax"/>
        </c:scaling>
        <c:axPos val="b"/>
        <c:numFmt formatCode="General" sourceLinked="1"/>
        <c:tickLblPos val="nextTo"/>
        <c:crossAx val="98919552"/>
        <c:crosses val="autoZero"/>
        <c:crossBetween val="midCat"/>
      </c:valAx>
      <c:valAx>
        <c:axId val="98919552"/>
        <c:scaling>
          <c:orientation val="minMax"/>
        </c:scaling>
        <c:axPos val="l"/>
        <c:majorGridlines/>
        <c:numFmt formatCode="General" sourceLinked="1"/>
        <c:tickLblPos val="nextTo"/>
        <c:crossAx val="99081600"/>
        <c:crosses val="autoZero"/>
        <c:crossBetween val="midCat"/>
      </c:valAx>
    </c:plotArea>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Timing\07202012\64mm^2\ZVA&amp;AM\1750V\[T117.csv]T117'!$A$100:$A$500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Timing\07202012\64mm^2\ZVA&amp;AM\1750V\[T117.csv]T117'!$B$100:$B$500</c:f>
              <c:numCache>
                <c:formatCode>General</c:formatCode>
                <c:ptCount val="401"/>
                <c:pt idx="0">
                  <c:v>1.2600000000000003E-3</c:v>
                </c:pt>
                <c:pt idx="1">
                  <c:v>1.1000000000000003E-3</c:v>
                </c:pt>
                <c:pt idx="2">
                  <c:v>1.0200000000000003E-3</c:v>
                </c:pt>
                <c:pt idx="3">
                  <c:v>8.600000000000003E-4</c:v>
                </c:pt>
                <c:pt idx="4">
                  <c:v>8.1000000000000028E-4</c:v>
                </c:pt>
                <c:pt idx="5">
                  <c:v>7.3000000000000018E-4</c:v>
                </c:pt>
                <c:pt idx="6">
                  <c:v>6.2000000000000011E-4</c:v>
                </c:pt>
                <c:pt idx="7">
                  <c:v>5.2000000000000006E-4</c:v>
                </c:pt>
                <c:pt idx="8">
                  <c:v>4.1000000000000005E-4</c:v>
                </c:pt>
                <c:pt idx="9">
                  <c:v>3.3000000000000005E-4</c:v>
                </c:pt>
                <c:pt idx="10">
                  <c:v>2.8000000000000003E-4</c:v>
                </c:pt>
                <c:pt idx="11">
                  <c:v>2.3000000000000003E-4</c:v>
                </c:pt>
                <c:pt idx="12">
                  <c:v>1.4999999999999999E-4</c:v>
                </c:pt>
                <c:pt idx="13">
                  <c:v>1.2000000000000002E-4</c:v>
                </c:pt>
                <c:pt idx="14">
                  <c:v>4.000000000000001E-5</c:v>
                </c:pt>
                <c:pt idx="15">
                  <c:v>-4.000000000000001E-5</c:v>
                </c:pt>
                <c:pt idx="16">
                  <c:v>-9.0000000000000019E-5</c:v>
                </c:pt>
                <c:pt idx="17">
                  <c:v>-9.0000000000000019E-5</c:v>
                </c:pt>
                <c:pt idx="18">
                  <c:v>-1.3999999999999999E-4</c:v>
                </c:pt>
                <c:pt idx="19">
                  <c:v>-2.5000000000000006E-4</c:v>
                </c:pt>
                <c:pt idx="20">
                  <c:v>-2.7000000000000006E-4</c:v>
                </c:pt>
                <c:pt idx="21">
                  <c:v>-2.7000000000000006E-4</c:v>
                </c:pt>
                <c:pt idx="22">
                  <c:v>-3.8000000000000008E-4</c:v>
                </c:pt>
                <c:pt idx="23">
                  <c:v>-3.2000000000000013E-4</c:v>
                </c:pt>
                <c:pt idx="24">
                  <c:v>-4.300000000000001E-4</c:v>
                </c:pt>
                <c:pt idx="25">
                  <c:v>-4.300000000000001E-4</c:v>
                </c:pt>
                <c:pt idx="26">
                  <c:v>-5.1000000000000004E-4</c:v>
                </c:pt>
                <c:pt idx="27">
                  <c:v>-5.4000000000000012E-4</c:v>
                </c:pt>
                <c:pt idx="28">
                  <c:v>-5.6000000000000006E-4</c:v>
                </c:pt>
                <c:pt idx="29">
                  <c:v>-5.9000000000000014E-4</c:v>
                </c:pt>
                <c:pt idx="30">
                  <c:v>-6.4000000000000027E-4</c:v>
                </c:pt>
                <c:pt idx="31">
                  <c:v>-6.7000000000000013E-4</c:v>
                </c:pt>
                <c:pt idx="32">
                  <c:v>-7.2000000000000026E-4</c:v>
                </c:pt>
                <c:pt idx="33">
                  <c:v>-7.7000000000000007E-4</c:v>
                </c:pt>
                <c:pt idx="34">
                  <c:v>-7.7000000000000007E-4</c:v>
                </c:pt>
                <c:pt idx="35">
                  <c:v>-8.0000000000000015E-4</c:v>
                </c:pt>
                <c:pt idx="36">
                  <c:v>-8.5000000000000039E-4</c:v>
                </c:pt>
                <c:pt idx="37">
                  <c:v>-9.0000000000000041E-4</c:v>
                </c:pt>
                <c:pt idx="38">
                  <c:v>-9.0000000000000041E-4</c:v>
                </c:pt>
                <c:pt idx="39">
                  <c:v>-9.3000000000000027E-4</c:v>
                </c:pt>
                <c:pt idx="40">
                  <c:v>-9.8000000000000019E-4</c:v>
                </c:pt>
                <c:pt idx="41">
                  <c:v>-9.8000000000000019E-4</c:v>
                </c:pt>
                <c:pt idx="42">
                  <c:v>-9.6000000000000013E-4</c:v>
                </c:pt>
                <c:pt idx="43">
                  <c:v>-1.0100000000000003E-3</c:v>
                </c:pt>
                <c:pt idx="44">
                  <c:v>-1.0100000000000003E-3</c:v>
                </c:pt>
                <c:pt idx="45">
                  <c:v>-1.0100000000000003E-3</c:v>
                </c:pt>
                <c:pt idx="46">
                  <c:v>-1.0399999999999997E-3</c:v>
                </c:pt>
                <c:pt idx="47">
                  <c:v>-1.0100000000000003E-3</c:v>
                </c:pt>
                <c:pt idx="48">
                  <c:v>-9.8000000000000019E-4</c:v>
                </c:pt>
                <c:pt idx="49">
                  <c:v>-9.8000000000000019E-4</c:v>
                </c:pt>
                <c:pt idx="50">
                  <c:v>-9.3000000000000027E-4</c:v>
                </c:pt>
                <c:pt idx="51">
                  <c:v>-9.0000000000000041E-4</c:v>
                </c:pt>
                <c:pt idx="52">
                  <c:v>-9.3000000000000027E-4</c:v>
                </c:pt>
                <c:pt idx="53">
                  <c:v>-8.3000000000000023E-4</c:v>
                </c:pt>
                <c:pt idx="54">
                  <c:v>-7.5000000000000012E-4</c:v>
                </c:pt>
                <c:pt idx="55">
                  <c:v>-7.2000000000000026E-4</c:v>
                </c:pt>
                <c:pt idx="56">
                  <c:v>-6.4000000000000027E-4</c:v>
                </c:pt>
                <c:pt idx="57">
                  <c:v>-5.6000000000000006E-4</c:v>
                </c:pt>
                <c:pt idx="58">
                  <c:v>-5.4000000000000012E-4</c:v>
                </c:pt>
                <c:pt idx="59">
                  <c:v>-4.300000000000001E-4</c:v>
                </c:pt>
                <c:pt idx="60">
                  <c:v>-3.5000000000000005E-4</c:v>
                </c:pt>
                <c:pt idx="61">
                  <c:v>-2.7000000000000006E-4</c:v>
                </c:pt>
                <c:pt idx="62">
                  <c:v>-2.5000000000000006E-4</c:v>
                </c:pt>
                <c:pt idx="63">
                  <c:v>-9.0000000000000019E-5</c:v>
                </c:pt>
                <c:pt idx="64">
                  <c:v>-1.0000000000000003E-5</c:v>
                </c:pt>
                <c:pt idx="65">
                  <c:v>4.000000000000001E-5</c:v>
                </c:pt>
                <c:pt idx="66">
                  <c:v>1.4999999999999999E-4</c:v>
                </c:pt>
                <c:pt idx="67">
                  <c:v>2.3000000000000003E-4</c:v>
                </c:pt>
                <c:pt idx="68">
                  <c:v>3.3000000000000005E-4</c:v>
                </c:pt>
                <c:pt idx="69">
                  <c:v>4.1000000000000005E-4</c:v>
                </c:pt>
                <c:pt idx="70">
                  <c:v>5.2000000000000006E-4</c:v>
                </c:pt>
                <c:pt idx="71">
                  <c:v>6.0000000000000016E-4</c:v>
                </c:pt>
                <c:pt idx="72">
                  <c:v>6.0000000000000016E-4</c:v>
                </c:pt>
                <c:pt idx="73">
                  <c:v>5.7000000000000009E-4</c:v>
                </c:pt>
                <c:pt idx="74">
                  <c:v>5.4000000000000012E-4</c:v>
                </c:pt>
                <c:pt idx="75">
                  <c:v>5.2000000000000006E-4</c:v>
                </c:pt>
                <c:pt idx="76">
                  <c:v>4.7000000000000004E-4</c:v>
                </c:pt>
                <c:pt idx="77">
                  <c:v>4.1000000000000005E-4</c:v>
                </c:pt>
                <c:pt idx="78">
                  <c:v>3.3000000000000005E-4</c:v>
                </c:pt>
                <c:pt idx="79">
                  <c:v>3.1000000000000005E-4</c:v>
                </c:pt>
                <c:pt idx="80">
                  <c:v>2.3000000000000003E-4</c:v>
                </c:pt>
                <c:pt idx="81">
                  <c:v>2.0000000000000004E-4</c:v>
                </c:pt>
                <c:pt idx="82">
                  <c:v>1.8000000000000004E-4</c:v>
                </c:pt>
                <c:pt idx="83">
                  <c:v>1.0000000000000002E-4</c:v>
                </c:pt>
                <c:pt idx="84">
                  <c:v>1.4999999999999999E-4</c:v>
                </c:pt>
                <c:pt idx="85">
                  <c:v>2.0000000000000004E-4</c:v>
                </c:pt>
                <c:pt idx="86">
                  <c:v>2.8000000000000003E-4</c:v>
                </c:pt>
                <c:pt idx="87">
                  <c:v>2.8000000000000003E-4</c:v>
                </c:pt>
                <c:pt idx="88">
                  <c:v>2.0000000000000004E-4</c:v>
                </c:pt>
                <c:pt idx="89">
                  <c:v>1.0000000000000002E-4</c:v>
                </c:pt>
                <c:pt idx="90">
                  <c:v>-9.0000000000000019E-5</c:v>
                </c:pt>
                <c:pt idx="91">
                  <c:v>-2.5000000000000006E-4</c:v>
                </c:pt>
                <c:pt idx="92">
                  <c:v>-4.0000000000000007E-4</c:v>
                </c:pt>
                <c:pt idx="93">
                  <c:v>-5.4000000000000012E-4</c:v>
                </c:pt>
                <c:pt idx="94">
                  <c:v>-6.1000000000000008E-4</c:v>
                </c:pt>
                <c:pt idx="95">
                  <c:v>-6.1000000000000008E-4</c:v>
                </c:pt>
                <c:pt idx="96">
                  <c:v>-5.9000000000000014E-4</c:v>
                </c:pt>
                <c:pt idx="97">
                  <c:v>-5.4000000000000012E-4</c:v>
                </c:pt>
                <c:pt idx="98">
                  <c:v>-4.6000000000000007E-4</c:v>
                </c:pt>
                <c:pt idx="99">
                  <c:v>-2.7000000000000006E-4</c:v>
                </c:pt>
                <c:pt idx="100">
                  <c:v>-1.1000000000000003E-4</c:v>
                </c:pt>
                <c:pt idx="101">
                  <c:v>2.5000000000000006E-4</c:v>
                </c:pt>
                <c:pt idx="102">
                  <c:v>6.5000000000000019E-4</c:v>
                </c:pt>
                <c:pt idx="103">
                  <c:v>9.7000000000000016E-4</c:v>
                </c:pt>
                <c:pt idx="104">
                  <c:v>1.1500000000000004E-3</c:v>
                </c:pt>
                <c:pt idx="105">
                  <c:v>1.2300000000000002E-3</c:v>
                </c:pt>
                <c:pt idx="106">
                  <c:v>1.1999999999999999E-3</c:v>
                </c:pt>
                <c:pt idx="107">
                  <c:v>1.1500000000000004E-3</c:v>
                </c:pt>
                <c:pt idx="108">
                  <c:v>1.1500000000000004E-3</c:v>
                </c:pt>
                <c:pt idx="109">
                  <c:v>1.1999999999999999E-3</c:v>
                </c:pt>
                <c:pt idx="110">
                  <c:v>1.1999999999999999E-3</c:v>
                </c:pt>
                <c:pt idx="111">
                  <c:v>1.2600000000000003E-3</c:v>
                </c:pt>
                <c:pt idx="112">
                  <c:v>1.3600000000000003E-3</c:v>
                </c:pt>
                <c:pt idx="113">
                  <c:v>1.5200000000000003E-3</c:v>
                </c:pt>
                <c:pt idx="114">
                  <c:v>1.6199999999999999E-3</c:v>
                </c:pt>
                <c:pt idx="115">
                  <c:v>1.7300000000000002E-3</c:v>
                </c:pt>
                <c:pt idx="116">
                  <c:v>1.9100000000000005E-3</c:v>
                </c:pt>
                <c:pt idx="117">
                  <c:v>2.0200000000000005E-3</c:v>
                </c:pt>
                <c:pt idx="118">
                  <c:v>2.1500000000000004E-3</c:v>
                </c:pt>
                <c:pt idx="119">
                  <c:v>2.2300000000000002E-3</c:v>
                </c:pt>
                <c:pt idx="120">
                  <c:v>2.2300000000000002E-3</c:v>
                </c:pt>
                <c:pt idx="121">
                  <c:v>2.0700000000000002E-3</c:v>
                </c:pt>
                <c:pt idx="122">
                  <c:v>1.8400000000000005E-3</c:v>
                </c:pt>
                <c:pt idx="123">
                  <c:v>1.5499999999999999E-3</c:v>
                </c:pt>
                <c:pt idx="124">
                  <c:v>1.3100000000000002E-3</c:v>
                </c:pt>
                <c:pt idx="125">
                  <c:v>9.7000000000000016E-4</c:v>
                </c:pt>
                <c:pt idx="126">
                  <c:v>7.6000000000000015E-4</c:v>
                </c:pt>
                <c:pt idx="127">
                  <c:v>5.2000000000000006E-4</c:v>
                </c:pt>
                <c:pt idx="128">
                  <c:v>2.5000000000000006E-4</c:v>
                </c:pt>
                <c:pt idx="129">
                  <c:v>4.000000000000001E-5</c:v>
                </c:pt>
                <c:pt idx="130">
                  <c:v>-1.3999999999999999E-4</c:v>
                </c:pt>
                <c:pt idx="131">
                  <c:v>-3.5000000000000005E-4</c:v>
                </c:pt>
                <c:pt idx="132">
                  <c:v>-6.1000000000000008E-4</c:v>
                </c:pt>
                <c:pt idx="133">
                  <c:v>-8.8000000000000025E-4</c:v>
                </c:pt>
                <c:pt idx="134">
                  <c:v>-1.0900000000000003E-3</c:v>
                </c:pt>
                <c:pt idx="135">
                  <c:v>-1.3300000000000002E-3</c:v>
                </c:pt>
                <c:pt idx="136">
                  <c:v>-1.4800000000000002E-3</c:v>
                </c:pt>
                <c:pt idx="137">
                  <c:v>-1.5600000000000004E-3</c:v>
                </c:pt>
                <c:pt idx="138">
                  <c:v>-1.6400000000000004E-3</c:v>
                </c:pt>
                <c:pt idx="139">
                  <c:v>-1.6199999999999999E-3</c:v>
                </c:pt>
                <c:pt idx="140">
                  <c:v>-1.6199999999999999E-3</c:v>
                </c:pt>
                <c:pt idx="141">
                  <c:v>-1.5900000000000003E-3</c:v>
                </c:pt>
                <c:pt idx="142">
                  <c:v>-1.5399999999999999E-3</c:v>
                </c:pt>
                <c:pt idx="143">
                  <c:v>-1.4599999999999997E-3</c:v>
                </c:pt>
                <c:pt idx="144">
                  <c:v>-1.4300000000000003E-3</c:v>
                </c:pt>
                <c:pt idx="145">
                  <c:v>-1.2999999999999997E-3</c:v>
                </c:pt>
                <c:pt idx="146">
                  <c:v>-1.2500000000000002E-3</c:v>
                </c:pt>
                <c:pt idx="147">
                  <c:v>-1.1199999999999999E-3</c:v>
                </c:pt>
                <c:pt idx="148">
                  <c:v>-1.1199999999999999E-3</c:v>
                </c:pt>
                <c:pt idx="149">
                  <c:v>-1.1900000000000003E-3</c:v>
                </c:pt>
                <c:pt idx="150">
                  <c:v>-1.3300000000000002E-3</c:v>
                </c:pt>
                <c:pt idx="151">
                  <c:v>-1.3300000000000002E-3</c:v>
                </c:pt>
                <c:pt idx="152">
                  <c:v>-1.2199999999999997E-3</c:v>
                </c:pt>
                <c:pt idx="153">
                  <c:v>-1.0100000000000003E-3</c:v>
                </c:pt>
                <c:pt idx="154">
                  <c:v>-6.9000000000000008E-4</c:v>
                </c:pt>
                <c:pt idx="155">
                  <c:v>-4.6000000000000007E-4</c:v>
                </c:pt>
                <c:pt idx="156">
                  <c:v>-1.3999999999999999E-4</c:v>
                </c:pt>
                <c:pt idx="157">
                  <c:v>4.000000000000001E-5</c:v>
                </c:pt>
                <c:pt idx="158">
                  <c:v>2.0000000000000004E-4</c:v>
                </c:pt>
                <c:pt idx="159">
                  <c:v>1.8000000000000004E-4</c:v>
                </c:pt>
                <c:pt idx="160">
                  <c:v>2.0000000000000004E-4</c:v>
                </c:pt>
                <c:pt idx="161">
                  <c:v>1.0000000000000002E-4</c:v>
                </c:pt>
                <c:pt idx="162">
                  <c:v>-6.0000000000000015E-5</c:v>
                </c:pt>
                <c:pt idx="163">
                  <c:v>-3.2000000000000013E-4</c:v>
                </c:pt>
                <c:pt idx="164">
                  <c:v>-6.7000000000000013E-4</c:v>
                </c:pt>
                <c:pt idx="165">
                  <c:v>-1.3300000000000002E-3</c:v>
                </c:pt>
                <c:pt idx="166">
                  <c:v>-1.9599999999999999E-3</c:v>
                </c:pt>
                <c:pt idx="167">
                  <c:v>-2.6199999999999999E-3</c:v>
                </c:pt>
                <c:pt idx="168">
                  <c:v>-3.1400000000000009E-3</c:v>
                </c:pt>
                <c:pt idx="169">
                  <c:v>-3.5400000000000006E-3</c:v>
                </c:pt>
                <c:pt idx="170">
                  <c:v>-3.9100000000000011E-3</c:v>
                </c:pt>
                <c:pt idx="171">
                  <c:v>-4.3600000000000002E-3</c:v>
                </c:pt>
                <c:pt idx="172">
                  <c:v>-4.830000000000001E-3</c:v>
                </c:pt>
                <c:pt idx="173">
                  <c:v>-5.4600000000000004E-3</c:v>
                </c:pt>
                <c:pt idx="174">
                  <c:v>-6.2500000000000012E-3</c:v>
                </c:pt>
                <c:pt idx="175">
                  <c:v>-7.1800000000000006E-3</c:v>
                </c:pt>
                <c:pt idx="176">
                  <c:v>-8.2000000000000007E-3</c:v>
                </c:pt>
                <c:pt idx="177">
                  <c:v>-9.4400000000000005E-3</c:v>
                </c:pt>
                <c:pt idx="178">
                  <c:v>-1.081E-2</c:v>
                </c:pt>
                <c:pt idx="179">
                  <c:v>-1.239E-2</c:v>
                </c:pt>
                <c:pt idx="180">
                  <c:v>-1.426E-2</c:v>
                </c:pt>
                <c:pt idx="181">
                  <c:v>-1.6340000000000004E-2</c:v>
                </c:pt>
                <c:pt idx="182">
                  <c:v>-1.8769999999999998E-2</c:v>
                </c:pt>
                <c:pt idx="183">
                  <c:v>-2.1300000000000003E-2</c:v>
                </c:pt>
                <c:pt idx="184">
                  <c:v>-2.3959999999999999E-2</c:v>
                </c:pt>
                <c:pt idx="185">
                  <c:v>-2.6700000000000002E-2</c:v>
                </c:pt>
                <c:pt idx="186">
                  <c:v>-2.9669999999999998E-2</c:v>
                </c:pt>
                <c:pt idx="187">
                  <c:v>-3.2990000000000005E-2</c:v>
                </c:pt>
                <c:pt idx="188">
                  <c:v>-3.663000000000001E-2</c:v>
                </c:pt>
                <c:pt idx="189">
                  <c:v>-4.0660000000000002E-2</c:v>
                </c:pt>
                <c:pt idx="190">
                  <c:v>-4.5170000000000002E-2</c:v>
                </c:pt>
                <c:pt idx="191">
                  <c:v>-5.015E-2</c:v>
                </c:pt>
                <c:pt idx="192">
                  <c:v>-5.5550000000000002E-2</c:v>
                </c:pt>
                <c:pt idx="193">
                  <c:v>-6.1530000000000001E-2</c:v>
                </c:pt>
                <c:pt idx="194">
                  <c:v>-6.796000000000002E-2</c:v>
                </c:pt>
                <c:pt idx="195">
                  <c:v>-7.4890000000000012E-2</c:v>
                </c:pt>
                <c:pt idx="196">
                  <c:v>-8.2419999999999993E-2</c:v>
                </c:pt>
                <c:pt idx="197">
                  <c:v>-9.0479999999999991E-2</c:v>
                </c:pt>
                <c:pt idx="198">
                  <c:v>-9.9120000000000014E-2</c:v>
                </c:pt>
                <c:pt idx="199">
                  <c:v>-0.10821000000000001</c:v>
                </c:pt>
                <c:pt idx="200">
                  <c:v>-0.11762000000000002</c:v>
                </c:pt>
                <c:pt idx="201">
                  <c:v>-0.12728999999999999</c:v>
                </c:pt>
                <c:pt idx="202">
                  <c:v>-0.13733000000000001</c:v>
                </c:pt>
                <c:pt idx="203">
                  <c:v>-0.14776000000000003</c:v>
                </c:pt>
                <c:pt idx="204">
                  <c:v>-0.15864000000000003</c:v>
                </c:pt>
                <c:pt idx="205">
                  <c:v>-0.16977999999999999</c:v>
                </c:pt>
                <c:pt idx="206">
                  <c:v>-0.18132000000000001</c:v>
                </c:pt>
                <c:pt idx="207">
                  <c:v>-0.19302</c:v>
                </c:pt>
                <c:pt idx="208">
                  <c:v>-0.20504000000000003</c:v>
                </c:pt>
                <c:pt idx="209">
                  <c:v>-0.21721000000000001</c:v>
                </c:pt>
                <c:pt idx="210">
                  <c:v>-0.22946000000000003</c:v>
                </c:pt>
                <c:pt idx="211">
                  <c:v>-0.24174000000000004</c:v>
                </c:pt>
                <c:pt idx="212">
                  <c:v>-0.25391000000000002</c:v>
                </c:pt>
                <c:pt idx="213">
                  <c:v>-0.26600000000000001</c:v>
                </c:pt>
                <c:pt idx="214">
                  <c:v>-0.27794000000000002</c:v>
                </c:pt>
                <c:pt idx="215">
                  <c:v>-0.28953000000000001</c:v>
                </c:pt>
                <c:pt idx="216">
                  <c:v>-0.30070000000000002</c:v>
                </c:pt>
                <c:pt idx="217">
                  <c:v>-0.31134000000000006</c:v>
                </c:pt>
                <c:pt idx="218">
                  <c:v>-0.32151000000000007</c:v>
                </c:pt>
                <c:pt idx="219">
                  <c:v>-0.33092000000000016</c:v>
                </c:pt>
                <c:pt idx="220">
                  <c:v>-0.33977000000000007</c:v>
                </c:pt>
                <c:pt idx="221">
                  <c:v>-0.34789000000000009</c:v>
                </c:pt>
                <c:pt idx="222">
                  <c:v>-0.35529000000000011</c:v>
                </c:pt>
                <c:pt idx="223">
                  <c:v>-0.36177000000000004</c:v>
                </c:pt>
                <c:pt idx="224">
                  <c:v>-0.3673800000000001</c:v>
                </c:pt>
                <c:pt idx="225">
                  <c:v>-0.37213000000000002</c:v>
                </c:pt>
                <c:pt idx="226">
                  <c:v>-0.37584000000000006</c:v>
                </c:pt>
                <c:pt idx="227">
                  <c:v>-0.37853000000000009</c:v>
                </c:pt>
                <c:pt idx="228">
                  <c:v>-0.38019000000000008</c:v>
                </c:pt>
                <c:pt idx="229">
                  <c:v>-0.3807100000000001</c:v>
                </c:pt>
                <c:pt idx="230">
                  <c:v>-0.38011000000000006</c:v>
                </c:pt>
                <c:pt idx="231">
                  <c:v>-0.37847000000000008</c:v>
                </c:pt>
                <c:pt idx="232">
                  <c:v>-0.37581000000000009</c:v>
                </c:pt>
                <c:pt idx="233">
                  <c:v>-0.37202000000000007</c:v>
                </c:pt>
                <c:pt idx="234">
                  <c:v>-0.36720000000000008</c:v>
                </c:pt>
                <c:pt idx="235">
                  <c:v>-0.36135000000000006</c:v>
                </c:pt>
                <c:pt idx="236">
                  <c:v>-0.35442000000000007</c:v>
                </c:pt>
                <c:pt idx="237">
                  <c:v>-0.34644000000000008</c:v>
                </c:pt>
                <c:pt idx="238">
                  <c:v>-0.33745000000000014</c:v>
                </c:pt>
                <c:pt idx="239">
                  <c:v>-0.32739000000000007</c:v>
                </c:pt>
                <c:pt idx="240">
                  <c:v>-0.31638000000000016</c:v>
                </c:pt>
                <c:pt idx="241">
                  <c:v>-0.30447000000000007</c:v>
                </c:pt>
                <c:pt idx="242">
                  <c:v>-0.29169</c:v>
                </c:pt>
                <c:pt idx="243">
                  <c:v>-0.27804000000000001</c:v>
                </c:pt>
                <c:pt idx="244">
                  <c:v>-0.26358000000000004</c:v>
                </c:pt>
                <c:pt idx="245">
                  <c:v>-0.24827000000000002</c:v>
                </c:pt>
                <c:pt idx="246">
                  <c:v>-0.23230000000000001</c:v>
                </c:pt>
                <c:pt idx="247">
                  <c:v>-0.21571000000000004</c:v>
                </c:pt>
                <c:pt idx="248">
                  <c:v>-0.19871000000000003</c:v>
                </c:pt>
                <c:pt idx="249">
                  <c:v>-0.18135000000000001</c:v>
                </c:pt>
                <c:pt idx="250">
                  <c:v>-0.16364999999999999</c:v>
                </c:pt>
                <c:pt idx="251">
                  <c:v>-0.14555000000000001</c:v>
                </c:pt>
                <c:pt idx="252">
                  <c:v>-0.127</c:v>
                </c:pt>
                <c:pt idx="253">
                  <c:v>-0.10806000000000002</c:v>
                </c:pt>
                <c:pt idx="254">
                  <c:v>-8.8930000000000037E-2</c:v>
                </c:pt>
                <c:pt idx="255">
                  <c:v>-6.9430000000000019E-2</c:v>
                </c:pt>
                <c:pt idx="256">
                  <c:v>-4.9720000000000007E-2</c:v>
                </c:pt>
                <c:pt idx="257">
                  <c:v>-2.9860000000000001E-2</c:v>
                </c:pt>
                <c:pt idx="258">
                  <c:v>-9.8900000000000047E-3</c:v>
                </c:pt>
                <c:pt idx="259">
                  <c:v>1.0160000000000001E-2</c:v>
                </c:pt>
                <c:pt idx="260">
                  <c:v>3.0240000000000003E-2</c:v>
                </c:pt>
                <c:pt idx="261">
                  <c:v>5.0390000000000004E-2</c:v>
                </c:pt>
                <c:pt idx="262">
                  <c:v>7.0440000000000003E-2</c:v>
                </c:pt>
                <c:pt idx="263">
                  <c:v>9.0280000000000027E-2</c:v>
                </c:pt>
                <c:pt idx="264">
                  <c:v>0.10972000000000003</c:v>
                </c:pt>
                <c:pt idx="265">
                  <c:v>0.12866999999999998</c:v>
                </c:pt>
                <c:pt idx="266">
                  <c:v>0.14721000000000004</c:v>
                </c:pt>
                <c:pt idx="267">
                  <c:v>0.16533999999999999</c:v>
                </c:pt>
                <c:pt idx="268">
                  <c:v>0.18312</c:v>
                </c:pt>
                <c:pt idx="269">
                  <c:v>0.20049000000000003</c:v>
                </c:pt>
                <c:pt idx="270">
                  <c:v>0.21740000000000004</c:v>
                </c:pt>
                <c:pt idx="271">
                  <c:v>0.23382</c:v>
                </c:pt>
                <c:pt idx="272">
                  <c:v>0.24970000000000003</c:v>
                </c:pt>
                <c:pt idx="273">
                  <c:v>0.26496000000000003</c:v>
                </c:pt>
                <c:pt idx="274">
                  <c:v>0.27968000000000004</c:v>
                </c:pt>
                <c:pt idx="275">
                  <c:v>0.29365000000000002</c:v>
                </c:pt>
                <c:pt idx="276">
                  <c:v>0.30698000000000009</c:v>
                </c:pt>
                <c:pt idx="277">
                  <c:v>0.31973000000000001</c:v>
                </c:pt>
                <c:pt idx="278">
                  <c:v>0.33174000000000003</c:v>
                </c:pt>
                <c:pt idx="279">
                  <c:v>0.34289000000000008</c:v>
                </c:pt>
                <c:pt idx="280">
                  <c:v>0.35309000000000001</c:v>
                </c:pt>
                <c:pt idx="281">
                  <c:v>0.36233000000000015</c:v>
                </c:pt>
                <c:pt idx="282">
                  <c:v>0.37061000000000011</c:v>
                </c:pt>
                <c:pt idx="283">
                  <c:v>0.37809000000000009</c:v>
                </c:pt>
                <c:pt idx="284">
                  <c:v>0.38494000000000006</c:v>
                </c:pt>
                <c:pt idx="285">
                  <c:v>0.39089000000000007</c:v>
                </c:pt>
                <c:pt idx="286">
                  <c:v>0.39627000000000007</c:v>
                </c:pt>
                <c:pt idx="287">
                  <c:v>0.40093000000000001</c:v>
                </c:pt>
                <c:pt idx="288">
                  <c:v>0.40494000000000002</c:v>
                </c:pt>
                <c:pt idx="289">
                  <c:v>0.40841000000000005</c:v>
                </c:pt>
                <c:pt idx="290">
                  <c:v>0.41131000000000006</c:v>
                </c:pt>
                <c:pt idx="291">
                  <c:v>0.4136800000000001</c:v>
                </c:pt>
                <c:pt idx="292">
                  <c:v>0.41553000000000001</c:v>
                </c:pt>
                <c:pt idx="293">
                  <c:v>0.41553000000000001</c:v>
                </c:pt>
                <c:pt idx="294">
                  <c:v>0.41553000000000001</c:v>
                </c:pt>
                <c:pt idx="295">
                  <c:v>0.41553000000000001</c:v>
                </c:pt>
                <c:pt idx="296">
                  <c:v>0.41553000000000001</c:v>
                </c:pt>
                <c:pt idx="297">
                  <c:v>0.41553000000000001</c:v>
                </c:pt>
                <c:pt idx="298">
                  <c:v>0.41553000000000001</c:v>
                </c:pt>
                <c:pt idx="299">
                  <c:v>0.41553000000000001</c:v>
                </c:pt>
                <c:pt idx="300">
                  <c:v>0.41553000000000001</c:v>
                </c:pt>
                <c:pt idx="301">
                  <c:v>0.41553000000000001</c:v>
                </c:pt>
                <c:pt idx="302">
                  <c:v>0.41553000000000001</c:v>
                </c:pt>
                <c:pt idx="303">
                  <c:v>0.41553000000000001</c:v>
                </c:pt>
                <c:pt idx="304">
                  <c:v>0.41553000000000001</c:v>
                </c:pt>
                <c:pt idx="305">
                  <c:v>0.41553000000000001</c:v>
                </c:pt>
                <c:pt idx="306">
                  <c:v>0.41553000000000001</c:v>
                </c:pt>
                <c:pt idx="307">
                  <c:v>0.41553000000000001</c:v>
                </c:pt>
                <c:pt idx="308">
                  <c:v>0.41553000000000001</c:v>
                </c:pt>
                <c:pt idx="309">
                  <c:v>0.41553000000000001</c:v>
                </c:pt>
                <c:pt idx="310">
                  <c:v>0.41553000000000001</c:v>
                </c:pt>
                <c:pt idx="311">
                  <c:v>0.41553000000000001</c:v>
                </c:pt>
                <c:pt idx="312">
                  <c:v>0.41553000000000001</c:v>
                </c:pt>
                <c:pt idx="313">
                  <c:v>0.41553000000000001</c:v>
                </c:pt>
                <c:pt idx="314">
                  <c:v>0.41553000000000001</c:v>
                </c:pt>
                <c:pt idx="315">
                  <c:v>0.41553000000000001</c:v>
                </c:pt>
                <c:pt idx="316">
                  <c:v>0.41553000000000001</c:v>
                </c:pt>
                <c:pt idx="317">
                  <c:v>0.41553000000000001</c:v>
                </c:pt>
                <c:pt idx="318">
                  <c:v>0.41542000000000007</c:v>
                </c:pt>
                <c:pt idx="319">
                  <c:v>0.41431000000000007</c:v>
                </c:pt>
                <c:pt idx="320">
                  <c:v>0.41289000000000009</c:v>
                </c:pt>
                <c:pt idx="321">
                  <c:v>0.4110700000000001</c:v>
                </c:pt>
                <c:pt idx="322">
                  <c:v>0.4086800000000001</c:v>
                </c:pt>
                <c:pt idx="323">
                  <c:v>0.40583000000000002</c:v>
                </c:pt>
                <c:pt idx="324">
                  <c:v>0.40238000000000007</c:v>
                </c:pt>
                <c:pt idx="325">
                  <c:v>0.3983000000000001</c:v>
                </c:pt>
                <c:pt idx="326">
                  <c:v>0.39350000000000007</c:v>
                </c:pt>
                <c:pt idx="327">
                  <c:v>0.38799000000000006</c:v>
                </c:pt>
                <c:pt idx="328">
                  <c:v>0.38186000000000009</c:v>
                </c:pt>
                <c:pt idx="329">
                  <c:v>0.37482000000000015</c:v>
                </c:pt>
                <c:pt idx="330">
                  <c:v>0.36710000000000004</c:v>
                </c:pt>
                <c:pt idx="331">
                  <c:v>0.35846000000000006</c:v>
                </c:pt>
                <c:pt idx="332">
                  <c:v>0.34903000000000001</c:v>
                </c:pt>
                <c:pt idx="333">
                  <c:v>0.33870000000000006</c:v>
                </c:pt>
                <c:pt idx="334">
                  <c:v>0.32748000000000016</c:v>
                </c:pt>
                <c:pt idx="335">
                  <c:v>0.31523000000000001</c:v>
                </c:pt>
                <c:pt idx="336">
                  <c:v>0.30213000000000001</c:v>
                </c:pt>
                <c:pt idx="337">
                  <c:v>0.28814000000000001</c:v>
                </c:pt>
                <c:pt idx="338">
                  <c:v>0.27334000000000008</c:v>
                </c:pt>
                <c:pt idx="339">
                  <c:v>0.25784000000000001</c:v>
                </c:pt>
                <c:pt idx="340">
                  <c:v>0.24172000000000002</c:v>
                </c:pt>
                <c:pt idx="341">
                  <c:v>0.22478000000000001</c:v>
                </c:pt>
                <c:pt idx="342">
                  <c:v>0.20723000000000003</c:v>
                </c:pt>
                <c:pt idx="343">
                  <c:v>0.18915999999999999</c:v>
                </c:pt>
                <c:pt idx="344">
                  <c:v>0.17066000000000001</c:v>
                </c:pt>
                <c:pt idx="345">
                  <c:v>0.15167</c:v>
                </c:pt>
                <c:pt idx="346">
                  <c:v>0.13238</c:v>
                </c:pt>
                <c:pt idx="347">
                  <c:v>0.11269999999999998</c:v>
                </c:pt>
                <c:pt idx="348">
                  <c:v>9.2780000000000001E-2</c:v>
                </c:pt>
                <c:pt idx="349">
                  <c:v>7.2550000000000003E-2</c:v>
                </c:pt>
                <c:pt idx="350">
                  <c:v>5.2049999999999999E-2</c:v>
                </c:pt>
                <c:pt idx="351">
                  <c:v>3.1290000000000005E-2</c:v>
                </c:pt>
                <c:pt idx="352">
                  <c:v>1.0290000000000001E-2</c:v>
                </c:pt>
                <c:pt idx="353">
                  <c:v>-1.0710000000000001E-2</c:v>
                </c:pt>
                <c:pt idx="354">
                  <c:v>-3.1650000000000005E-2</c:v>
                </c:pt>
                <c:pt idx="355">
                  <c:v>-5.2249999999999991E-2</c:v>
                </c:pt>
                <c:pt idx="356">
                  <c:v>-7.2669999999999998E-2</c:v>
                </c:pt>
                <c:pt idx="357">
                  <c:v>-9.287999999999999E-2</c:v>
                </c:pt>
                <c:pt idx="358">
                  <c:v>-0.11264</c:v>
                </c:pt>
                <c:pt idx="359">
                  <c:v>-0.13206000000000001</c:v>
                </c:pt>
                <c:pt idx="360">
                  <c:v>-0.15092000000000003</c:v>
                </c:pt>
                <c:pt idx="361">
                  <c:v>-0.16925999999999999</c:v>
                </c:pt>
                <c:pt idx="362">
                  <c:v>-0.18699000000000002</c:v>
                </c:pt>
                <c:pt idx="363">
                  <c:v>-0.20419000000000001</c:v>
                </c:pt>
                <c:pt idx="364">
                  <c:v>-0.22073999999999999</c:v>
                </c:pt>
                <c:pt idx="365">
                  <c:v>-0.23668</c:v>
                </c:pt>
                <c:pt idx="366">
                  <c:v>-0.25201000000000001</c:v>
                </c:pt>
                <c:pt idx="367">
                  <c:v>-0.26685000000000003</c:v>
                </c:pt>
                <c:pt idx="368">
                  <c:v>-0.2811800000000001</c:v>
                </c:pt>
                <c:pt idx="369">
                  <c:v>-0.29482000000000014</c:v>
                </c:pt>
                <c:pt idx="370">
                  <c:v>-0.30773</c:v>
                </c:pt>
                <c:pt idx="371">
                  <c:v>-0.31980000000000003</c:v>
                </c:pt>
                <c:pt idx="372">
                  <c:v>-0.33108000000000015</c:v>
                </c:pt>
                <c:pt idx="373">
                  <c:v>-0.34167000000000003</c:v>
                </c:pt>
                <c:pt idx="374">
                  <c:v>-0.35147000000000006</c:v>
                </c:pt>
                <c:pt idx="375">
                  <c:v>-0.36066000000000004</c:v>
                </c:pt>
                <c:pt idx="376">
                  <c:v>-0.36902000000000007</c:v>
                </c:pt>
                <c:pt idx="377">
                  <c:v>-0.3766000000000001</c:v>
                </c:pt>
                <c:pt idx="378">
                  <c:v>-0.38345000000000007</c:v>
                </c:pt>
                <c:pt idx="379">
                  <c:v>-0.38967000000000007</c:v>
                </c:pt>
                <c:pt idx="380">
                  <c:v>-0.39531000000000016</c:v>
                </c:pt>
                <c:pt idx="381">
                  <c:v>-0.40029000000000003</c:v>
                </c:pt>
                <c:pt idx="382">
                  <c:v>-0.40482000000000007</c:v>
                </c:pt>
                <c:pt idx="383">
                  <c:v>-0.40877000000000002</c:v>
                </c:pt>
                <c:pt idx="384">
                  <c:v>-0.41228000000000004</c:v>
                </c:pt>
                <c:pt idx="385">
                  <c:v>-0.41531000000000007</c:v>
                </c:pt>
                <c:pt idx="386">
                  <c:v>-0.41789000000000009</c:v>
                </c:pt>
                <c:pt idx="387">
                  <c:v>-0.42005000000000003</c:v>
                </c:pt>
                <c:pt idx="388">
                  <c:v>-0.42039000000000015</c:v>
                </c:pt>
                <c:pt idx="389">
                  <c:v>-0.42039000000000015</c:v>
                </c:pt>
                <c:pt idx="390">
                  <c:v>-0.42039000000000015</c:v>
                </c:pt>
                <c:pt idx="391">
                  <c:v>-0.42039000000000015</c:v>
                </c:pt>
                <c:pt idx="392">
                  <c:v>-0.42039000000000015</c:v>
                </c:pt>
                <c:pt idx="393">
                  <c:v>-0.42039000000000015</c:v>
                </c:pt>
                <c:pt idx="394">
                  <c:v>-0.42039000000000015</c:v>
                </c:pt>
                <c:pt idx="395">
                  <c:v>-0.42039000000000015</c:v>
                </c:pt>
                <c:pt idx="396">
                  <c:v>-0.42039000000000015</c:v>
                </c:pt>
                <c:pt idx="397">
                  <c:v>-0.42039000000000015</c:v>
                </c:pt>
                <c:pt idx="398">
                  <c:v>-0.42039000000000015</c:v>
                </c:pt>
                <c:pt idx="399">
                  <c:v>-0.42039000000000015</c:v>
                </c:pt>
                <c:pt idx="400">
                  <c:v>-0.42039000000000015</c:v>
                </c:pt>
              </c:numCache>
            </c:numRef>
          </c:yVal>
          <c:smooth val="1"/>
        </c:ser>
        <c:ser>
          <c:idx val="1"/>
          <c:order val="1"/>
          <c:marker>
            <c:symbol val="none"/>
          </c:marker>
          <c:xVal>
            <c:numRef>
              <c:f>'C:\Users\LU\Fast Timing\07202012\64mm^2\ZVA&amp;AM\1750V\[T117.csv]T117'!$A$100:$A$500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Timing\07202012\64mm^2\ZVA&amp;AM\1750V\[T117.csv]T117'!$C$100:$C$500</c:f>
              <c:numCache>
                <c:formatCode>General</c:formatCode>
                <c:ptCount val="401"/>
                <c:pt idx="0">
                  <c:v>3.0000000000000008E-5</c:v>
                </c:pt>
                <c:pt idx="1">
                  <c:v>3.7000000000000005E-4</c:v>
                </c:pt>
                <c:pt idx="2">
                  <c:v>6.9000000000000008E-4</c:v>
                </c:pt>
                <c:pt idx="3">
                  <c:v>1.0300000000000001E-3</c:v>
                </c:pt>
                <c:pt idx="4">
                  <c:v>1.3200000000000002E-3</c:v>
                </c:pt>
                <c:pt idx="5">
                  <c:v>1.6700000000000005E-3</c:v>
                </c:pt>
                <c:pt idx="6">
                  <c:v>1.9599999999999999E-3</c:v>
                </c:pt>
                <c:pt idx="7">
                  <c:v>2.2700000000000003E-3</c:v>
                </c:pt>
                <c:pt idx="8">
                  <c:v>2.5600000000000006E-3</c:v>
                </c:pt>
                <c:pt idx="9">
                  <c:v>2.8200000000000005E-3</c:v>
                </c:pt>
                <c:pt idx="10">
                  <c:v>3.1100000000000004E-3</c:v>
                </c:pt>
                <c:pt idx="11">
                  <c:v>3.2700000000000008E-3</c:v>
                </c:pt>
                <c:pt idx="12">
                  <c:v>3.4800000000000005E-3</c:v>
                </c:pt>
                <c:pt idx="13">
                  <c:v>3.6700000000000005E-3</c:v>
                </c:pt>
                <c:pt idx="14">
                  <c:v>3.7700000000000008E-3</c:v>
                </c:pt>
                <c:pt idx="15">
                  <c:v>3.9300000000000012E-3</c:v>
                </c:pt>
                <c:pt idx="16">
                  <c:v>3.9800000000000009E-3</c:v>
                </c:pt>
                <c:pt idx="17">
                  <c:v>4.0600000000000002E-3</c:v>
                </c:pt>
                <c:pt idx="18">
                  <c:v>4.0600000000000002E-3</c:v>
                </c:pt>
                <c:pt idx="19">
                  <c:v>4.0600000000000002E-3</c:v>
                </c:pt>
                <c:pt idx="20">
                  <c:v>4.0100000000000005E-3</c:v>
                </c:pt>
                <c:pt idx="21">
                  <c:v>3.9300000000000012E-3</c:v>
                </c:pt>
                <c:pt idx="22">
                  <c:v>3.8500000000000001E-3</c:v>
                </c:pt>
                <c:pt idx="23">
                  <c:v>3.7500000000000007E-3</c:v>
                </c:pt>
                <c:pt idx="24">
                  <c:v>3.5900000000000003E-3</c:v>
                </c:pt>
                <c:pt idx="25">
                  <c:v>3.4300000000000003E-3</c:v>
                </c:pt>
                <c:pt idx="26">
                  <c:v>3.2700000000000008E-3</c:v>
                </c:pt>
                <c:pt idx="27">
                  <c:v>3.1100000000000004E-3</c:v>
                </c:pt>
                <c:pt idx="28">
                  <c:v>2.9600000000000004E-3</c:v>
                </c:pt>
                <c:pt idx="29">
                  <c:v>2.8000000000000004E-3</c:v>
                </c:pt>
                <c:pt idx="30">
                  <c:v>2.6400000000000004E-3</c:v>
                </c:pt>
                <c:pt idx="31">
                  <c:v>2.4599999999999999E-3</c:v>
                </c:pt>
                <c:pt idx="32">
                  <c:v>2.32E-3</c:v>
                </c:pt>
                <c:pt idx="33">
                  <c:v>2.2200000000000006E-3</c:v>
                </c:pt>
                <c:pt idx="34">
                  <c:v>2.0900000000000003E-3</c:v>
                </c:pt>
                <c:pt idx="35">
                  <c:v>2.0100000000000001E-3</c:v>
                </c:pt>
                <c:pt idx="36">
                  <c:v>1.9300000000000005E-3</c:v>
                </c:pt>
                <c:pt idx="37">
                  <c:v>1.9000000000000004E-3</c:v>
                </c:pt>
                <c:pt idx="38">
                  <c:v>1.8799999999999999E-3</c:v>
                </c:pt>
                <c:pt idx="39">
                  <c:v>1.9000000000000004E-3</c:v>
                </c:pt>
                <c:pt idx="40">
                  <c:v>1.9599999999999999E-3</c:v>
                </c:pt>
                <c:pt idx="41">
                  <c:v>2.1100000000000003E-3</c:v>
                </c:pt>
                <c:pt idx="42">
                  <c:v>2.2200000000000006E-3</c:v>
                </c:pt>
                <c:pt idx="43">
                  <c:v>2.32E-3</c:v>
                </c:pt>
                <c:pt idx="44">
                  <c:v>2.5100000000000001E-3</c:v>
                </c:pt>
                <c:pt idx="45">
                  <c:v>2.6900000000000006E-3</c:v>
                </c:pt>
                <c:pt idx="46">
                  <c:v>2.9300000000000003E-3</c:v>
                </c:pt>
                <c:pt idx="47">
                  <c:v>3.1700000000000005E-3</c:v>
                </c:pt>
                <c:pt idx="48">
                  <c:v>3.4300000000000003E-3</c:v>
                </c:pt>
                <c:pt idx="49">
                  <c:v>3.6900000000000006E-3</c:v>
                </c:pt>
                <c:pt idx="50">
                  <c:v>3.9300000000000012E-3</c:v>
                </c:pt>
                <c:pt idx="51">
                  <c:v>4.2200000000000007E-3</c:v>
                </c:pt>
                <c:pt idx="52">
                  <c:v>4.4800000000000013E-3</c:v>
                </c:pt>
                <c:pt idx="53">
                  <c:v>4.7200000000000002E-3</c:v>
                </c:pt>
                <c:pt idx="54">
                  <c:v>4.9600000000000009E-3</c:v>
                </c:pt>
                <c:pt idx="55">
                  <c:v>5.1400000000000005E-3</c:v>
                </c:pt>
                <c:pt idx="56">
                  <c:v>5.3800000000000011E-3</c:v>
                </c:pt>
                <c:pt idx="57">
                  <c:v>5.490000000000001E-3</c:v>
                </c:pt>
                <c:pt idx="58">
                  <c:v>5.6400000000000009E-3</c:v>
                </c:pt>
                <c:pt idx="59">
                  <c:v>5.7500000000000008E-3</c:v>
                </c:pt>
                <c:pt idx="60">
                  <c:v>5.8800000000000007E-3</c:v>
                </c:pt>
                <c:pt idx="61">
                  <c:v>5.850000000000001E-3</c:v>
                </c:pt>
                <c:pt idx="62">
                  <c:v>5.850000000000001E-3</c:v>
                </c:pt>
                <c:pt idx="63">
                  <c:v>5.830000000000001E-3</c:v>
                </c:pt>
                <c:pt idx="64">
                  <c:v>5.7200000000000011E-3</c:v>
                </c:pt>
                <c:pt idx="65">
                  <c:v>5.6400000000000009E-3</c:v>
                </c:pt>
                <c:pt idx="66">
                  <c:v>5.490000000000001E-3</c:v>
                </c:pt>
                <c:pt idx="67">
                  <c:v>5.3500000000000006E-3</c:v>
                </c:pt>
                <c:pt idx="68">
                  <c:v>5.0900000000000008E-3</c:v>
                </c:pt>
                <c:pt idx="69">
                  <c:v>4.8500000000000001E-3</c:v>
                </c:pt>
                <c:pt idx="70">
                  <c:v>4.5400000000000006E-3</c:v>
                </c:pt>
                <c:pt idx="71">
                  <c:v>4.2500000000000003E-3</c:v>
                </c:pt>
                <c:pt idx="72">
                  <c:v>3.9300000000000012E-3</c:v>
                </c:pt>
                <c:pt idx="73">
                  <c:v>3.6200000000000008E-3</c:v>
                </c:pt>
                <c:pt idx="74">
                  <c:v>3.2500000000000007E-3</c:v>
                </c:pt>
                <c:pt idx="75">
                  <c:v>2.8999999999999998E-3</c:v>
                </c:pt>
                <c:pt idx="76">
                  <c:v>2.5600000000000006E-3</c:v>
                </c:pt>
                <c:pt idx="77">
                  <c:v>2.1900000000000001E-3</c:v>
                </c:pt>
                <c:pt idx="78">
                  <c:v>1.8000000000000004E-3</c:v>
                </c:pt>
                <c:pt idx="79">
                  <c:v>1.4800000000000002E-3</c:v>
                </c:pt>
                <c:pt idx="80">
                  <c:v>1.1400000000000004E-3</c:v>
                </c:pt>
                <c:pt idx="81">
                  <c:v>8.8000000000000025E-4</c:v>
                </c:pt>
                <c:pt idx="82">
                  <c:v>5.3000000000000009E-4</c:v>
                </c:pt>
                <c:pt idx="83">
                  <c:v>3.0000000000000003E-4</c:v>
                </c:pt>
                <c:pt idx="84">
                  <c:v>6.0000000000000015E-5</c:v>
                </c:pt>
                <c:pt idx="85">
                  <c:v>-2.3000000000000003E-4</c:v>
                </c:pt>
                <c:pt idx="86">
                  <c:v>-4.2000000000000013E-4</c:v>
                </c:pt>
                <c:pt idx="87">
                  <c:v>-5.5000000000000014E-4</c:v>
                </c:pt>
                <c:pt idx="88">
                  <c:v>-7.800000000000002E-4</c:v>
                </c:pt>
                <c:pt idx="89">
                  <c:v>-8.9000000000000038E-4</c:v>
                </c:pt>
                <c:pt idx="90">
                  <c:v>-1.0200000000000003E-3</c:v>
                </c:pt>
                <c:pt idx="91">
                  <c:v>-1.0700000000000002E-3</c:v>
                </c:pt>
                <c:pt idx="92">
                  <c:v>-1.1299999999999999E-3</c:v>
                </c:pt>
                <c:pt idx="93">
                  <c:v>-1.2099999999999997E-3</c:v>
                </c:pt>
                <c:pt idx="94">
                  <c:v>-1.2300000000000002E-3</c:v>
                </c:pt>
                <c:pt idx="95">
                  <c:v>-1.2300000000000002E-3</c:v>
                </c:pt>
                <c:pt idx="96">
                  <c:v>-1.1800000000000003E-3</c:v>
                </c:pt>
                <c:pt idx="97">
                  <c:v>-1.1500000000000004E-3</c:v>
                </c:pt>
                <c:pt idx="98">
                  <c:v>-1.1000000000000003E-3</c:v>
                </c:pt>
                <c:pt idx="99">
                  <c:v>-1.0700000000000002E-3</c:v>
                </c:pt>
                <c:pt idx="100">
                  <c:v>-9.7000000000000016E-4</c:v>
                </c:pt>
                <c:pt idx="101">
                  <c:v>-8.600000000000003E-4</c:v>
                </c:pt>
                <c:pt idx="102">
                  <c:v>-7.6000000000000015E-4</c:v>
                </c:pt>
                <c:pt idx="103">
                  <c:v>-6.3000000000000013E-4</c:v>
                </c:pt>
                <c:pt idx="104">
                  <c:v>-5.5000000000000014E-4</c:v>
                </c:pt>
                <c:pt idx="105">
                  <c:v>-3.9000000000000005E-4</c:v>
                </c:pt>
                <c:pt idx="106">
                  <c:v>-2.6000000000000003E-4</c:v>
                </c:pt>
                <c:pt idx="107">
                  <c:v>-1.0000000000000002E-4</c:v>
                </c:pt>
                <c:pt idx="108">
                  <c:v>-2.0000000000000005E-5</c:v>
                </c:pt>
                <c:pt idx="109">
                  <c:v>1.9000000000000006E-4</c:v>
                </c:pt>
                <c:pt idx="110">
                  <c:v>3.5000000000000005E-4</c:v>
                </c:pt>
                <c:pt idx="111">
                  <c:v>4.500000000000001E-4</c:v>
                </c:pt>
                <c:pt idx="112">
                  <c:v>6.9000000000000008E-4</c:v>
                </c:pt>
                <c:pt idx="113">
                  <c:v>8.2000000000000031E-4</c:v>
                </c:pt>
                <c:pt idx="114">
                  <c:v>9.5000000000000021E-4</c:v>
                </c:pt>
                <c:pt idx="115">
                  <c:v>1.1400000000000004E-3</c:v>
                </c:pt>
                <c:pt idx="116">
                  <c:v>1.2700000000000003E-3</c:v>
                </c:pt>
                <c:pt idx="117">
                  <c:v>1.4800000000000002E-3</c:v>
                </c:pt>
                <c:pt idx="118">
                  <c:v>1.6400000000000004E-3</c:v>
                </c:pt>
                <c:pt idx="119">
                  <c:v>1.7700000000000003E-3</c:v>
                </c:pt>
                <c:pt idx="120">
                  <c:v>1.9599999999999999E-3</c:v>
                </c:pt>
                <c:pt idx="121">
                  <c:v>2.1100000000000003E-3</c:v>
                </c:pt>
                <c:pt idx="122">
                  <c:v>2.2200000000000006E-3</c:v>
                </c:pt>
                <c:pt idx="123">
                  <c:v>2.32E-3</c:v>
                </c:pt>
                <c:pt idx="124">
                  <c:v>2.4300000000000003E-3</c:v>
                </c:pt>
                <c:pt idx="125">
                  <c:v>2.5300000000000001E-3</c:v>
                </c:pt>
                <c:pt idx="126">
                  <c:v>2.6400000000000004E-3</c:v>
                </c:pt>
                <c:pt idx="127">
                  <c:v>2.6700000000000005E-3</c:v>
                </c:pt>
                <c:pt idx="128">
                  <c:v>2.7700000000000003E-3</c:v>
                </c:pt>
                <c:pt idx="129">
                  <c:v>2.7700000000000003E-3</c:v>
                </c:pt>
                <c:pt idx="130">
                  <c:v>2.7500000000000003E-3</c:v>
                </c:pt>
                <c:pt idx="131">
                  <c:v>2.8000000000000004E-3</c:v>
                </c:pt>
                <c:pt idx="132">
                  <c:v>2.7700000000000003E-3</c:v>
                </c:pt>
                <c:pt idx="133">
                  <c:v>2.8000000000000004E-3</c:v>
                </c:pt>
                <c:pt idx="134">
                  <c:v>2.7200000000000006E-3</c:v>
                </c:pt>
                <c:pt idx="135">
                  <c:v>2.7200000000000006E-3</c:v>
                </c:pt>
                <c:pt idx="136">
                  <c:v>2.6400000000000004E-3</c:v>
                </c:pt>
                <c:pt idx="137">
                  <c:v>2.5600000000000006E-3</c:v>
                </c:pt>
                <c:pt idx="138">
                  <c:v>2.5300000000000001E-3</c:v>
                </c:pt>
                <c:pt idx="139">
                  <c:v>2.4300000000000003E-3</c:v>
                </c:pt>
                <c:pt idx="140">
                  <c:v>2.32E-3</c:v>
                </c:pt>
                <c:pt idx="141">
                  <c:v>2.2200000000000006E-3</c:v>
                </c:pt>
                <c:pt idx="142">
                  <c:v>2.1400000000000004E-3</c:v>
                </c:pt>
                <c:pt idx="143">
                  <c:v>2.0600000000000002E-3</c:v>
                </c:pt>
                <c:pt idx="144">
                  <c:v>2.0300000000000001E-3</c:v>
                </c:pt>
                <c:pt idx="145">
                  <c:v>1.9800000000000004E-3</c:v>
                </c:pt>
                <c:pt idx="146">
                  <c:v>1.9000000000000004E-3</c:v>
                </c:pt>
                <c:pt idx="147">
                  <c:v>1.9000000000000004E-3</c:v>
                </c:pt>
                <c:pt idx="148">
                  <c:v>1.9000000000000004E-3</c:v>
                </c:pt>
                <c:pt idx="149">
                  <c:v>1.9599999999999999E-3</c:v>
                </c:pt>
                <c:pt idx="150">
                  <c:v>1.9599999999999999E-3</c:v>
                </c:pt>
                <c:pt idx="151">
                  <c:v>2.0300000000000001E-3</c:v>
                </c:pt>
                <c:pt idx="152">
                  <c:v>2.0600000000000002E-3</c:v>
                </c:pt>
                <c:pt idx="153">
                  <c:v>2.1700000000000005E-3</c:v>
                </c:pt>
                <c:pt idx="154">
                  <c:v>2.3500000000000001E-3</c:v>
                </c:pt>
                <c:pt idx="155">
                  <c:v>2.5100000000000001E-3</c:v>
                </c:pt>
                <c:pt idx="156">
                  <c:v>2.7200000000000006E-3</c:v>
                </c:pt>
                <c:pt idx="157">
                  <c:v>2.9800000000000004E-3</c:v>
                </c:pt>
                <c:pt idx="158">
                  <c:v>3.2200000000000006E-3</c:v>
                </c:pt>
                <c:pt idx="159">
                  <c:v>3.4000000000000002E-3</c:v>
                </c:pt>
                <c:pt idx="160">
                  <c:v>3.6900000000000006E-3</c:v>
                </c:pt>
                <c:pt idx="161">
                  <c:v>3.9000000000000003E-3</c:v>
                </c:pt>
                <c:pt idx="162">
                  <c:v>4.1400000000000005E-3</c:v>
                </c:pt>
                <c:pt idx="163">
                  <c:v>4.4300000000000008E-3</c:v>
                </c:pt>
                <c:pt idx="164">
                  <c:v>4.64E-3</c:v>
                </c:pt>
                <c:pt idx="165">
                  <c:v>4.8500000000000001E-3</c:v>
                </c:pt>
                <c:pt idx="166">
                  <c:v>4.9900000000000014E-3</c:v>
                </c:pt>
                <c:pt idx="167">
                  <c:v>5.1400000000000005E-3</c:v>
                </c:pt>
                <c:pt idx="168">
                  <c:v>5.2700000000000012E-3</c:v>
                </c:pt>
                <c:pt idx="169">
                  <c:v>5.4100000000000007E-3</c:v>
                </c:pt>
                <c:pt idx="170">
                  <c:v>5.5400000000000007E-3</c:v>
                </c:pt>
                <c:pt idx="171">
                  <c:v>5.7000000000000011E-3</c:v>
                </c:pt>
                <c:pt idx="172">
                  <c:v>5.7800000000000013E-3</c:v>
                </c:pt>
                <c:pt idx="173">
                  <c:v>5.830000000000001E-3</c:v>
                </c:pt>
                <c:pt idx="174">
                  <c:v>5.850000000000001E-3</c:v>
                </c:pt>
                <c:pt idx="175">
                  <c:v>5.9100000000000012E-3</c:v>
                </c:pt>
                <c:pt idx="176">
                  <c:v>5.8000000000000005E-3</c:v>
                </c:pt>
                <c:pt idx="177">
                  <c:v>5.7000000000000011E-3</c:v>
                </c:pt>
                <c:pt idx="178">
                  <c:v>5.5600000000000007E-3</c:v>
                </c:pt>
                <c:pt idx="179">
                  <c:v>5.4100000000000007E-3</c:v>
                </c:pt>
                <c:pt idx="180">
                  <c:v>5.2200000000000007E-3</c:v>
                </c:pt>
                <c:pt idx="181">
                  <c:v>4.9600000000000009E-3</c:v>
                </c:pt>
                <c:pt idx="182">
                  <c:v>4.6699999999999997E-3</c:v>
                </c:pt>
                <c:pt idx="183">
                  <c:v>4.4600000000000004E-3</c:v>
                </c:pt>
                <c:pt idx="184">
                  <c:v>4.0900000000000008E-3</c:v>
                </c:pt>
                <c:pt idx="185">
                  <c:v>3.8800000000000006E-3</c:v>
                </c:pt>
                <c:pt idx="186">
                  <c:v>3.6200000000000008E-3</c:v>
                </c:pt>
                <c:pt idx="187">
                  <c:v>3.4000000000000002E-3</c:v>
                </c:pt>
                <c:pt idx="188">
                  <c:v>3.1900000000000006E-3</c:v>
                </c:pt>
                <c:pt idx="189">
                  <c:v>2.9600000000000004E-3</c:v>
                </c:pt>
                <c:pt idx="190">
                  <c:v>2.8000000000000004E-3</c:v>
                </c:pt>
                <c:pt idx="191">
                  <c:v>2.5600000000000006E-3</c:v>
                </c:pt>
                <c:pt idx="192">
                  <c:v>2.3999999999999998E-3</c:v>
                </c:pt>
                <c:pt idx="193">
                  <c:v>2.3000000000000004E-3</c:v>
                </c:pt>
                <c:pt idx="194">
                  <c:v>2.1900000000000001E-3</c:v>
                </c:pt>
                <c:pt idx="195">
                  <c:v>2.0300000000000001E-3</c:v>
                </c:pt>
                <c:pt idx="196">
                  <c:v>2.0100000000000001E-3</c:v>
                </c:pt>
                <c:pt idx="197">
                  <c:v>1.9599999999999999E-3</c:v>
                </c:pt>
                <c:pt idx="198">
                  <c:v>1.9300000000000005E-3</c:v>
                </c:pt>
                <c:pt idx="199">
                  <c:v>2.0100000000000001E-3</c:v>
                </c:pt>
                <c:pt idx="200">
                  <c:v>2.0100000000000001E-3</c:v>
                </c:pt>
                <c:pt idx="201">
                  <c:v>2.0300000000000001E-3</c:v>
                </c:pt>
                <c:pt idx="202">
                  <c:v>2.0900000000000003E-3</c:v>
                </c:pt>
                <c:pt idx="203">
                  <c:v>2.0300000000000001E-3</c:v>
                </c:pt>
                <c:pt idx="204">
                  <c:v>2.0900000000000003E-3</c:v>
                </c:pt>
                <c:pt idx="205">
                  <c:v>2.1400000000000004E-3</c:v>
                </c:pt>
                <c:pt idx="206">
                  <c:v>2.1100000000000003E-3</c:v>
                </c:pt>
                <c:pt idx="207">
                  <c:v>2.1400000000000004E-3</c:v>
                </c:pt>
                <c:pt idx="208">
                  <c:v>2.2200000000000006E-3</c:v>
                </c:pt>
                <c:pt idx="209">
                  <c:v>2.1700000000000005E-3</c:v>
                </c:pt>
                <c:pt idx="210">
                  <c:v>2.1100000000000003E-3</c:v>
                </c:pt>
                <c:pt idx="211">
                  <c:v>2.1100000000000003E-3</c:v>
                </c:pt>
                <c:pt idx="212">
                  <c:v>2.0600000000000002E-3</c:v>
                </c:pt>
                <c:pt idx="213">
                  <c:v>1.9800000000000004E-3</c:v>
                </c:pt>
                <c:pt idx="214">
                  <c:v>1.8799999999999999E-3</c:v>
                </c:pt>
                <c:pt idx="215">
                  <c:v>1.7200000000000002E-3</c:v>
                </c:pt>
                <c:pt idx="216">
                  <c:v>1.5900000000000003E-3</c:v>
                </c:pt>
                <c:pt idx="217">
                  <c:v>1.2999999999999997E-3</c:v>
                </c:pt>
                <c:pt idx="218">
                  <c:v>9.0000000000000041E-4</c:v>
                </c:pt>
                <c:pt idx="219">
                  <c:v>4.300000000000001E-4</c:v>
                </c:pt>
                <c:pt idx="220">
                  <c:v>-1.2999999999999999E-4</c:v>
                </c:pt>
                <c:pt idx="221">
                  <c:v>-7.3000000000000018E-4</c:v>
                </c:pt>
                <c:pt idx="222">
                  <c:v>-1.3400000000000003E-3</c:v>
                </c:pt>
                <c:pt idx="223">
                  <c:v>-1.9700000000000004E-3</c:v>
                </c:pt>
                <c:pt idx="224">
                  <c:v>-2.6300000000000004E-3</c:v>
                </c:pt>
                <c:pt idx="225">
                  <c:v>-3.2900000000000004E-3</c:v>
                </c:pt>
                <c:pt idx="226">
                  <c:v>-4.000000000000001E-3</c:v>
                </c:pt>
                <c:pt idx="227">
                  <c:v>-4.7100000000000006E-3</c:v>
                </c:pt>
                <c:pt idx="228">
                  <c:v>-5.4500000000000009E-3</c:v>
                </c:pt>
                <c:pt idx="229">
                  <c:v>-6.2100000000000011E-3</c:v>
                </c:pt>
                <c:pt idx="230">
                  <c:v>-6.9800000000000018E-3</c:v>
                </c:pt>
                <c:pt idx="231">
                  <c:v>-7.6600000000000001E-3</c:v>
                </c:pt>
                <c:pt idx="232">
                  <c:v>-8.400000000000003E-3</c:v>
                </c:pt>
                <c:pt idx="233">
                  <c:v>-9.2200000000000008E-3</c:v>
                </c:pt>
                <c:pt idx="234">
                  <c:v>-1.009E-2</c:v>
                </c:pt>
                <c:pt idx="235">
                  <c:v>-1.0950000000000001E-2</c:v>
                </c:pt>
                <c:pt idx="236">
                  <c:v>-1.1880000000000003E-2</c:v>
                </c:pt>
                <c:pt idx="237">
                  <c:v>-1.2720000000000002E-2</c:v>
                </c:pt>
                <c:pt idx="238">
                  <c:v>-1.3540000000000002E-2</c:v>
                </c:pt>
                <c:pt idx="239">
                  <c:v>-1.4330000000000001E-2</c:v>
                </c:pt>
                <c:pt idx="240">
                  <c:v>-1.5060000000000002E-2</c:v>
                </c:pt>
                <c:pt idx="241">
                  <c:v>-1.5699999999999999E-2</c:v>
                </c:pt>
                <c:pt idx="242">
                  <c:v>-1.6330000000000001E-2</c:v>
                </c:pt>
                <c:pt idx="243">
                  <c:v>-1.6910000000000001E-2</c:v>
                </c:pt>
                <c:pt idx="244">
                  <c:v>-1.7380000000000003E-2</c:v>
                </c:pt>
                <c:pt idx="245">
                  <c:v>-1.7800000000000003E-2</c:v>
                </c:pt>
                <c:pt idx="246">
                  <c:v>-1.8120000000000004E-2</c:v>
                </c:pt>
                <c:pt idx="247">
                  <c:v>-1.8360000000000001E-2</c:v>
                </c:pt>
                <c:pt idx="248">
                  <c:v>-1.8540000000000004E-2</c:v>
                </c:pt>
                <c:pt idx="249">
                  <c:v>-1.8620000000000005E-2</c:v>
                </c:pt>
                <c:pt idx="250">
                  <c:v>-1.8620000000000005E-2</c:v>
                </c:pt>
                <c:pt idx="251">
                  <c:v>-1.8519999999999998E-2</c:v>
                </c:pt>
                <c:pt idx="252">
                  <c:v>-1.8280000000000001E-2</c:v>
                </c:pt>
                <c:pt idx="253">
                  <c:v>-1.7989999999999999E-2</c:v>
                </c:pt>
                <c:pt idx="254">
                  <c:v>-1.7510000000000001E-2</c:v>
                </c:pt>
                <c:pt idx="255">
                  <c:v>-1.6940000000000004E-2</c:v>
                </c:pt>
                <c:pt idx="256">
                  <c:v>-1.6199999999999999E-2</c:v>
                </c:pt>
                <c:pt idx="257">
                  <c:v>-1.5330000000000002E-2</c:v>
                </c:pt>
                <c:pt idx="258">
                  <c:v>-1.4250000000000001E-2</c:v>
                </c:pt>
                <c:pt idx="259">
                  <c:v>-1.3060000000000002E-2</c:v>
                </c:pt>
                <c:pt idx="260">
                  <c:v>-1.1670000000000002E-2</c:v>
                </c:pt>
                <c:pt idx="261">
                  <c:v>-1.0109999999999997E-2</c:v>
                </c:pt>
                <c:pt idx="262">
                  <c:v>-8.4800000000000032E-3</c:v>
                </c:pt>
                <c:pt idx="263">
                  <c:v>-6.6100000000000004E-3</c:v>
                </c:pt>
                <c:pt idx="264">
                  <c:v>-4.6000000000000008E-3</c:v>
                </c:pt>
                <c:pt idx="265">
                  <c:v>-2.3400000000000001E-3</c:v>
                </c:pt>
                <c:pt idx="266">
                  <c:v>1.6000000000000004E-4</c:v>
                </c:pt>
                <c:pt idx="267">
                  <c:v>2.8200000000000005E-3</c:v>
                </c:pt>
                <c:pt idx="268">
                  <c:v>5.6699999999999997E-3</c:v>
                </c:pt>
                <c:pt idx="269">
                  <c:v>8.6700000000000006E-3</c:v>
                </c:pt>
                <c:pt idx="270">
                  <c:v>1.1809999999999999E-2</c:v>
                </c:pt>
                <c:pt idx="271">
                  <c:v>1.515E-2</c:v>
                </c:pt>
                <c:pt idx="272">
                  <c:v>1.8550000000000001E-2</c:v>
                </c:pt>
                <c:pt idx="273">
                  <c:v>2.2110000000000001E-2</c:v>
                </c:pt>
                <c:pt idx="274">
                  <c:v>2.5800000000000003E-2</c:v>
                </c:pt>
                <c:pt idx="275">
                  <c:v>2.9509999999999998E-2</c:v>
                </c:pt>
                <c:pt idx="276">
                  <c:v>3.3329999999999999E-2</c:v>
                </c:pt>
                <c:pt idx="277">
                  <c:v>3.7150000000000002E-2</c:v>
                </c:pt>
                <c:pt idx="278">
                  <c:v>4.1000000000000002E-2</c:v>
                </c:pt>
                <c:pt idx="279">
                  <c:v>4.4850000000000008E-2</c:v>
                </c:pt>
                <c:pt idx="280">
                  <c:v>4.8750000000000009E-2</c:v>
                </c:pt>
                <c:pt idx="281">
                  <c:v>5.2650000000000002E-2</c:v>
                </c:pt>
                <c:pt idx="282">
                  <c:v>5.6619999999999997E-2</c:v>
                </c:pt>
                <c:pt idx="283">
                  <c:v>6.0550000000000007E-2</c:v>
                </c:pt>
                <c:pt idx="284">
                  <c:v>6.4370000000000011E-2</c:v>
                </c:pt>
                <c:pt idx="285">
                  <c:v>6.8059999999999996E-2</c:v>
                </c:pt>
                <c:pt idx="286">
                  <c:v>7.1639999999999995E-2</c:v>
                </c:pt>
                <c:pt idx="287">
                  <c:v>7.4929999999999997E-2</c:v>
                </c:pt>
                <c:pt idx="288">
                  <c:v>7.8100000000000003E-2</c:v>
                </c:pt>
                <c:pt idx="289">
                  <c:v>8.0990000000000006E-2</c:v>
                </c:pt>
                <c:pt idx="290">
                  <c:v>8.3630000000000038E-2</c:v>
                </c:pt>
                <c:pt idx="291">
                  <c:v>8.5970000000000005E-2</c:v>
                </c:pt>
                <c:pt idx="292">
                  <c:v>8.8000000000000023E-2</c:v>
                </c:pt>
                <c:pt idx="293">
                  <c:v>8.9660000000000017E-2</c:v>
                </c:pt>
                <c:pt idx="294">
                  <c:v>9.1010000000000021E-2</c:v>
                </c:pt>
                <c:pt idx="295">
                  <c:v>9.1950000000000018E-2</c:v>
                </c:pt>
                <c:pt idx="296">
                  <c:v>9.2530000000000015E-2</c:v>
                </c:pt>
                <c:pt idx="297">
                  <c:v>9.2800000000000021E-2</c:v>
                </c:pt>
                <c:pt idx="298">
                  <c:v>9.2740000000000003E-2</c:v>
                </c:pt>
                <c:pt idx="299">
                  <c:v>9.2300000000000021E-2</c:v>
                </c:pt>
                <c:pt idx="300">
                  <c:v>9.1400000000000009E-2</c:v>
                </c:pt>
                <c:pt idx="301">
                  <c:v>9.0060000000000015E-2</c:v>
                </c:pt>
                <c:pt idx="302">
                  <c:v>8.8350000000000012E-2</c:v>
                </c:pt>
                <c:pt idx="303">
                  <c:v>8.616E-2</c:v>
                </c:pt>
                <c:pt idx="304">
                  <c:v>8.3470000000000003E-2</c:v>
                </c:pt>
                <c:pt idx="305">
                  <c:v>8.0410000000000009E-2</c:v>
                </c:pt>
                <c:pt idx="306">
                  <c:v>7.691000000000002E-2</c:v>
                </c:pt>
                <c:pt idx="307">
                  <c:v>7.2910000000000016E-2</c:v>
                </c:pt>
                <c:pt idx="308">
                  <c:v>6.8559999999999996E-2</c:v>
                </c:pt>
                <c:pt idx="309">
                  <c:v>6.3789999999999999E-2</c:v>
                </c:pt>
                <c:pt idx="310">
                  <c:v>5.8569999999999997E-2</c:v>
                </c:pt>
                <c:pt idx="311">
                  <c:v>5.3069999999999999E-2</c:v>
                </c:pt>
                <c:pt idx="312">
                  <c:v>4.7109999999999999E-2</c:v>
                </c:pt>
                <c:pt idx="313">
                  <c:v>4.0919999999999998E-2</c:v>
                </c:pt>
                <c:pt idx="314">
                  <c:v>3.4329999999999999E-2</c:v>
                </c:pt>
                <c:pt idx="315">
                  <c:v>2.7480000000000004E-2</c:v>
                </c:pt>
                <c:pt idx="316">
                  <c:v>2.0420000000000001E-2</c:v>
                </c:pt>
                <c:pt idx="317">
                  <c:v>1.307E-2</c:v>
                </c:pt>
                <c:pt idx="318">
                  <c:v>5.5400000000000007E-3</c:v>
                </c:pt>
                <c:pt idx="319">
                  <c:v>-2.1800000000000005E-3</c:v>
                </c:pt>
                <c:pt idx="320">
                  <c:v>-1.0109999999999997E-2</c:v>
                </c:pt>
                <c:pt idx="321">
                  <c:v>-1.8069999999999999E-2</c:v>
                </c:pt>
                <c:pt idx="322">
                  <c:v>-2.6240000000000003E-2</c:v>
                </c:pt>
                <c:pt idx="323">
                  <c:v>-3.4300000000000004E-2</c:v>
                </c:pt>
                <c:pt idx="324">
                  <c:v>-4.2490000000000007E-2</c:v>
                </c:pt>
                <c:pt idx="325">
                  <c:v>-5.0580000000000007E-2</c:v>
                </c:pt>
                <c:pt idx="326">
                  <c:v>-5.8619999999999998E-2</c:v>
                </c:pt>
                <c:pt idx="327">
                  <c:v>-6.6600000000000006E-2</c:v>
                </c:pt>
                <c:pt idx="328">
                  <c:v>-7.4480000000000018E-2</c:v>
                </c:pt>
                <c:pt idx="329">
                  <c:v>-8.2220000000000001E-2</c:v>
                </c:pt>
                <c:pt idx="330">
                  <c:v>-8.9810000000000015E-2</c:v>
                </c:pt>
                <c:pt idx="331">
                  <c:v>-9.7209999999999991E-2</c:v>
                </c:pt>
                <c:pt idx="332">
                  <c:v>-0.1043</c:v>
                </c:pt>
                <c:pt idx="333">
                  <c:v>-0.11118</c:v>
                </c:pt>
                <c:pt idx="334">
                  <c:v>-0.11771000000000001</c:v>
                </c:pt>
                <c:pt idx="335">
                  <c:v>-0.12390000000000001</c:v>
                </c:pt>
                <c:pt idx="336">
                  <c:v>-0.12970000000000001</c:v>
                </c:pt>
                <c:pt idx="337">
                  <c:v>-0.13514999999999999</c:v>
                </c:pt>
                <c:pt idx="338">
                  <c:v>-0.14018</c:v>
                </c:pt>
                <c:pt idx="339">
                  <c:v>-0.14474000000000004</c:v>
                </c:pt>
                <c:pt idx="340">
                  <c:v>-0.14893000000000003</c:v>
                </c:pt>
                <c:pt idx="341">
                  <c:v>-0.15259000000000003</c:v>
                </c:pt>
                <c:pt idx="342">
                  <c:v>-0.15581000000000003</c:v>
                </c:pt>
                <c:pt idx="343">
                  <c:v>-0.15847000000000003</c:v>
                </c:pt>
                <c:pt idx="344">
                  <c:v>-0.16067999999999996</c:v>
                </c:pt>
                <c:pt idx="345">
                  <c:v>-0.16250000000000001</c:v>
                </c:pt>
                <c:pt idx="346">
                  <c:v>-0.16378999999999999</c:v>
                </c:pt>
                <c:pt idx="347">
                  <c:v>-0.16463</c:v>
                </c:pt>
                <c:pt idx="348">
                  <c:v>-0.16495000000000001</c:v>
                </c:pt>
                <c:pt idx="349">
                  <c:v>-0.16483999999999999</c:v>
                </c:pt>
                <c:pt idx="350">
                  <c:v>-0.16419</c:v>
                </c:pt>
                <c:pt idx="351">
                  <c:v>-0.16308</c:v>
                </c:pt>
                <c:pt idx="352">
                  <c:v>-0.1615</c:v>
                </c:pt>
                <c:pt idx="353">
                  <c:v>-0.15947000000000003</c:v>
                </c:pt>
                <c:pt idx="354">
                  <c:v>-0.15689000000000003</c:v>
                </c:pt>
                <c:pt idx="355">
                  <c:v>-0.15394000000000002</c:v>
                </c:pt>
                <c:pt idx="356">
                  <c:v>-0.15054000000000003</c:v>
                </c:pt>
                <c:pt idx="357">
                  <c:v>-0.14677000000000001</c:v>
                </c:pt>
                <c:pt idx="358">
                  <c:v>-0.14258000000000001</c:v>
                </c:pt>
                <c:pt idx="359">
                  <c:v>-0.13797000000000001</c:v>
                </c:pt>
                <c:pt idx="360">
                  <c:v>-0.13303999999999999</c:v>
                </c:pt>
                <c:pt idx="361">
                  <c:v>-0.12776999999999999</c:v>
                </c:pt>
                <c:pt idx="362">
                  <c:v>-0.12218999999999998</c:v>
                </c:pt>
                <c:pt idx="363">
                  <c:v>-0.11637</c:v>
                </c:pt>
                <c:pt idx="364">
                  <c:v>-0.11025</c:v>
                </c:pt>
                <c:pt idx="365">
                  <c:v>-0.10383000000000002</c:v>
                </c:pt>
                <c:pt idx="366">
                  <c:v>-9.7130000000000022E-2</c:v>
                </c:pt>
                <c:pt idx="367">
                  <c:v>-9.0260000000000007E-2</c:v>
                </c:pt>
                <c:pt idx="368">
                  <c:v>-8.3060000000000037E-2</c:v>
                </c:pt>
                <c:pt idx="369">
                  <c:v>-7.5770000000000004E-2</c:v>
                </c:pt>
                <c:pt idx="370">
                  <c:v>-6.8229999999999999E-2</c:v>
                </c:pt>
                <c:pt idx="371">
                  <c:v>-6.0540000000000004E-2</c:v>
                </c:pt>
                <c:pt idx="372">
                  <c:v>-5.2609999999999997E-2</c:v>
                </c:pt>
                <c:pt idx="373">
                  <c:v>-4.4650000000000002E-2</c:v>
                </c:pt>
                <c:pt idx="374">
                  <c:v>-3.6480000000000005E-2</c:v>
                </c:pt>
                <c:pt idx="375">
                  <c:v>-2.8240000000000001E-2</c:v>
                </c:pt>
                <c:pt idx="376">
                  <c:v>-1.9910000000000004E-2</c:v>
                </c:pt>
                <c:pt idx="377">
                  <c:v>-1.1509999999999999E-2</c:v>
                </c:pt>
                <c:pt idx="378">
                  <c:v>-3.0800000000000003E-3</c:v>
                </c:pt>
                <c:pt idx="379">
                  <c:v>5.3800000000000011E-3</c:v>
                </c:pt>
                <c:pt idx="380">
                  <c:v>1.3809999999999999E-2</c:v>
                </c:pt>
                <c:pt idx="381">
                  <c:v>2.2290000000000004E-2</c:v>
                </c:pt>
                <c:pt idx="382">
                  <c:v>3.0730000000000004E-2</c:v>
                </c:pt>
                <c:pt idx="383">
                  <c:v>3.9100000000000003E-2</c:v>
                </c:pt>
                <c:pt idx="384">
                  <c:v>4.7430000000000007E-2</c:v>
                </c:pt>
                <c:pt idx="385">
                  <c:v>5.5570000000000001E-2</c:v>
                </c:pt>
                <c:pt idx="386">
                  <c:v>6.365999999999998E-2</c:v>
                </c:pt>
                <c:pt idx="387">
                  <c:v>7.1590000000000001E-2</c:v>
                </c:pt>
                <c:pt idx="388">
                  <c:v>7.9330000000000012E-2</c:v>
                </c:pt>
                <c:pt idx="389">
                  <c:v>8.6920000000000011E-2</c:v>
                </c:pt>
                <c:pt idx="390">
                  <c:v>9.4300000000000023E-2</c:v>
                </c:pt>
                <c:pt idx="391">
                  <c:v>0.10141</c:v>
                </c:pt>
                <c:pt idx="392">
                  <c:v>0.10826000000000002</c:v>
                </c:pt>
                <c:pt idx="393">
                  <c:v>0.11482000000000002</c:v>
                </c:pt>
                <c:pt idx="394">
                  <c:v>0.12112000000000003</c:v>
                </c:pt>
                <c:pt idx="395">
                  <c:v>0.12705</c:v>
                </c:pt>
                <c:pt idx="396">
                  <c:v>0.13261000000000001</c:v>
                </c:pt>
                <c:pt idx="397">
                  <c:v>0.13785</c:v>
                </c:pt>
                <c:pt idx="398">
                  <c:v>0.14269999999999999</c:v>
                </c:pt>
                <c:pt idx="399">
                  <c:v>0.14712</c:v>
                </c:pt>
                <c:pt idx="400">
                  <c:v>0.15121000000000004</c:v>
                </c:pt>
              </c:numCache>
            </c:numRef>
          </c:yVal>
          <c:smooth val="1"/>
        </c:ser>
        <c:ser>
          <c:idx val="2"/>
          <c:order val="2"/>
          <c:marker>
            <c:symbol val="none"/>
          </c:marker>
          <c:xVal>
            <c:numRef>
              <c:f>'C:\Users\LU\Fast Timing\07202012\64mm^2\ZVA&amp;AM\1750V\[T117.csv]T117'!$A$100:$A$500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Timing\07202012\64mm^2\ZVA&amp;AM\1750V\[T117.csv]T117'!$I$100:$I$500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0.41553000000000001</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Timing\07202012\64mm^2\ZVA&amp;AM\1750V\[T117.csv]T117'!$A$100:$A$500</c:f>
              <c:numCache>
                <c:formatCode>General</c:formatCode>
                <c:ptCount val="401"/>
                <c:pt idx="0">
                  <c:v>-3.765800000000002E-9</c:v>
                </c:pt>
                <c:pt idx="1">
                  <c:v>-3.7533000000000027E-9</c:v>
                </c:pt>
                <c:pt idx="2">
                  <c:v>-3.7408000000000018E-9</c:v>
                </c:pt>
                <c:pt idx="3">
                  <c:v>-3.7283000000000025E-9</c:v>
                </c:pt>
                <c:pt idx="4">
                  <c:v>-3.7158000000000016E-9</c:v>
                </c:pt>
                <c:pt idx="5">
                  <c:v>-3.7033000000000019E-9</c:v>
                </c:pt>
                <c:pt idx="6">
                  <c:v>-3.6908000000000018E-9</c:v>
                </c:pt>
                <c:pt idx="7">
                  <c:v>-3.6783000000000021E-9</c:v>
                </c:pt>
                <c:pt idx="8">
                  <c:v>-3.665800000000002E-9</c:v>
                </c:pt>
                <c:pt idx="9">
                  <c:v>-3.6533000000000018E-9</c:v>
                </c:pt>
                <c:pt idx="10">
                  <c:v>-3.6408000000000017E-9</c:v>
                </c:pt>
                <c:pt idx="11">
                  <c:v>-3.628300000000002E-9</c:v>
                </c:pt>
                <c:pt idx="12">
                  <c:v>-3.6158000000000015E-9</c:v>
                </c:pt>
                <c:pt idx="13">
                  <c:v>-3.6033000000000022E-9</c:v>
                </c:pt>
                <c:pt idx="14">
                  <c:v>-3.5908000000000017E-9</c:v>
                </c:pt>
                <c:pt idx="15">
                  <c:v>-3.5783000000000012E-9</c:v>
                </c:pt>
                <c:pt idx="16">
                  <c:v>-3.5658000000000015E-9</c:v>
                </c:pt>
                <c:pt idx="17">
                  <c:v>-3.5533000000000018E-9</c:v>
                </c:pt>
                <c:pt idx="18">
                  <c:v>-3.5408000000000017E-9</c:v>
                </c:pt>
                <c:pt idx="19">
                  <c:v>-3.5283000000000016E-9</c:v>
                </c:pt>
                <c:pt idx="20">
                  <c:v>-3.5158000000000014E-9</c:v>
                </c:pt>
                <c:pt idx="21">
                  <c:v>-3.5033000000000022E-9</c:v>
                </c:pt>
                <c:pt idx="22">
                  <c:v>-3.4908000000000012E-9</c:v>
                </c:pt>
                <c:pt idx="23">
                  <c:v>-3.4783000000000011E-9</c:v>
                </c:pt>
                <c:pt idx="24">
                  <c:v>-3.4658000000000014E-9</c:v>
                </c:pt>
                <c:pt idx="25">
                  <c:v>-3.4533000000000017E-9</c:v>
                </c:pt>
                <c:pt idx="26">
                  <c:v>-3.4408000000000016E-9</c:v>
                </c:pt>
                <c:pt idx="27">
                  <c:v>-3.4283000000000015E-9</c:v>
                </c:pt>
                <c:pt idx="28">
                  <c:v>-3.4158000000000014E-9</c:v>
                </c:pt>
                <c:pt idx="29">
                  <c:v>-3.4033000000000021E-9</c:v>
                </c:pt>
                <c:pt idx="30">
                  <c:v>-3.3908000000000012E-9</c:v>
                </c:pt>
                <c:pt idx="31">
                  <c:v>-3.378300000000001E-9</c:v>
                </c:pt>
                <c:pt idx="32">
                  <c:v>-3.3658000000000013E-9</c:v>
                </c:pt>
                <c:pt idx="33">
                  <c:v>-3.3533000000000016E-9</c:v>
                </c:pt>
                <c:pt idx="34">
                  <c:v>-3.3408000000000015E-9</c:v>
                </c:pt>
                <c:pt idx="35">
                  <c:v>-3.3283000000000018E-9</c:v>
                </c:pt>
                <c:pt idx="36">
                  <c:v>-3.3158000000000009E-9</c:v>
                </c:pt>
                <c:pt idx="37">
                  <c:v>-3.3033000000000016E-9</c:v>
                </c:pt>
                <c:pt idx="38">
                  <c:v>-3.2908000000000015E-9</c:v>
                </c:pt>
                <c:pt idx="39">
                  <c:v>-3.2783000000000018E-9</c:v>
                </c:pt>
                <c:pt idx="40">
                  <c:v>-3.2658000000000017E-9</c:v>
                </c:pt>
                <c:pt idx="41">
                  <c:v>-3.2533000000000016E-9</c:v>
                </c:pt>
                <c:pt idx="42">
                  <c:v>-3.2408000000000019E-9</c:v>
                </c:pt>
                <c:pt idx="43">
                  <c:v>-3.2283000000000022E-9</c:v>
                </c:pt>
                <c:pt idx="44">
                  <c:v>-3.2158000000000012E-9</c:v>
                </c:pt>
                <c:pt idx="45">
                  <c:v>-3.2033000000000015E-9</c:v>
                </c:pt>
                <c:pt idx="46">
                  <c:v>-3.1908000000000014E-9</c:v>
                </c:pt>
                <c:pt idx="47">
                  <c:v>-3.1783000000000017E-9</c:v>
                </c:pt>
                <c:pt idx="48">
                  <c:v>-3.1658000000000016E-9</c:v>
                </c:pt>
                <c:pt idx="49">
                  <c:v>-3.1533000000000015E-9</c:v>
                </c:pt>
                <c:pt idx="50">
                  <c:v>-3.1408000000000018E-9</c:v>
                </c:pt>
                <c:pt idx="51">
                  <c:v>-3.1283000000000017E-9</c:v>
                </c:pt>
                <c:pt idx="52">
                  <c:v>-3.1158000000000012E-9</c:v>
                </c:pt>
                <c:pt idx="53">
                  <c:v>-3.1033000000000015E-9</c:v>
                </c:pt>
                <c:pt idx="54">
                  <c:v>-3.0908000000000014E-9</c:v>
                </c:pt>
                <c:pt idx="55">
                  <c:v>-3.0783000000000017E-9</c:v>
                </c:pt>
                <c:pt idx="56">
                  <c:v>-3.0658000000000016E-9</c:v>
                </c:pt>
                <c:pt idx="57">
                  <c:v>-3.0533000000000019E-9</c:v>
                </c:pt>
                <c:pt idx="58">
                  <c:v>-3.0408000000000013E-9</c:v>
                </c:pt>
                <c:pt idx="59">
                  <c:v>-3.0283000000000016E-9</c:v>
                </c:pt>
                <c:pt idx="60">
                  <c:v>-3.0158000000000011E-9</c:v>
                </c:pt>
                <c:pt idx="61">
                  <c:v>-3.0033000000000018E-9</c:v>
                </c:pt>
                <c:pt idx="62">
                  <c:v>-2.9908000000000013E-9</c:v>
                </c:pt>
                <c:pt idx="63">
                  <c:v>-2.9783000000000012E-9</c:v>
                </c:pt>
                <c:pt idx="64">
                  <c:v>-2.9658000000000011E-9</c:v>
                </c:pt>
                <c:pt idx="65">
                  <c:v>-2.9533000000000014E-9</c:v>
                </c:pt>
                <c:pt idx="66">
                  <c:v>-2.9408000000000013E-9</c:v>
                </c:pt>
                <c:pt idx="67">
                  <c:v>-2.9283000000000011E-9</c:v>
                </c:pt>
                <c:pt idx="68">
                  <c:v>-2.915800000000001E-9</c:v>
                </c:pt>
                <c:pt idx="69">
                  <c:v>-2.9033000000000018E-9</c:v>
                </c:pt>
                <c:pt idx="70">
                  <c:v>-2.8908000000000012E-9</c:v>
                </c:pt>
                <c:pt idx="71">
                  <c:v>-2.8783000000000007E-9</c:v>
                </c:pt>
                <c:pt idx="72">
                  <c:v>-2.865800000000001E-9</c:v>
                </c:pt>
                <c:pt idx="73">
                  <c:v>-2.8533000000000013E-9</c:v>
                </c:pt>
                <c:pt idx="74">
                  <c:v>-2.8408000000000012E-9</c:v>
                </c:pt>
                <c:pt idx="75">
                  <c:v>-2.8283000000000011E-9</c:v>
                </c:pt>
                <c:pt idx="76">
                  <c:v>-2.815800000000001E-9</c:v>
                </c:pt>
                <c:pt idx="77">
                  <c:v>-2.8033000000000017E-9</c:v>
                </c:pt>
                <c:pt idx="78">
                  <c:v>-2.7908000000000012E-9</c:v>
                </c:pt>
                <c:pt idx="79">
                  <c:v>-2.778300000000001E-9</c:v>
                </c:pt>
                <c:pt idx="80">
                  <c:v>-2.7658000000000013E-9</c:v>
                </c:pt>
                <c:pt idx="81">
                  <c:v>-2.7533000000000016E-9</c:v>
                </c:pt>
                <c:pt idx="82">
                  <c:v>-2.7408000000000015E-9</c:v>
                </c:pt>
                <c:pt idx="83">
                  <c:v>-2.7283000000000018E-9</c:v>
                </c:pt>
                <c:pt idx="84">
                  <c:v>-2.7158000000000013E-9</c:v>
                </c:pt>
                <c:pt idx="85">
                  <c:v>-2.703300000000002E-9</c:v>
                </c:pt>
                <c:pt idx="86">
                  <c:v>-2.6908000000000011E-9</c:v>
                </c:pt>
                <c:pt idx="87">
                  <c:v>-2.6783000000000014E-9</c:v>
                </c:pt>
                <c:pt idx="88">
                  <c:v>-2.6658000000000013E-9</c:v>
                </c:pt>
                <c:pt idx="89">
                  <c:v>-2.6533000000000012E-9</c:v>
                </c:pt>
                <c:pt idx="90">
                  <c:v>-2.6408000000000015E-9</c:v>
                </c:pt>
                <c:pt idx="91">
                  <c:v>-2.6283000000000018E-9</c:v>
                </c:pt>
                <c:pt idx="92">
                  <c:v>-2.6158000000000008E-9</c:v>
                </c:pt>
                <c:pt idx="93">
                  <c:v>-2.6033000000000011E-9</c:v>
                </c:pt>
                <c:pt idx="94">
                  <c:v>-2.590800000000001E-9</c:v>
                </c:pt>
                <c:pt idx="95">
                  <c:v>-2.5783000000000013E-9</c:v>
                </c:pt>
                <c:pt idx="96">
                  <c:v>-2.5658000000000012E-9</c:v>
                </c:pt>
                <c:pt idx="97">
                  <c:v>-2.5533000000000011E-9</c:v>
                </c:pt>
                <c:pt idx="98">
                  <c:v>-2.5408000000000014E-9</c:v>
                </c:pt>
                <c:pt idx="99">
                  <c:v>-2.5283000000000013E-9</c:v>
                </c:pt>
                <c:pt idx="100">
                  <c:v>-2.5158000000000008E-9</c:v>
                </c:pt>
                <c:pt idx="101">
                  <c:v>-2.5033000000000011E-9</c:v>
                </c:pt>
                <c:pt idx="102">
                  <c:v>-2.490800000000001E-9</c:v>
                </c:pt>
                <c:pt idx="103">
                  <c:v>-2.4783000000000013E-9</c:v>
                </c:pt>
                <c:pt idx="104">
                  <c:v>-2.4658000000000011E-9</c:v>
                </c:pt>
                <c:pt idx="105">
                  <c:v>-2.4533000000000014E-9</c:v>
                </c:pt>
                <c:pt idx="106">
                  <c:v>-2.4408000000000009E-9</c:v>
                </c:pt>
                <c:pt idx="107">
                  <c:v>-2.4283000000000012E-9</c:v>
                </c:pt>
                <c:pt idx="108">
                  <c:v>-2.4158000000000007E-9</c:v>
                </c:pt>
                <c:pt idx="109">
                  <c:v>-2.4033000000000014E-9</c:v>
                </c:pt>
                <c:pt idx="110">
                  <c:v>-2.3908000000000009E-9</c:v>
                </c:pt>
                <c:pt idx="111">
                  <c:v>-2.3783000000000008E-9</c:v>
                </c:pt>
                <c:pt idx="112">
                  <c:v>-2.3658000000000007E-9</c:v>
                </c:pt>
                <c:pt idx="113">
                  <c:v>-2.353300000000001E-9</c:v>
                </c:pt>
                <c:pt idx="114">
                  <c:v>-2.3408000000000009E-9</c:v>
                </c:pt>
                <c:pt idx="115">
                  <c:v>-2.3283000000000007E-9</c:v>
                </c:pt>
                <c:pt idx="116">
                  <c:v>-2.3158000000000006E-9</c:v>
                </c:pt>
                <c:pt idx="117">
                  <c:v>-2.3033000000000013E-9</c:v>
                </c:pt>
                <c:pt idx="118">
                  <c:v>-2.2908000000000012E-9</c:v>
                </c:pt>
                <c:pt idx="119">
                  <c:v>-2.2783000000000007E-9</c:v>
                </c:pt>
                <c:pt idx="120">
                  <c:v>-2.265800000000001E-9</c:v>
                </c:pt>
                <c:pt idx="121">
                  <c:v>-2.2533000000000013E-9</c:v>
                </c:pt>
                <c:pt idx="122">
                  <c:v>-2.2408000000000012E-9</c:v>
                </c:pt>
                <c:pt idx="123">
                  <c:v>-2.2283000000000011E-9</c:v>
                </c:pt>
                <c:pt idx="124">
                  <c:v>-2.215800000000001E-9</c:v>
                </c:pt>
                <c:pt idx="125">
                  <c:v>-2.2033000000000017E-9</c:v>
                </c:pt>
                <c:pt idx="126">
                  <c:v>-2.1908000000000007E-9</c:v>
                </c:pt>
                <c:pt idx="127">
                  <c:v>-2.1783000000000006E-9</c:v>
                </c:pt>
                <c:pt idx="128">
                  <c:v>-2.1658000000000009E-9</c:v>
                </c:pt>
                <c:pt idx="129">
                  <c:v>-2.1533000000000012E-9</c:v>
                </c:pt>
                <c:pt idx="130">
                  <c:v>-2.1408000000000011E-9</c:v>
                </c:pt>
                <c:pt idx="131">
                  <c:v>-2.1283000000000014E-9</c:v>
                </c:pt>
                <c:pt idx="132">
                  <c:v>-2.1158000000000009E-9</c:v>
                </c:pt>
                <c:pt idx="133">
                  <c:v>-2.1033000000000016E-9</c:v>
                </c:pt>
                <c:pt idx="134">
                  <c:v>-2.0908000000000007E-9</c:v>
                </c:pt>
                <c:pt idx="135">
                  <c:v>-2.078300000000001E-9</c:v>
                </c:pt>
                <c:pt idx="136">
                  <c:v>-2.0658000000000009E-9</c:v>
                </c:pt>
                <c:pt idx="137">
                  <c:v>-2.0533000000000008E-9</c:v>
                </c:pt>
                <c:pt idx="138">
                  <c:v>-2.0408000000000011E-9</c:v>
                </c:pt>
                <c:pt idx="139">
                  <c:v>-2.0283000000000014E-9</c:v>
                </c:pt>
                <c:pt idx="140">
                  <c:v>-2.0158000000000004E-9</c:v>
                </c:pt>
                <c:pt idx="141">
                  <c:v>-2.0033000000000007E-9</c:v>
                </c:pt>
                <c:pt idx="142">
                  <c:v>-1.9908000000000014E-9</c:v>
                </c:pt>
                <c:pt idx="143">
                  <c:v>-1.9783000000000013E-9</c:v>
                </c:pt>
                <c:pt idx="144">
                  <c:v>-1.9658000000000008E-9</c:v>
                </c:pt>
                <c:pt idx="145">
                  <c:v>-1.9533000000000007E-9</c:v>
                </c:pt>
                <c:pt idx="146">
                  <c:v>-1.9408000000000014E-9</c:v>
                </c:pt>
                <c:pt idx="147">
                  <c:v>-1.9283000000000013E-9</c:v>
                </c:pt>
                <c:pt idx="148">
                  <c:v>-1.9158000000000008E-9</c:v>
                </c:pt>
                <c:pt idx="149">
                  <c:v>-1.9033000000000007E-9</c:v>
                </c:pt>
                <c:pt idx="150">
                  <c:v>-1.890800000000001E-9</c:v>
                </c:pt>
                <c:pt idx="151">
                  <c:v>-1.8783000000000008E-9</c:v>
                </c:pt>
                <c:pt idx="152">
                  <c:v>-1.8658000000000007E-9</c:v>
                </c:pt>
                <c:pt idx="153">
                  <c:v>-1.8533000000000008E-9</c:v>
                </c:pt>
                <c:pt idx="154">
                  <c:v>-1.8408000000000009E-9</c:v>
                </c:pt>
                <c:pt idx="155">
                  <c:v>-1.828300000000001E-9</c:v>
                </c:pt>
                <c:pt idx="156">
                  <c:v>-1.8158000000000007E-9</c:v>
                </c:pt>
                <c:pt idx="157">
                  <c:v>-1.8033000000000008E-9</c:v>
                </c:pt>
                <c:pt idx="158">
                  <c:v>-1.7908000000000009E-9</c:v>
                </c:pt>
                <c:pt idx="159">
                  <c:v>-1.7783000000000006E-9</c:v>
                </c:pt>
                <c:pt idx="160">
                  <c:v>-1.7658000000000007E-9</c:v>
                </c:pt>
                <c:pt idx="161">
                  <c:v>-1.7533000000000006E-9</c:v>
                </c:pt>
                <c:pt idx="162">
                  <c:v>-1.7408000000000009E-9</c:v>
                </c:pt>
                <c:pt idx="163">
                  <c:v>-1.7283000000000005E-9</c:v>
                </c:pt>
                <c:pt idx="164">
                  <c:v>-1.7158000000000006E-9</c:v>
                </c:pt>
                <c:pt idx="165">
                  <c:v>-1.7033000000000005E-9</c:v>
                </c:pt>
                <c:pt idx="166">
                  <c:v>-1.690800000000001E-9</c:v>
                </c:pt>
                <c:pt idx="167">
                  <c:v>-1.6783000000000009E-9</c:v>
                </c:pt>
                <c:pt idx="168">
                  <c:v>-1.6658000000000008E-9</c:v>
                </c:pt>
                <c:pt idx="169">
                  <c:v>-1.6533000000000009E-9</c:v>
                </c:pt>
                <c:pt idx="170">
                  <c:v>-1.6408000000000008E-9</c:v>
                </c:pt>
                <c:pt idx="171">
                  <c:v>-1.6283000000000009E-9</c:v>
                </c:pt>
                <c:pt idx="172">
                  <c:v>-1.6158000000000006E-9</c:v>
                </c:pt>
                <c:pt idx="173">
                  <c:v>-1.6033000000000007E-9</c:v>
                </c:pt>
                <c:pt idx="174">
                  <c:v>-1.5908000000000005E-9</c:v>
                </c:pt>
                <c:pt idx="175">
                  <c:v>-1.5783000000000008E-9</c:v>
                </c:pt>
                <c:pt idx="176">
                  <c:v>-1.5658000000000003E-9</c:v>
                </c:pt>
                <c:pt idx="177">
                  <c:v>-1.5533000000000006E-9</c:v>
                </c:pt>
                <c:pt idx="178">
                  <c:v>-1.5408000000000007E-9</c:v>
                </c:pt>
                <c:pt idx="179">
                  <c:v>-1.5283000000000008E-9</c:v>
                </c:pt>
                <c:pt idx="180">
                  <c:v>-1.5158000000000005E-9</c:v>
                </c:pt>
                <c:pt idx="181">
                  <c:v>-1.5033000000000006E-9</c:v>
                </c:pt>
                <c:pt idx="182">
                  <c:v>-1.4908000000000007E-9</c:v>
                </c:pt>
                <c:pt idx="183">
                  <c:v>-1.4783000000000008E-9</c:v>
                </c:pt>
                <c:pt idx="184">
                  <c:v>-1.4658000000000005E-9</c:v>
                </c:pt>
                <c:pt idx="185">
                  <c:v>-1.4533000000000003E-9</c:v>
                </c:pt>
                <c:pt idx="186">
                  <c:v>-1.4408000000000006E-9</c:v>
                </c:pt>
                <c:pt idx="187">
                  <c:v>-1.4283000000000003E-9</c:v>
                </c:pt>
                <c:pt idx="188">
                  <c:v>-1.4158000000000004E-9</c:v>
                </c:pt>
                <c:pt idx="189">
                  <c:v>-1.4033000000000003E-9</c:v>
                </c:pt>
                <c:pt idx="190">
                  <c:v>-1.3908000000000008E-9</c:v>
                </c:pt>
                <c:pt idx="191">
                  <c:v>-1.3783000000000007E-9</c:v>
                </c:pt>
                <c:pt idx="192">
                  <c:v>-1.3658000000000006E-9</c:v>
                </c:pt>
                <c:pt idx="193">
                  <c:v>-1.3533000000000007E-9</c:v>
                </c:pt>
                <c:pt idx="194">
                  <c:v>-1.3408000000000006E-9</c:v>
                </c:pt>
                <c:pt idx="195">
                  <c:v>-1.3283000000000007E-9</c:v>
                </c:pt>
                <c:pt idx="196">
                  <c:v>-1.3158000000000004E-9</c:v>
                </c:pt>
                <c:pt idx="197">
                  <c:v>-1.3033000000000005E-9</c:v>
                </c:pt>
                <c:pt idx="198">
                  <c:v>-1.2908000000000003E-9</c:v>
                </c:pt>
                <c:pt idx="199">
                  <c:v>-1.2783000000000006E-9</c:v>
                </c:pt>
                <c:pt idx="200">
                  <c:v>-1.2658000000000003E-9</c:v>
                </c:pt>
                <c:pt idx="201">
                  <c:v>-1.2533000000000004E-9</c:v>
                </c:pt>
                <c:pt idx="202">
                  <c:v>-1.2408000000000005E-9</c:v>
                </c:pt>
                <c:pt idx="203">
                  <c:v>-1.2283000000000006E-9</c:v>
                </c:pt>
                <c:pt idx="204">
                  <c:v>-1.2158000000000003E-9</c:v>
                </c:pt>
                <c:pt idx="205">
                  <c:v>-1.2033000000000004E-9</c:v>
                </c:pt>
                <c:pt idx="206">
                  <c:v>-1.1908000000000007E-9</c:v>
                </c:pt>
                <c:pt idx="207">
                  <c:v>-1.1783000000000008E-9</c:v>
                </c:pt>
                <c:pt idx="208">
                  <c:v>-1.1658000000000005E-9</c:v>
                </c:pt>
                <c:pt idx="209">
                  <c:v>-1.1533000000000003E-9</c:v>
                </c:pt>
                <c:pt idx="210">
                  <c:v>-1.1408000000000007E-9</c:v>
                </c:pt>
                <c:pt idx="211">
                  <c:v>-1.1283000000000003E-9</c:v>
                </c:pt>
                <c:pt idx="212">
                  <c:v>-1.1158000000000004E-9</c:v>
                </c:pt>
                <c:pt idx="213">
                  <c:v>-1.1033000000000003E-9</c:v>
                </c:pt>
                <c:pt idx="214">
                  <c:v>-1.0908000000000006E-9</c:v>
                </c:pt>
                <c:pt idx="215">
                  <c:v>-1.0783000000000005E-9</c:v>
                </c:pt>
                <c:pt idx="216">
                  <c:v>-1.0658000000000004E-9</c:v>
                </c:pt>
                <c:pt idx="217">
                  <c:v>-1.0533000000000005E-9</c:v>
                </c:pt>
                <c:pt idx="218">
                  <c:v>-1.0408000000000004E-9</c:v>
                </c:pt>
                <c:pt idx="219">
                  <c:v>-1.0283000000000005E-9</c:v>
                </c:pt>
                <c:pt idx="220">
                  <c:v>-1.0158000000000002E-9</c:v>
                </c:pt>
                <c:pt idx="221">
                  <c:v>-1.0033000000000005E-9</c:v>
                </c:pt>
                <c:pt idx="222">
                  <c:v>-9.9080000000000076E-10</c:v>
                </c:pt>
                <c:pt idx="223">
                  <c:v>-9.7830000000000044E-10</c:v>
                </c:pt>
                <c:pt idx="224">
                  <c:v>-9.6580000000000074E-10</c:v>
                </c:pt>
                <c:pt idx="225">
                  <c:v>-9.5330000000000042E-10</c:v>
                </c:pt>
                <c:pt idx="226">
                  <c:v>-9.4080000000000072E-10</c:v>
                </c:pt>
                <c:pt idx="227">
                  <c:v>-9.2830000000000082E-10</c:v>
                </c:pt>
                <c:pt idx="228">
                  <c:v>-9.158000000000006E-10</c:v>
                </c:pt>
                <c:pt idx="229">
                  <c:v>-9.0330000000000059E-10</c:v>
                </c:pt>
                <c:pt idx="230">
                  <c:v>-8.9080000000000058E-10</c:v>
                </c:pt>
                <c:pt idx="231">
                  <c:v>-8.7830000000000058E-10</c:v>
                </c:pt>
                <c:pt idx="232">
                  <c:v>-8.6580000000000046E-10</c:v>
                </c:pt>
                <c:pt idx="233">
                  <c:v>-8.5330000000000046E-10</c:v>
                </c:pt>
                <c:pt idx="234">
                  <c:v>-8.4080000000000045E-10</c:v>
                </c:pt>
                <c:pt idx="235">
                  <c:v>-8.2830000000000044E-10</c:v>
                </c:pt>
                <c:pt idx="236">
                  <c:v>-8.1580000000000043E-10</c:v>
                </c:pt>
                <c:pt idx="237">
                  <c:v>-8.0330000000000042E-10</c:v>
                </c:pt>
                <c:pt idx="238">
                  <c:v>-7.9080000000000052E-10</c:v>
                </c:pt>
                <c:pt idx="239">
                  <c:v>-7.783000000000004E-10</c:v>
                </c:pt>
                <c:pt idx="240">
                  <c:v>-7.6580000000000029E-10</c:v>
                </c:pt>
                <c:pt idx="241">
                  <c:v>-7.5330000000000039E-10</c:v>
                </c:pt>
                <c:pt idx="242">
                  <c:v>-7.4080000000000038E-10</c:v>
                </c:pt>
                <c:pt idx="243">
                  <c:v>-7.2830000000000037E-10</c:v>
                </c:pt>
                <c:pt idx="244">
                  <c:v>-7.1580000000000046E-10</c:v>
                </c:pt>
                <c:pt idx="245">
                  <c:v>-7.0330000000000046E-10</c:v>
                </c:pt>
                <c:pt idx="246">
                  <c:v>-6.9080000000000045E-10</c:v>
                </c:pt>
                <c:pt idx="247">
                  <c:v>-6.7830000000000044E-10</c:v>
                </c:pt>
                <c:pt idx="248">
                  <c:v>-6.6580000000000033E-10</c:v>
                </c:pt>
                <c:pt idx="249">
                  <c:v>-6.5330000000000042E-10</c:v>
                </c:pt>
                <c:pt idx="250">
                  <c:v>-6.4080000000000041E-10</c:v>
                </c:pt>
                <c:pt idx="251">
                  <c:v>-6.283000000000003E-10</c:v>
                </c:pt>
                <c:pt idx="252">
                  <c:v>-6.1580000000000019E-10</c:v>
                </c:pt>
                <c:pt idx="253">
                  <c:v>-6.0330000000000028E-10</c:v>
                </c:pt>
                <c:pt idx="254">
                  <c:v>-5.9080000000000028E-10</c:v>
                </c:pt>
                <c:pt idx="255">
                  <c:v>-5.7830000000000027E-10</c:v>
                </c:pt>
                <c:pt idx="256">
                  <c:v>-5.6580000000000016E-10</c:v>
                </c:pt>
                <c:pt idx="257">
                  <c:v>-5.5330000000000035E-10</c:v>
                </c:pt>
                <c:pt idx="258">
                  <c:v>-5.4080000000000035E-10</c:v>
                </c:pt>
                <c:pt idx="259">
                  <c:v>-5.2830000000000034E-10</c:v>
                </c:pt>
                <c:pt idx="260">
                  <c:v>-5.1580000000000022E-10</c:v>
                </c:pt>
                <c:pt idx="261">
                  <c:v>-5.0330000000000032E-10</c:v>
                </c:pt>
                <c:pt idx="262">
                  <c:v>-4.9080000000000031E-10</c:v>
                </c:pt>
                <c:pt idx="263">
                  <c:v>-4.783000000000002E-10</c:v>
                </c:pt>
                <c:pt idx="264">
                  <c:v>-4.6580000000000009E-10</c:v>
                </c:pt>
                <c:pt idx="265">
                  <c:v>-4.5330000000000018E-10</c:v>
                </c:pt>
                <c:pt idx="266">
                  <c:v>-4.4080000000000028E-10</c:v>
                </c:pt>
                <c:pt idx="267">
                  <c:v>-4.2830000000000027E-10</c:v>
                </c:pt>
                <c:pt idx="268">
                  <c:v>-4.1580000000000016E-10</c:v>
                </c:pt>
                <c:pt idx="269">
                  <c:v>-4.0330000000000015E-10</c:v>
                </c:pt>
                <c:pt idx="270">
                  <c:v>-3.9080000000000019E-10</c:v>
                </c:pt>
                <c:pt idx="271">
                  <c:v>-3.7830000000000018E-10</c:v>
                </c:pt>
                <c:pt idx="272">
                  <c:v>-3.6580000000000017E-10</c:v>
                </c:pt>
                <c:pt idx="273">
                  <c:v>-3.5330000000000017E-10</c:v>
                </c:pt>
                <c:pt idx="274">
                  <c:v>-3.4080000000000016E-10</c:v>
                </c:pt>
                <c:pt idx="275">
                  <c:v>-3.2830000000000015E-10</c:v>
                </c:pt>
                <c:pt idx="276">
                  <c:v>-3.1580000000000019E-10</c:v>
                </c:pt>
                <c:pt idx="277">
                  <c:v>-3.0330000000000013E-10</c:v>
                </c:pt>
                <c:pt idx="278">
                  <c:v>-2.9080000000000017E-10</c:v>
                </c:pt>
                <c:pt idx="279">
                  <c:v>-2.7830000000000017E-10</c:v>
                </c:pt>
                <c:pt idx="280">
                  <c:v>-2.6580000000000016E-10</c:v>
                </c:pt>
                <c:pt idx="281">
                  <c:v>-2.533000000000001E-10</c:v>
                </c:pt>
                <c:pt idx="282">
                  <c:v>-2.4080000000000014E-10</c:v>
                </c:pt>
                <c:pt idx="283">
                  <c:v>-2.2830000000000016E-10</c:v>
                </c:pt>
                <c:pt idx="284">
                  <c:v>-2.1580000000000012E-10</c:v>
                </c:pt>
                <c:pt idx="285">
                  <c:v>-2.0330000000000011E-10</c:v>
                </c:pt>
                <c:pt idx="286">
                  <c:v>-1.9080000000000013E-10</c:v>
                </c:pt>
                <c:pt idx="287">
                  <c:v>-1.7830000000000007E-10</c:v>
                </c:pt>
                <c:pt idx="288">
                  <c:v>-1.6580000000000012E-10</c:v>
                </c:pt>
                <c:pt idx="289">
                  <c:v>-1.5330000000000008E-10</c:v>
                </c:pt>
                <c:pt idx="290">
                  <c:v>-1.4080000000000002E-10</c:v>
                </c:pt>
                <c:pt idx="291">
                  <c:v>-1.2830000000000006E-10</c:v>
                </c:pt>
                <c:pt idx="292">
                  <c:v>-1.1580000000000008E-10</c:v>
                </c:pt>
                <c:pt idx="293">
                  <c:v>-1.0330000000000002E-10</c:v>
                </c:pt>
                <c:pt idx="294">
                  <c:v>-9.080000000000009E-11</c:v>
                </c:pt>
                <c:pt idx="295">
                  <c:v>-7.8300000000000042E-11</c:v>
                </c:pt>
                <c:pt idx="296">
                  <c:v>-6.5800000000000047E-11</c:v>
                </c:pt>
                <c:pt idx="297">
                  <c:v>-5.3300000000000025E-11</c:v>
                </c:pt>
                <c:pt idx="298">
                  <c:v>-4.0800000000000023E-11</c:v>
                </c:pt>
                <c:pt idx="299">
                  <c:v>-2.8300000000000015E-11</c:v>
                </c:pt>
                <c:pt idx="300">
                  <c:v>-1.5800000000000009E-11</c:v>
                </c:pt>
                <c:pt idx="301">
                  <c:v>-3.3000000000000021E-12</c:v>
                </c:pt>
                <c:pt idx="302">
                  <c:v>9.2000000000000077E-12</c:v>
                </c:pt>
                <c:pt idx="303">
                  <c:v>2.1700000000000013E-11</c:v>
                </c:pt>
                <c:pt idx="304">
                  <c:v>3.4200000000000021E-11</c:v>
                </c:pt>
                <c:pt idx="305">
                  <c:v>4.6700000000000017E-11</c:v>
                </c:pt>
                <c:pt idx="306">
                  <c:v>5.9200000000000039E-11</c:v>
                </c:pt>
                <c:pt idx="307">
                  <c:v>7.1700000000000034E-11</c:v>
                </c:pt>
                <c:pt idx="308">
                  <c:v>8.4200000000000056E-11</c:v>
                </c:pt>
                <c:pt idx="309">
                  <c:v>9.6700000000000064E-11</c:v>
                </c:pt>
                <c:pt idx="310">
                  <c:v>1.0920000000000007E-10</c:v>
                </c:pt>
                <c:pt idx="311">
                  <c:v>1.2170000000000006E-10</c:v>
                </c:pt>
                <c:pt idx="312">
                  <c:v>1.3420000000000009E-10</c:v>
                </c:pt>
                <c:pt idx="313">
                  <c:v>1.4670000000000005E-10</c:v>
                </c:pt>
                <c:pt idx="314">
                  <c:v>1.5920000000000011E-10</c:v>
                </c:pt>
                <c:pt idx="315">
                  <c:v>1.7170000000000009E-10</c:v>
                </c:pt>
                <c:pt idx="316">
                  <c:v>1.8420000000000007E-10</c:v>
                </c:pt>
                <c:pt idx="317">
                  <c:v>1.9670000000000011E-10</c:v>
                </c:pt>
                <c:pt idx="318">
                  <c:v>2.0920000000000009E-10</c:v>
                </c:pt>
                <c:pt idx="319">
                  <c:v>2.217000000000001E-10</c:v>
                </c:pt>
                <c:pt idx="320">
                  <c:v>2.3420000000000008E-10</c:v>
                </c:pt>
                <c:pt idx="321">
                  <c:v>2.4670000000000009E-10</c:v>
                </c:pt>
                <c:pt idx="322">
                  <c:v>2.592000000000001E-10</c:v>
                </c:pt>
                <c:pt idx="323">
                  <c:v>2.7170000000000016E-10</c:v>
                </c:pt>
                <c:pt idx="324">
                  <c:v>2.8420000000000011E-10</c:v>
                </c:pt>
                <c:pt idx="325">
                  <c:v>2.9670000000000017E-10</c:v>
                </c:pt>
                <c:pt idx="326">
                  <c:v>3.0920000000000013E-10</c:v>
                </c:pt>
                <c:pt idx="327">
                  <c:v>3.2170000000000014E-10</c:v>
                </c:pt>
                <c:pt idx="328">
                  <c:v>3.3420000000000015E-10</c:v>
                </c:pt>
                <c:pt idx="329">
                  <c:v>3.4670000000000021E-10</c:v>
                </c:pt>
                <c:pt idx="330">
                  <c:v>3.5920000000000017E-10</c:v>
                </c:pt>
                <c:pt idx="331">
                  <c:v>3.7170000000000023E-10</c:v>
                </c:pt>
                <c:pt idx="332">
                  <c:v>3.8420000000000018E-10</c:v>
                </c:pt>
                <c:pt idx="333">
                  <c:v>3.9670000000000019E-10</c:v>
                </c:pt>
                <c:pt idx="334">
                  <c:v>4.092000000000002E-10</c:v>
                </c:pt>
                <c:pt idx="335">
                  <c:v>4.2170000000000021E-10</c:v>
                </c:pt>
                <c:pt idx="336">
                  <c:v>4.3420000000000022E-10</c:v>
                </c:pt>
                <c:pt idx="337">
                  <c:v>4.4670000000000023E-10</c:v>
                </c:pt>
                <c:pt idx="338">
                  <c:v>4.5920000000000023E-10</c:v>
                </c:pt>
                <c:pt idx="339">
                  <c:v>4.7170000000000024E-10</c:v>
                </c:pt>
                <c:pt idx="340">
                  <c:v>4.8420000000000025E-10</c:v>
                </c:pt>
                <c:pt idx="341">
                  <c:v>4.9670000000000026E-10</c:v>
                </c:pt>
                <c:pt idx="342">
                  <c:v>5.0920000000000027E-10</c:v>
                </c:pt>
                <c:pt idx="343">
                  <c:v>5.2170000000000028E-10</c:v>
                </c:pt>
                <c:pt idx="344">
                  <c:v>5.3420000000000029E-10</c:v>
                </c:pt>
                <c:pt idx="345">
                  <c:v>5.4670000000000029E-10</c:v>
                </c:pt>
                <c:pt idx="346">
                  <c:v>5.592000000000003E-10</c:v>
                </c:pt>
                <c:pt idx="347">
                  <c:v>5.7170000000000031E-10</c:v>
                </c:pt>
                <c:pt idx="348">
                  <c:v>5.8420000000000032E-10</c:v>
                </c:pt>
                <c:pt idx="349">
                  <c:v>5.9670000000000033E-10</c:v>
                </c:pt>
                <c:pt idx="350">
                  <c:v>6.0920000000000034E-10</c:v>
                </c:pt>
                <c:pt idx="351">
                  <c:v>6.2170000000000035E-10</c:v>
                </c:pt>
                <c:pt idx="352">
                  <c:v>6.3420000000000035E-10</c:v>
                </c:pt>
                <c:pt idx="353">
                  <c:v>6.4670000000000036E-10</c:v>
                </c:pt>
                <c:pt idx="354">
                  <c:v>6.5920000000000037E-10</c:v>
                </c:pt>
                <c:pt idx="355">
                  <c:v>6.7170000000000038E-10</c:v>
                </c:pt>
                <c:pt idx="356">
                  <c:v>6.8420000000000039E-10</c:v>
                </c:pt>
                <c:pt idx="357">
                  <c:v>6.967000000000004E-10</c:v>
                </c:pt>
                <c:pt idx="358">
                  <c:v>7.092000000000004E-10</c:v>
                </c:pt>
                <c:pt idx="359">
                  <c:v>7.2170000000000041E-10</c:v>
                </c:pt>
                <c:pt idx="360">
                  <c:v>7.3420000000000042E-10</c:v>
                </c:pt>
                <c:pt idx="361">
                  <c:v>7.4670000000000033E-10</c:v>
                </c:pt>
                <c:pt idx="362">
                  <c:v>7.5920000000000034E-10</c:v>
                </c:pt>
                <c:pt idx="363">
                  <c:v>7.7170000000000034E-10</c:v>
                </c:pt>
                <c:pt idx="364">
                  <c:v>7.8420000000000035E-10</c:v>
                </c:pt>
                <c:pt idx="365">
                  <c:v>7.9670000000000046E-10</c:v>
                </c:pt>
                <c:pt idx="366">
                  <c:v>8.0920000000000047E-10</c:v>
                </c:pt>
                <c:pt idx="367">
                  <c:v>8.2170000000000048E-10</c:v>
                </c:pt>
                <c:pt idx="368">
                  <c:v>8.3420000000000049E-10</c:v>
                </c:pt>
                <c:pt idx="369">
                  <c:v>8.4670000000000071E-10</c:v>
                </c:pt>
                <c:pt idx="370">
                  <c:v>8.5920000000000071E-10</c:v>
                </c:pt>
                <c:pt idx="371">
                  <c:v>8.7170000000000031E-10</c:v>
                </c:pt>
                <c:pt idx="372">
                  <c:v>8.8420000000000052E-10</c:v>
                </c:pt>
                <c:pt idx="373">
                  <c:v>8.9670000000000053E-10</c:v>
                </c:pt>
                <c:pt idx="374">
                  <c:v>9.0920000000000054E-10</c:v>
                </c:pt>
                <c:pt idx="375">
                  <c:v>9.2170000000000034E-10</c:v>
                </c:pt>
                <c:pt idx="376">
                  <c:v>9.3420000000000056E-10</c:v>
                </c:pt>
                <c:pt idx="377">
                  <c:v>9.4670000000000067E-10</c:v>
                </c:pt>
                <c:pt idx="378">
                  <c:v>9.5920000000000058E-10</c:v>
                </c:pt>
                <c:pt idx="379">
                  <c:v>9.7170000000000048E-10</c:v>
                </c:pt>
                <c:pt idx="380">
                  <c:v>9.8420000000000059E-10</c:v>
                </c:pt>
                <c:pt idx="381">
                  <c:v>9.967000000000007E-10</c:v>
                </c:pt>
                <c:pt idx="382">
                  <c:v>1.0092000000000004E-9</c:v>
                </c:pt>
                <c:pt idx="383">
                  <c:v>1.0217000000000003E-9</c:v>
                </c:pt>
                <c:pt idx="384">
                  <c:v>1.0342000000000006E-9</c:v>
                </c:pt>
                <c:pt idx="385">
                  <c:v>1.0467000000000003E-9</c:v>
                </c:pt>
                <c:pt idx="386">
                  <c:v>1.0592000000000004E-9</c:v>
                </c:pt>
                <c:pt idx="387">
                  <c:v>1.0717000000000001E-9</c:v>
                </c:pt>
                <c:pt idx="388">
                  <c:v>1.0842000000000007E-9</c:v>
                </c:pt>
                <c:pt idx="389">
                  <c:v>1.0967000000000004E-9</c:v>
                </c:pt>
                <c:pt idx="390">
                  <c:v>1.1092000000000005E-9</c:v>
                </c:pt>
                <c:pt idx="391">
                  <c:v>1.1217000000000006E-9</c:v>
                </c:pt>
                <c:pt idx="392">
                  <c:v>1.1342000000000007E-9</c:v>
                </c:pt>
                <c:pt idx="393">
                  <c:v>1.1467000000000006E-9</c:v>
                </c:pt>
                <c:pt idx="394">
                  <c:v>1.1592000000000005E-9</c:v>
                </c:pt>
                <c:pt idx="395">
                  <c:v>1.1717000000000006E-9</c:v>
                </c:pt>
                <c:pt idx="396">
                  <c:v>1.1842000000000005E-9</c:v>
                </c:pt>
                <c:pt idx="397">
                  <c:v>1.1967000000000006E-9</c:v>
                </c:pt>
                <c:pt idx="398">
                  <c:v>1.2092000000000001E-9</c:v>
                </c:pt>
                <c:pt idx="399">
                  <c:v>1.2217000000000004E-9</c:v>
                </c:pt>
                <c:pt idx="400">
                  <c:v>1.2342000000000003E-9</c:v>
                </c:pt>
              </c:numCache>
            </c:numRef>
          </c:xVal>
          <c:yVal>
            <c:numRef>
              <c:f>'C:\Users\LU\Fast Timing\07202012\64mm^2\ZVA&amp;AM\1750V\[T117.csv]T117'!$J$100:$J$500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9.2800000000000021E-2</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0854528"/>
        <c:axId val="90856064"/>
      </c:scatterChart>
      <c:valAx>
        <c:axId val="90854528"/>
        <c:scaling>
          <c:orientation val="minMax"/>
        </c:scaling>
        <c:axPos val="b"/>
        <c:numFmt formatCode="General" sourceLinked="1"/>
        <c:tickLblPos val="nextTo"/>
        <c:crossAx val="90856064"/>
        <c:crosses val="autoZero"/>
        <c:crossBetween val="midCat"/>
      </c:valAx>
      <c:valAx>
        <c:axId val="90856064"/>
        <c:scaling>
          <c:orientation val="minMax"/>
        </c:scaling>
        <c:axPos val="l"/>
        <c:majorGridlines/>
        <c:numFmt formatCode="General" sourceLinked="1"/>
        <c:tickLblPos val="nextTo"/>
        <c:crossAx val="90854528"/>
        <c:crosses val="autoZero"/>
        <c:crossBetween val="midCat"/>
      </c:valAx>
    </c:plotArea>
    <c:plotVisOnly val="1"/>
    <c:dispBlanksAs val="gap"/>
  </c:chart>
  <c:externalData r:id="rId2"/>
  <c:userShapes r:id="rId3"/>
</c:chartSpace>
</file>

<file path=ppt/charts/chart30.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Timing\07082012\4mm^2\ZVA&amp;AM\1750V\[T2840.csv]T2840'!$A$100:$A$500</c:f>
              <c:numCache>
                <c:formatCode>General</c:formatCode>
                <c:ptCount val="401"/>
                <c:pt idx="0">
                  <c:v>-3.7659000000000025E-9</c:v>
                </c:pt>
                <c:pt idx="1">
                  <c:v>-3.7534000000000015E-9</c:v>
                </c:pt>
                <c:pt idx="2">
                  <c:v>-3.7409000000000014E-9</c:v>
                </c:pt>
                <c:pt idx="3">
                  <c:v>-3.7284000000000021E-9</c:v>
                </c:pt>
                <c:pt idx="4">
                  <c:v>-3.715900000000002E-9</c:v>
                </c:pt>
                <c:pt idx="5">
                  <c:v>-3.7034000000000019E-9</c:v>
                </c:pt>
                <c:pt idx="6">
                  <c:v>-3.6909000000000018E-9</c:v>
                </c:pt>
                <c:pt idx="7">
                  <c:v>-3.6784000000000017E-9</c:v>
                </c:pt>
                <c:pt idx="8">
                  <c:v>-3.6659000000000016E-9</c:v>
                </c:pt>
                <c:pt idx="9">
                  <c:v>-3.6534000000000019E-9</c:v>
                </c:pt>
                <c:pt idx="10">
                  <c:v>-3.6409000000000022E-9</c:v>
                </c:pt>
                <c:pt idx="11">
                  <c:v>-3.6284000000000021E-9</c:v>
                </c:pt>
                <c:pt idx="12">
                  <c:v>-3.6159000000000011E-9</c:v>
                </c:pt>
                <c:pt idx="13">
                  <c:v>-3.6034000000000018E-9</c:v>
                </c:pt>
                <c:pt idx="14">
                  <c:v>-3.5909000000000017E-9</c:v>
                </c:pt>
                <c:pt idx="15">
                  <c:v>-3.5784000000000016E-9</c:v>
                </c:pt>
                <c:pt idx="16">
                  <c:v>-3.5659000000000015E-9</c:v>
                </c:pt>
                <c:pt idx="17">
                  <c:v>-3.5534000000000018E-9</c:v>
                </c:pt>
                <c:pt idx="18">
                  <c:v>-3.5409000000000021E-9</c:v>
                </c:pt>
                <c:pt idx="19">
                  <c:v>-3.5284000000000016E-9</c:v>
                </c:pt>
                <c:pt idx="20">
                  <c:v>-3.5159000000000011E-9</c:v>
                </c:pt>
                <c:pt idx="21">
                  <c:v>-3.5034000000000018E-9</c:v>
                </c:pt>
                <c:pt idx="22">
                  <c:v>-3.4909000000000017E-9</c:v>
                </c:pt>
                <c:pt idx="23">
                  <c:v>-3.4784000000000016E-9</c:v>
                </c:pt>
                <c:pt idx="24">
                  <c:v>-3.4659000000000019E-9</c:v>
                </c:pt>
                <c:pt idx="25">
                  <c:v>-3.4534000000000013E-9</c:v>
                </c:pt>
                <c:pt idx="26">
                  <c:v>-3.4409000000000016E-9</c:v>
                </c:pt>
                <c:pt idx="27">
                  <c:v>-3.4284000000000015E-9</c:v>
                </c:pt>
                <c:pt idx="28">
                  <c:v>-3.4159000000000014E-9</c:v>
                </c:pt>
                <c:pt idx="29">
                  <c:v>-3.4034000000000017E-9</c:v>
                </c:pt>
                <c:pt idx="30">
                  <c:v>-3.3909000000000012E-9</c:v>
                </c:pt>
                <c:pt idx="31">
                  <c:v>-3.3784000000000015E-9</c:v>
                </c:pt>
                <c:pt idx="32">
                  <c:v>-3.3659000000000014E-9</c:v>
                </c:pt>
                <c:pt idx="33">
                  <c:v>-3.3534000000000013E-9</c:v>
                </c:pt>
                <c:pt idx="34">
                  <c:v>-3.3409000000000011E-9</c:v>
                </c:pt>
                <c:pt idx="35">
                  <c:v>-3.3284000000000015E-9</c:v>
                </c:pt>
                <c:pt idx="36">
                  <c:v>-3.3159000000000013E-9</c:v>
                </c:pt>
                <c:pt idx="37">
                  <c:v>-3.3034000000000016E-9</c:v>
                </c:pt>
                <c:pt idx="38">
                  <c:v>-3.2909000000000015E-9</c:v>
                </c:pt>
                <c:pt idx="39">
                  <c:v>-3.2784000000000014E-9</c:v>
                </c:pt>
                <c:pt idx="40">
                  <c:v>-3.2659000000000017E-9</c:v>
                </c:pt>
                <c:pt idx="41">
                  <c:v>-3.2534000000000016E-9</c:v>
                </c:pt>
                <c:pt idx="42">
                  <c:v>-3.2409000000000015E-9</c:v>
                </c:pt>
                <c:pt idx="43">
                  <c:v>-3.2284000000000018E-9</c:v>
                </c:pt>
                <c:pt idx="44">
                  <c:v>-3.2159000000000017E-9</c:v>
                </c:pt>
                <c:pt idx="45">
                  <c:v>-3.203400000000002E-9</c:v>
                </c:pt>
                <c:pt idx="46">
                  <c:v>-3.190900000000001E-9</c:v>
                </c:pt>
                <c:pt idx="47">
                  <c:v>-3.1784000000000013E-9</c:v>
                </c:pt>
                <c:pt idx="48">
                  <c:v>-3.1659000000000017E-9</c:v>
                </c:pt>
                <c:pt idx="49">
                  <c:v>-3.1534000000000015E-9</c:v>
                </c:pt>
                <c:pt idx="50">
                  <c:v>-3.1409000000000018E-9</c:v>
                </c:pt>
                <c:pt idx="51">
                  <c:v>-3.1284000000000017E-9</c:v>
                </c:pt>
                <c:pt idx="52">
                  <c:v>-3.1159000000000016E-9</c:v>
                </c:pt>
                <c:pt idx="53">
                  <c:v>-3.1034000000000015E-9</c:v>
                </c:pt>
                <c:pt idx="54">
                  <c:v>-3.0909000000000014E-9</c:v>
                </c:pt>
                <c:pt idx="55">
                  <c:v>-3.0784000000000013E-9</c:v>
                </c:pt>
                <c:pt idx="56">
                  <c:v>-3.0659000000000012E-9</c:v>
                </c:pt>
                <c:pt idx="57">
                  <c:v>-3.0534000000000015E-9</c:v>
                </c:pt>
                <c:pt idx="58">
                  <c:v>-3.0409000000000018E-9</c:v>
                </c:pt>
                <c:pt idx="59">
                  <c:v>-3.0284000000000017E-9</c:v>
                </c:pt>
                <c:pt idx="60">
                  <c:v>-3.0159000000000007E-9</c:v>
                </c:pt>
                <c:pt idx="61">
                  <c:v>-3.0034000000000014E-9</c:v>
                </c:pt>
                <c:pt idx="62">
                  <c:v>-2.9909000000000013E-9</c:v>
                </c:pt>
                <c:pt idx="63">
                  <c:v>-2.9784000000000012E-9</c:v>
                </c:pt>
                <c:pt idx="64">
                  <c:v>-2.9659000000000011E-9</c:v>
                </c:pt>
                <c:pt idx="65">
                  <c:v>-2.9534000000000014E-9</c:v>
                </c:pt>
                <c:pt idx="66">
                  <c:v>-2.9409000000000017E-9</c:v>
                </c:pt>
                <c:pt idx="67">
                  <c:v>-2.9284000000000012E-9</c:v>
                </c:pt>
                <c:pt idx="68">
                  <c:v>-2.9159000000000007E-9</c:v>
                </c:pt>
                <c:pt idx="69">
                  <c:v>-2.9034000000000014E-9</c:v>
                </c:pt>
                <c:pt idx="70">
                  <c:v>-2.8909000000000013E-9</c:v>
                </c:pt>
                <c:pt idx="71">
                  <c:v>-2.8784000000000011E-9</c:v>
                </c:pt>
                <c:pt idx="72">
                  <c:v>-2.8659000000000014E-9</c:v>
                </c:pt>
                <c:pt idx="73">
                  <c:v>-2.8534000000000013E-9</c:v>
                </c:pt>
                <c:pt idx="74">
                  <c:v>-2.8409000000000012E-9</c:v>
                </c:pt>
                <c:pt idx="75">
                  <c:v>-2.8284000000000011E-9</c:v>
                </c:pt>
                <c:pt idx="76">
                  <c:v>-2.815900000000001E-9</c:v>
                </c:pt>
                <c:pt idx="77">
                  <c:v>-2.8034000000000013E-9</c:v>
                </c:pt>
                <c:pt idx="78">
                  <c:v>-2.7909000000000012E-9</c:v>
                </c:pt>
                <c:pt idx="79">
                  <c:v>-2.7784000000000015E-9</c:v>
                </c:pt>
                <c:pt idx="80">
                  <c:v>-2.7659000000000018E-9</c:v>
                </c:pt>
                <c:pt idx="81">
                  <c:v>-2.7534000000000013E-9</c:v>
                </c:pt>
                <c:pt idx="82">
                  <c:v>-2.7409000000000012E-9</c:v>
                </c:pt>
                <c:pt idx="83">
                  <c:v>-2.7284000000000015E-9</c:v>
                </c:pt>
                <c:pt idx="84">
                  <c:v>-2.7159000000000013E-9</c:v>
                </c:pt>
                <c:pt idx="85">
                  <c:v>-2.7034000000000016E-9</c:v>
                </c:pt>
                <c:pt idx="86">
                  <c:v>-2.6909000000000011E-9</c:v>
                </c:pt>
                <c:pt idx="87">
                  <c:v>-2.6784000000000014E-9</c:v>
                </c:pt>
                <c:pt idx="88">
                  <c:v>-2.6659000000000013E-9</c:v>
                </c:pt>
                <c:pt idx="89">
                  <c:v>-2.6534000000000012E-9</c:v>
                </c:pt>
                <c:pt idx="90">
                  <c:v>-2.6409000000000011E-9</c:v>
                </c:pt>
                <c:pt idx="91">
                  <c:v>-2.6284000000000014E-9</c:v>
                </c:pt>
                <c:pt idx="92">
                  <c:v>-2.6159000000000013E-9</c:v>
                </c:pt>
                <c:pt idx="93">
                  <c:v>-2.6034000000000016E-9</c:v>
                </c:pt>
                <c:pt idx="94">
                  <c:v>-2.5909000000000006E-9</c:v>
                </c:pt>
                <c:pt idx="95">
                  <c:v>-2.5784000000000009E-9</c:v>
                </c:pt>
                <c:pt idx="96">
                  <c:v>-2.5659000000000012E-9</c:v>
                </c:pt>
                <c:pt idx="97">
                  <c:v>-2.5534000000000011E-9</c:v>
                </c:pt>
                <c:pt idx="98">
                  <c:v>-2.5409000000000014E-9</c:v>
                </c:pt>
                <c:pt idx="99">
                  <c:v>-2.5284000000000013E-9</c:v>
                </c:pt>
                <c:pt idx="100">
                  <c:v>-2.5159000000000012E-9</c:v>
                </c:pt>
                <c:pt idx="101">
                  <c:v>-2.5034000000000015E-9</c:v>
                </c:pt>
                <c:pt idx="102">
                  <c:v>-2.490900000000001E-9</c:v>
                </c:pt>
                <c:pt idx="103">
                  <c:v>-2.4784000000000009E-9</c:v>
                </c:pt>
                <c:pt idx="104">
                  <c:v>-2.4659000000000008E-9</c:v>
                </c:pt>
                <c:pt idx="105">
                  <c:v>-2.4534000000000011E-9</c:v>
                </c:pt>
                <c:pt idx="106">
                  <c:v>-2.4409000000000014E-9</c:v>
                </c:pt>
                <c:pt idx="107">
                  <c:v>-2.4284000000000013E-9</c:v>
                </c:pt>
                <c:pt idx="108">
                  <c:v>-2.4159000000000003E-9</c:v>
                </c:pt>
                <c:pt idx="109">
                  <c:v>-2.403400000000001E-9</c:v>
                </c:pt>
                <c:pt idx="110">
                  <c:v>-2.3909000000000009E-9</c:v>
                </c:pt>
                <c:pt idx="111">
                  <c:v>-2.3784000000000008E-9</c:v>
                </c:pt>
                <c:pt idx="112">
                  <c:v>-2.3659000000000007E-9</c:v>
                </c:pt>
                <c:pt idx="113">
                  <c:v>-2.353400000000001E-9</c:v>
                </c:pt>
                <c:pt idx="114">
                  <c:v>-2.3409000000000013E-9</c:v>
                </c:pt>
                <c:pt idx="115">
                  <c:v>-2.3284000000000008E-9</c:v>
                </c:pt>
                <c:pt idx="116">
                  <c:v>-2.3159000000000002E-9</c:v>
                </c:pt>
                <c:pt idx="117">
                  <c:v>-2.303400000000001E-9</c:v>
                </c:pt>
                <c:pt idx="118">
                  <c:v>-2.2909000000000013E-9</c:v>
                </c:pt>
                <c:pt idx="119">
                  <c:v>-2.2784000000000011E-9</c:v>
                </c:pt>
                <c:pt idx="120">
                  <c:v>-2.265900000000001E-9</c:v>
                </c:pt>
                <c:pt idx="121">
                  <c:v>-2.2534000000000013E-9</c:v>
                </c:pt>
                <c:pt idx="122">
                  <c:v>-2.2409000000000016E-9</c:v>
                </c:pt>
                <c:pt idx="123">
                  <c:v>-2.2284000000000011E-9</c:v>
                </c:pt>
                <c:pt idx="124">
                  <c:v>-2.215900000000001E-9</c:v>
                </c:pt>
                <c:pt idx="125">
                  <c:v>-2.2034000000000013E-9</c:v>
                </c:pt>
                <c:pt idx="126">
                  <c:v>-2.1909000000000012E-9</c:v>
                </c:pt>
                <c:pt idx="127">
                  <c:v>-2.1784000000000011E-9</c:v>
                </c:pt>
                <c:pt idx="128">
                  <c:v>-2.1659000000000014E-9</c:v>
                </c:pt>
                <c:pt idx="129">
                  <c:v>-2.1534000000000009E-9</c:v>
                </c:pt>
                <c:pt idx="130">
                  <c:v>-2.1409000000000007E-9</c:v>
                </c:pt>
                <c:pt idx="131">
                  <c:v>-2.128400000000001E-9</c:v>
                </c:pt>
                <c:pt idx="132">
                  <c:v>-2.1159000000000009E-9</c:v>
                </c:pt>
                <c:pt idx="133">
                  <c:v>-2.1034000000000012E-9</c:v>
                </c:pt>
                <c:pt idx="134">
                  <c:v>-2.0909000000000007E-9</c:v>
                </c:pt>
                <c:pt idx="135">
                  <c:v>-2.078400000000001E-9</c:v>
                </c:pt>
                <c:pt idx="136">
                  <c:v>-2.0659000000000009E-9</c:v>
                </c:pt>
                <c:pt idx="137">
                  <c:v>-2.0534000000000008E-9</c:v>
                </c:pt>
                <c:pt idx="138">
                  <c:v>-2.0409000000000007E-9</c:v>
                </c:pt>
                <c:pt idx="139">
                  <c:v>-2.028400000000001E-9</c:v>
                </c:pt>
                <c:pt idx="140">
                  <c:v>-2.0159000000000009E-9</c:v>
                </c:pt>
                <c:pt idx="141">
                  <c:v>-2.0034000000000012E-9</c:v>
                </c:pt>
                <c:pt idx="142">
                  <c:v>-1.9909000000000011E-9</c:v>
                </c:pt>
                <c:pt idx="143">
                  <c:v>-1.9784000000000009E-9</c:v>
                </c:pt>
                <c:pt idx="144">
                  <c:v>-1.9659000000000008E-9</c:v>
                </c:pt>
                <c:pt idx="145">
                  <c:v>-1.9534000000000007E-9</c:v>
                </c:pt>
                <c:pt idx="146">
                  <c:v>-1.9409000000000014E-9</c:v>
                </c:pt>
                <c:pt idx="147">
                  <c:v>-1.9284000000000009E-9</c:v>
                </c:pt>
                <c:pt idx="148">
                  <c:v>-1.9159000000000008E-9</c:v>
                </c:pt>
                <c:pt idx="149">
                  <c:v>-1.9034000000000007E-9</c:v>
                </c:pt>
                <c:pt idx="150">
                  <c:v>-1.890900000000001E-9</c:v>
                </c:pt>
                <c:pt idx="151">
                  <c:v>-1.8784000000000009E-9</c:v>
                </c:pt>
                <c:pt idx="152">
                  <c:v>-1.8659000000000008E-9</c:v>
                </c:pt>
                <c:pt idx="153">
                  <c:v>-1.8534000000000009E-9</c:v>
                </c:pt>
                <c:pt idx="154">
                  <c:v>-1.8409000000000007E-9</c:v>
                </c:pt>
                <c:pt idx="155">
                  <c:v>-1.8284000000000008E-9</c:v>
                </c:pt>
                <c:pt idx="156">
                  <c:v>-1.8159000000000005E-9</c:v>
                </c:pt>
                <c:pt idx="157">
                  <c:v>-1.8034000000000008E-9</c:v>
                </c:pt>
                <c:pt idx="158">
                  <c:v>-1.7909000000000009E-9</c:v>
                </c:pt>
                <c:pt idx="159">
                  <c:v>-1.7784000000000008E-9</c:v>
                </c:pt>
                <c:pt idx="160">
                  <c:v>-1.7659000000000007E-9</c:v>
                </c:pt>
                <c:pt idx="161">
                  <c:v>-1.7534000000000008E-9</c:v>
                </c:pt>
                <c:pt idx="162">
                  <c:v>-1.7409000000000007E-9</c:v>
                </c:pt>
                <c:pt idx="163">
                  <c:v>-1.7284000000000006E-9</c:v>
                </c:pt>
                <c:pt idx="164">
                  <c:v>-1.7159000000000007E-9</c:v>
                </c:pt>
                <c:pt idx="165">
                  <c:v>-1.7034000000000003E-9</c:v>
                </c:pt>
                <c:pt idx="166">
                  <c:v>-1.6909000000000009E-9</c:v>
                </c:pt>
                <c:pt idx="167">
                  <c:v>-1.6784000000000007E-9</c:v>
                </c:pt>
                <c:pt idx="168">
                  <c:v>-1.6659000000000008E-9</c:v>
                </c:pt>
                <c:pt idx="169">
                  <c:v>-1.6534000000000007E-9</c:v>
                </c:pt>
                <c:pt idx="170">
                  <c:v>-1.6409000000000008E-9</c:v>
                </c:pt>
                <c:pt idx="171">
                  <c:v>-1.6284000000000009E-9</c:v>
                </c:pt>
                <c:pt idx="172">
                  <c:v>-1.6159000000000008E-9</c:v>
                </c:pt>
                <c:pt idx="173">
                  <c:v>-1.6034000000000007E-9</c:v>
                </c:pt>
                <c:pt idx="174">
                  <c:v>-1.5909000000000008E-9</c:v>
                </c:pt>
                <c:pt idx="175">
                  <c:v>-1.5784000000000009E-9</c:v>
                </c:pt>
                <c:pt idx="176">
                  <c:v>-1.5659000000000004E-9</c:v>
                </c:pt>
                <c:pt idx="177">
                  <c:v>-1.5534000000000007E-9</c:v>
                </c:pt>
                <c:pt idx="178">
                  <c:v>-1.5409000000000005E-9</c:v>
                </c:pt>
                <c:pt idx="179">
                  <c:v>-1.5284000000000008E-9</c:v>
                </c:pt>
                <c:pt idx="180">
                  <c:v>-1.5159000000000003E-9</c:v>
                </c:pt>
                <c:pt idx="181">
                  <c:v>-1.5034000000000006E-9</c:v>
                </c:pt>
                <c:pt idx="182">
                  <c:v>-1.4909000000000007E-9</c:v>
                </c:pt>
                <c:pt idx="183">
                  <c:v>-1.4784000000000006E-9</c:v>
                </c:pt>
                <c:pt idx="184">
                  <c:v>-1.4659000000000005E-9</c:v>
                </c:pt>
                <c:pt idx="185">
                  <c:v>-1.4534000000000006E-9</c:v>
                </c:pt>
                <c:pt idx="186">
                  <c:v>-1.4409000000000005E-9</c:v>
                </c:pt>
                <c:pt idx="187">
                  <c:v>-1.4284000000000004E-9</c:v>
                </c:pt>
                <c:pt idx="188">
                  <c:v>-1.4159000000000005E-9</c:v>
                </c:pt>
                <c:pt idx="189">
                  <c:v>-1.4034000000000001E-9</c:v>
                </c:pt>
                <c:pt idx="190">
                  <c:v>-1.3909000000000006E-9</c:v>
                </c:pt>
                <c:pt idx="191">
                  <c:v>-1.3784000000000005E-9</c:v>
                </c:pt>
                <c:pt idx="192">
                  <c:v>-1.3659000000000006E-9</c:v>
                </c:pt>
                <c:pt idx="193">
                  <c:v>-1.3534000000000003E-9</c:v>
                </c:pt>
                <c:pt idx="194">
                  <c:v>-1.3409000000000006E-9</c:v>
                </c:pt>
                <c:pt idx="195">
                  <c:v>-1.3284000000000007E-9</c:v>
                </c:pt>
                <c:pt idx="196">
                  <c:v>-1.3159000000000006E-9</c:v>
                </c:pt>
                <c:pt idx="197">
                  <c:v>-1.3034000000000005E-9</c:v>
                </c:pt>
                <c:pt idx="198">
                  <c:v>-1.2909000000000006E-9</c:v>
                </c:pt>
                <c:pt idx="199">
                  <c:v>-1.2784000000000007E-9</c:v>
                </c:pt>
                <c:pt idx="200">
                  <c:v>-1.2659000000000001E-9</c:v>
                </c:pt>
                <c:pt idx="201">
                  <c:v>-1.2534000000000004E-9</c:v>
                </c:pt>
                <c:pt idx="202">
                  <c:v>-1.2409000000000003E-9</c:v>
                </c:pt>
                <c:pt idx="203">
                  <c:v>-1.2284000000000006E-9</c:v>
                </c:pt>
                <c:pt idx="204">
                  <c:v>-1.2159000000000001E-9</c:v>
                </c:pt>
                <c:pt idx="205">
                  <c:v>-1.2034000000000004E-9</c:v>
                </c:pt>
                <c:pt idx="206">
                  <c:v>-1.1909000000000007E-9</c:v>
                </c:pt>
                <c:pt idx="207">
                  <c:v>-1.1784000000000006E-9</c:v>
                </c:pt>
                <c:pt idx="208">
                  <c:v>-1.1659000000000005E-9</c:v>
                </c:pt>
                <c:pt idx="209">
                  <c:v>-1.1534000000000006E-9</c:v>
                </c:pt>
                <c:pt idx="210">
                  <c:v>-1.1409000000000007E-9</c:v>
                </c:pt>
                <c:pt idx="211">
                  <c:v>-1.1284000000000004E-9</c:v>
                </c:pt>
                <c:pt idx="212">
                  <c:v>-1.1159000000000005E-9</c:v>
                </c:pt>
                <c:pt idx="213">
                  <c:v>-1.1034000000000003E-9</c:v>
                </c:pt>
                <c:pt idx="214">
                  <c:v>-1.0909000000000004E-9</c:v>
                </c:pt>
                <c:pt idx="215">
                  <c:v>-1.0784000000000003E-9</c:v>
                </c:pt>
                <c:pt idx="216">
                  <c:v>-1.0659000000000004E-9</c:v>
                </c:pt>
                <c:pt idx="217">
                  <c:v>-1.0534000000000001E-9</c:v>
                </c:pt>
                <c:pt idx="218">
                  <c:v>-1.0409000000000004E-9</c:v>
                </c:pt>
                <c:pt idx="219">
                  <c:v>-1.0284000000000005E-9</c:v>
                </c:pt>
                <c:pt idx="220">
                  <c:v>-1.0159000000000004E-9</c:v>
                </c:pt>
                <c:pt idx="221">
                  <c:v>-1.0034000000000003E-9</c:v>
                </c:pt>
                <c:pt idx="222">
                  <c:v>-9.9090000000000058E-10</c:v>
                </c:pt>
                <c:pt idx="223">
                  <c:v>-9.7840000000000047E-10</c:v>
                </c:pt>
                <c:pt idx="224">
                  <c:v>-9.6590000000000056E-10</c:v>
                </c:pt>
                <c:pt idx="225">
                  <c:v>-9.5340000000000045E-10</c:v>
                </c:pt>
                <c:pt idx="226">
                  <c:v>-9.4090000000000055E-10</c:v>
                </c:pt>
                <c:pt idx="227">
                  <c:v>-9.2840000000000043E-10</c:v>
                </c:pt>
                <c:pt idx="228">
                  <c:v>-9.1590000000000053E-10</c:v>
                </c:pt>
                <c:pt idx="229">
                  <c:v>-9.0340000000000042E-10</c:v>
                </c:pt>
                <c:pt idx="230">
                  <c:v>-8.9090000000000072E-10</c:v>
                </c:pt>
                <c:pt idx="231">
                  <c:v>-8.7840000000000071E-10</c:v>
                </c:pt>
                <c:pt idx="232">
                  <c:v>-8.659000000000006E-10</c:v>
                </c:pt>
                <c:pt idx="233">
                  <c:v>-8.5340000000000059E-10</c:v>
                </c:pt>
                <c:pt idx="234">
                  <c:v>-8.4090000000000058E-10</c:v>
                </c:pt>
                <c:pt idx="235">
                  <c:v>-8.2840000000000057E-10</c:v>
                </c:pt>
                <c:pt idx="236">
                  <c:v>-8.1590000000000056E-10</c:v>
                </c:pt>
                <c:pt idx="237">
                  <c:v>-8.0340000000000035E-10</c:v>
                </c:pt>
                <c:pt idx="238">
                  <c:v>-7.9090000000000055E-10</c:v>
                </c:pt>
                <c:pt idx="239">
                  <c:v>-7.7840000000000043E-10</c:v>
                </c:pt>
                <c:pt idx="240">
                  <c:v>-7.6590000000000043E-10</c:v>
                </c:pt>
                <c:pt idx="241">
                  <c:v>-7.5340000000000042E-10</c:v>
                </c:pt>
                <c:pt idx="242">
                  <c:v>-7.4090000000000051E-10</c:v>
                </c:pt>
                <c:pt idx="243">
                  <c:v>-7.284000000000004E-10</c:v>
                </c:pt>
                <c:pt idx="244">
                  <c:v>-7.1590000000000029E-10</c:v>
                </c:pt>
                <c:pt idx="245">
                  <c:v>-7.0340000000000038E-10</c:v>
                </c:pt>
                <c:pt idx="246">
                  <c:v>-6.9090000000000037E-10</c:v>
                </c:pt>
                <c:pt idx="247">
                  <c:v>-6.7840000000000037E-10</c:v>
                </c:pt>
                <c:pt idx="248">
                  <c:v>-6.6590000000000046E-10</c:v>
                </c:pt>
                <c:pt idx="249">
                  <c:v>-6.5340000000000035E-10</c:v>
                </c:pt>
                <c:pt idx="250">
                  <c:v>-6.4090000000000044E-10</c:v>
                </c:pt>
                <c:pt idx="251">
                  <c:v>-6.2840000000000033E-10</c:v>
                </c:pt>
                <c:pt idx="252">
                  <c:v>-6.1590000000000032E-10</c:v>
                </c:pt>
                <c:pt idx="253">
                  <c:v>-6.0340000000000032E-10</c:v>
                </c:pt>
                <c:pt idx="254">
                  <c:v>-5.9090000000000041E-10</c:v>
                </c:pt>
                <c:pt idx="255">
                  <c:v>-5.784000000000003E-10</c:v>
                </c:pt>
                <c:pt idx="256">
                  <c:v>-5.6590000000000019E-10</c:v>
                </c:pt>
                <c:pt idx="257">
                  <c:v>-5.5340000000000028E-10</c:v>
                </c:pt>
                <c:pt idx="258">
                  <c:v>-5.4090000000000027E-10</c:v>
                </c:pt>
                <c:pt idx="259">
                  <c:v>-5.2840000000000026E-10</c:v>
                </c:pt>
                <c:pt idx="260">
                  <c:v>-5.1590000000000036E-10</c:v>
                </c:pt>
                <c:pt idx="261">
                  <c:v>-5.0340000000000025E-10</c:v>
                </c:pt>
                <c:pt idx="262">
                  <c:v>-4.9090000000000034E-10</c:v>
                </c:pt>
                <c:pt idx="263">
                  <c:v>-4.7840000000000023E-10</c:v>
                </c:pt>
                <c:pt idx="264">
                  <c:v>-4.6590000000000022E-10</c:v>
                </c:pt>
                <c:pt idx="265">
                  <c:v>-4.5340000000000021E-10</c:v>
                </c:pt>
                <c:pt idx="266">
                  <c:v>-4.4090000000000031E-10</c:v>
                </c:pt>
                <c:pt idx="267">
                  <c:v>-4.284000000000002E-10</c:v>
                </c:pt>
                <c:pt idx="268">
                  <c:v>-4.1590000000000014E-10</c:v>
                </c:pt>
                <c:pt idx="269">
                  <c:v>-4.0340000000000023E-10</c:v>
                </c:pt>
                <c:pt idx="270">
                  <c:v>-3.9090000000000022E-10</c:v>
                </c:pt>
                <c:pt idx="271">
                  <c:v>-3.7840000000000021E-10</c:v>
                </c:pt>
                <c:pt idx="272">
                  <c:v>-3.659000000000002E-10</c:v>
                </c:pt>
                <c:pt idx="273">
                  <c:v>-3.534000000000002E-10</c:v>
                </c:pt>
                <c:pt idx="274">
                  <c:v>-3.4090000000000019E-10</c:v>
                </c:pt>
                <c:pt idx="275">
                  <c:v>-3.2840000000000023E-10</c:v>
                </c:pt>
                <c:pt idx="276">
                  <c:v>-3.1590000000000017E-10</c:v>
                </c:pt>
                <c:pt idx="277">
                  <c:v>-3.0340000000000016E-10</c:v>
                </c:pt>
                <c:pt idx="278">
                  <c:v>-2.9090000000000015E-10</c:v>
                </c:pt>
                <c:pt idx="279">
                  <c:v>-2.784000000000002E-10</c:v>
                </c:pt>
                <c:pt idx="280">
                  <c:v>-2.6590000000000014E-10</c:v>
                </c:pt>
                <c:pt idx="281">
                  <c:v>-2.5340000000000013E-10</c:v>
                </c:pt>
                <c:pt idx="282">
                  <c:v>-2.4090000000000012E-10</c:v>
                </c:pt>
                <c:pt idx="283">
                  <c:v>-2.2840000000000016E-10</c:v>
                </c:pt>
                <c:pt idx="284">
                  <c:v>-2.159000000000001E-10</c:v>
                </c:pt>
                <c:pt idx="285">
                  <c:v>-2.0340000000000009E-10</c:v>
                </c:pt>
                <c:pt idx="286">
                  <c:v>-1.9090000000000011E-10</c:v>
                </c:pt>
                <c:pt idx="287">
                  <c:v>-1.784000000000001E-10</c:v>
                </c:pt>
                <c:pt idx="288">
                  <c:v>-1.6590000000000007E-10</c:v>
                </c:pt>
                <c:pt idx="289">
                  <c:v>-1.5340000000000009E-10</c:v>
                </c:pt>
                <c:pt idx="290">
                  <c:v>-1.4090000000000005E-10</c:v>
                </c:pt>
                <c:pt idx="291">
                  <c:v>-1.2840000000000004E-10</c:v>
                </c:pt>
                <c:pt idx="292">
                  <c:v>-1.1590000000000007E-10</c:v>
                </c:pt>
                <c:pt idx="293">
                  <c:v>-1.0340000000000006E-10</c:v>
                </c:pt>
                <c:pt idx="294">
                  <c:v>-9.0900000000000056E-11</c:v>
                </c:pt>
                <c:pt idx="295">
                  <c:v>-7.8400000000000047E-11</c:v>
                </c:pt>
                <c:pt idx="296">
                  <c:v>-6.5900000000000039E-11</c:v>
                </c:pt>
                <c:pt idx="297">
                  <c:v>-5.340000000000003E-11</c:v>
                </c:pt>
                <c:pt idx="298">
                  <c:v>-4.0900000000000022E-11</c:v>
                </c:pt>
                <c:pt idx="299">
                  <c:v>-2.8400000000000016E-11</c:v>
                </c:pt>
                <c:pt idx="300">
                  <c:v>-1.5900000000000011E-11</c:v>
                </c:pt>
                <c:pt idx="301">
                  <c:v>-3.4000000000000021E-12</c:v>
                </c:pt>
                <c:pt idx="302">
                  <c:v>9.1000000000000077E-12</c:v>
                </c:pt>
                <c:pt idx="303">
                  <c:v>2.1600000000000011E-11</c:v>
                </c:pt>
                <c:pt idx="304">
                  <c:v>3.4100000000000017E-11</c:v>
                </c:pt>
                <c:pt idx="305">
                  <c:v>4.6600000000000019E-11</c:v>
                </c:pt>
                <c:pt idx="306">
                  <c:v>5.9100000000000034E-11</c:v>
                </c:pt>
                <c:pt idx="307">
                  <c:v>7.1600000000000042E-11</c:v>
                </c:pt>
                <c:pt idx="308">
                  <c:v>8.410000000000009E-11</c:v>
                </c:pt>
                <c:pt idx="309">
                  <c:v>9.6600000000000072E-11</c:v>
                </c:pt>
                <c:pt idx="310">
                  <c:v>1.0910000000000005E-10</c:v>
                </c:pt>
                <c:pt idx="311">
                  <c:v>1.2160000000000008E-10</c:v>
                </c:pt>
                <c:pt idx="312">
                  <c:v>1.3410000000000006E-10</c:v>
                </c:pt>
                <c:pt idx="313">
                  <c:v>1.4660000000000004E-10</c:v>
                </c:pt>
                <c:pt idx="314">
                  <c:v>1.5910000000000008E-10</c:v>
                </c:pt>
                <c:pt idx="315">
                  <c:v>1.7160000000000008E-10</c:v>
                </c:pt>
                <c:pt idx="316">
                  <c:v>1.8410000000000007E-10</c:v>
                </c:pt>
                <c:pt idx="317">
                  <c:v>1.9660000000000013E-10</c:v>
                </c:pt>
                <c:pt idx="318">
                  <c:v>2.0910000000000008E-10</c:v>
                </c:pt>
                <c:pt idx="319">
                  <c:v>2.2160000000000009E-10</c:v>
                </c:pt>
                <c:pt idx="320">
                  <c:v>2.341000000000001E-10</c:v>
                </c:pt>
                <c:pt idx="321">
                  <c:v>2.4660000000000011E-10</c:v>
                </c:pt>
                <c:pt idx="322">
                  <c:v>2.5910000000000012E-10</c:v>
                </c:pt>
                <c:pt idx="323">
                  <c:v>2.7160000000000013E-10</c:v>
                </c:pt>
                <c:pt idx="324">
                  <c:v>2.8410000000000014E-10</c:v>
                </c:pt>
                <c:pt idx="325">
                  <c:v>2.9660000000000014E-10</c:v>
                </c:pt>
                <c:pt idx="326">
                  <c:v>3.0910000000000015E-10</c:v>
                </c:pt>
                <c:pt idx="327">
                  <c:v>3.2160000000000016E-10</c:v>
                </c:pt>
                <c:pt idx="328">
                  <c:v>3.3410000000000017E-10</c:v>
                </c:pt>
                <c:pt idx="329">
                  <c:v>3.4660000000000018E-10</c:v>
                </c:pt>
                <c:pt idx="330">
                  <c:v>3.5910000000000019E-10</c:v>
                </c:pt>
                <c:pt idx="331">
                  <c:v>3.716000000000002E-10</c:v>
                </c:pt>
                <c:pt idx="332">
                  <c:v>3.841000000000002E-10</c:v>
                </c:pt>
                <c:pt idx="333">
                  <c:v>3.9660000000000021E-10</c:v>
                </c:pt>
                <c:pt idx="334">
                  <c:v>4.0910000000000022E-10</c:v>
                </c:pt>
                <c:pt idx="335">
                  <c:v>4.2160000000000023E-10</c:v>
                </c:pt>
                <c:pt idx="336">
                  <c:v>4.3410000000000019E-10</c:v>
                </c:pt>
                <c:pt idx="337">
                  <c:v>4.4660000000000019E-10</c:v>
                </c:pt>
                <c:pt idx="338">
                  <c:v>4.5910000000000026E-10</c:v>
                </c:pt>
                <c:pt idx="339">
                  <c:v>4.7160000000000032E-10</c:v>
                </c:pt>
                <c:pt idx="340">
                  <c:v>4.8410000000000032E-10</c:v>
                </c:pt>
                <c:pt idx="341">
                  <c:v>4.9660000000000033E-10</c:v>
                </c:pt>
                <c:pt idx="342">
                  <c:v>5.0910000000000034E-10</c:v>
                </c:pt>
                <c:pt idx="343">
                  <c:v>5.2160000000000035E-10</c:v>
                </c:pt>
                <c:pt idx="344">
                  <c:v>5.3410000000000036E-10</c:v>
                </c:pt>
                <c:pt idx="345">
                  <c:v>5.4660000000000026E-10</c:v>
                </c:pt>
                <c:pt idx="346">
                  <c:v>5.5910000000000027E-10</c:v>
                </c:pt>
                <c:pt idx="347">
                  <c:v>5.7160000000000028E-10</c:v>
                </c:pt>
                <c:pt idx="348">
                  <c:v>5.8410000000000029E-10</c:v>
                </c:pt>
                <c:pt idx="349">
                  <c:v>5.966000000000003E-10</c:v>
                </c:pt>
                <c:pt idx="350">
                  <c:v>6.0910000000000031E-10</c:v>
                </c:pt>
                <c:pt idx="351">
                  <c:v>6.2160000000000031E-10</c:v>
                </c:pt>
                <c:pt idx="352">
                  <c:v>6.3410000000000032E-10</c:v>
                </c:pt>
                <c:pt idx="353">
                  <c:v>6.4660000000000033E-10</c:v>
                </c:pt>
                <c:pt idx="354">
                  <c:v>6.5910000000000034E-10</c:v>
                </c:pt>
                <c:pt idx="355">
                  <c:v>6.7160000000000035E-10</c:v>
                </c:pt>
                <c:pt idx="356">
                  <c:v>6.8410000000000046E-10</c:v>
                </c:pt>
                <c:pt idx="357">
                  <c:v>6.9660000000000037E-10</c:v>
                </c:pt>
                <c:pt idx="358">
                  <c:v>7.0910000000000037E-10</c:v>
                </c:pt>
                <c:pt idx="359">
                  <c:v>7.2160000000000038E-10</c:v>
                </c:pt>
                <c:pt idx="360">
                  <c:v>7.3410000000000029E-10</c:v>
                </c:pt>
                <c:pt idx="361">
                  <c:v>7.466000000000003E-10</c:v>
                </c:pt>
                <c:pt idx="362">
                  <c:v>7.591000000000003E-10</c:v>
                </c:pt>
                <c:pt idx="363">
                  <c:v>7.7160000000000042E-10</c:v>
                </c:pt>
                <c:pt idx="364">
                  <c:v>7.8410000000000043E-10</c:v>
                </c:pt>
                <c:pt idx="365">
                  <c:v>7.9660000000000043E-10</c:v>
                </c:pt>
                <c:pt idx="366">
                  <c:v>8.0910000000000034E-10</c:v>
                </c:pt>
                <c:pt idx="367">
                  <c:v>8.2160000000000035E-10</c:v>
                </c:pt>
                <c:pt idx="368">
                  <c:v>8.3410000000000036E-10</c:v>
                </c:pt>
                <c:pt idx="369">
                  <c:v>8.4660000000000078E-10</c:v>
                </c:pt>
                <c:pt idx="370">
                  <c:v>8.5910000000000058E-10</c:v>
                </c:pt>
                <c:pt idx="371">
                  <c:v>8.7160000000000059E-10</c:v>
                </c:pt>
                <c:pt idx="372">
                  <c:v>8.841000000000006E-10</c:v>
                </c:pt>
                <c:pt idx="373">
                  <c:v>8.9660000000000092E-10</c:v>
                </c:pt>
                <c:pt idx="374">
                  <c:v>9.0910000000000082E-10</c:v>
                </c:pt>
                <c:pt idx="375">
                  <c:v>9.2160000000000042E-10</c:v>
                </c:pt>
                <c:pt idx="376">
                  <c:v>9.3410000000000053E-10</c:v>
                </c:pt>
                <c:pt idx="377">
                  <c:v>9.4660000000000064E-10</c:v>
                </c:pt>
                <c:pt idx="378">
                  <c:v>9.5910000000000054E-10</c:v>
                </c:pt>
                <c:pt idx="379">
                  <c:v>9.7160000000000045E-10</c:v>
                </c:pt>
                <c:pt idx="380">
                  <c:v>9.8410000000000056E-10</c:v>
                </c:pt>
                <c:pt idx="381">
                  <c:v>9.9660000000000067E-10</c:v>
                </c:pt>
                <c:pt idx="382">
                  <c:v>1.0091000000000004E-9</c:v>
                </c:pt>
                <c:pt idx="383">
                  <c:v>1.0216000000000003E-9</c:v>
                </c:pt>
                <c:pt idx="384">
                  <c:v>1.0341000000000006E-9</c:v>
                </c:pt>
                <c:pt idx="385">
                  <c:v>1.0466000000000005E-9</c:v>
                </c:pt>
                <c:pt idx="386">
                  <c:v>1.0591000000000004E-9</c:v>
                </c:pt>
                <c:pt idx="387">
                  <c:v>1.0716000000000001E-9</c:v>
                </c:pt>
                <c:pt idx="388">
                  <c:v>1.0841000000000006E-9</c:v>
                </c:pt>
                <c:pt idx="389">
                  <c:v>1.0966000000000003E-9</c:v>
                </c:pt>
                <c:pt idx="390">
                  <c:v>1.1091000000000004E-9</c:v>
                </c:pt>
                <c:pt idx="391">
                  <c:v>1.1216000000000003E-9</c:v>
                </c:pt>
                <c:pt idx="392">
                  <c:v>1.1341000000000007E-9</c:v>
                </c:pt>
                <c:pt idx="393">
                  <c:v>1.1466000000000004E-9</c:v>
                </c:pt>
                <c:pt idx="394">
                  <c:v>1.1591000000000007E-9</c:v>
                </c:pt>
                <c:pt idx="395">
                  <c:v>1.1716000000000006E-9</c:v>
                </c:pt>
                <c:pt idx="396">
                  <c:v>1.1841000000000007E-9</c:v>
                </c:pt>
                <c:pt idx="397">
                  <c:v>1.1966000000000006E-9</c:v>
                </c:pt>
                <c:pt idx="398">
                  <c:v>1.2091000000000005E-9</c:v>
                </c:pt>
                <c:pt idx="399">
                  <c:v>1.2216000000000004E-9</c:v>
                </c:pt>
                <c:pt idx="400">
                  <c:v>1.2341000000000003E-9</c:v>
                </c:pt>
              </c:numCache>
            </c:numRef>
          </c:xVal>
          <c:yVal>
            <c:numRef>
              <c:f>'C:\Users\LU\Fast Timing\07082012\4mm^2\ZVA&amp;AM\1750V\[T2840.csv]T2840'!$B$100:$B$500</c:f>
              <c:numCache>
                <c:formatCode>General</c:formatCode>
                <c:ptCount val="401"/>
                <c:pt idx="0">
                  <c:v>-2.5300000000000001E-3</c:v>
                </c:pt>
                <c:pt idx="1">
                  <c:v>-2.5800000000000003E-3</c:v>
                </c:pt>
                <c:pt idx="2">
                  <c:v>-2.5300000000000001E-3</c:v>
                </c:pt>
                <c:pt idx="3">
                  <c:v>-2.4199999999999998E-3</c:v>
                </c:pt>
                <c:pt idx="4">
                  <c:v>-2.47E-3</c:v>
                </c:pt>
                <c:pt idx="5">
                  <c:v>-2.3700000000000001E-3</c:v>
                </c:pt>
                <c:pt idx="6">
                  <c:v>-2.32E-3</c:v>
                </c:pt>
                <c:pt idx="7">
                  <c:v>-2.3700000000000001E-3</c:v>
                </c:pt>
                <c:pt idx="8">
                  <c:v>-2.32E-3</c:v>
                </c:pt>
                <c:pt idx="9">
                  <c:v>-2.3700000000000001E-3</c:v>
                </c:pt>
                <c:pt idx="10">
                  <c:v>-2.32E-3</c:v>
                </c:pt>
                <c:pt idx="11">
                  <c:v>-2.2100000000000002E-3</c:v>
                </c:pt>
                <c:pt idx="12">
                  <c:v>-2.2100000000000002E-3</c:v>
                </c:pt>
                <c:pt idx="13">
                  <c:v>-2.0500000000000002E-3</c:v>
                </c:pt>
                <c:pt idx="14">
                  <c:v>-2.0500000000000002E-3</c:v>
                </c:pt>
                <c:pt idx="15">
                  <c:v>-2.0000000000000005E-3</c:v>
                </c:pt>
                <c:pt idx="16">
                  <c:v>-2.0000000000000005E-3</c:v>
                </c:pt>
                <c:pt idx="17">
                  <c:v>-1.9000000000000004E-3</c:v>
                </c:pt>
                <c:pt idx="18">
                  <c:v>-1.9000000000000004E-3</c:v>
                </c:pt>
                <c:pt idx="19">
                  <c:v>-1.8400000000000005E-3</c:v>
                </c:pt>
                <c:pt idx="20">
                  <c:v>-1.7899999999999999E-3</c:v>
                </c:pt>
                <c:pt idx="21">
                  <c:v>-1.9000000000000004E-3</c:v>
                </c:pt>
                <c:pt idx="22">
                  <c:v>-1.8400000000000005E-3</c:v>
                </c:pt>
                <c:pt idx="23">
                  <c:v>-1.7899999999999999E-3</c:v>
                </c:pt>
                <c:pt idx="24">
                  <c:v>-1.8400000000000005E-3</c:v>
                </c:pt>
                <c:pt idx="25">
                  <c:v>-1.8400000000000005E-3</c:v>
                </c:pt>
                <c:pt idx="26">
                  <c:v>-1.7899999999999999E-3</c:v>
                </c:pt>
                <c:pt idx="27">
                  <c:v>-1.7400000000000002E-3</c:v>
                </c:pt>
                <c:pt idx="28">
                  <c:v>-1.7400000000000002E-3</c:v>
                </c:pt>
                <c:pt idx="29">
                  <c:v>-1.7899999999999999E-3</c:v>
                </c:pt>
                <c:pt idx="30">
                  <c:v>-1.7899999999999999E-3</c:v>
                </c:pt>
                <c:pt idx="31">
                  <c:v>-1.9500000000000001E-3</c:v>
                </c:pt>
                <c:pt idx="32">
                  <c:v>-2.0000000000000005E-3</c:v>
                </c:pt>
                <c:pt idx="33">
                  <c:v>-2.0500000000000002E-3</c:v>
                </c:pt>
                <c:pt idx="34">
                  <c:v>-2.1600000000000005E-3</c:v>
                </c:pt>
                <c:pt idx="35">
                  <c:v>-2.2600000000000003E-3</c:v>
                </c:pt>
                <c:pt idx="36">
                  <c:v>-2.3700000000000001E-3</c:v>
                </c:pt>
                <c:pt idx="37">
                  <c:v>-2.4199999999999998E-3</c:v>
                </c:pt>
                <c:pt idx="38">
                  <c:v>-2.3700000000000001E-3</c:v>
                </c:pt>
                <c:pt idx="39">
                  <c:v>-2.4199999999999998E-3</c:v>
                </c:pt>
                <c:pt idx="40">
                  <c:v>-2.32E-3</c:v>
                </c:pt>
                <c:pt idx="41">
                  <c:v>-2.3700000000000001E-3</c:v>
                </c:pt>
                <c:pt idx="42">
                  <c:v>-2.32E-3</c:v>
                </c:pt>
                <c:pt idx="43">
                  <c:v>-2.32E-3</c:v>
                </c:pt>
                <c:pt idx="44">
                  <c:v>-2.2600000000000003E-3</c:v>
                </c:pt>
                <c:pt idx="45">
                  <c:v>-2.3700000000000001E-3</c:v>
                </c:pt>
                <c:pt idx="46">
                  <c:v>-2.4199999999999998E-3</c:v>
                </c:pt>
                <c:pt idx="47">
                  <c:v>-2.4199999999999998E-3</c:v>
                </c:pt>
                <c:pt idx="48">
                  <c:v>-2.47E-3</c:v>
                </c:pt>
                <c:pt idx="49">
                  <c:v>-2.5300000000000001E-3</c:v>
                </c:pt>
                <c:pt idx="50">
                  <c:v>-2.7400000000000002E-3</c:v>
                </c:pt>
                <c:pt idx="51">
                  <c:v>-2.8400000000000005E-3</c:v>
                </c:pt>
                <c:pt idx="52">
                  <c:v>-2.9500000000000004E-3</c:v>
                </c:pt>
                <c:pt idx="53">
                  <c:v>-3.0500000000000002E-3</c:v>
                </c:pt>
                <c:pt idx="54">
                  <c:v>-3.0500000000000002E-3</c:v>
                </c:pt>
                <c:pt idx="55">
                  <c:v>-3.2100000000000006E-3</c:v>
                </c:pt>
                <c:pt idx="56">
                  <c:v>-3.1600000000000005E-3</c:v>
                </c:pt>
                <c:pt idx="57">
                  <c:v>-3.2100000000000006E-3</c:v>
                </c:pt>
                <c:pt idx="58">
                  <c:v>-3.3700000000000002E-3</c:v>
                </c:pt>
                <c:pt idx="59">
                  <c:v>-3.5300000000000006E-3</c:v>
                </c:pt>
                <c:pt idx="60">
                  <c:v>-3.7400000000000003E-3</c:v>
                </c:pt>
                <c:pt idx="61">
                  <c:v>-4.000000000000001E-3</c:v>
                </c:pt>
                <c:pt idx="62">
                  <c:v>-4.2700000000000012E-3</c:v>
                </c:pt>
                <c:pt idx="63">
                  <c:v>-4.7400000000000012E-3</c:v>
                </c:pt>
                <c:pt idx="64">
                  <c:v>-5.1600000000000005E-3</c:v>
                </c:pt>
                <c:pt idx="65">
                  <c:v>-5.6900000000000006E-3</c:v>
                </c:pt>
                <c:pt idx="66">
                  <c:v>-6.2700000000000013E-3</c:v>
                </c:pt>
                <c:pt idx="67">
                  <c:v>-6.9500000000000013E-3</c:v>
                </c:pt>
                <c:pt idx="68">
                  <c:v>-7.640000000000001E-3</c:v>
                </c:pt>
                <c:pt idx="69">
                  <c:v>-8.380000000000002E-3</c:v>
                </c:pt>
                <c:pt idx="70">
                  <c:v>-9.0100000000000006E-3</c:v>
                </c:pt>
                <c:pt idx="71">
                  <c:v>-9.8000000000000032E-3</c:v>
                </c:pt>
                <c:pt idx="72">
                  <c:v>-1.069E-2</c:v>
                </c:pt>
                <c:pt idx="73">
                  <c:v>-1.1639999999999998E-2</c:v>
                </c:pt>
                <c:pt idx="74">
                  <c:v>-1.2749999999999997E-2</c:v>
                </c:pt>
                <c:pt idx="75">
                  <c:v>-1.3750000000000002E-2</c:v>
                </c:pt>
                <c:pt idx="76">
                  <c:v>-1.5020000000000002E-2</c:v>
                </c:pt>
                <c:pt idx="77">
                  <c:v>-1.6279999999999999E-2</c:v>
                </c:pt>
                <c:pt idx="78">
                  <c:v>-1.7760000000000001E-2</c:v>
                </c:pt>
                <c:pt idx="79">
                  <c:v>-1.9340000000000003E-2</c:v>
                </c:pt>
                <c:pt idx="80">
                  <c:v>-2.0969999999999999E-2</c:v>
                </c:pt>
                <c:pt idx="81">
                  <c:v>-2.2660000000000003E-2</c:v>
                </c:pt>
                <c:pt idx="82">
                  <c:v>-2.445E-2</c:v>
                </c:pt>
                <c:pt idx="83">
                  <c:v>-2.6450000000000005E-2</c:v>
                </c:pt>
                <c:pt idx="84">
                  <c:v>-2.8400000000000002E-2</c:v>
                </c:pt>
                <c:pt idx="85">
                  <c:v>-3.0450000000000001E-2</c:v>
                </c:pt>
                <c:pt idx="86">
                  <c:v>-3.2559999999999999E-2</c:v>
                </c:pt>
                <c:pt idx="87">
                  <c:v>-3.4669999999999999E-2</c:v>
                </c:pt>
                <c:pt idx="88">
                  <c:v>-3.6830000000000009E-2</c:v>
                </c:pt>
                <c:pt idx="89">
                  <c:v>-3.9149999999999997E-2</c:v>
                </c:pt>
                <c:pt idx="90">
                  <c:v>-4.1360000000000008E-2</c:v>
                </c:pt>
                <c:pt idx="91">
                  <c:v>-4.3889999999999998E-2</c:v>
                </c:pt>
                <c:pt idx="92">
                  <c:v>-4.616E-2</c:v>
                </c:pt>
                <c:pt idx="93">
                  <c:v>-4.8740000000000006E-2</c:v>
                </c:pt>
                <c:pt idx="94">
                  <c:v>-5.1219999999999995E-2</c:v>
                </c:pt>
                <c:pt idx="95">
                  <c:v>-5.3740000000000003E-2</c:v>
                </c:pt>
                <c:pt idx="96">
                  <c:v>-5.6119999999999996E-2</c:v>
                </c:pt>
                <c:pt idx="97">
                  <c:v>-5.8700000000000009E-2</c:v>
                </c:pt>
                <c:pt idx="98">
                  <c:v>-6.1120000000000001E-2</c:v>
                </c:pt>
                <c:pt idx="99">
                  <c:v>-6.3549999999999995E-2</c:v>
                </c:pt>
                <c:pt idx="100">
                  <c:v>-6.5970000000000001E-2</c:v>
                </c:pt>
                <c:pt idx="101">
                  <c:v>-6.8239999999999995E-2</c:v>
                </c:pt>
                <c:pt idx="102">
                  <c:v>-7.0400000000000004E-2</c:v>
                </c:pt>
                <c:pt idx="103">
                  <c:v>-7.2559999999999999E-2</c:v>
                </c:pt>
                <c:pt idx="104">
                  <c:v>-7.4660000000000004E-2</c:v>
                </c:pt>
                <c:pt idx="105">
                  <c:v>-7.6609999999999998E-2</c:v>
                </c:pt>
                <c:pt idx="106">
                  <c:v>-7.8460000000000016E-2</c:v>
                </c:pt>
                <c:pt idx="107">
                  <c:v>-8.0140000000000003E-2</c:v>
                </c:pt>
                <c:pt idx="108">
                  <c:v>-8.1720000000000015E-2</c:v>
                </c:pt>
                <c:pt idx="109">
                  <c:v>-8.2990000000000008E-2</c:v>
                </c:pt>
                <c:pt idx="110">
                  <c:v>-8.4200000000000025E-2</c:v>
                </c:pt>
                <c:pt idx="111">
                  <c:v>-8.5260000000000002E-2</c:v>
                </c:pt>
                <c:pt idx="112">
                  <c:v>-8.6050000000000015E-2</c:v>
                </c:pt>
                <c:pt idx="113">
                  <c:v>-8.6680000000000021E-2</c:v>
                </c:pt>
                <c:pt idx="114">
                  <c:v>-8.7100000000000025E-2</c:v>
                </c:pt>
                <c:pt idx="115">
                  <c:v>-8.7260000000000004E-2</c:v>
                </c:pt>
                <c:pt idx="116">
                  <c:v>-8.7260000000000004E-2</c:v>
                </c:pt>
                <c:pt idx="117">
                  <c:v>-8.6990000000000012E-2</c:v>
                </c:pt>
                <c:pt idx="118">
                  <c:v>-8.6520000000000014E-2</c:v>
                </c:pt>
                <c:pt idx="119">
                  <c:v>-8.5830000000000017E-2</c:v>
                </c:pt>
                <c:pt idx="120">
                  <c:v>-8.4890000000000021E-2</c:v>
                </c:pt>
                <c:pt idx="121">
                  <c:v>-8.3670000000000036E-2</c:v>
                </c:pt>
                <c:pt idx="122">
                  <c:v>-8.2250000000000004E-2</c:v>
                </c:pt>
                <c:pt idx="123">
                  <c:v>-8.0570000000000017E-2</c:v>
                </c:pt>
                <c:pt idx="124">
                  <c:v>-7.8509999999999996E-2</c:v>
                </c:pt>
                <c:pt idx="125">
                  <c:v>-7.6300000000000021E-2</c:v>
                </c:pt>
                <c:pt idx="126">
                  <c:v>-7.3870000000000019E-2</c:v>
                </c:pt>
                <c:pt idx="127">
                  <c:v>-7.1239999999999998E-2</c:v>
                </c:pt>
                <c:pt idx="128">
                  <c:v>-6.8180000000000004E-2</c:v>
                </c:pt>
                <c:pt idx="129">
                  <c:v>-6.5019999999999994E-2</c:v>
                </c:pt>
                <c:pt idx="130">
                  <c:v>-6.149000000000001E-2</c:v>
                </c:pt>
                <c:pt idx="131">
                  <c:v>-5.791000000000001E-2</c:v>
                </c:pt>
                <c:pt idx="132">
                  <c:v>-5.4010000000000016E-2</c:v>
                </c:pt>
                <c:pt idx="133">
                  <c:v>-4.9950000000000008E-2</c:v>
                </c:pt>
                <c:pt idx="134">
                  <c:v>-4.5890000000000007E-2</c:v>
                </c:pt>
                <c:pt idx="135">
                  <c:v>-4.1410000000000002E-2</c:v>
                </c:pt>
                <c:pt idx="136">
                  <c:v>-3.6990000000000002E-2</c:v>
                </c:pt>
                <c:pt idx="137">
                  <c:v>-3.2399999999999998E-2</c:v>
                </c:pt>
                <c:pt idx="138">
                  <c:v>-2.7610000000000003E-2</c:v>
                </c:pt>
                <c:pt idx="139">
                  <c:v>-2.2710000000000001E-2</c:v>
                </c:pt>
                <c:pt idx="140">
                  <c:v>-1.77E-2</c:v>
                </c:pt>
                <c:pt idx="141">
                  <c:v>-1.2540000000000001E-2</c:v>
                </c:pt>
                <c:pt idx="142">
                  <c:v>-7.3800000000000011E-3</c:v>
                </c:pt>
                <c:pt idx="143">
                  <c:v>-2.1100000000000003E-3</c:v>
                </c:pt>
                <c:pt idx="144">
                  <c:v>3.2700000000000008E-3</c:v>
                </c:pt>
                <c:pt idx="145">
                  <c:v>8.7000000000000029E-3</c:v>
                </c:pt>
                <c:pt idx="146">
                  <c:v>1.4069999999999997E-2</c:v>
                </c:pt>
                <c:pt idx="147">
                  <c:v>1.9550000000000001E-2</c:v>
                </c:pt>
                <c:pt idx="148">
                  <c:v>2.4930000000000001E-2</c:v>
                </c:pt>
                <c:pt idx="149">
                  <c:v>3.0250000000000003E-2</c:v>
                </c:pt>
                <c:pt idx="150">
                  <c:v>3.5569999999999997E-2</c:v>
                </c:pt>
                <c:pt idx="151">
                  <c:v>4.0730000000000009E-2</c:v>
                </c:pt>
                <c:pt idx="152">
                  <c:v>4.5949999999999991E-2</c:v>
                </c:pt>
                <c:pt idx="153">
                  <c:v>5.1010000000000007E-2</c:v>
                </c:pt>
                <c:pt idx="154">
                  <c:v>5.6009999999999997E-2</c:v>
                </c:pt>
                <c:pt idx="155">
                  <c:v>6.0909999999999999E-2</c:v>
                </c:pt>
                <c:pt idx="156">
                  <c:v>6.5759999999999999E-2</c:v>
                </c:pt>
                <c:pt idx="157">
                  <c:v>7.0499999999999993E-2</c:v>
                </c:pt>
                <c:pt idx="158">
                  <c:v>7.5249999999999997E-2</c:v>
                </c:pt>
                <c:pt idx="159">
                  <c:v>7.9780000000000018E-2</c:v>
                </c:pt>
                <c:pt idx="160">
                  <c:v>8.4310000000000024E-2</c:v>
                </c:pt>
                <c:pt idx="161">
                  <c:v>8.8470000000000021E-2</c:v>
                </c:pt>
                <c:pt idx="162">
                  <c:v>9.2740000000000003E-2</c:v>
                </c:pt>
                <c:pt idx="163">
                  <c:v>9.6960000000000005E-2</c:v>
                </c:pt>
                <c:pt idx="164">
                  <c:v>0.10095999999999997</c:v>
                </c:pt>
                <c:pt idx="165">
                  <c:v>0.10470000000000002</c:v>
                </c:pt>
                <c:pt idx="166">
                  <c:v>0.10829000000000003</c:v>
                </c:pt>
                <c:pt idx="167">
                  <c:v>0.11176000000000001</c:v>
                </c:pt>
                <c:pt idx="168">
                  <c:v>0.11502999999999998</c:v>
                </c:pt>
                <c:pt idx="169">
                  <c:v>0.11819000000000002</c:v>
                </c:pt>
                <c:pt idx="170">
                  <c:v>0.12125000000000001</c:v>
                </c:pt>
                <c:pt idx="171">
                  <c:v>0.12415000000000001</c:v>
                </c:pt>
                <c:pt idx="172">
                  <c:v>0.12694000000000003</c:v>
                </c:pt>
                <c:pt idx="173">
                  <c:v>0.12952</c:v>
                </c:pt>
                <c:pt idx="174">
                  <c:v>0.13194000000000003</c:v>
                </c:pt>
                <c:pt idx="175">
                  <c:v>0.13431999999999999</c:v>
                </c:pt>
                <c:pt idx="176">
                  <c:v>0.13647999999999999</c:v>
                </c:pt>
                <c:pt idx="177">
                  <c:v>0.13843000000000003</c:v>
                </c:pt>
                <c:pt idx="178">
                  <c:v>0.14038</c:v>
                </c:pt>
                <c:pt idx="179">
                  <c:v>0.14210999999999999</c:v>
                </c:pt>
                <c:pt idx="180">
                  <c:v>0.14363999999999999</c:v>
                </c:pt>
                <c:pt idx="181">
                  <c:v>0.14501000000000003</c:v>
                </c:pt>
                <c:pt idx="182">
                  <c:v>0.14616999999999999</c:v>
                </c:pt>
                <c:pt idx="183">
                  <c:v>0.14707000000000001</c:v>
                </c:pt>
                <c:pt idx="184">
                  <c:v>0.14785999999999999</c:v>
                </c:pt>
                <c:pt idx="185">
                  <c:v>0.14844000000000002</c:v>
                </c:pt>
                <c:pt idx="186">
                  <c:v>0.14891000000000001</c:v>
                </c:pt>
                <c:pt idx="187">
                  <c:v>0.14912</c:v>
                </c:pt>
                <c:pt idx="188">
                  <c:v>0.14917</c:v>
                </c:pt>
                <c:pt idx="189">
                  <c:v>0.14907000000000001</c:v>
                </c:pt>
                <c:pt idx="190">
                  <c:v>0.14875000000000002</c:v>
                </c:pt>
                <c:pt idx="191">
                  <c:v>0.14832999999999999</c:v>
                </c:pt>
                <c:pt idx="192">
                  <c:v>0.14759000000000003</c:v>
                </c:pt>
                <c:pt idx="193">
                  <c:v>0.14675000000000002</c:v>
                </c:pt>
                <c:pt idx="194">
                  <c:v>0.14580000000000001</c:v>
                </c:pt>
                <c:pt idx="195">
                  <c:v>0.14449000000000004</c:v>
                </c:pt>
                <c:pt idx="196">
                  <c:v>0.14312</c:v>
                </c:pt>
                <c:pt idx="197">
                  <c:v>0.14169000000000001</c:v>
                </c:pt>
                <c:pt idx="198">
                  <c:v>0.13980000000000001</c:v>
                </c:pt>
                <c:pt idx="199">
                  <c:v>0.13779000000000002</c:v>
                </c:pt>
                <c:pt idx="200">
                  <c:v>0.13578999999999999</c:v>
                </c:pt>
                <c:pt idx="201">
                  <c:v>0.13353000000000001</c:v>
                </c:pt>
                <c:pt idx="202">
                  <c:v>0.13114999999999999</c:v>
                </c:pt>
                <c:pt idx="203">
                  <c:v>0.12852</c:v>
                </c:pt>
                <c:pt idx="204">
                  <c:v>0.12583</c:v>
                </c:pt>
                <c:pt idx="205">
                  <c:v>0.12304000000000001</c:v>
                </c:pt>
                <c:pt idx="206">
                  <c:v>0.12009000000000002</c:v>
                </c:pt>
                <c:pt idx="207">
                  <c:v>0.11687</c:v>
                </c:pt>
                <c:pt idx="208">
                  <c:v>0.11371000000000002</c:v>
                </c:pt>
                <c:pt idx="209">
                  <c:v>0.11033999999999997</c:v>
                </c:pt>
                <c:pt idx="210">
                  <c:v>0.10707000000000001</c:v>
                </c:pt>
                <c:pt idx="211">
                  <c:v>0.10349000000000001</c:v>
                </c:pt>
                <c:pt idx="212">
                  <c:v>9.9850000000000022E-2</c:v>
                </c:pt>
                <c:pt idx="213">
                  <c:v>9.6270000000000022E-2</c:v>
                </c:pt>
                <c:pt idx="214">
                  <c:v>9.2530000000000015E-2</c:v>
                </c:pt>
                <c:pt idx="215">
                  <c:v>8.8680000000000037E-2</c:v>
                </c:pt>
                <c:pt idx="216">
                  <c:v>8.4890000000000021E-2</c:v>
                </c:pt>
                <c:pt idx="217">
                  <c:v>8.0990000000000006E-2</c:v>
                </c:pt>
                <c:pt idx="218">
                  <c:v>7.6929999999999998E-2</c:v>
                </c:pt>
                <c:pt idx="219">
                  <c:v>7.2929999999999995E-2</c:v>
                </c:pt>
                <c:pt idx="220">
                  <c:v>6.8870000000000001E-2</c:v>
                </c:pt>
                <c:pt idx="221">
                  <c:v>6.4710000000000018E-2</c:v>
                </c:pt>
                <c:pt idx="222">
                  <c:v>6.0440000000000001E-2</c:v>
                </c:pt>
                <c:pt idx="223">
                  <c:v>5.6169999999999998E-2</c:v>
                </c:pt>
                <c:pt idx="224">
                  <c:v>5.2010000000000008E-2</c:v>
                </c:pt>
                <c:pt idx="225">
                  <c:v>4.7579999999999997E-2</c:v>
                </c:pt>
                <c:pt idx="226">
                  <c:v>4.326E-2</c:v>
                </c:pt>
                <c:pt idx="227">
                  <c:v>3.8840000000000006E-2</c:v>
                </c:pt>
                <c:pt idx="228">
                  <c:v>3.441000000000001E-2</c:v>
                </c:pt>
                <c:pt idx="229">
                  <c:v>3.014E-2</c:v>
                </c:pt>
                <c:pt idx="230">
                  <c:v>2.5770000000000001E-2</c:v>
                </c:pt>
                <c:pt idx="231">
                  <c:v>2.1389999999999999E-2</c:v>
                </c:pt>
                <c:pt idx="232">
                  <c:v>1.702E-2</c:v>
                </c:pt>
                <c:pt idx="233">
                  <c:v>1.2699999999999998E-2</c:v>
                </c:pt>
                <c:pt idx="234">
                  <c:v>8.270000000000003E-3</c:v>
                </c:pt>
                <c:pt idx="235">
                  <c:v>3.8500000000000001E-3</c:v>
                </c:pt>
                <c:pt idx="236">
                  <c:v>-5.8000000000000011E-4</c:v>
                </c:pt>
                <c:pt idx="237">
                  <c:v>-4.9500000000000013E-3</c:v>
                </c:pt>
                <c:pt idx="238">
                  <c:v>-9.5400000000000051E-3</c:v>
                </c:pt>
                <c:pt idx="239">
                  <c:v>-1.3910000000000002E-2</c:v>
                </c:pt>
                <c:pt idx="240">
                  <c:v>-1.8280000000000001E-2</c:v>
                </c:pt>
                <c:pt idx="241">
                  <c:v>-2.2660000000000003E-2</c:v>
                </c:pt>
                <c:pt idx="242">
                  <c:v>-2.7030000000000002E-2</c:v>
                </c:pt>
                <c:pt idx="243">
                  <c:v>-3.1190000000000002E-2</c:v>
                </c:pt>
                <c:pt idx="244">
                  <c:v>-3.5460000000000005E-2</c:v>
                </c:pt>
                <c:pt idx="245">
                  <c:v>-3.9469999999999998E-2</c:v>
                </c:pt>
                <c:pt idx="246">
                  <c:v>-4.3470000000000002E-2</c:v>
                </c:pt>
                <c:pt idx="247">
                  <c:v>-4.7370000000000009E-2</c:v>
                </c:pt>
                <c:pt idx="248">
                  <c:v>-5.1110000000000003E-2</c:v>
                </c:pt>
                <c:pt idx="249">
                  <c:v>-5.4900000000000011E-2</c:v>
                </c:pt>
                <c:pt idx="250">
                  <c:v>-5.8540000000000002E-2</c:v>
                </c:pt>
                <c:pt idx="251">
                  <c:v>-6.2070000000000007E-2</c:v>
                </c:pt>
                <c:pt idx="252">
                  <c:v>-6.565E-2</c:v>
                </c:pt>
                <c:pt idx="253">
                  <c:v>-6.9129999999999997E-2</c:v>
                </c:pt>
                <c:pt idx="254">
                  <c:v>-7.2349999999999998E-2</c:v>
                </c:pt>
                <c:pt idx="255">
                  <c:v>-7.5670000000000001E-2</c:v>
                </c:pt>
                <c:pt idx="256">
                  <c:v>-7.8720000000000012E-2</c:v>
                </c:pt>
                <c:pt idx="257">
                  <c:v>-8.1670000000000006E-2</c:v>
                </c:pt>
                <c:pt idx="258">
                  <c:v>-8.4460000000000021E-2</c:v>
                </c:pt>
                <c:pt idx="259">
                  <c:v>-8.72E-2</c:v>
                </c:pt>
                <c:pt idx="260">
                  <c:v>-8.9790000000000023E-2</c:v>
                </c:pt>
                <c:pt idx="261">
                  <c:v>-9.2160000000000006E-2</c:v>
                </c:pt>
                <c:pt idx="262">
                  <c:v>-9.4480000000000008E-2</c:v>
                </c:pt>
                <c:pt idx="263">
                  <c:v>-9.6580000000000041E-2</c:v>
                </c:pt>
                <c:pt idx="264">
                  <c:v>-9.853000000000002E-2</c:v>
                </c:pt>
                <c:pt idx="265">
                  <c:v>-0.10043000000000002</c:v>
                </c:pt>
                <c:pt idx="266">
                  <c:v>-0.10222000000000003</c:v>
                </c:pt>
                <c:pt idx="267">
                  <c:v>-0.10375000000000001</c:v>
                </c:pt>
                <c:pt idx="268">
                  <c:v>-0.10517000000000001</c:v>
                </c:pt>
                <c:pt idx="269">
                  <c:v>-0.10654000000000001</c:v>
                </c:pt>
                <c:pt idx="270">
                  <c:v>-0.10775999999999998</c:v>
                </c:pt>
                <c:pt idx="271">
                  <c:v>-0.10881</c:v>
                </c:pt>
                <c:pt idx="272">
                  <c:v>-0.10976000000000002</c:v>
                </c:pt>
                <c:pt idx="273">
                  <c:v>-0.1105</c:v>
                </c:pt>
                <c:pt idx="274">
                  <c:v>-0.11118</c:v>
                </c:pt>
                <c:pt idx="275">
                  <c:v>-0.11171</c:v>
                </c:pt>
                <c:pt idx="276">
                  <c:v>-0.11212999999999998</c:v>
                </c:pt>
                <c:pt idx="277">
                  <c:v>-0.11244</c:v>
                </c:pt>
                <c:pt idx="278">
                  <c:v>-0.11255</c:v>
                </c:pt>
                <c:pt idx="279">
                  <c:v>-0.1125</c:v>
                </c:pt>
                <c:pt idx="280">
                  <c:v>-0.11244</c:v>
                </c:pt>
                <c:pt idx="281">
                  <c:v>-0.11229000000000001</c:v>
                </c:pt>
                <c:pt idx="282">
                  <c:v>-0.11187</c:v>
                </c:pt>
                <c:pt idx="283">
                  <c:v>-0.11144</c:v>
                </c:pt>
                <c:pt idx="284">
                  <c:v>-0.11076000000000001</c:v>
                </c:pt>
                <c:pt idx="285">
                  <c:v>-0.11002000000000002</c:v>
                </c:pt>
                <c:pt idx="286">
                  <c:v>-0.10902000000000003</c:v>
                </c:pt>
                <c:pt idx="287">
                  <c:v>-0.10807000000000001</c:v>
                </c:pt>
                <c:pt idx="288">
                  <c:v>-0.10696000000000001</c:v>
                </c:pt>
                <c:pt idx="289">
                  <c:v>-0.10591</c:v>
                </c:pt>
                <c:pt idx="290">
                  <c:v>-0.10453999999999998</c:v>
                </c:pt>
                <c:pt idx="291">
                  <c:v>-0.10317000000000001</c:v>
                </c:pt>
                <c:pt idx="292">
                  <c:v>-0.1018</c:v>
                </c:pt>
                <c:pt idx="293">
                  <c:v>-0.10022000000000002</c:v>
                </c:pt>
                <c:pt idx="294">
                  <c:v>-9.853000000000002E-2</c:v>
                </c:pt>
                <c:pt idx="295">
                  <c:v>-9.6850000000000019E-2</c:v>
                </c:pt>
                <c:pt idx="296">
                  <c:v>-9.5210000000000003E-2</c:v>
                </c:pt>
                <c:pt idx="297">
                  <c:v>-9.3320000000000014E-2</c:v>
                </c:pt>
                <c:pt idx="298">
                  <c:v>-9.1369999999999993E-2</c:v>
                </c:pt>
                <c:pt idx="299">
                  <c:v>-8.9420000000000027E-2</c:v>
                </c:pt>
                <c:pt idx="300">
                  <c:v>-8.7260000000000004E-2</c:v>
                </c:pt>
                <c:pt idx="301">
                  <c:v>-8.5040000000000004E-2</c:v>
                </c:pt>
                <c:pt idx="302">
                  <c:v>-8.2730000000000026E-2</c:v>
                </c:pt>
                <c:pt idx="303">
                  <c:v>-8.0300000000000024E-2</c:v>
                </c:pt>
                <c:pt idx="304">
                  <c:v>-7.7929999999999999E-2</c:v>
                </c:pt>
                <c:pt idx="305">
                  <c:v>-7.5609999999999997E-2</c:v>
                </c:pt>
                <c:pt idx="306">
                  <c:v>-7.308000000000002E-2</c:v>
                </c:pt>
                <c:pt idx="307">
                  <c:v>-7.0550000000000002E-2</c:v>
                </c:pt>
                <c:pt idx="308">
                  <c:v>-6.8080000000000002E-2</c:v>
                </c:pt>
                <c:pt idx="309">
                  <c:v>-6.5439999999999998E-2</c:v>
                </c:pt>
                <c:pt idx="310">
                  <c:v>-6.2859999999999999E-2</c:v>
                </c:pt>
                <c:pt idx="311">
                  <c:v>-6.038000000000001E-2</c:v>
                </c:pt>
                <c:pt idx="312">
                  <c:v>-5.7860000000000009E-2</c:v>
                </c:pt>
                <c:pt idx="313">
                  <c:v>-5.5120000000000002E-2</c:v>
                </c:pt>
                <c:pt idx="314">
                  <c:v>-5.2530000000000007E-2</c:v>
                </c:pt>
                <c:pt idx="315">
                  <c:v>-4.9849999999999998E-2</c:v>
                </c:pt>
                <c:pt idx="316">
                  <c:v>-4.7000000000000007E-2</c:v>
                </c:pt>
                <c:pt idx="317">
                  <c:v>-4.4260000000000008E-2</c:v>
                </c:pt>
                <c:pt idx="318">
                  <c:v>-4.1360000000000008E-2</c:v>
                </c:pt>
                <c:pt idx="319">
                  <c:v>-3.841E-2</c:v>
                </c:pt>
                <c:pt idx="320">
                  <c:v>-3.5619999999999999E-2</c:v>
                </c:pt>
                <c:pt idx="321">
                  <c:v>-3.2930000000000008E-2</c:v>
                </c:pt>
                <c:pt idx="322">
                  <c:v>-3.014E-2</c:v>
                </c:pt>
                <c:pt idx="323">
                  <c:v>-2.7350000000000003E-2</c:v>
                </c:pt>
                <c:pt idx="324">
                  <c:v>-2.4709999999999999E-2</c:v>
                </c:pt>
                <c:pt idx="325">
                  <c:v>-2.2020000000000001E-2</c:v>
                </c:pt>
                <c:pt idx="326">
                  <c:v>-1.9340000000000003E-2</c:v>
                </c:pt>
                <c:pt idx="327">
                  <c:v>-1.6910000000000001E-2</c:v>
                </c:pt>
                <c:pt idx="328">
                  <c:v>-1.4330000000000001E-2</c:v>
                </c:pt>
                <c:pt idx="329">
                  <c:v>-1.1960000000000004E-2</c:v>
                </c:pt>
                <c:pt idx="330">
                  <c:v>-9.4800000000000023E-3</c:v>
                </c:pt>
                <c:pt idx="331">
                  <c:v>-7.1600000000000006E-3</c:v>
                </c:pt>
                <c:pt idx="332">
                  <c:v>-4.64E-3</c:v>
                </c:pt>
                <c:pt idx="333">
                  <c:v>-2.32E-3</c:v>
                </c:pt>
                <c:pt idx="334">
                  <c:v>5.0000000000000016E-5</c:v>
                </c:pt>
                <c:pt idx="335">
                  <c:v>2.32E-3</c:v>
                </c:pt>
                <c:pt idx="336">
                  <c:v>4.530000000000001E-3</c:v>
                </c:pt>
                <c:pt idx="337">
                  <c:v>6.5900000000000012E-3</c:v>
                </c:pt>
                <c:pt idx="338">
                  <c:v>8.4900000000000028E-3</c:v>
                </c:pt>
                <c:pt idx="339">
                  <c:v>1.0540000000000002E-2</c:v>
                </c:pt>
                <c:pt idx="340">
                  <c:v>1.2330000000000001E-2</c:v>
                </c:pt>
                <c:pt idx="341">
                  <c:v>1.4180000000000002E-2</c:v>
                </c:pt>
                <c:pt idx="342">
                  <c:v>1.5859999999999999E-2</c:v>
                </c:pt>
                <c:pt idx="343">
                  <c:v>1.7440000000000001E-2</c:v>
                </c:pt>
                <c:pt idx="344">
                  <c:v>1.9019999999999999E-2</c:v>
                </c:pt>
                <c:pt idx="345">
                  <c:v>2.0549999999999999E-2</c:v>
                </c:pt>
                <c:pt idx="346">
                  <c:v>2.1919999999999999E-2</c:v>
                </c:pt>
                <c:pt idx="347">
                  <c:v>2.3400000000000001E-2</c:v>
                </c:pt>
                <c:pt idx="348">
                  <c:v>2.4709999999999999E-2</c:v>
                </c:pt>
                <c:pt idx="349">
                  <c:v>2.5980000000000003E-2</c:v>
                </c:pt>
                <c:pt idx="350">
                  <c:v>2.7240000000000004E-2</c:v>
                </c:pt>
                <c:pt idx="351">
                  <c:v>2.8559999999999999E-2</c:v>
                </c:pt>
                <c:pt idx="352">
                  <c:v>2.9669999999999998E-2</c:v>
                </c:pt>
                <c:pt idx="353">
                  <c:v>3.0669999999999999E-2</c:v>
                </c:pt>
                <c:pt idx="354">
                  <c:v>3.1719999999999998E-2</c:v>
                </c:pt>
                <c:pt idx="355">
                  <c:v>3.2570000000000002E-2</c:v>
                </c:pt>
                <c:pt idx="356">
                  <c:v>3.3509999999999998E-2</c:v>
                </c:pt>
                <c:pt idx="357">
                  <c:v>3.4460000000000005E-2</c:v>
                </c:pt>
                <c:pt idx="358">
                  <c:v>3.5200000000000002E-2</c:v>
                </c:pt>
                <c:pt idx="359">
                  <c:v>3.594E-2</c:v>
                </c:pt>
                <c:pt idx="360">
                  <c:v>3.6680000000000004E-2</c:v>
                </c:pt>
                <c:pt idx="361">
                  <c:v>3.731000000000001E-2</c:v>
                </c:pt>
                <c:pt idx="362">
                  <c:v>3.799000000000001E-2</c:v>
                </c:pt>
                <c:pt idx="363">
                  <c:v>3.8519999999999999E-2</c:v>
                </c:pt>
                <c:pt idx="364">
                  <c:v>3.8940000000000002E-2</c:v>
                </c:pt>
                <c:pt idx="365">
                  <c:v>3.952E-2</c:v>
                </c:pt>
                <c:pt idx="366">
                  <c:v>3.9890000000000002E-2</c:v>
                </c:pt>
                <c:pt idx="367">
                  <c:v>4.0149999999999991E-2</c:v>
                </c:pt>
                <c:pt idx="368">
                  <c:v>4.0420000000000005E-2</c:v>
                </c:pt>
                <c:pt idx="369">
                  <c:v>4.0680000000000001E-2</c:v>
                </c:pt>
                <c:pt idx="370">
                  <c:v>4.0790000000000014E-2</c:v>
                </c:pt>
                <c:pt idx="371">
                  <c:v>4.0939999999999997E-2</c:v>
                </c:pt>
                <c:pt idx="372">
                  <c:v>4.089000000000001E-2</c:v>
                </c:pt>
                <c:pt idx="373">
                  <c:v>4.1000000000000002E-2</c:v>
                </c:pt>
                <c:pt idx="374">
                  <c:v>4.089000000000001E-2</c:v>
                </c:pt>
                <c:pt idx="375">
                  <c:v>4.0730000000000009E-2</c:v>
                </c:pt>
                <c:pt idx="376">
                  <c:v>4.0469999999999999E-2</c:v>
                </c:pt>
                <c:pt idx="377">
                  <c:v>4.025999999999999E-2</c:v>
                </c:pt>
                <c:pt idx="378">
                  <c:v>4.0050000000000002E-2</c:v>
                </c:pt>
                <c:pt idx="379">
                  <c:v>3.9570000000000001E-2</c:v>
                </c:pt>
                <c:pt idx="380">
                  <c:v>3.9050000000000001E-2</c:v>
                </c:pt>
                <c:pt idx="381">
                  <c:v>3.8519999999999999E-2</c:v>
                </c:pt>
                <c:pt idx="382">
                  <c:v>3.7890000000000007E-2</c:v>
                </c:pt>
                <c:pt idx="383">
                  <c:v>3.7150000000000002E-2</c:v>
                </c:pt>
                <c:pt idx="384">
                  <c:v>3.6410000000000005E-2</c:v>
                </c:pt>
                <c:pt idx="385">
                  <c:v>3.5619999999999999E-2</c:v>
                </c:pt>
                <c:pt idx="386">
                  <c:v>3.4779999999999998E-2</c:v>
                </c:pt>
                <c:pt idx="387">
                  <c:v>3.388E-2</c:v>
                </c:pt>
                <c:pt idx="388">
                  <c:v>3.2880000000000006E-2</c:v>
                </c:pt>
                <c:pt idx="389">
                  <c:v>3.1930000000000007E-2</c:v>
                </c:pt>
                <c:pt idx="390">
                  <c:v>3.099E-2</c:v>
                </c:pt>
                <c:pt idx="391">
                  <c:v>2.9880000000000004E-2</c:v>
                </c:pt>
                <c:pt idx="392">
                  <c:v>2.8880000000000003E-2</c:v>
                </c:pt>
                <c:pt idx="393">
                  <c:v>2.7610000000000003E-2</c:v>
                </c:pt>
                <c:pt idx="394">
                  <c:v>2.656E-2</c:v>
                </c:pt>
                <c:pt idx="395">
                  <c:v>2.5350000000000001E-2</c:v>
                </c:pt>
                <c:pt idx="396">
                  <c:v>2.4029999999999999E-2</c:v>
                </c:pt>
                <c:pt idx="397">
                  <c:v>2.2759999999999999E-2</c:v>
                </c:pt>
                <c:pt idx="398">
                  <c:v>2.1340000000000001E-2</c:v>
                </c:pt>
                <c:pt idx="399">
                  <c:v>1.9920000000000004E-2</c:v>
                </c:pt>
                <c:pt idx="400">
                  <c:v>1.8499999999999999E-2</c:v>
                </c:pt>
              </c:numCache>
            </c:numRef>
          </c:yVal>
          <c:smooth val="1"/>
        </c:ser>
        <c:ser>
          <c:idx val="1"/>
          <c:order val="1"/>
          <c:marker>
            <c:symbol val="none"/>
          </c:marker>
          <c:xVal>
            <c:numRef>
              <c:f>'C:\Users\LU\Fast Timing\07082012\4mm^2\ZVA&amp;AM\1750V\[T2840.csv]T2840'!$A$100:$A$500</c:f>
              <c:numCache>
                <c:formatCode>General</c:formatCode>
                <c:ptCount val="401"/>
                <c:pt idx="0">
                  <c:v>-3.7659000000000025E-9</c:v>
                </c:pt>
                <c:pt idx="1">
                  <c:v>-3.7534000000000015E-9</c:v>
                </c:pt>
                <c:pt idx="2">
                  <c:v>-3.7409000000000014E-9</c:v>
                </c:pt>
                <c:pt idx="3">
                  <c:v>-3.7284000000000021E-9</c:v>
                </c:pt>
                <c:pt idx="4">
                  <c:v>-3.715900000000002E-9</c:v>
                </c:pt>
                <c:pt idx="5">
                  <c:v>-3.7034000000000019E-9</c:v>
                </c:pt>
                <c:pt idx="6">
                  <c:v>-3.6909000000000018E-9</c:v>
                </c:pt>
                <c:pt idx="7">
                  <c:v>-3.6784000000000017E-9</c:v>
                </c:pt>
                <c:pt idx="8">
                  <c:v>-3.6659000000000016E-9</c:v>
                </c:pt>
                <c:pt idx="9">
                  <c:v>-3.6534000000000019E-9</c:v>
                </c:pt>
                <c:pt idx="10">
                  <c:v>-3.6409000000000022E-9</c:v>
                </c:pt>
                <c:pt idx="11">
                  <c:v>-3.6284000000000021E-9</c:v>
                </c:pt>
                <c:pt idx="12">
                  <c:v>-3.6159000000000011E-9</c:v>
                </c:pt>
                <c:pt idx="13">
                  <c:v>-3.6034000000000018E-9</c:v>
                </c:pt>
                <c:pt idx="14">
                  <c:v>-3.5909000000000017E-9</c:v>
                </c:pt>
                <c:pt idx="15">
                  <c:v>-3.5784000000000016E-9</c:v>
                </c:pt>
                <c:pt idx="16">
                  <c:v>-3.5659000000000015E-9</c:v>
                </c:pt>
                <c:pt idx="17">
                  <c:v>-3.5534000000000018E-9</c:v>
                </c:pt>
                <c:pt idx="18">
                  <c:v>-3.5409000000000021E-9</c:v>
                </c:pt>
                <c:pt idx="19">
                  <c:v>-3.5284000000000016E-9</c:v>
                </c:pt>
                <c:pt idx="20">
                  <c:v>-3.5159000000000011E-9</c:v>
                </c:pt>
                <c:pt idx="21">
                  <c:v>-3.5034000000000018E-9</c:v>
                </c:pt>
                <c:pt idx="22">
                  <c:v>-3.4909000000000017E-9</c:v>
                </c:pt>
                <c:pt idx="23">
                  <c:v>-3.4784000000000016E-9</c:v>
                </c:pt>
                <c:pt idx="24">
                  <c:v>-3.4659000000000019E-9</c:v>
                </c:pt>
                <c:pt idx="25">
                  <c:v>-3.4534000000000013E-9</c:v>
                </c:pt>
                <c:pt idx="26">
                  <c:v>-3.4409000000000016E-9</c:v>
                </c:pt>
                <c:pt idx="27">
                  <c:v>-3.4284000000000015E-9</c:v>
                </c:pt>
                <c:pt idx="28">
                  <c:v>-3.4159000000000014E-9</c:v>
                </c:pt>
                <c:pt idx="29">
                  <c:v>-3.4034000000000017E-9</c:v>
                </c:pt>
                <c:pt idx="30">
                  <c:v>-3.3909000000000012E-9</c:v>
                </c:pt>
                <c:pt idx="31">
                  <c:v>-3.3784000000000015E-9</c:v>
                </c:pt>
                <c:pt idx="32">
                  <c:v>-3.3659000000000014E-9</c:v>
                </c:pt>
                <c:pt idx="33">
                  <c:v>-3.3534000000000013E-9</c:v>
                </c:pt>
                <c:pt idx="34">
                  <c:v>-3.3409000000000011E-9</c:v>
                </c:pt>
                <c:pt idx="35">
                  <c:v>-3.3284000000000015E-9</c:v>
                </c:pt>
                <c:pt idx="36">
                  <c:v>-3.3159000000000013E-9</c:v>
                </c:pt>
                <c:pt idx="37">
                  <c:v>-3.3034000000000016E-9</c:v>
                </c:pt>
                <c:pt idx="38">
                  <c:v>-3.2909000000000015E-9</c:v>
                </c:pt>
                <c:pt idx="39">
                  <c:v>-3.2784000000000014E-9</c:v>
                </c:pt>
                <c:pt idx="40">
                  <c:v>-3.2659000000000017E-9</c:v>
                </c:pt>
                <c:pt idx="41">
                  <c:v>-3.2534000000000016E-9</c:v>
                </c:pt>
                <c:pt idx="42">
                  <c:v>-3.2409000000000015E-9</c:v>
                </c:pt>
                <c:pt idx="43">
                  <c:v>-3.2284000000000018E-9</c:v>
                </c:pt>
                <c:pt idx="44">
                  <c:v>-3.2159000000000017E-9</c:v>
                </c:pt>
                <c:pt idx="45">
                  <c:v>-3.203400000000002E-9</c:v>
                </c:pt>
                <c:pt idx="46">
                  <c:v>-3.190900000000001E-9</c:v>
                </c:pt>
                <c:pt idx="47">
                  <c:v>-3.1784000000000013E-9</c:v>
                </c:pt>
                <c:pt idx="48">
                  <c:v>-3.1659000000000017E-9</c:v>
                </c:pt>
                <c:pt idx="49">
                  <c:v>-3.1534000000000015E-9</c:v>
                </c:pt>
                <c:pt idx="50">
                  <c:v>-3.1409000000000018E-9</c:v>
                </c:pt>
                <c:pt idx="51">
                  <c:v>-3.1284000000000017E-9</c:v>
                </c:pt>
                <c:pt idx="52">
                  <c:v>-3.1159000000000016E-9</c:v>
                </c:pt>
                <c:pt idx="53">
                  <c:v>-3.1034000000000015E-9</c:v>
                </c:pt>
                <c:pt idx="54">
                  <c:v>-3.0909000000000014E-9</c:v>
                </c:pt>
                <c:pt idx="55">
                  <c:v>-3.0784000000000013E-9</c:v>
                </c:pt>
                <c:pt idx="56">
                  <c:v>-3.0659000000000012E-9</c:v>
                </c:pt>
                <c:pt idx="57">
                  <c:v>-3.0534000000000015E-9</c:v>
                </c:pt>
                <c:pt idx="58">
                  <c:v>-3.0409000000000018E-9</c:v>
                </c:pt>
                <c:pt idx="59">
                  <c:v>-3.0284000000000017E-9</c:v>
                </c:pt>
                <c:pt idx="60">
                  <c:v>-3.0159000000000007E-9</c:v>
                </c:pt>
                <c:pt idx="61">
                  <c:v>-3.0034000000000014E-9</c:v>
                </c:pt>
                <c:pt idx="62">
                  <c:v>-2.9909000000000013E-9</c:v>
                </c:pt>
                <c:pt idx="63">
                  <c:v>-2.9784000000000012E-9</c:v>
                </c:pt>
                <c:pt idx="64">
                  <c:v>-2.9659000000000011E-9</c:v>
                </c:pt>
                <c:pt idx="65">
                  <c:v>-2.9534000000000014E-9</c:v>
                </c:pt>
                <c:pt idx="66">
                  <c:v>-2.9409000000000017E-9</c:v>
                </c:pt>
                <c:pt idx="67">
                  <c:v>-2.9284000000000012E-9</c:v>
                </c:pt>
                <c:pt idx="68">
                  <c:v>-2.9159000000000007E-9</c:v>
                </c:pt>
                <c:pt idx="69">
                  <c:v>-2.9034000000000014E-9</c:v>
                </c:pt>
                <c:pt idx="70">
                  <c:v>-2.8909000000000013E-9</c:v>
                </c:pt>
                <c:pt idx="71">
                  <c:v>-2.8784000000000011E-9</c:v>
                </c:pt>
                <c:pt idx="72">
                  <c:v>-2.8659000000000014E-9</c:v>
                </c:pt>
                <c:pt idx="73">
                  <c:v>-2.8534000000000013E-9</c:v>
                </c:pt>
                <c:pt idx="74">
                  <c:v>-2.8409000000000012E-9</c:v>
                </c:pt>
                <c:pt idx="75">
                  <c:v>-2.8284000000000011E-9</c:v>
                </c:pt>
                <c:pt idx="76">
                  <c:v>-2.815900000000001E-9</c:v>
                </c:pt>
                <c:pt idx="77">
                  <c:v>-2.8034000000000013E-9</c:v>
                </c:pt>
                <c:pt idx="78">
                  <c:v>-2.7909000000000012E-9</c:v>
                </c:pt>
                <c:pt idx="79">
                  <c:v>-2.7784000000000015E-9</c:v>
                </c:pt>
                <c:pt idx="80">
                  <c:v>-2.7659000000000018E-9</c:v>
                </c:pt>
                <c:pt idx="81">
                  <c:v>-2.7534000000000013E-9</c:v>
                </c:pt>
                <c:pt idx="82">
                  <c:v>-2.7409000000000012E-9</c:v>
                </c:pt>
                <c:pt idx="83">
                  <c:v>-2.7284000000000015E-9</c:v>
                </c:pt>
                <c:pt idx="84">
                  <c:v>-2.7159000000000013E-9</c:v>
                </c:pt>
                <c:pt idx="85">
                  <c:v>-2.7034000000000016E-9</c:v>
                </c:pt>
                <c:pt idx="86">
                  <c:v>-2.6909000000000011E-9</c:v>
                </c:pt>
                <c:pt idx="87">
                  <c:v>-2.6784000000000014E-9</c:v>
                </c:pt>
                <c:pt idx="88">
                  <c:v>-2.6659000000000013E-9</c:v>
                </c:pt>
                <c:pt idx="89">
                  <c:v>-2.6534000000000012E-9</c:v>
                </c:pt>
                <c:pt idx="90">
                  <c:v>-2.6409000000000011E-9</c:v>
                </c:pt>
                <c:pt idx="91">
                  <c:v>-2.6284000000000014E-9</c:v>
                </c:pt>
                <c:pt idx="92">
                  <c:v>-2.6159000000000013E-9</c:v>
                </c:pt>
                <c:pt idx="93">
                  <c:v>-2.6034000000000016E-9</c:v>
                </c:pt>
                <c:pt idx="94">
                  <c:v>-2.5909000000000006E-9</c:v>
                </c:pt>
                <c:pt idx="95">
                  <c:v>-2.5784000000000009E-9</c:v>
                </c:pt>
                <c:pt idx="96">
                  <c:v>-2.5659000000000012E-9</c:v>
                </c:pt>
                <c:pt idx="97">
                  <c:v>-2.5534000000000011E-9</c:v>
                </c:pt>
                <c:pt idx="98">
                  <c:v>-2.5409000000000014E-9</c:v>
                </c:pt>
                <c:pt idx="99">
                  <c:v>-2.5284000000000013E-9</c:v>
                </c:pt>
                <c:pt idx="100">
                  <c:v>-2.5159000000000012E-9</c:v>
                </c:pt>
                <c:pt idx="101">
                  <c:v>-2.5034000000000015E-9</c:v>
                </c:pt>
                <c:pt idx="102">
                  <c:v>-2.490900000000001E-9</c:v>
                </c:pt>
                <c:pt idx="103">
                  <c:v>-2.4784000000000009E-9</c:v>
                </c:pt>
                <c:pt idx="104">
                  <c:v>-2.4659000000000008E-9</c:v>
                </c:pt>
                <c:pt idx="105">
                  <c:v>-2.4534000000000011E-9</c:v>
                </c:pt>
                <c:pt idx="106">
                  <c:v>-2.4409000000000014E-9</c:v>
                </c:pt>
                <c:pt idx="107">
                  <c:v>-2.4284000000000013E-9</c:v>
                </c:pt>
                <c:pt idx="108">
                  <c:v>-2.4159000000000003E-9</c:v>
                </c:pt>
                <c:pt idx="109">
                  <c:v>-2.403400000000001E-9</c:v>
                </c:pt>
                <c:pt idx="110">
                  <c:v>-2.3909000000000009E-9</c:v>
                </c:pt>
                <c:pt idx="111">
                  <c:v>-2.3784000000000008E-9</c:v>
                </c:pt>
                <c:pt idx="112">
                  <c:v>-2.3659000000000007E-9</c:v>
                </c:pt>
                <c:pt idx="113">
                  <c:v>-2.353400000000001E-9</c:v>
                </c:pt>
                <c:pt idx="114">
                  <c:v>-2.3409000000000013E-9</c:v>
                </c:pt>
                <c:pt idx="115">
                  <c:v>-2.3284000000000008E-9</c:v>
                </c:pt>
                <c:pt idx="116">
                  <c:v>-2.3159000000000002E-9</c:v>
                </c:pt>
                <c:pt idx="117">
                  <c:v>-2.303400000000001E-9</c:v>
                </c:pt>
                <c:pt idx="118">
                  <c:v>-2.2909000000000013E-9</c:v>
                </c:pt>
                <c:pt idx="119">
                  <c:v>-2.2784000000000011E-9</c:v>
                </c:pt>
                <c:pt idx="120">
                  <c:v>-2.265900000000001E-9</c:v>
                </c:pt>
                <c:pt idx="121">
                  <c:v>-2.2534000000000013E-9</c:v>
                </c:pt>
                <c:pt idx="122">
                  <c:v>-2.2409000000000016E-9</c:v>
                </c:pt>
                <c:pt idx="123">
                  <c:v>-2.2284000000000011E-9</c:v>
                </c:pt>
                <c:pt idx="124">
                  <c:v>-2.215900000000001E-9</c:v>
                </c:pt>
                <c:pt idx="125">
                  <c:v>-2.2034000000000013E-9</c:v>
                </c:pt>
                <c:pt idx="126">
                  <c:v>-2.1909000000000012E-9</c:v>
                </c:pt>
                <c:pt idx="127">
                  <c:v>-2.1784000000000011E-9</c:v>
                </c:pt>
                <c:pt idx="128">
                  <c:v>-2.1659000000000014E-9</c:v>
                </c:pt>
                <c:pt idx="129">
                  <c:v>-2.1534000000000009E-9</c:v>
                </c:pt>
                <c:pt idx="130">
                  <c:v>-2.1409000000000007E-9</c:v>
                </c:pt>
                <c:pt idx="131">
                  <c:v>-2.128400000000001E-9</c:v>
                </c:pt>
                <c:pt idx="132">
                  <c:v>-2.1159000000000009E-9</c:v>
                </c:pt>
                <c:pt idx="133">
                  <c:v>-2.1034000000000012E-9</c:v>
                </c:pt>
                <c:pt idx="134">
                  <c:v>-2.0909000000000007E-9</c:v>
                </c:pt>
                <c:pt idx="135">
                  <c:v>-2.078400000000001E-9</c:v>
                </c:pt>
                <c:pt idx="136">
                  <c:v>-2.0659000000000009E-9</c:v>
                </c:pt>
                <c:pt idx="137">
                  <c:v>-2.0534000000000008E-9</c:v>
                </c:pt>
                <c:pt idx="138">
                  <c:v>-2.0409000000000007E-9</c:v>
                </c:pt>
                <c:pt idx="139">
                  <c:v>-2.028400000000001E-9</c:v>
                </c:pt>
                <c:pt idx="140">
                  <c:v>-2.0159000000000009E-9</c:v>
                </c:pt>
                <c:pt idx="141">
                  <c:v>-2.0034000000000012E-9</c:v>
                </c:pt>
                <c:pt idx="142">
                  <c:v>-1.9909000000000011E-9</c:v>
                </c:pt>
                <c:pt idx="143">
                  <c:v>-1.9784000000000009E-9</c:v>
                </c:pt>
                <c:pt idx="144">
                  <c:v>-1.9659000000000008E-9</c:v>
                </c:pt>
                <c:pt idx="145">
                  <c:v>-1.9534000000000007E-9</c:v>
                </c:pt>
                <c:pt idx="146">
                  <c:v>-1.9409000000000014E-9</c:v>
                </c:pt>
                <c:pt idx="147">
                  <c:v>-1.9284000000000009E-9</c:v>
                </c:pt>
                <c:pt idx="148">
                  <c:v>-1.9159000000000008E-9</c:v>
                </c:pt>
                <c:pt idx="149">
                  <c:v>-1.9034000000000007E-9</c:v>
                </c:pt>
                <c:pt idx="150">
                  <c:v>-1.890900000000001E-9</c:v>
                </c:pt>
                <c:pt idx="151">
                  <c:v>-1.8784000000000009E-9</c:v>
                </c:pt>
                <c:pt idx="152">
                  <c:v>-1.8659000000000008E-9</c:v>
                </c:pt>
                <c:pt idx="153">
                  <c:v>-1.8534000000000009E-9</c:v>
                </c:pt>
                <c:pt idx="154">
                  <c:v>-1.8409000000000007E-9</c:v>
                </c:pt>
                <c:pt idx="155">
                  <c:v>-1.8284000000000008E-9</c:v>
                </c:pt>
                <c:pt idx="156">
                  <c:v>-1.8159000000000005E-9</c:v>
                </c:pt>
                <c:pt idx="157">
                  <c:v>-1.8034000000000008E-9</c:v>
                </c:pt>
                <c:pt idx="158">
                  <c:v>-1.7909000000000009E-9</c:v>
                </c:pt>
                <c:pt idx="159">
                  <c:v>-1.7784000000000008E-9</c:v>
                </c:pt>
                <c:pt idx="160">
                  <c:v>-1.7659000000000007E-9</c:v>
                </c:pt>
                <c:pt idx="161">
                  <c:v>-1.7534000000000008E-9</c:v>
                </c:pt>
                <c:pt idx="162">
                  <c:v>-1.7409000000000007E-9</c:v>
                </c:pt>
                <c:pt idx="163">
                  <c:v>-1.7284000000000006E-9</c:v>
                </c:pt>
                <c:pt idx="164">
                  <c:v>-1.7159000000000007E-9</c:v>
                </c:pt>
                <c:pt idx="165">
                  <c:v>-1.7034000000000003E-9</c:v>
                </c:pt>
                <c:pt idx="166">
                  <c:v>-1.6909000000000009E-9</c:v>
                </c:pt>
                <c:pt idx="167">
                  <c:v>-1.6784000000000007E-9</c:v>
                </c:pt>
                <c:pt idx="168">
                  <c:v>-1.6659000000000008E-9</c:v>
                </c:pt>
                <c:pt idx="169">
                  <c:v>-1.6534000000000007E-9</c:v>
                </c:pt>
                <c:pt idx="170">
                  <c:v>-1.6409000000000008E-9</c:v>
                </c:pt>
                <c:pt idx="171">
                  <c:v>-1.6284000000000009E-9</c:v>
                </c:pt>
                <c:pt idx="172">
                  <c:v>-1.6159000000000008E-9</c:v>
                </c:pt>
                <c:pt idx="173">
                  <c:v>-1.6034000000000007E-9</c:v>
                </c:pt>
                <c:pt idx="174">
                  <c:v>-1.5909000000000008E-9</c:v>
                </c:pt>
                <c:pt idx="175">
                  <c:v>-1.5784000000000009E-9</c:v>
                </c:pt>
                <c:pt idx="176">
                  <c:v>-1.5659000000000004E-9</c:v>
                </c:pt>
                <c:pt idx="177">
                  <c:v>-1.5534000000000007E-9</c:v>
                </c:pt>
                <c:pt idx="178">
                  <c:v>-1.5409000000000005E-9</c:v>
                </c:pt>
                <c:pt idx="179">
                  <c:v>-1.5284000000000008E-9</c:v>
                </c:pt>
                <c:pt idx="180">
                  <c:v>-1.5159000000000003E-9</c:v>
                </c:pt>
                <c:pt idx="181">
                  <c:v>-1.5034000000000006E-9</c:v>
                </c:pt>
                <c:pt idx="182">
                  <c:v>-1.4909000000000007E-9</c:v>
                </c:pt>
                <c:pt idx="183">
                  <c:v>-1.4784000000000006E-9</c:v>
                </c:pt>
                <c:pt idx="184">
                  <c:v>-1.4659000000000005E-9</c:v>
                </c:pt>
                <c:pt idx="185">
                  <c:v>-1.4534000000000006E-9</c:v>
                </c:pt>
                <c:pt idx="186">
                  <c:v>-1.4409000000000005E-9</c:v>
                </c:pt>
                <c:pt idx="187">
                  <c:v>-1.4284000000000004E-9</c:v>
                </c:pt>
                <c:pt idx="188">
                  <c:v>-1.4159000000000005E-9</c:v>
                </c:pt>
                <c:pt idx="189">
                  <c:v>-1.4034000000000001E-9</c:v>
                </c:pt>
                <c:pt idx="190">
                  <c:v>-1.3909000000000006E-9</c:v>
                </c:pt>
                <c:pt idx="191">
                  <c:v>-1.3784000000000005E-9</c:v>
                </c:pt>
                <c:pt idx="192">
                  <c:v>-1.3659000000000006E-9</c:v>
                </c:pt>
                <c:pt idx="193">
                  <c:v>-1.3534000000000003E-9</c:v>
                </c:pt>
                <c:pt idx="194">
                  <c:v>-1.3409000000000006E-9</c:v>
                </c:pt>
                <c:pt idx="195">
                  <c:v>-1.3284000000000007E-9</c:v>
                </c:pt>
                <c:pt idx="196">
                  <c:v>-1.3159000000000006E-9</c:v>
                </c:pt>
                <c:pt idx="197">
                  <c:v>-1.3034000000000005E-9</c:v>
                </c:pt>
                <c:pt idx="198">
                  <c:v>-1.2909000000000006E-9</c:v>
                </c:pt>
                <c:pt idx="199">
                  <c:v>-1.2784000000000007E-9</c:v>
                </c:pt>
                <c:pt idx="200">
                  <c:v>-1.2659000000000001E-9</c:v>
                </c:pt>
                <c:pt idx="201">
                  <c:v>-1.2534000000000004E-9</c:v>
                </c:pt>
                <c:pt idx="202">
                  <c:v>-1.2409000000000003E-9</c:v>
                </c:pt>
                <c:pt idx="203">
                  <c:v>-1.2284000000000006E-9</c:v>
                </c:pt>
                <c:pt idx="204">
                  <c:v>-1.2159000000000001E-9</c:v>
                </c:pt>
                <c:pt idx="205">
                  <c:v>-1.2034000000000004E-9</c:v>
                </c:pt>
                <c:pt idx="206">
                  <c:v>-1.1909000000000007E-9</c:v>
                </c:pt>
                <c:pt idx="207">
                  <c:v>-1.1784000000000006E-9</c:v>
                </c:pt>
                <c:pt idx="208">
                  <c:v>-1.1659000000000005E-9</c:v>
                </c:pt>
                <c:pt idx="209">
                  <c:v>-1.1534000000000006E-9</c:v>
                </c:pt>
                <c:pt idx="210">
                  <c:v>-1.1409000000000007E-9</c:v>
                </c:pt>
                <c:pt idx="211">
                  <c:v>-1.1284000000000004E-9</c:v>
                </c:pt>
                <c:pt idx="212">
                  <c:v>-1.1159000000000005E-9</c:v>
                </c:pt>
                <c:pt idx="213">
                  <c:v>-1.1034000000000003E-9</c:v>
                </c:pt>
                <c:pt idx="214">
                  <c:v>-1.0909000000000004E-9</c:v>
                </c:pt>
                <c:pt idx="215">
                  <c:v>-1.0784000000000003E-9</c:v>
                </c:pt>
                <c:pt idx="216">
                  <c:v>-1.0659000000000004E-9</c:v>
                </c:pt>
                <c:pt idx="217">
                  <c:v>-1.0534000000000001E-9</c:v>
                </c:pt>
                <c:pt idx="218">
                  <c:v>-1.0409000000000004E-9</c:v>
                </c:pt>
                <c:pt idx="219">
                  <c:v>-1.0284000000000005E-9</c:v>
                </c:pt>
                <c:pt idx="220">
                  <c:v>-1.0159000000000004E-9</c:v>
                </c:pt>
                <c:pt idx="221">
                  <c:v>-1.0034000000000003E-9</c:v>
                </c:pt>
                <c:pt idx="222">
                  <c:v>-9.9090000000000058E-10</c:v>
                </c:pt>
                <c:pt idx="223">
                  <c:v>-9.7840000000000047E-10</c:v>
                </c:pt>
                <c:pt idx="224">
                  <c:v>-9.6590000000000056E-10</c:v>
                </c:pt>
                <c:pt idx="225">
                  <c:v>-9.5340000000000045E-10</c:v>
                </c:pt>
                <c:pt idx="226">
                  <c:v>-9.4090000000000055E-10</c:v>
                </c:pt>
                <c:pt idx="227">
                  <c:v>-9.2840000000000043E-10</c:v>
                </c:pt>
                <c:pt idx="228">
                  <c:v>-9.1590000000000053E-10</c:v>
                </c:pt>
                <c:pt idx="229">
                  <c:v>-9.0340000000000042E-10</c:v>
                </c:pt>
                <c:pt idx="230">
                  <c:v>-8.9090000000000072E-10</c:v>
                </c:pt>
                <c:pt idx="231">
                  <c:v>-8.7840000000000071E-10</c:v>
                </c:pt>
                <c:pt idx="232">
                  <c:v>-8.659000000000006E-10</c:v>
                </c:pt>
                <c:pt idx="233">
                  <c:v>-8.5340000000000059E-10</c:v>
                </c:pt>
                <c:pt idx="234">
                  <c:v>-8.4090000000000058E-10</c:v>
                </c:pt>
                <c:pt idx="235">
                  <c:v>-8.2840000000000057E-10</c:v>
                </c:pt>
                <c:pt idx="236">
                  <c:v>-8.1590000000000056E-10</c:v>
                </c:pt>
                <c:pt idx="237">
                  <c:v>-8.0340000000000035E-10</c:v>
                </c:pt>
                <c:pt idx="238">
                  <c:v>-7.9090000000000055E-10</c:v>
                </c:pt>
                <c:pt idx="239">
                  <c:v>-7.7840000000000043E-10</c:v>
                </c:pt>
                <c:pt idx="240">
                  <c:v>-7.6590000000000043E-10</c:v>
                </c:pt>
                <c:pt idx="241">
                  <c:v>-7.5340000000000042E-10</c:v>
                </c:pt>
                <c:pt idx="242">
                  <c:v>-7.4090000000000051E-10</c:v>
                </c:pt>
                <c:pt idx="243">
                  <c:v>-7.284000000000004E-10</c:v>
                </c:pt>
                <c:pt idx="244">
                  <c:v>-7.1590000000000029E-10</c:v>
                </c:pt>
                <c:pt idx="245">
                  <c:v>-7.0340000000000038E-10</c:v>
                </c:pt>
                <c:pt idx="246">
                  <c:v>-6.9090000000000037E-10</c:v>
                </c:pt>
                <c:pt idx="247">
                  <c:v>-6.7840000000000037E-10</c:v>
                </c:pt>
                <c:pt idx="248">
                  <c:v>-6.6590000000000046E-10</c:v>
                </c:pt>
                <c:pt idx="249">
                  <c:v>-6.5340000000000035E-10</c:v>
                </c:pt>
                <c:pt idx="250">
                  <c:v>-6.4090000000000044E-10</c:v>
                </c:pt>
                <c:pt idx="251">
                  <c:v>-6.2840000000000033E-10</c:v>
                </c:pt>
                <c:pt idx="252">
                  <c:v>-6.1590000000000032E-10</c:v>
                </c:pt>
                <c:pt idx="253">
                  <c:v>-6.0340000000000032E-10</c:v>
                </c:pt>
                <c:pt idx="254">
                  <c:v>-5.9090000000000041E-10</c:v>
                </c:pt>
                <c:pt idx="255">
                  <c:v>-5.784000000000003E-10</c:v>
                </c:pt>
                <c:pt idx="256">
                  <c:v>-5.6590000000000019E-10</c:v>
                </c:pt>
                <c:pt idx="257">
                  <c:v>-5.5340000000000028E-10</c:v>
                </c:pt>
                <c:pt idx="258">
                  <c:v>-5.4090000000000027E-10</c:v>
                </c:pt>
                <c:pt idx="259">
                  <c:v>-5.2840000000000026E-10</c:v>
                </c:pt>
                <c:pt idx="260">
                  <c:v>-5.1590000000000036E-10</c:v>
                </c:pt>
                <c:pt idx="261">
                  <c:v>-5.0340000000000025E-10</c:v>
                </c:pt>
                <c:pt idx="262">
                  <c:v>-4.9090000000000034E-10</c:v>
                </c:pt>
                <c:pt idx="263">
                  <c:v>-4.7840000000000023E-10</c:v>
                </c:pt>
                <c:pt idx="264">
                  <c:v>-4.6590000000000022E-10</c:v>
                </c:pt>
                <c:pt idx="265">
                  <c:v>-4.5340000000000021E-10</c:v>
                </c:pt>
                <c:pt idx="266">
                  <c:v>-4.4090000000000031E-10</c:v>
                </c:pt>
                <c:pt idx="267">
                  <c:v>-4.284000000000002E-10</c:v>
                </c:pt>
                <c:pt idx="268">
                  <c:v>-4.1590000000000014E-10</c:v>
                </c:pt>
                <c:pt idx="269">
                  <c:v>-4.0340000000000023E-10</c:v>
                </c:pt>
                <c:pt idx="270">
                  <c:v>-3.9090000000000022E-10</c:v>
                </c:pt>
                <c:pt idx="271">
                  <c:v>-3.7840000000000021E-10</c:v>
                </c:pt>
                <c:pt idx="272">
                  <c:v>-3.659000000000002E-10</c:v>
                </c:pt>
                <c:pt idx="273">
                  <c:v>-3.534000000000002E-10</c:v>
                </c:pt>
                <c:pt idx="274">
                  <c:v>-3.4090000000000019E-10</c:v>
                </c:pt>
                <c:pt idx="275">
                  <c:v>-3.2840000000000023E-10</c:v>
                </c:pt>
                <c:pt idx="276">
                  <c:v>-3.1590000000000017E-10</c:v>
                </c:pt>
                <c:pt idx="277">
                  <c:v>-3.0340000000000016E-10</c:v>
                </c:pt>
                <c:pt idx="278">
                  <c:v>-2.9090000000000015E-10</c:v>
                </c:pt>
                <c:pt idx="279">
                  <c:v>-2.784000000000002E-10</c:v>
                </c:pt>
                <c:pt idx="280">
                  <c:v>-2.6590000000000014E-10</c:v>
                </c:pt>
                <c:pt idx="281">
                  <c:v>-2.5340000000000013E-10</c:v>
                </c:pt>
                <c:pt idx="282">
                  <c:v>-2.4090000000000012E-10</c:v>
                </c:pt>
                <c:pt idx="283">
                  <c:v>-2.2840000000000016E-10</c:v>
                </c:pt>
                <c:pt idx="284">
                  <c:v>-2.159000000000001E-10</c:v>
                </c:pt>
                <c:pt idx="285">
                  <c:v>-2.0340000000000009E-10</c:v>
                </c:pt>
                <c:pt idx="286">
                  <c:v>-1.9090000000000011E-10</c:v>
                </c:pt>
                <c:pt idx="287">
                  <c:v>-1.784000000000001E-10</c:v>
                </c:pt>
                <c:pt idx="288">
                  <c:v>-1.6590000000000007E-10</c:v>
                </c:pt>
                <c:pt idx="289">
                  <c:v>-1.5340000000000009E-10</c:v>
                </c:pt>
                <c:pt idx="290">
                  <c:v>-1.4090000000000005E-10</c:v>
                </c:pt>
                <c:pt idx="291">
                  <c:v>-1.2840000000000004E-10</c:v>
                </c:pt>
                <c:pt idx="292">
                  <c:v>-1.1590000000000007E-10</c:v>
                </c:pt>
                <c:pt idx="293">
                  <c:v>-1.0340000000000006E-10</c:v>
                </c:pt>
                <c:pt idx="294">
                  <c:v>-9.0900000000000056E-11</c:v>
                </c:pt>
                <c:pt idx="295">
                  <c:v>-7.8400000000000047E-11</c:v>
                </c:pt>
                <c:pt idx="296">
                  <c:v>-6.5900000000000039E-11</c:v>
                </c:pt>
                <c:pt idx="297">
                  <c:v>-5.340000000000003E-11</c:v>
                </c:pt>
                <c:pt idx="298">
                  <c:v>-4.0900000000000022E-11</c:v>
                </c:pt>
                <c:pt idx="299">
                  <c:v>-2.8400000000000016E-11</c:v>
                </c:pt>
                <c:pt idx="300">
                  <c:v>-1.5900000000000011E-11</c:v>
                </c:pt>
                <c:pt idx="301">
                  <c:v>-3.4000000000000021E-12</c:v>
                </c:pt>
                <c:pt idx="302">
                  <c:v>9.1000000000000077E-12</c:v>
                </c:pt>
                <c:pt idx="303">
                  <c:v>2.1600000000000011E-11</c:v>
                </c:pt>
                <c:pt idx="304">
                  <c:v>3.4100000000000017E-11</c:v>
                </c:pt>
                <c:pt idx="305">
                  <c:v>4.6600000000000019E-11</c:v>
                </c:pt>
                <c:pt idx="306">
                  <c:v>5.9100000000000034E-11</c:v>
                </c:pt>
                <c:pt idx="307">
                  <c:v>7.1600000000000042E-11</c:v>
                </c:pt>
                <c:pt idx="308">
                  <c:v>8.410000000000009E-11</c:v>
                </c:pt>
                <c:pt idx="309">
                  <c:v>9.6600000000000072E-11</c:v>
                </c:pt>
                <c:pt idx="310">
                  <c:v>1.0910000000000005E-10</c:v>
                </c:pt>
                <c:pt idx="311">
                  <c:v>1.2160000000000008E-10</c:v>
                </c:pt>
                <c:pt idx="312">
                  <c:v>1.3410000000000006E-10</c:v>
                </c:pt>
                <c:pt idx="313">
                  <c:v>1.4660000000000004E-10</c:v>
                </c:pt>
                <c:pt idx="314">
                  <c:v>1.5910000000000008E-10</c:v>
                </c:pt>
                <c:pt idx="315">
                  <c:v>1.7160000000000008E-10</c:v>
                </c:pt>
                <c:pt idx="316">
                  <c:v>1.8410000000000007E-10</c:v>
                </c:pt>
                <c:pt idx="317">
                  <c:v>1.9660000000000013E-10</c:v>
                </c:pt>
                <c:pt idx="318">
                  <c:v>2.0910000000000008E-10</c:v>
                </c:pt>
                <c:pt idx="319">
                  <c:v>2.2160000000000009E-10</c:v>
                </c:pt>
                <c:pt idx="320">
                  <c:v>2.341000000000001E-10</c:v>
                </c:pt>
                <c:pt idx="321">
                  <c:v>2.4660000000000011E-10</c:v>
                </c:pt>
                <c:pt idx="322">
                  <c:v>2.5910000000000012E-10</c:v>
                </c:pt>
                <c:pt idx="323">
                  <c:v>2.7160000000000013E-10</c:v>
                </c:pt>
                <c:pt idx="324">
                  <c:v>2.8410000000000014E-10</c:v>
                </c:pt>
                <c:pt idx="325">
                  <c:v>2.9660000000000014E-10</c:v>
                </c:pt>
                <c:pt idx="326">
                  <c:v>3.0910000000000015E-10</c:v>
                </c:pt>
                <c:pt idx="327">
                  <c:v>3.2160000000000016E-10</c:v>
                </c:pt>
                <c:pt idx="328">
                  <c:v>3.3410000000000017E-10</c:v>
                </c:pt>
                <c:pt idx="329">
                  <c:v>3.4660000000000018E-10</c:v>
                </c:pt>
                <c:pt idx="330">
                  <c:v>3.5910000000000019E-10</c:v>
                </c:pt>
                <c:pt idx="331">
                  <c:v>3.716000000000002E-10</c:v>
                </c:pt>
                <c:pt idx="332">
                  <c:v>3.841000000000002E-10</c:v>
                </c:pt>
                <c:pt idx="333">
                  <c:v>3.9660000000000021E-10</c:v>
                </c:pt>
                <c:pt idx="334">
                  <c:v>4.0910000000000022E-10</c:v>
                </c:pt>
                <c:pt idx="335">
                  <c:v>4.2160000000000023E-10</c:v>
                </c:pt>
                <c:pt idx="336">
                  <c:v>4.3410000000000019E-10</c:v>
                </c:pt>
                <c:pt idx="337">
                  <c:v>4.4660000000000019E-10</c:v>
                </c:pt>
                <c:pt idx="338">
                  <c:v>4.5910000000000026E-10</c:v>
                </c:pt>
                <c:pt idx="339">
                  <c:v>4.7160000000000032E-10</c:v>
                </c:pt>
                <c:pt idx="340">
                  <c:v>4.8410000000000032E-10</c:v>
                </c:pt>
                <c:pt idx="341">
                  <c:v>4.9660000000000033E-10</c:v>
                </c:pt>
                <c:pt idx="342">
                  <c:v>5.0910000000000034E-10</c:v>
                </c:pt>
                <c:pt idx="343">
                  <c:v>5.2160000000000035E-10</c:v>
                </c:pt>
                <c:pt idx="344">
                  <c:v>5.3410000000000036E-10</c:v>
                </c:pt>
                <c:pt idx="345">
                  <c:v>5.4660000000000026E-10</c:v>
                </c:pt>
                <c:pt idx="346">
                  <c:v>5.5910000000000027E-10</c:v>
                </c:pt>
                <c:pt idx="347">
                  <c:v>5.7160000000000028E-10</c:v>
                </c:pt>
                <c:pt idx="348">
                  <c:v>5.8410000000000029E-10</c:v>
                </c:pt>
                <c:pt idx="349">
                  <c:v>5.966000000000003E-10</c:v>
                </c:pt>
                <c:pt idx="350">
                  <c:v>6.0910000000000031E-10</c:v>
                </c:pt>
                <c:pt idx="351">
                  <c:v>6.2160000000000031E-10</c:v>
                </c:pt>
                <c:pt idx="352">
                  <c:v>6.3410000000000032E-10</c:v>
                </c:pt>
                <c:pt idx="353">
                  <c:v>6.4660000000000033E-10</c:v>
                </c:pt>
                <c:pt idx="354">
                  <c:v>6.5910000000000034E-10</c:v>
                </c:pt>
                <c:pt idx="355">
                  <c:v>6.7160000000000035E-10</c:v>
                </c:pt>
                <c:pt idx="356">
                  <c:v>6.8410000000000046E-10</c:v>
                </c:pt>
                <c:pt idx="357">
                  <c:v>6.9660000000000037E-10</c:v>
                </c:pt>
                <c:pt idx="358">
                  <c:v>7.0910000000000037E-10</c:v>
                </c:pt>
                <c:pt idx="359">
                  <c:v>7.2160000000000038E-10</c:v>
                </c:pt>
                <c:pt idx="360">
                  <c:v>7.3410000000000029E-10</c:v>
                </c:pt>
                <c:pt idx="361">
                  <c:v>7.466000000000003E-10</c:v>
                </c:pt>
                <c:pt idx="362">
                  <c:v>7.591000000000003E-10</c:v>
                </c:pt>
                <c:pt idx="363">
                  <c:v>7.7160000000000042E-10</c:v>
                </c:pt>
                <c:pt idx="364">
                  <c:v>7.8410000000000043E-10</c:v>
                </c:pt>
                <c:pt idx="365">
                  <c:v>7.9660000000000043E-10</c:v>
                </c:pt>
                <c:pt idx="366">
                  <c:v>8.0910000000000034E-10</c:v>
                </c:pt>
                <c:pt idx="367">
                  <c:v>8.2160000000000035E-10</c:v>
                </c:pt>
                <c:pt idx="368">
                  <c:v>8.3410000000000036E-10</c:v>
                </c:pt>
                <c:pt idx="369">
                  <c:v>8.4660000000000078E-10</c:v>
                </c:pt>
                <c:pt idx="370">
                  <c:v>8.5910000000000058E-10</c:v>
                </c:pt>
                <c:pt idx="371">
                  <c:v>8.7160000000000059E-10</c:v>
                </c:pt>
                <c:pt idx="372">
                  <c:v>8.841000000000006E-10</c:v>
                </c:pt>
                <c:pt idx="373">
                  <c:v>8.9660000000000092E-10</c:v>
                </c:pt>
                <c:pt idx="374">
                  <c:v>9.0910000000000082E-10</c:v>
                </c:pt>
                <c:pt idx="375">
                  <c:v>9.2160000000000042E-10</c:v>
                </c:pt>
                <c:pt idx="376">
                  <c:v>9.3410000000000053E-10</c:v>
                </c:pt>
                <c:pt idx="377">
                  <c:v>9.4660000000000064E-10</c:v>
                </c:pt>
                <c:pt idx="378">
                  <c:v>9.5910000000000054E-10</c:v>
                </c:pt>
                <c:pt idx="379">
                  <c:v>9.7160000000000045E-10</c:v>
                </c:pt>
                <c:pt idx="380">
                  <c:v>9.8410000000000056E-10</c:v>
                </c:pt>
                <c:pt idx="381">
                  <c:v>9.9660000000000067E-10</c:v>
                </c:pt>
                <c:pt idx="382">
                  <c:v>1.0091000000000004E-9</c:v>
                </c:pt>
                <c:pt idx="383">
                  <c:v>1.0216000000000003E-9</c:v>
                </c:pt>
                <c:pt idx="384">
                  <c:v>1.0341000000000006E-9</c:v>
                </c:pt>
                <c:pt idx="385">
                  <c:v>1.0466000000000005E-9</c:v>
                </c:pt>
                <c:pt idx="386">
                  <c:v>1.0591000000000004E-9</c:v>
                </c:pt>
                <c:pt idx="387">
                  <c:v>1.0716000000000001E-9</c:v>
                </c:pt>
                <c:pt idx="388">
                  <c:v>1.0841000000000006E-9</c:v>
                </c:pt>
                <c:pt idx="389">
                  <c:v>1.0966000000000003E-9</c:v>
                </c:pt>
                <c:pt idx="390">
                  <c:v>1.1091000000000004E-9</c:v>
                </c:pt>
                <c:pt idx="391">
                  <c:v>1.1216000000000003E-9</c:v>
                </c:pt>
                <c:pt idx="392">
                  <c:v>1.1341000000000007E-9</c:v>
                </c:pt>
                <c:pt idx="393">
                  <c:v>1.1466000000000004E-9</c:v>
                </c:pt>
                <c:pt idx="394">
                  <c:v>1.1591000000000007E-9</c:v>
                </c:pt>
                <c:pt idx="395">
                  <c:v>1.1716000000000006E-9</c:v>
                </c:pt>
                <c:pt idx="396">
                  <c:v>1.1841000000000007E-9</c:v>
                </c:pt>
                <c:pt idx="397">
                  <c:v>1.1966000000000006E-9</c:v>
                </c:pt>
                <c:pt idx="398">
                  <c:v>1.2091000000000005E-9</c:v>
                </c:pt>
                <c:pt idx="399">
                  <c:v>1.2216000000000004E-9</c:v>
                </c:pt>
                <c:pt idx="400">
                  <c:v>1.2341000000000003E-9</c:v>
                </c:pt>
              </c:numCache>
            </c:numRef>
          </c:xVal>
          <c:yVal>
            <c:numRef>
              <c:f>'C:\Users\LU\Fast Timing\07082012\4mm^2\ZVA&amp;AM\1750V\[T2840.csv]T2840'!$C$100:$C$500</c:f>
              <c:numCache>
                <c:formatCode>General</c:formatCode>
                <c:ptCount val="401"/>
                <c:pt idx="0">
                  <c:v>4.2100000000000011E-3</c:v>
                </c:pt>
                <c:pt idx="1">
                  <c:v>4.1099999999999999E-3</c:v>
                </c:pt>
                <c:pt idx="2">
                  <c:v>3.9500000000000013E-3</c:v>
                </c:pt>
                <c:pt idx="3">
                  <c:v>3.8400000000000005E-3</c:v>
                </c:pt>
                <c:pt idx="4">
                  <c:v>3.9500000000000013E-3</c:v>
                </c:pt>
                <c:pt idx="5">
                  <c:v>4.000000000000001E-3</c:v>
                </c:pt>
                <c:pt idx="6">
                  <c:v>4.1099999999999999E-3</c:v>
                </c:pt>
                <c:pt idx="7">
                  <c:v>3.9000000000000003E-3</c:v>
                </c:pt>
                <c:pt idx="8">
                  <c:v>3.5300000000000006E-3</c:v>
                </c:pt>
                <c:pt idx="9">
                  <c:v>3.1600000000000005E-3</c:v>
                </c:pt>
                <c:pt idx="10">
                  <c:v>2.6800000000000005E-3</c:v>
                </c:pt>
                <c:pt idx="11">
                  <c:v>2.1600000000000005E-3</c:v>
                </c:pt>
                <c:pt idx="12">
                  <c:v>1.7899999999999999E-3</c:v>
                </c:pt>
                <c:pt idx="13">
                  <c:v>1.4700000000000002E-3</c:v>
                </c:pt>
                <c:pt idx="14">
                  <c:v>1.1600000000000004E-3</c:v>
                </c:pt>
                <c:pt idx="15">
                  <c:v>1.1000000000000003E-3</c:v>
                </c:pt>
                <c:pt idx="16">
                  <c:v>1.0499999999999997E-3</c:v>
                </c:pt>
                <c:pt idx="17">
                  <c:v>9.4000000000000041E-4</c:v>
                </c:pt>
                <c:pt idx="18">
                  <c:v>1.0499999999999997E-3</c:v>
                </c:pt>
                <c:pt idx="19">
                  <c:v>1.0000000000000002E-3</c:v>
                </c:pt>
                <c:pt idx="20">
                  <c:v>1.3699999999999999E-3</c:v>
                </c:pt>
                <c:pt idx="21">
                  <c:v>1.6800000000000005E-3</c:v>
                </c:pt>
                <c:pt idx="22">
                  <c:v>1.8400000000000005E-3</c:v>
                </c:pt>
                <c:pt idx="23">
                  <c:v>1.8900000000000004E-3</c:v>
                </c:pt>
                <c:pt idx="24">
                  <c:v>1.5800000000000002E-3</c:v>
                </c:pt>
                <c:pt idx="25">
                  <c:v>1.0499999999999997E-3</c:v>
                </c:pt>
                <c:pt idx="26">
                  <c:v>6.3000000000000013E-4</c:v>
                </c:pt>
                <c:pt idx="27">
                  <c:v>2.1000000000000006E-4</c:v>
                </c:pt>
                <c:pt idx="28">
                  <c:v>-3.2000000000000013E-4</c:v>
                </c:pt>
                <c:pt idx="29">
                  <c:v>-5.8000000000000011E-4</c:v>
                </c:pt>
                <c:pt idx="30">
                  <c:v>-1.0000000000000002E-3</c:v>
                </c:pt>
                <c:pt idx="31">
                  <c:v>-1.2700000000000003E-3</c:v>
                </c:pt>
                <c:pt idx="32">
                  <c:v>-1.5299999999999999E-3</c:v>
                </c:pt>
                <c:pt idx="33">
                  <c:v>-1.8000000000000004E-3</c:v>
                </c:pt>
                <c:pt idx="34">
                  <c:v>-1.9500000000000001E-3</c:v>
                </c:pt>
                <c:pt idx="35">
                  <c:v>-2.1600000000000005E-3</c:v>
                </c:pt>
                <c:pt idx="36">
                  <c:v>-2.4300000000000003E-3</c:v>
                </c:pt>
                <c:pt idx="37">
                  <c:v>-2.6400000000000004E-3</c:v>
                </c:pt>
                <c:pt idx="38">
                  <c:v>-2.8500000000000001E-3</c:v>
                </c:pt>
                <c:pt idx="39">
                  <c:v>-3.1700000000000005E-3</c:v>
                </c:pt>
                <c:pt idx="40">
                  <c:v>-3.5900000000000003E-3</c:v>
                </c:pt>
                <c:pt idx="41">
                  <c:v>-3.9000000000000003E-3</c:v>
                </c:pt>
                <c:pt idx="42">
                  <c:v>-4.3800000000000002E-3</c:v>
                </c:pt>
                <c:pt idx="43">
                  <c:v>-4.64E-3</c:v>
                </c:pt>
                <c:pt idx="44">
                  <c:v>-5.1200000000000004E-3</c:v>
                </c:pt>
                <c:pt idx="45">
                  <c:v>-5.4800000000000014E-3</c:v>
                </c:pt>
                <c:pt idx="46">
                  <c:v>-5.7500000000000008E-3</c:v>
                </c:pt>
                <c:pt idx="47">
                  <c:v>-6.0600000000000003E-3</c:v>
                </c:pt>
                <c:pt idx="48">
                  <c:v>-6.2200000000000007E-3</c:v>
                </c:pt>
                <c:pt idx="49">
                  <c:v>-6.490000000000001E-3</c:v>
                </c:pt>
                <c:pt idx="50">
                  <c:v>-6.7500000000000008E-3</c:v>
                </c:pt>
                <c:pt idx="51">
                  <c:v>-6.9600000000000009E-3</c:v>
                </c:pt>
                <c:pt idx="52">
                  <c:v>-7.3300000000000006E-3</c:v>
                </c:pt>
                <c:pt idx="53">
                  <c:v>-7.7500000000000017E-3</c:v>
                </c:pt>
                <c:pt idx="54">
                  <c:v>-8.1200000000000005E-3</c:v>
                </c:pt>
                <c:pt idx="55">
                  <c:v>-8.1200000000000005E-3</c:v>
                </c:pt>
                <c:pt idx="56">
                  <c:v>-8.0100000000000032E-3</c:v>
                </c:pt>
                <c:pt idx="57">
                  <c:v>-7.7500000000000017E-3</c:v>
                </c:pt>
                <c:pt idx="58">
                  <c:v>-7.2200000000000007E-3</c:v>
                </c:pt>
                <c:pt idx="59">
                  <c:v>-6.8500000000000011E-3</c:v>
                </c:pt>
                <c:pt idx="60">
                  <c:v>-6.490000000000001E-3</c:v>
                </c:pt>
                <c:pt idx="61">
                  <c:v>-6.0600000000000003E-3</c:v>
                </c:pt>
                <c:pt idx="62">
                  <c:v>-5.9100000000000012E-3</c:v>
                </c:pt>
                <c:pt idx="63">
                  <c:v>-5.6900000000000006E-3</c:v>
                </c:pt>
                <c:pt idx="64">
                  <c:v>-5.3299999999999997E-3</c:v>
                </c:pt>
                <c:pt idx="65">
                  <c:v>-5.1200000000000004E-3</c:v>
                </c:pt>
                <c:pt idx="66">
                  <c:v>-5.0100000000000006E-3</c:v>
                </c:pt>
                <c:pt idx="67">
                  <c:v>-5.0100000000000006E-3</c:v>
                </c:pt>
                <c:pt idx="68">
                  <c:v>-5.3299999999999997E-3</c:v>
                </c:pt>
                <c:pt idx="69">
                  <c:v>-5.6400000000000009E-3</c:v>
                </c:pt>
                <c:pt idx="70">
                  <c:v>-5.9600000000000009E-3</c:v>
                </c:pt>
                <c:pt idx="71">
                  <c:v>-5.850000000000001E-3</c:v>
                </c:pt>
                <c:pt idx="72">
                  <c:v>-5.4800000000000014E-3</c:v>
                </c:pt>
                <c:pt idx="73">
                  <c:v>-4.8500000000000001E-3</c:v>
                </c:pt>
                <c:pt idx="74">
                  <c:v>-4.2200000000000007E-3</c:v>
                </c:pt>
                <c:pt idx="75">
                  <c:v>-3.9000000000000003E-3</c:v>
                </c:pt>
                <c:pt idx="76">
                  <c:v>-3.5300000000000006E-3</c:v>
                </c:pt>
                <c:pt idx="77">
                  <c:v>-3.3800000000000006E-3</c:v>
                </c:pt>
                <c:pt idx="78">
                  <c:v>-3.4800000000000005E-3</c:v>
                </c:pt>
                <c:pt idx="79">
                  <c:v>-3.5900000000000003E-3</c:v>
                </c:pt>
                <c:pt idx="80">
                  <c:v>-4.0100000000000005E-3</c:v>
                </c:pt>
                <c:pt idx="81">
                  <c:v>-4.5400000000000006E-3</c:v>
                </c:pt>
                <c:pt idx="82">
                  <c:v>-5.2700000000000012E-3</c:v>
                </c:pt>
                <c:pt idx="83">
                  <c:v>-6.2700000000000013E-3</c:v>
                </c:pt>
                <c:pt idx="84">
                  <c:v>-7.8000000000000014E-3</c:v>
                </c:pt>
                <c:pt idx="85">
                  <c:v>-9.4400000000000005E-3</c:v>
                </c:pt>
                <c:pt idx="86">
                  <c:v>-1.1280000000000002E-2</c:v>
                </c:pt>
                <c:pt idx="87">
                  <c:v>-1.2760000000000002E-2</c:v>
                </c:pt>
                <c:pt idx="88">
                  <c:v>-1.413E-2</c:v>
                </c:pt>
                <c:pt idx="89">
                  <c:v>-1.5599999999999998E-2</c:v>
                </c:pt>
                <c:pt idx="90">
                  <c:v>-1.7340000000000001E-2</c:v>
                </c:pt>
                <c:pt idx="91">
                  <c:v>-1.9340000000000003E-2</c:v>
                </c:pt>
                <c:pt idx="92">
                  <c:v>-2.1770000000000001E-2</c:v>
                </c:pt>
                <c:pt idx="93">
                  <c:v>-2.4559999999999998E-2</c:v>
                </c:pt>
                <c:pt idx="94">
                  <c:v>-2.8040000000000002E-2</c:v>
                </c:pt>
                <c:pt idx="95">
                  <c:v>-3.178000000000001E-2</c:v>
                </c:pt>
                <c:pt idx="96">
                  <c:v>-3.6150000000000002E-2</c:v>
                </c:pt>
                <c:pt idx="97">
                  <c:v>-4.089000000000001E-2</c:v>
                </c:pt>
                <c:pt idx="98">
                  <c:v>-4.648E-2</c:v>
                </c:pt>
                <c:pt idx="99">
                  <c:v>-5.2540000000000003E-2</c:v>
                </c:pt>
                <c:pt idx="100">
                  <c:v>-5.9440000000000007E-2</c:v>
                </c:pt>
                <c:pt idx="101">
                  <c:v>-6.703000000000002E-2</c:v>
                </c:pt>
                <c:pt idx="102">
                  <c:v>-7.5200000000000003E-2</c:v>
                </c:pt>
                <c:pt idx="103">
                  <c:v>-8.3790000000000017E-2</c:v>
                </c:pt>
                <c:pt idx="104">
                  <c:v>-9.259000000000002E-2</c:v>
                </c:pt>
                <c:pt idx="105">
                  <c:v>-0.10223000000000002</c:v>
                </c:pt>
                <c:pt idx="106">
                  <c:v>-0.1124</c:v>
                </c:pt>
                <c:pt idx="107">
                  <c:v>-0.12341000000000002</c:v>
                </c:pt>
                <c:pt idx="108">
                  <c:v>-0.13527</c:v>
                </c:pt>
                <c:pt idx="109">
                  <c:v>-0.14812</c:v>
                </c:pt>
                <c:pt idx="110">
                  <c:v>-0.16172</c:v>
                </c:pt>
                <c:pt idx="111">
                  <c:v>-0.17610000000000001</c:v>
                </c:pt>
                <c:pt idx="112">
                  <c:v>-0.19159000000000001</c:v>
                </c:pt>
                <c:pt idx="113">
                  <c:v>-0.20788000000000001</c:v>
                </c:pt>
                <c:pt idx="114">
                  <c:v>-0.22489999999999999</c:v>
                </c:pt>
                <c:pt idx="115">
                  <c:v>-0.24265</c:v>
                </c:pt>
                <c:pt idx="116">
                  <c:v>-0.26124999999999998</c:v>
                </c:pt>
                <c:pt idx="117">
                  <c:v>-0.28043000000000001</c:v>
                </c:pt>
                <c:pt idx="118">
                  <c:v>-0.30025000000000002</c:v>
                </c:pt>
                <c:pt idx="119">
                  <c:v>-0.32064000000000004</c:v>
                </c:pt>
                <c:pt idx="120">
                  <c:v>-0.34156000000000003</c:v>
                </c:pt>
                <c:pt idx="121">
                  <c:v>-0.36285000000000006</c:v>
                </c:pt>
                <c:pt idx="122">
                  <c:v>-0.38445000000000007</c:v>
                </c:pt>
                <c:pt idx="123">
                  <c:v>-0.40627000000000002</c:v>
                </c:pt>
                <c:pt idx="124">
                  <c:v>-0.42813000000000001</c:v>
                </c:pt>
                <c:pt idx="125">
                  <c:v>-0.45005000000000001</c:v>
                </c:pt>
                <c:pt idx="126">
                  <c:v>-0.47160000000000002</c:v>
                </c:pt>
                <c:pt idx="127">
                  <c:v>-0.4930000000000001</c:v>
                </c:pt>
                <c:pt idx="128">
                  <c:v>-0.51392000000000004</c:v>
                </c:pt>
                <c:pt idx="129">
                  <c:v>-0.53430999999999984</c:v>
                </c:pt>
                <c:pt idx="130">
                  <c:v>-0.55391000000000001</c:v>
                </c:pt>
                <c:pt idx="131">
                  <c:v>-0.57267000000000012</c:v>
                </c:pt>
                <c:pt idx="132">
                  <c:v>-0.59026999999999985</c:v>
                </c:pt>
                <c:pt idx="133">
                  <c:v>-0.60676000000000008</c:v>
                </c:pt>
                <c:pt idx="134">
                  <c:v>-0.62204000000000015</c:v>
                </c:pt>
                <c:pt idx="135">
                  <c:v>-0.63643000000000005</c:v>
                </c:pt>
                <c:pt idx="136">
                  <c:v>-0.64944000000000013</c:v>
                </c:pt>
                <c:pt idx="137">
                  <c:v>-0.6614000000000001</c:v>
                </c:pt>
                <c:pt idx="138">
                  <c:v>-0.67147000000000012</c:v>
                </c:pt>
                <c:pt idx="139">
                  <c:v>-0.67979000000000023</c:v>
                </c:pt>
                <c:pt idx="140">
                  <c:v>-0.68622000000000005</c:v>
                </c:pt>
                <c:pt idx="141">
                  <c:v>-0.69044000000000005</c:v>
                </c:pt>
                <c:pt idx="142">
                  <c:v>-0.69255</c:v>
                </c:pt>
                <c:pt idx="143">
                  <c:v>-0.69244000000000017</c:v>
                </c:pt>
                <c:pt idx="144">
                  <c:v>-0.69028</c:v>
                </c:pt>
                <c:pt idx="145">
                  <c:v>-0.68564000000000014</c:v>
                </c:pt>
                <c:pt idx="146">
                  <c:v>-0.67900000000000016</c:v>
                </c:pt>
                <c:pt idx="147">
                  <c:v>-0.66983000000000015</c:v>
                </c:pt>
                <c:pt idx="148">
                  <c:v>-0.6584000000000001</c:v>
                </c:pt>
                <c:pt idx="149">
                  <c:v>-0.64459000000000011</c:v>
                </c:pt>
                <c:pt idx="150">
                  <c:v>-0.62868000000000013</c:v>
                </c:pt>
                <c:pt idx="151">
                  <c:v>-0.61077000000000015</c:v>
                </c:pt>
                <c:pt idx="152">
                  <c:v>-0.59079999999999999</c:v>
                </c:pt>
                <c:pt idx="153">
                  <c:v>-0.56888000000000005</c:v>
                </c:pt>
                <c:pt idx="154">
                  <c:v>-0.54495000000000005</c:v>
                </c:pt>
                <c:pt idx="155">
                  <c:v>-0.51907999999999999</c:v>
                </c:pt>
                <c:pt idx="156">
                  <c:v>-0.49115000000000003</c:v>
                </c:pt>
                <c:pt idx="157">
                  <c:v>-0.46149000000000001</c:v>
                </c:pt>
                <c:pt idx="158">
                  <c:v>-0.43008000000000007</c:v>
                </c:pt>
                <c:pt idx="159">
                  <c:v>-0.39704000000000006</c:v>
                </c:pt>
                <c:pt idx="160">
                  <c:v>-0.36232000000000009</c:v>
                </c:pt>
                <c:pt idx="161">
                  <c:v>-0.32617000000000007</c:v>
                </c:pt>
                <c:pt idx="162">
                  <c:v>-0.28897000000000006</c:v>
                </c:pt>
                <c:pt idx="163">
                  <c:v>-0.25056</c:v>
                </c:pt>
                <c:pt idx="164">
                  <c:v>-0.21104000000000003</c:v>
                </c:pt>
                <c:pt idx="165">
                  <c:v>-0.17061999999999999</c:v>
                </c:pt>
                <c:pt idx="166">
                  <c:v>-0.12973000000000001</c:v>
                </c:pt>
                <c:pt idx="167">
                  <c:v>-8.8260000000000019E-2</c:v>
                </c:pt>
                <c:pt idx="168">
                  <c:v>-4.648E-2</c:v>
                </c:pt>
                <c:pt idx="169">
                  <c:v>-4.4800000000000013E-3</c:v>
                </c:pt>
                <c:pt idx="170">
                  <c:v>3.7620000000000008E-2</c:v>
                </c:pt>
                <c:pt idx="171">
                  <c:v>7.9770000000000008E-2</c:v>
                </c:pt>
                <c:pt idx="172">
                  <c:v>0.12161000000000001</c:v>
                </c:pt>
                <c:pt idx="173">
                  <c:v>0.16319</c:v>
                </c:pt>
                <c:pt idx="174">
                  <c:v>0.20433999999999999</c:v>
                </c:pt>
                <c:pt idx="175">
                  <c:v>0.24496000000000004</c:v>
                </c:pt>
                <c:pt idx="176">
                  <c:v>0.2849600000000001</c:v>
                </c:pt>
                <c:pt idx="177">
                  <c:v>0.32400000000000007</c:v>
                </c:pt>
                <c:pt idx="178">
                  <c:v>0.36205000000000004</c:v>
                </c:pt>
                <c:pt idx="179">
                  <c:v>0.39920000000000005</c:v>
                </c:pt>
                <c:pt idx="180">
                  <c:v>0.43519000000000002</c:v>
                </c:pt>
                <c:pt idx="181">
                  <c:v>0.4699600000000001</c:v>
                </c:pt>
                <c:pt idx="182">
                  <c:v>0.50320999999999994</c:v>
                </c:pt>
                <c:pt idx="183">
                  <c:v>0.53471999999999997</c:v>
                </c:pt>
                <c:pt idx="184">
                  <c:v>0.56455</c:v>
                </c:pt>
                <c:pt idx="185">
                  <c:v>0.59252999999999989</c:v>
                </c:pt>
                <c:pt idx="186">
                  <c:v>0.61898000000000009</c:v>
                </c:pt>
                <c:pt idx="187">
                  <c:v>0.64374000000000009</c:v>
                </c:pt>
                <c:pt idx="188">
                  <c:v>0.66698000000000013</c:v>
                </c:pt>
                <c:pt idx="189">
                  <c:v>0.68847999999999998</c:v>
                </c:pt>
                <c:pt idx="190">
                  <c:v>0.70850000000000002</c:v>
                </c:pt>
                <c:pt idx="191">
                  <c:v>0.72705000000000009</c:v>
                </c:pt>
                <c:pt idx="192">
                  <c:v>0.74412000000000011</c:v>
                </c:pt>
                <c:pt idx="193">
                  <c:v>0.75971999999999995</c:v>
                </c:pt>
                <c:pt idx="194">
                  <c:v>0.77405000000000013</c:v>
                </c:pt>
                <c:pt idx="195">
                  <c:v>0.78712000000000004</c:v>
                </c:pt>
                <c:pt idx="196">
                  <c:v>0.79913000000000001</c:v>
                </c:pt>
                <c:pt idx="197">
                  <c:v>0.81010000000000004</c:v>
                </c:pt>
                <c:pt idx="198">
                  <c:v>0.81979000000000013</c:v>
                </c:pt>
                <c:pt idx="199">
                  <c:v>0.82854000000000005</c:v>
                </c:pt>
                <c:pt idx="200">
                  <c:v>0.83591000000000004</c:v>
                </c:pt>
                <c:pt idx="201">
                  <c:v>0.84261000000000008</c:v>
                </c:pt>
                <c:pt idx="202">
                  <c:v>0.84830000000000005</c:v>
                </c:pt>
                <c:pt idx="203">
                  <c:v>0.85372000000000015</c:v>
                </c:pt>
                <c:pt idx="204">
                  <c:v>0.85868000000000011</c:v>
                </c:pt>
                <c:pt idx="205">
                  <c:v>0.86336999999999997</c:v>
                </c:pt>
                <c:pt idx="206">
                  <c:v>0.86774000000000007</c:v>
                </c:pt>
                <c:pt idx="207">
                  <c:v>0.87190000000000012</c:v>
                </c:pt>
                <c:pt idx="208">
                  <c:v>0.87580000000000013</c:v>
                </c:pt>
                <c:pt idx="209">
                  <c:v>0.87944000000000011</c:v>
                </c:pt>
                <c:pt idx="210">
                  <c:v>0.88265000000000005</c:v>
                </c:pt>
                <c:pt idx="211">
                  <c:v>0.88265000000000005</c:v>
                </c:pt>
                <c:pt idx="212">
                  <c:v>0.88265000000000005</c:v>
                </c:pt>
                <c:pt idx="213">
                  <c:v>0.88265000000000005</c:v>
                </c:pt>
                <c:pt idx="214">
                  <c:v>0.88265000000000005</c:v>
                </c:pt>
                <c:pt idx="215">
                  <c:v>0.88265000000000005</c:v>
                </c:pt>
                <c:pt idx="216">
                  <c:v>0.88265000000000005</c:v>
                </c:pt>
                <c:pt idx="217">
                  <c:v>0.88265000000000005</c:v>
                </c:pt>
                <c:pt idx="218">
                  <c:v>0.88265000000000005</c:v>
                </c:pt>
                <c:pt idx="219">
                  <c:v>0.88197000000000003</c:v>
                </c:pt>
                <c:pt idx="220">
                  <c:v>0.87564000000000008</c:v>
                </c:pt>
                <c:pt idx="221">
                  <c:v>0.86758000000000002</c:v>
                </c:pt>
                <c:pt idx="222">
                  <c:v>0.85726000000000002</c:v>
                </c:pt>
                <c:pt idx="223">
                  <c:v>0.84477000000000013</c:v>
                </c:pt>
                <c:pt idx="224">
                  <c:v>0.82985000000000009</c:v>
                </c:pt>
                <c:pt idx="225">
                  <c:v>0.81230999999999998</c:v>
                </c:pt>
                <c:pt idx="226">
                  <c:v>0.79191999999999996</c:v>
                </c:pt>
                <c:pt idx="227">
                  <c:v>0.76868000000000014</c:v>
                </c:pt>
                <c:pt idx="228">
                  <c:v>0.74228000000000005</c:v>
                </c:pt>
                <c:pt idx="229">
                  <c:v>0.71282000000000012</c:v>
                </c:pt>
                <c:pt idx="230">
                  <c:v>0.68015000000000003</c:v>
                </c:pt>
                <c:pt idx="231">
                  <c:v>0.64459000000000011</c:v>
                </c:pt>
                <c:pt idx="232">
                  <c:v>0.60558999999999996</c:v>
                </c:pt>
                <c:pt idx="233">
                  <c:v>0.56370000000000009</c:v>
                </c:pt>
                <c:pt idx="234">
                  <c:v>0.51876</c:v>
                </c:pt>
                <c:pt idx="235">
                  <c:v>0.47112000000000004</c:v>
                </c:pt>
                <c:pt idx="236">
                  <c:v>0.42080000000000006</c:v>
                </c:pt>
                <c:pt idx="237">
                  <c:v>0.36806000000000005</c:v>
                </c:pt>
                <c:pt idx="238">
                  <c:v>0.31299000000000016</c:v>
                </c:pt>
                <c:pt idx="239">
                  <c:v>0.25623999999999997</c:v>
                </c:pt>
                <c:pt idx="240">
                  <c:v>0.19796000000000002</c:v>
                </c:pt>
                <c:pt idx="241">
                  <c:v>0.13842000000000002</c:v>
                </c:pt>
                <c:pt idx="242">
                  <c:v>7.8609999999999999E-2</c:v>
                </c:pt>
                <c:pt idx="243">
                  <c:v>1.8230000000000003E-2</c:v>
                </c:pt>
                <c:pt idx="244">
                  <c:v>-4.1839999999999995E-2</c:v>
                </c:pt>
                <c:pt idx="245">
                  <c:v>-0.10144</c:v>
                </c:pt>
                <c:pt idx="246">
                  <c:v>-0.15977000000000002</c:v>
                </c:pt>
                <c:pt idx="247">
                  <c:v>-0.21641000000000002</c:v>
                </c:pt>
                <c:pt idx="248">
                  <c:v>-0.27100000000000002</c:v>
                </c:pt>
                <c:pt idx="249">
                  <c:v>-0.32296000000000008</c:v>
                </c:pt>
                <c:pt idx="250">
                  <c:v>-0.37223000000000001</c:v>
                </c:pt>
                <c:pt idx="251">
                  <c:v>-0.41833000000000009</c:v>
                </c:pt>
                <c:pt idx="252">
                  <c:v>-0.46101000000000003</c:v>
                </c:pt>
                <c:pt idx="253">
                  <c:v>-0.49995000000000006</c:v>
                </c:pt>
                <c:pt idx="254">
                  <c:v>-0.53525999999999996</c:v>
                </c:pt>
                <c:pt idx="255">
                  <c:v>-0.5665</c:v>
                </c:pt>
                <c:pt idx="256">
                  <c:v>-0.59331999999999985</c:v>
                </c:pt>
                <c:pt idx="257">
                  <c:v>-0.61556</c:v>
                </c:pt>
                <c:pt idx="258">
                  <c:v>-0.63315999999999995</c:v>
                </c:pt>
                <c:pt idx="259">
                  <c:v>-0.6459100000000001</c:v>
                </c:pt>
                <c:pt idx="260">
                  <c:v>-0.65429000000000015</c:v>
                </c:pt>
                <c:pt idx="261">
                  <c:v>-0.65803000000000011</c:v>
                </c:pt>
                <c:pt idx="262">
                  <c:v>-0.65745000000000009</c:v>
                </c:pt>
                <c:pt idx="263">
                  <c:v>-0.65239000000000014</c:v>
                </c:pt>
                <c:pt idx="264">
                  <c:v>-0.64322000000000012</c:v>
                </c:pt>
                <c:pt idx="265">
                  <c:v>-0.63021000000000005</c:v>
                </c:pt>
                <c:pt idx="266">
                  <c:v>-0.61387000000000014</c:v>
                </c:pt>
                <c:pt idx="267">
                  <c:v>-0.59458999999999973</c:v>
                </c:pt>
                <c:pt idx="268">
                  <c:v>-0.57267000000000012</c:v>
                </c:pt>
                <c:pt idx="269">
                  <c:v>-0.54901</c:v>
                </c:pt>
                <c:pt idx="270">
                  <c:v>-0.52371999999999996</c:v>
                </c:pt>
                <c:pt idx="271">
                  <c:v>-0.49769000000000002</c:v>
                </c:pt>
                <c:pt idx="272">
                  <c:v>-0.47076000000000001</c:v>
                </c:pt>
                <c:pt idx="273">
                  <c:v>-0.44341000000000008</c:v>
                </c:pt>
                <c:pt idx="274">
                  <c:v>-0.41580000000000006</c:v>
                </c:pt>
                <c:pt idx="275">
                  <c:v>-0.38856000000000007</c:v>
                </c:pt>
                <c:pt idx="276">
                  <c:v>-0.36237000000000014</c:v>
                </c:pt>
                <c:pt idx="277">
                  <c:v>-0.33713000000000015</c:v>
                </c:pt>
                <c:pt idx="278">
                  <c:v>-0.31347000000000014</c:v>
                </c:pt>
                <c:pt idx="279">
                  <c:v>-0.2914500000000001</c:v>
                </c:pt>
                <c:pt idx="280">
                  <c:v>-0.27127000000000001</c:v>
                </c:pt>
                <c:pt idx="281">
                  <c:v>-0.25335000000000002</c:v>
                </c:pt>
                <c:pt idx="282">
                  <c:v>-0.23796000000000003</c:v>
                </c:pt>
                <c:pt idx="283">
                  <c:v>-0.22542000000000001</c:v>
                </c:pt>
                <c:pt idx="284">
                  <c:v>-0.21573000000000003</c:v>
                </c:pt>
                <c:pt idx="285">
                  <c:v>-0.20913999999999999</c:v>
                </c:pt>
                <c:pt idx="286">
                  <c:v>-0.20560999999999999</c:v>
                </c:pt>
                <c:pt idx="287">
                  <c:v>-0.20545000000000002</c:v>
                </c:pt>
                <c:pt idx="288">
                  <c:v>-0.20846000000000003</c:v>
                </c:pt>
                <c:pt idx="289">
                  <c:v>-0.21431000000000003</c:v>
                </c:pt>
                <c:pt idx="290">
                  <c:v>-0.22295000000000001</c:v>
                </c:pt>
                <c:pt idx="291">
                  <c:v>-0.23433000000000001</c:v>
                </c:pt>
                <c:pt idx="292">
                  <c:v>-0.24829000000000004</c:v>
                </c:pt>
                <c:pt idx="293">
                  <c:v>-0.26468000000000008</c:v>
                </c:pt>
                <c:pt idx="294">
                  <c:v>-0.28312000000000004</c:v>
                </c:pt>
                <c:pt idx="295">
                  <c:v>-0.30367000000000005</c:v>
                </c:pt>
                <c:pt idx="296">
                  <c:v>-0.32554000000000005</c:v>
                </c:pt>
                <c:pt idx="297">
                  <c:v>-0.34899000000000002</c:v>
                </c:pt>
                <c:pt idx="298">
                  <c:v>-0.37375000000000008</c:v>
                </c:pt>
                <c:pt idx="299">
                  <c:v>-0.39936000000000016</c:v>
                </c:pt>
                <c:pt idx="300">
                  <c:v>-0.42566000000000004</c:v>
                </c:pt>
                <c:pt idx="301">
                  <c:v>-0.45237000000000011</c:v>
                </c:pt>
                <c:pt idx="302">
                  <c:v>-0.47919</c:v>
                </c:pt>
                <c:pt idx="303">
                  <c:v>-0.50585000000000002</c:v>
                </c:pt>
                <c:pt idx="304">
                  <c:v>-0.53230999999999984</c:v>
                </c:pt>
                <c:pt idx="305">
                  <c:v>-0.55801999999999996</c:v>
                </c:pt>
                <c:pt idx="306">
                  <c:v>-0.58341999999999994</c:v>
                </c:pt>
                <c:pt idx="307">
                  <c:v>-0.60771000000000008</c:v>
                </c:pt>
                <c:pt idx="308">
                  <c:v>-0.63121000000000005</c:v>
                </c:pt>
                <c:pt idx="309">
                  <c:v>-0.65329000000000015</c:v>
                </c:pt>
                <c:pt idx="310">
                  <c:v>-0.67405000000000015</c:v>
                </c:pt>
                <c:pt idx="311">
                  <c:v>-0.69311999999999996</c:v>
                </c:pt>
                <c:pt idx="312">
                  <c:v>-0.71062000000000014</c:v>
                </c:pt>
                <c:pt idx="313">
                  <c:v>-0.72621999999999998</c:v>
                </c:pt>
                <c:pt idx="314">
                  <c:v>-0.74002000000000012</c:v>
                </c:pt>
                <c:pt idx="315">
                  <c:v>-0.75182000000000015</c:v>
                </c:pt>
                <c:pt idx="316">
                  <c:v>-0.76168000000000013</c:v>
                </c:pt>
                <c:pt idx="317">
                  <c:v>-0.76920999999999995</c:v>
                </c:pt>
                <c:pt idx="318">
                  <c:v>-0.77438000000000007</c:v>
                </c:pt>
                <c:pt idx="319">
                  <c:v>-0.77706000000000008</c:v>
                </c:pt>
                <c:pt idx="320">
                  <c:v>-0.77770000000000006</c:v>
                </c:pt>
                <c:pt idx="321">
                  <c:v>-0.77617000000000014</c:v>
                </c:pt>
                <c:pt idx="322">
                  <c:v>-0.77290000000000014</c:v>
                </c:pt>
                <c:pt idx="323">
                  <c:v>-0.76774000000000009</c:v>
                </c:pt>
                <c:pt idx="324">
                  <c:v>-0.76078000000000012</c:v>
                </c:pt>
                <c:pt idx="325">
                  <c:v>-0.7518800000000001</c:v>
                </c:pt>
                <c:pt idx="326">
                  <c:v>-0.74129000000000012</c:v>
                </c:pt>
                <c:pt idx="327">
                  <c:v>-0.72906000000000004</c:v>
                </c:pt>
                <c:pt idx="328">
                  <c:v>-0.71519999999999995</c:v>
                </c:pt>
                <c:pt idx="329">
                  <c:v>-0.69982000000000011</c:v>
                </c:pt>
                <c:pt idx="330">
                  <c:v>-0.68310999999999999</c:v>
                </c:pt>
                <c:pt idx="331">
                  <c:v>-0.66504000000000008</c:v>
                </c:pt>
                <c:pt idx="332">
                  <c:v>-0.64570000000000016</c:v>
                </c:pt>
                <c:pt idx="333">
                  <c:v>-0.6251000000000001</c:v>
                </c:pt>
                <c:pt idx="334">
                  <c:v>-0.60302000000000011</c:v>
                </c:pt>
                <c:pt idx="335">
                  <c:v>-0.57973000000000008</c:v>
                </c:pt>
                <c:pt idx="336">
                  <c:v>-0.55539000000000005</c:v>
                </c:pt>
                <c:pt idx="337">
                  <c:v>-0.53056999999999988</c:v>
                </c:pt>
                <c:pt idx="338">
                  <c:v>-0.50558999999999987</c:v>
                </c:pt>
                <c:pt idx="339">
                  <c:v>-0.48019000000000001</c:v>
                </c:pt>
                <c:pt idx="340">
                  <c:v>-0.45473999999999998</c:v>
                </c:pt>
                <c:pt idx="341">
                  <c:v>-0.42903000000000002</c:v>
                </c:pt>
                <c:pt idx="342">
                  <c:v>-0.40342000000000006</c:v>
                </c:pt>
                <c:pt idx="343">
                  <c:v>-0.37797000000000008</c:v>
                </c:pt>
                <c:pt idx="344">
                  <c:v>-0.3526200000000001</c:v>
                </c:pt>
                <c:pt idx="345">
                  <c:v>-0.32759000000000016</c:v>
                </c:pt>
                <c:pt idx="346">
                  <c:v>-0.30293000000000009</c:v>
                </c:pt>
                <c:pt idx="347">
                  <c:v>-0.2788500000000001</c:v>
                </c:pt>
                <c:pt idx="348">
                  <c:v>-0.25504000000000004</c:v>
                </c:pt>
                <c:pt idx="349">
                  <c:v>-0.23147999999999999</c:v>
                </c:pt>
                <c:pt idx="350">
                  <c:v>-0.20813999999999999</c:v>
                </c:pt>
                <c:pt idx="351">
                  <c:v>-0.18501000000000004</c:v>
                </c:pt>
                <c:pt idx="352">
                  <c:v>-0.16234999999999999</c:v>
                </c:pt>
                <c:pt idx="353">
                  <c:v>-0.14043000000000003</c:v>
                </c:pt>
                <c:pt idx="354">
                  <c:v>-0.11962000000000002</c:v>
                </c:pt>
                <c:pt idx="355">
                  <c:v>-9.965000000000003E-2</c:v>
                </c:pt>
                <c:pt idx="356">
                  <c:v>-8.0410000000000009E-2</c:v>
                </c:pt>
                <c:pt idx="357">
                  <c:v>-6.1870000000000001E-2</c:v>
                </c:pt>
                <c:pt idx="358">
                  <c:v>-4.411000000000001E-2</c:v>
                </c:pt>
                <c:pt idx="359">
                  <c:v>-2.6980000000000004E-2</c:v>
                </c:pt>
                <c:pt idx="360">
                  <c:v>-1.0699999999999998E-2</c:v>
                </c:pt>
                <c:pt idx="361">
                  <c:v>4.9500000000000013E-3</c:v>
                </c:pt>
                <c:pt idx="362">
                  <c:v>2.0070000000000005E-2</c:v>
                </c:pt>
                <c:pt idx="363">
                  <c:v>3.4460000000000005E-2</c:v>
                </c:pt>
                <c:pt idx="364">
                  <c:v>4.825999999999999E-2</c:v>
                </c:pt>
                <c:pt idx="365">
                  <c:v>6.1649999999999996E-2</c:v>
                </c:pt>
                <c:pt idx="366">
                  <c:v>7.4560000000000015E-2</c:v>
                </c:pt>
                <c:pt idx="367">
                  <c:v>8.6990000000000012E-2</c:v>
                </c:pt>
                <c:pt idx="368">
                  <c:v>9.9160000000000026E-2</c:v>
                </c:pt>
                <c:pt idx="369">
                  <c:v>0.11081000000000001</c:v>
                </c:pt>
                <c:pt idx="370">
                  <c:v>0.12193000000000001</c:v>
                </c:pt>
                <c:pt idx="371">
                  <c:v>0.13236000000000001</c:v>
                </c:pt>
                <c:pt idx="372">
                  <c:v>0.14263999999999999</c:v>
                </c:pt>
                <c:pt idx="373">
                  <c:v>0.15237999999999999</c:v>
                </c:pt>
                <c:pt idx="374">
                  <c:v>0.16175999999999999</c:v>
                </c:pt>
                <c:pt idx="375">
                  <c:v>0.17088</c:v>
                </c:pt>
                <c:pt idx="376">
                  <c:v>0.17963000000000001</c:v>
                </c:pt>
                <c:pt idx="377">
                  <c:v>0.18811000000000003</c:v>
                </c:pt>
                <c:pt idx="378">
                  <c:v>0.19622000000000001</c:v>
                </c:pt>
                <c:pt idx="379">
                  <c:v>0.20402000000000001</c:v>
                </c:pt>
                <c:pt idx="380">
                  <c:v>0.21135000000000001</c:v>
                </c:pt>
                <c:pt idx="381">
                  <c:v>0.21820000000000003</c:v>
                </c:pt>
                <c:pt idx="382">
                  <c:v>0.22441000000000003</c:v>
                </c:pt>
                <c:pt idx="383">
                  <c:v>0.23</c:v>
                </c:pt>
                <c:pt idx="384">
                  <c:v>0.23516000000000001</c:v>
                </c:pt>
                <c:pt idx="385">
                  <c:v>0.23996000000000003</c:v>
                </c:pt>
                <c:pt idx="386">
                  <c:v>0.24432999999999999</c:v>
                </c:pt>
                <c:pt idx="387">
                  <c:v>0.24828000000000003</c:v>
                </c:pt>
                <c:pt idx="388">
                  <c:v>0.25187000000000004</c:v>
                </c:pt>
                <c:pt idx="389">
                  <c:v>0.25519000000000003</c:v>
                </c:pt>
                <c:pt idx="390">
                  <c:v>0.2579300000000001</c:v>
                </c:pt>
                <c:pt idx="391">
                  <c:v>0.26029999999999998</c:v>
                </c:pt>
                <c:pt idx="392">
                  <c:v>0.26246000000000008</c:v>
                </c:pt>
                <c:pt idx="393">
                  <c:v>0.26415</c:v>
                </c:pt>
                <c:pt idx="394">
                  <c:v>0.26557000000000003</c:v>
                </c:pt>
                <c:pt idx="395">
                  <c:v>0.26652000000000003</c:v>
                </c:pt>
                <c:pt idx="396">
                  <c:v>0.26694000000000001</c:v>
                </c:pt>
                <c:pt idx="397">
                  <c:v>0.26715</c:v>
                </c:pt>
                <c:pt idx="398">
                  <c:v>0.26662000000000002</c:v>
                </c:pt>
                <c:pt idx="399">
                  <c:v>0.26572999999999997</c:v>
                </c:pt>
                <c:pt idx="400">
                  <c:v>0.26446000000000003</c:v>
                </c:pt>
              </c:numCache>
            </c:numRef>
          </c:yVal>
          <c:smooth val="1"/>
        </c:ser>
        <c:ser>
          <c:idx val="2"/>
          <c:order val="2"/>
          <c:marker>
            <c:symbol val="none"/>
          </c:marker>
          <c:xVal>
            <c:numRef>
              <c:f>'C:\Users\LU\Fast Timing\07082012\4mm^2\ZVA&amp;AM\1750V\[T2840.csv]T2840'!$A$100:$A$500</c:f>
              <c:numCache>
                <c:formatCode>General</c:formatCode>
                <c:ptCount val="401"/>
                <c:pt idx="0">
                  <c:v>-3.7659000000000025E-9</c:v>
                </c:pt>
                <c:pt idx="1">
                  <c:v>-3.7534000000000015E-9</c:v>
                </c:pt>
                <c:pt idx="2">
                  <c:v>-3.7409000000000014E-9</c:v>
                </c:pt>
                <c:pt idx="3">
                  <c:v>-3.7284000000000021E-9</c:v>
                </c:pt>
                <c:pt idx="4">
                  <c:v>-3.715900000000002E-9</c:v>
                </c:pt>
                <c:pt idx="5">
                  <c:v>-3.7034000000000019E-9</c:v>
                </c:pt>
                <c:pt idx="6">
                  <c:v>-3.6909000000000018E-9</c:v>
                </c:pt>
                <c:pt idx="7">
                  <c:v>-3.6784000000000017E-9</c:v>
                </c:pt>
                <c:pt idx="8">
                  <c:v>-3.6659000000000016E-9</c:v>
                </c:pt>
                <c:pt idx="9">
                  <c:v>-3.6534000000000019E-9</c:v>
                </c:pt>
                <c:pt idx="10">
                  <c:v>-3.6409000000000022E-9</c:v>
                </c:pt>
                <c:pt idx="11">
                  <c:v>-3.6284000000000021E-9</c:v>
                </c:pt>
                <c:pt idx="12">
                  <c:v>-3.6159000000000011E-9</c:v>
                </c:pt>
                <c:pt idx="13">
                  <c:v>-3.6034000000000018E-9</c:v>
                </c:pt>
                <c:pt idx="14">
                  <c:v>-3.5909000000000017E-9</c:v>
                </c:pt>
                <c:pt idx="15">
                  <c:v>-3.5784000000000016E-9</c:v>
                </c:pt>
                <c:pt idx="16">
                  <c:v>-3.5659000000000015E-9</c:v>
                </c:pt>
                <c:pt idx="17">
                  <c:v>-3.5534000000000018E-9</c:v>
                </c:pt>
                <c:pt idx="18">
                  <c:v>-3.5409000000000021E-9</c:v>
                </c:pt>
                <c:pt idx="19">
                  <c:v>-3.5284000000000016E-9</c:v>
                </c:pt>
                <c:pt idx="20">
                  <c:v>-3.5159000000000011E-9</c:v>
                </c:pt>
                <c:pt idx="21">
                  <c:v>-3.5034000000000018E-9</c:v>
                </c:pt>
                <c:pt idx="22">
                  <c:v>-3.4909000000000017E-9</c:v>
                </c:pt>
                <c:pt idx="23">
                  <c:v>-3.4784000000000016E-9</c:v>
                </c:pt>
                <c:pt idx="24">
                  <c:v>-3.4659000000000019E-9</c:v>
                </c:pt>
                <c:pt idx="25">
                  <c:v>-3.4534000000000013E-9</c:v>
                </c:pt>
                <c:pt idx="26">
                  <c:v>-3.4409000000000016E-9</c:v>
                </c:pt>
                <c:pt idx="27">
                  <c:v>-3.4284000000000015E-9</c:v>
                </c:pt>
                <c:pt idx="28">
                  <c:v>-3.4159000000000014E-9</c:v>
                </c:pt>
                <c:pt idx="29">
                  <c:v>-3.4034000000000017E-9</c:v>
                </c:pt>
                <c:pt idx="30">
                  <c:v>-3.3909000000000012E-9</c:v>
                </c:pt>
                <c:pt idx="31">
                  <c:v>-3.3784000000000015E-9</c:v>
                </c:pt>
                <c:pt idx="32">
                  <c:v>-3.3659000000000014E-9</c:v>
                </c:pt>
                <c:pt idx="33">
                  <c:v>-3.3534000000000013E-9</c:v>
                </c:pt>
                <c:pt idx="34">
                  <c:v>-3.3409000000000011E-9</c:v>
                </c:pt>
                <c:pt idx="35">
                  <c:v>-3.3284000000000015E-9</c:v>
                </c:pt>
                <c:pt idx="36">
                  <c:v>-3.3159000000000013E-9</c:v>
                </c:pt>
                <c:pt idx="37">
                  <c:v>-3.3034000000000016E-9</c:v>
                </c:pt>
                <c:pt idx="38">
                  <c:v>-3.2909000000000015E-9</c:v>
                </c:pt>
                <c:pt idx="39">
                  <c:v>-3.2784000000000014E-9</c:v>
                </c:pt>
                <c:pt idx="40">
                  <c:v>-3.2659000000000017E-9</c:v>
                </c:pt>
                <c:pt idx="41">
                  <c:v>-3.2534000000000016E-9</c:v>
                </c:pt>
                <c:pt idx="42">
                  <c:v>-3.2409000000000015E-9</c:v>
                </c:pt>
                <c:pt idx="43">
                  <c:v>-3.2284000000000018E-9</c:v>
                </c:pt>
                <c:pt idx="44">
                  <c:v>-3.2159000000000017E-9</c:v>
                </c:pt>
                <c:pt idx="45">
                  <c:v>-3.203400000000002E-9</c:v>
                </c:pt>
                <c:pt idx="46">
                  <c:v>-3.190900000000001E-9</c:v>
                </c:pt>
                <c:pt idx="47">
                  <c:v>-3.1784000000000013E-9</c:v>
                </c:pt>
                <c:pt idx="48">
                  <c:v>-3.1659000000000017E-9</c:v>
                </c:pt>
                <c:pt idx="49">
                  <c:v>-3.1534000000000015E-9</c:v>
                </c:pt>
                <c:pt idx="50">
                  <c:v>-3.1409000000000018E-9</c:v>
                </c:pt>
                <c:pt idx="51">
                  <c:v>-3.1284000000000017E-9</c:v>
                </c:pt>
                <c:pt idx="52">
                  <c:v>-3.1159000000000016E-9</c:v>
                </c:pt>
                <c:pt idx="53">
                  <c:v>-3.1034000000000015E-9</c:v>
                </c:pt>
                <c:pt idx="54">
                  <c:v>-3.0909000000000014E-9</c:v>
                </c:pt>
                <c:pt idx="55">
                  <c:v>-3.0784000000000013E-9</c:v>
                </c:pt>
                <c:pt idx="56">
                  <c:v>-3.0659000000000012E-9</c:v>
                </c:pt>
                <c:pt idx="57">
                  <c:v>-3.0534000000000015E-9</c:v>
                </c:pt>
                <c:pt idx="58">
                  <c:v>-3.0409000000000018E-9</c:v>
                </c:pt>
                <c:pt idx="59">
                  <c:v>-3.0284000000000017E-9</c:v>
                </c:pt>
                <c:pt idx="60">
                  <c:v>-3.0159000000000007E-9</c:v>
                </c:pt>
                <c:pt idx="61">
                  <c:v>-3.0034000000000014E-9</c:v>
                </c:pt>
                <c:pt idx="62">
                  <c:v>-2.9909000000000013E-9</c:v>
                </c:pt>
                <c:pt idx="63">
                  <c:v>-2.9784000000000012E-9</c:v>
                </c:pt>
                <c:pt idx="64">
                  <c:v>-2.9659000000000011E-9</c:v>
                </c:pt>
                <c:pt idx="65">
                  <c:v>-2.9534000000000014E-9</c:v>
                </c:pt>
                <c:pt idx="66">
                  <c:v>-2.9409000000000017E-9</c:v>
                </c:pt>
                <c:pt idx="67">
                  <c:v>-2.9284000000000012E-9</c:v>
                </c:pt>
                <c:pt idx="68">
                  <c:v>-2.9159000000000007E-9</c:v>
                </c:pt>
                <c:pt idx="69">
                  <c:v>-2.9034000000000014E-9</c:v>
                </c:pt>
                <c:pt idx="70">
                  <c:v>-2.8909000000000013E-9</c:v>
                </c:pt>
                <c:pt idx="71">
                  <c:v>-2.8784000000000011E-9</c:v>
                </c:pt>
                <c:pt idx="72">
                  <c:v>-2.8659000000000014E-9</c:v>
                </c:pt>
                <c:pt idx="73">
                  <c:v>-2.8534000000000013E-9</c:v>
                </c:pt>
                <c:pt idx="74">
                  <c:v>-2.8409000000000012E-9</c:v>
                </c:pt>
                <c:pt idx="75">
                  <c:v>-2.8284000000000011E-9</c:v>
                </c:pt>
                <c:pt idx="76">
                  <c:v>-2.815900000000001E-9</c:v>
                </c:pt>
                <c:pt idx="77">
                  <c:v>-2.8034000000000013E-9</c:v>
                </c:pt>
                <c:pt idx="78">
                  <c:v>-2.7909000000000012E-9</c:v>
                </c:pt>
                <c:pt idx="79">
                  <c:v>-2.7784000000000015E-9</c:v>
                </c:pt>
                <c:pt idx="80">
                  <c:v>-2.7659000000000018E-9</c:v>
                </c:pt>
                <c:pt idx="81">
                  <c:v>-2.7534000000000013E-9</c:v>
                </c:pt>
                <c:pt idx="82">
                  <c:v>-2.7409000000000012E-9</c:v>
                </c:pt>
                <c:pt idx="83">
                  <c:v>-2.7284000000000015E-9</c:v>
                </c:pt>
                <c:pt idx="84">
                  <c:v>-2.7159000000000013E-9</c:v>
                </c:pt>
                <c:pt idx="85">
                  <c:v>-2.7034000000000016E-9</c:v>
                </c:pt>
                <c:pt idx="86">
                  <c:v>-2.6909000000000011E-9</c:v>
                </c:pt>
                <c:pt idx="87">
                  <c:v>-2.6784000000000014E-9</c:v>
                </c:pt>
                <c:pt idx="88">
                  <c:v>-2.6659000000000013E-9</c:v>
                </c:pt>
                <c:pt idx="89">
                  <c:v>-2.6534000000000012E-9</c:v>
                </c:pt>
                <c:pt idx="90">
                  <c:v>-2.6409000000000011E-9</c:v>
                </c:pt>
                <c:pt idx="91">
                  <c:v>-2.6284000000000014E-9</c:v>
                </c:pt>
                <c:pt idx="92">
                  <c:v>-2.6159000000000013E-9</c:v>
                </c:pt>
                <c:pt idx="93">
                  <c:v>-2.6034000000000016E-9</c:v>
                </c:pt>
                <c:pt idx="94">
                  <c:v>-2.5909000000000006E-9</c:v>
                </c:pt>
                <c:pt idx="95">
                  <c:v>-2.5784000000000009E-9</c:v>
                </c:pt>
                <c:pt idx="96">
                  <c:v>-2.5659000000000012E-9</c:v>
                </c:pt>
                <c:pt idx="97">
                  <c:v>-2.5534000000000011E-9</c:v>
                </c:pt>
                <c:pt idx="98">
                  <c:v>-2.5409000000000014E-9</c:v>
                </c:pt>
                <c:pt idx="99">
                  <c:v>-2.5284000000000013E-9</c:v>
                </c:pt>
                <c:pt idx="100">
                  <c:v>-2.5159000000000012E-9</c:v>
                </c:pt>
                <c:pt idx="101">
                  <c:v>-2.5034000000000015E-9</c:v>
                </c:pt>
                <c:pt idx="102">
                  <c:v>-2.490900000000001E-9</c:v>
                </c:pt>
                <c:pt idx="103">
                  <c:v>-2.4784000000000009E-9</c:v>
                </c:pt>
                <c:pt idx="104">
                  <c:v>-2.4659000000000008E-9</c:v>
                </c:pt>
                <c:pt idx="105">
                  <c:v>-2.4534000000000011E-9</c:v>
                </c:pt>
                <c:pt idx="106">
                  <c:v>-2.4409000000000014E-9</c:v>
                </c:pt>
                <c:pt idx="107">
                  <c:v>-2.4284000000000013E-9</c:v>
                </c:pt>
                <c:pt idx="108">
                  <c:v>-2.4159000000000003E-9</c:v>
                </c:pt>
                <c:pt idx="109">
                  <c:v>-2.403400000000001E-9</c:v>
                </c:pt>
                <c:pt idx="110">
                  <c:v>-2.3909000000000009E-9</c:v>
                </c:pt>
                <c:pt idx="111">
                  <c:v>-2.3784000000000008E-9</c:v>
                </c:pt>
                <c:pt idx="112">
                  <c:v>-2.3659000000000007E-9</c:v>
                </c:pt>
                <c:pt idx="113">
                  <c:v>-2.353400000000001E-9</c:v>
                </c:pt>
                <c:pt idx="114">
                  <c:v>-2.3409000000000013E-9</c:v>
                </c:pt>
                <c:pt idx="115">
                  <c:v>-2.3284000000000008E-9</c:v>
                </c:pt>
                <c:pt idx="116">
                  <c:v>-2.3159000000000002E-9</c:v>
                </c:pt>
                <c:pt idx="117">
                  <c:v>-2.303400000000001E-9</c:v>
                </c:pt>
                <c:pt idx="118">
                  <c:v>-2.2909000000000013E-9</c:v>
                </c:pt>
                <c:pt idx="119">
                  <c:v>-2.2784000000000011E-9</c:v>
                </c:pt>
                <c:pt idx="120">
                  <c:v>-2.265900000000001E-9</c:v>
                </c:pt>
                <c:pt idx="121">
                  <c:v>-2.2534000000000013E-9</c:v>
                </c:pt>
                <c:pt idx="122">
                  <c:v>-2.2409000000000016E-9</c:v>
                </c:pt>
                <c:pt idx="123">
                  <c:v>-2.2284000000000011E-9</c:v>
                </c:pt>
                <c:pt idx="124">
                  <c:v>-2.215900000000001E-9</c:v>
                </c:pt>
                <c:pt idx="125">
                  <c:v>-2.2034000000000013E-9</c:v>
                </c:pt>
                <c:pt idx="126">
                  <c:v>-2.1909000000000012E-9</c:v>
                </c:pt>
                <c:pt idx="127">
                  <c:v>-2.1784000000000011E-9</c:v>
                </c:pt>
                <c:pt idx="128">
                  <c:v>-2.1659000000000014E-9</c:v>
                </c:pt>
                <c:pt idx="129">
                  <c:v>-2.1534000000000009E-9</c:v>
                </c:pt>
                <c:pt idx="130">
                  <c:v>-2.1409000000000007E-9</c:v>
                </c:pt>
                <c:pt idx="131">
                  <c:v>-2.128400000000001E-9</c:v>
                </c:pt>
                <c:pt idx="132">
                  <c:v>-2.1159000000000009E-9</c:v>
                </c:pt>
                <c:pt idx="133">
                  <c:v>-2.1034000000000012E-9</c:v>
                </c:pt>
                <c:pt idx="134">
                  <c:v>-2.0909000000000007E-9</c:v>
                </c:pt>
                <c:pt idx="135">
                  <c:v>-2.078400000000001E-9</c:v>
                </c:pt>
                <c:pt idx="136">
                  <c:v>-2.0659000000000009E-9</c:v>
                </c:pt>
                <c:pt idx="137">
                  <c:v>-2.0534000000000008E-9</c:v>
                </c:pt>
                <c:pt idx="138">
                  <c:v>-2.0409000000000007E-9</c:v>
                </c:pt>
                <c:pt idx="139">
                  <c:v>-2.028400000000001E-9</c:v>
                </c:pt>
                <c:pt idx="140">
                  <c:v>-2.0159000000000009E-9</c:v>
                </c:pt>
                <c:pt idx="141">
                  <c:v>-2.0034000000000012E-9</c:v>
                </c:pt>
                <c:pt idx="142">
                  <c:v>-1.9909000000000011E-9</c:v>
                </c:pt>
                <c:pt idx="143">
                  <c:v>-1.9784000000000009E-9</c:v>
                </c:pt>
                <c:pt idx="144">
                  <c:v>-1.9659000000000008E-9</c:v>
                </c:pt>
                <c:pt idx="145">
                  <c:v>-1.9534000000000007E-9</c:v>
                </c:pt>
                <c:pt idx="146">
                  <c:v>-1.9409000000000014E-9</c:v>
                </c:pt>
                <c:pt idx="147">
                  <c:v>-1.9284000000000009E-9</c:v>
                </c:pt>
                <c:pt idx="148">
                  <c:v>-1.9159000000000008E-9</c:v>
                </c:pt>
                <c:pt idx="149">
                  <c:v>-1.9034000000000007E-9</c:v>
                </c:pt>
                <c:pt idx="150">
                  <c:v>-1.890900000000001E-9</c:v>
                </c:pt>
                <c:pt idx="151">
                  <c:v>-1.8784000000000009E-9</c:v>
                </c:pt>
                <c:pt idx="152">
                  <c:v>-1.8659000000000008E-9</c:v>
                </c:pt>
                <c:pt idx="153">
                  <c:v>-1.8534000000000009E-9</c:v>
                </c:pt>
                <c:pt idx="154">
                  <c:v>-1.8409000000000007E-9</c:v>
                </c:pt>
                <c:pt idx="155">
                  <c:v>-1.8284000000000008E-9</c:v>
                </c:pt>
                <c:pt idx="156">
                  <c:v>-1.8159000000000005E-9</c:v>
                </c:pt>
                <c:pt idx="157">
                  <c:v>-1.8034000000000008E-9</c:v>
                </c:pt>
                <c:pt idx="158">
                  <c:v>-1.7909000000000009E-9</c:v>
                </c:pt>
                <c:pt idx="159">
                  <c:v>-1.7784000000000008E-9</c:v>
                </c:pt>
                <c:pt idx="160">
                  <c:v>-1.7659000000000007E-9</c:v>
                </c:pt>
                <c:pt idx="161">
                  <c:v>-1.7534000000000008E-9</c:v>
                </c:pt>
                <c:pt idx="162">
                  <c:v>-1.7409000000000007E-9</c:v>
                </c:pt>
                <c:pt idx="163">
                  <c:v>-1.7284000000000006E-9</c:v>
                </c:pt>
                <c:pt idx="164">
                  <c:v>-1.7159000000000007E-9</c:v>
                </c:pt>
                <c:pt idx="165">
                  <c:v>-1.7034000000000003E-9</c:v>
                </c:pt>
                <c:pt idx="166">
                  <c:v>-1.6909000000000009E-9</c:v>
                </c:pt>
                <c:pt idx="167">
                  <c:v>-1.6784000000000007E-9</c:v>
                </c:pt>
                <c:pt idx="168">
                  <c:v>-1.6659000000000008E-9</c:v>
                </c:pt>
                <c:pt idx="169">
                  <c:v>-1.6534000000000007E-9</c:v>
                </c:pt>
                <c:pt idx="170">
                  <c:v>-1.6409000000000008E-9</c:v>
                </c:pt>
                <c:pt idx="171">
                  <c:v>-1.6284000000000009E-9</c:v>
                </c:pt>
                <c:pt idx="172">
                  <c:v>-1.6159000000000008E-9</c:v>
                </c:pt>
                <c:pt idx="173">
                  <c:v>-1.6034000000000007E-9</c:v>
                </c:pt>
                <c:pt idx="174">
                  <c:v>-1.5909000000000008E-9</c:v>
                </c:pt>
                <c:pt idx="175">
                  <c:v>-1.5784000000000009E-9</c:v>
                </c:pt>
                <c:pt idx="176">
                  <c:v>-1.5659000000000004E-9</c:v>
                </c:pt>
                <c:pt idx="177">
                  <c:v>-1.5534000000000007E-9</c:v>
                </c:pt>
                <c:pt idx="178">
                  <c:v>-1.5409000000000005E-9</c:v>
                </c:pt>
                <c:pt idx="179">
                  <c:v>-1.5284000000000008E-9</c:v>
                </c:pt>
                <c:pt idx="180">
                  <c:v>-1.5159000000000003E-9</c:v>
                </c:pt>
                <c:pt idx="181">
                  <c:v>-1.5034000000000006E-9</c:v>
                </c:pt>
                <c:pt idx="182">
                  <c:v>-1.4909000000000007E-9</c:v>
                </c:pt>
                <c:pt idx="183">
                  <c:v>-1.4784000000000006E-9</c:v>
                </c:pt>
                <c:pt idx="184">
                  <c:v>-1.4659000000000005E-9</c:v>
                </c:pt>
                <c:pt idx="185">
                  <c:v>-1.4534000000000006E-9</c:v>
                </c:pt>
                <c:pt idx="186">
                  <c:v>-1.4409000000000005E-9</c:v>
                </c:pt>
                <c:pt idx="187">
                  <c:v>-1.4284000000000004E-9</c:v>
                </c:pt>
                <c:pt idx="188">
                  <c:v>-1.4159000000000005E-9</c:v>
                </c:pt>
                <c:pt idx="189">
                  <c:v>-1.4034000000000001E-9</c:v>
                </c:pt>
                <c:pt idx="190">
                  <c:v>-1.3909000000000006E-9</c:v>
                </c:pt>
                <c:pt idx="191">
                  <c:v>-1.3784000000000005E-9</c:v>
                </c:pt>
                <c:pt idx="192">
                  <c:v>-1.3659000000000006E-9</c:v>
                </c:pt>
                <c:pt idx="193">
                  <c:v>-1.3534000000000003E-9</c:v>
                </c:pt>
                <c:pt idx="194">
                  <c:v>-1.3409000000000006E-9</c:v>
                </c:pt>
                <c:pt idx="195">
                  <c:v>-1.3284000000000007E-9</c:v>
                </c:pt>
                <c:pt idx="196">
                  <c:v>-1.3159000000000006E-9</c:v>
                </c:pt>
                <c:pt idx="197">
                  <c:v>-1.3034000000000005E-9</c:v>
                </c:pt>
                <c:pt idx="198">
                  <c:v>-1.2909000000000006E-9</c:v>
                </c:pt>
                <c:pt idx="199">
                  <c:v>-1.2784000000000007E-9</c:v>
                </c:pt>
                <c:pt idx="200">
                  <c:v>-1.2659000000000001E-9</c:v>
                </c:pt>
                <c:pt idx="201">
                  <c:v>-1.2534000000000004E-9</c:v>
                </c:pt>
                <c:pt idx="202">
                  <c:v>-1.2409000000000003E-9</c:v>
                </c:pt>
                <c:pt idx="203">
                  <c:v>-1.2284000000000006E-9</c:v>
                </c:pt>
                <c:pt idx="204">
                  <c:v>-1.2159000000000001E-9</c:v>
                </c:pt>
                <c:pt idx="205">
                  <c:v>-1.2034000000000004E-9</c:v>
                </c:pt>
                <c:pt idx="206">
                  <c:v>-1.1909000000000007E-9</c:v>
                </c:pt>
                <c:pt idx="207">
                  <c:v>-1.1784000000000006E-9</c:v>
                </c:pt>
                <c:pt idx="208">
                  <c:v>-1.1659000000000005E-9</c:v>
                </c:pt>
                <c:pt idx="209">
                  <c:v>-1.1534000000000006E-9</c:v>
                </c:pt>
                <c:pt idx="210">
                  <c:v>-1.1409000000000007E-9</c:v>
                </c:pt>
                <c:pt idx="211">
                  <c:v>-1.1284000000000004E-9</c:v>
                </c:pt>
                <c:pt idx="212">
                  <c:v>-1.1159000000000005E-9</c:v>
                </c:pt>
                <c:pt idx="213">
                  <c:v>-1.1034000000000003E-9</c:v>
                </c:pt>
                <c:pt idx="214">
                  <c:v>-1.0909000000000004E-9</c:v>
                </c:pt>
                <c:pt idx="215">
                  <c:v>-1.0784000000000003E-9</c:v>
                </c:pt>
                <c:pt idx="216">
                  <c:v>-1.0659000000000004E-9</c:v>
                </c:pt>
                <c:pt idx="217">
                  <c:v>-1.0534000000000001E-9</c:v>
                </c:pt>
                <c:pt idx="218">
                  <c:v>-1.0409000000000004E-9</c:v>
                </c:pt>
                <c:pt idx="219">
                  <c:v>-1.0284000000000005E-9</c:v>
                </c:pt>
                <c:pt idx="220">
                  <c:v>-1.0159000000000004E-9</c:v>
                </c:pt>
                <c:pt idx="221">
                  <c:v>-1.0034000000000003E-9</c:v>
                </c:pt>
                <c:pt idx="222">
                  <c:v>-9.9090000000000058E-10</c:v>
                </c:pt>
                <c:pt idx="223">
                  <c:v>-9.7840000000000047E-10</c:v>
                </c:pt>
                <c:pt idx="224">
                  <c:v>-9.6590000000000056E-10</c:v>
                </c:pt>
                <c:pt idx="225">
                  <c:v>-9.5340000000000045E-10</c:v>
                </c:pt>
                <c:pt idx="226">
                  <c:v>-9.4090000000000055E-10</c:v>
                </c:pt>
                <c:pt idx="227">
                  <c:v>-9.2840000000000043E-10</c:v>
                </c:pt>
                <c:pt idx="228">
                  <c:v>-9.1590000000000053E-10</c:v>
                </c:pt>
                <c:pt idx="229">
                  <c:v>-9.0340000000000042E-10</c:v>
                </c:pt>
                <c:pt idx="230">
                  <c:v>-8.9090000000000072E-10</c:v>
                </c:pt>
                <c:pt idx="231">
                  <c:v>-8.7840000000000071E-10</c:v>
                </c:pt>
                <c:pt idx="232">
                  <c:v>-8.659000000000006E-10</c:v>
                </c:pt>
                <c:pt idx="233">
                  <c:v>-8.5340000000000059E-10</c:v>
                </c:pt>
                <c:pt idx="234">
                  <c:v>-8.4090000000000058E-10</c:v>
                </c:pt>
                <c:pt idx="235">
                  <c:v>-8.2840000000000057E-10</c:v>
                </c:pt>
                <c:pt idx="236">
                  <c:v>-8.1590000000000056E-10</c:v>
                </c:pt>
                <c:pt idx="237">
                  <c:v>-8.0340000000000035E-10</c:v>
                </c:pt>
                <c:pt idx="238">
                  <c:v>-7.9090000000000055E-10</c:v>
                </c:pt>
                <c:pt idx="239">
                  <c:v>-7.7840000000000043E-10</c:v>
                </c:pt>
                <c:pt idx="240">
                  <c:v>-7.6590000000000043E-10</c:v>
                </c:pt>
                <c:pt idx="241">
                  <c:v>-7.5340000000000042E-10</c:v>
                </c:pt>
                <c:pt idx="242">
                  <c:v>-7.4090000000000051E-10</c:v>
                </c:pt>
                <c:pt idx="243">
                  <c:v>-7.284000000000004E-10</c:v>
                </c:pt>
                <c:pt idx="244">
                  <c:v>-7.1590000000000029E-10</c:v>
                </c:pt>
                <c:pt idx="245">
                  <c:v>-7.0340000000000038E-10</c:v>
                </c:pt>
                <c:pt idx="246">
                  <c:v>-6.9090000000000037E-10</c:v>
                </c:pt>
                <c:pt idx="247">
                  <c:v>-6.7840000000000037E-10</c:v>
                </c:pt>
                <c:pt idx="248">
                  <c:v>-6.6590000000000046E-10</c:v>
                </c:pt>
                <c:pt idx="249">
                  <c:v>-6.5340000000000035E-10</c:v>
                </c:pt>
                <c:pt idx="250">
                  <c:v>-6.4090000000000044E-10</c:v>
                </c:pt>
                <c:pt idx="251">
                  <c:v>-6.2840000000000033E-10</c:v>
                </c:pt>
                <c:pt idx="252">
                  <c:v>-6.1590000000000032E-10</c:v>
                </c:pt>
                <c:pt idx="253">
                  <c:v>-6.0340000000000032E-10</c:v>
                </c:pt>
                <c:pt idx="254">
                  <c:v>-5.9090000000000041E-10</c:v>
                </c:pt>
                <c:pt idx="255">
                  <c:v>-5.784000000000003E-10</c:v>
                </c:pt>
                <c:pt idx="256">
                  <c:v>-5.6590000000000019E-10</c:v>
                </c:pt>
                <c:pt idx="257">
                  <c:v>-5.5340000000000028E-10</c:v>
                </c:pt>
                <c:pt idx="258">
                  <c:v>-5.4090000000000027E-10</c:v>
                </c:pt>
                <c:pt idx="259">
                  <c:v>-5.2840000000000026E-10</c:v>
                </c:pt>
                <c:pt idx="260">
                  <c:v>-5.1590000000000036E-10</c:v>
                </c:pt>
                <c:pt idx="261">
                  <c:v>-5.0340000000000025E-10</c:v>
                </c:pt>
                <c:pt idx="262">
                  <c:v>-4.9090000000000034E-10</c:v>
                </c:pt>
                <c:pt idx="263">
                  <c:v>-4.7840000000000023E-10</c:v>
                </c:pt>
                <c:pt idx="264">
                  <c:v>-4.6590000000000022E-10</c:v>
                </c:pt>
                <c:pt idx="265">
                  <c:v>-4.5340000000000021E-10</c:v>
                </c:pt>
                <c:pt idx="266">
                  <c:v>-4.4090000000000031E-10</c:v>
                </c:pt>
                <c:pt idx="267">
                  <c:v>-4.284000000000002E-10</c:v>
                </c:pt>
                <c:pt idx="268">
                  <c:v>-4.1590000000000014E-10</c:v>
                </c:pt>
                <c:pt idx="269">
                  <c:v>-4.0340000000000023E-10</c:v>
                </c:pt>
                <c:pt idx="270">
                  <c:v>-3.9090000000000022E-10</c:v>
                </c:pt>
                <c:pt idx="271">
                  <c:v>-3.7840000000000021E-10</c:v>
                </c:pt>
                <c:pt idx="272">
                  <c:v>-3.659000000000002E-10</c:v>
                </c:pt>
                <c:pt idx="273">
                  <c:v>-3.534000000000002E-10</c:v>
                </c:pt>
                <c:pt idx="274">
                  <c:v>-3.4090000000000019E-10</c:v>
                </c:pt>
                <c:pt idx="275">
                  <c:v>-3.2840000000000023E-10</c:v>
                </c:pt>
                <c:pt idx="276">
                  <c:v>-3.1590000000000017E-10</c:v>
                </c:pt>
                <c:pt idx="277">
                  <c:v>-3.0340000000000016E-10</c:v>
                </c:pt>
                <c:pt idx="278">
                  <c:v>-2.9090000000000015E-10</c:v>
                </c:pt>
                <c:pt idx="279">
                  <c:v>-2.784000000000002E-10</c:v>
                </c:pt>
                <c:pt idx="280">
                  <c:v>-2.6590000000000014E-10</c:v>
                </c:pt>
                <c:pt idx="281">
                  <c:v>-2.5340000000000013E-10</c:v>
                </c:pt>
                <c:pt idx="282">
                  <c:v>-2.4090000000000012E-10</c:v>
                </c:pt>
                <c:pt idx="283">
                  <c:v>-2.2840000000000016E-10</c:v>
                </c:pt>
                <c:pt idx="284">
                  <c:v>-2.159000000000001E-10</c:v>
                </c:pt>
                <c:pt idx="285">
                  <c:v>-2.0340000000000009E-10</c:v>
                </c:pt>
                <c:pt idx="286">
                  <c:v>-1.9090000000000011E-10</c:v>
                </c:pt>
                <c:pt idx="287">
                  <c:v>-1.784000000000001E-10</c:v>
                </c:pt>
                <c:pt idx="288">
                  <c:v>-1.6590000000000007E-10</c:v>
                </c:pt>
                <c:pt idx="289">
                  <c:v>-1.5340000000000009E-10</c:v>
                </c:pt>
                <c:pt idx="290">
                  <c:v>-1.4090000000000005E-10</c:v>
                </c:pt>
                <c:pt idx="291">
                  <c:v>-1.2840000000000004E-10</c:v>
                </c:pt>
                <c:pt idx="292">
                  <c:v>-1.1590000000000007E-10</c:v>
                </c:pt>
                <c:pt idx="293">
                  <c:v>-1.0340000000000006E-10</c:v>
                </c:pt>
                <c:pt idx="294">
                  <c:v>-9.0900000000000056E-11</c:v>
                </c:pt>
                <c:pt idx="295">
                  <c:v>-7.8400000000000047E-11</c:v>
                </c:pt>
                <c:pt idx="296">
                  <c:v>-6.5900000000000039E-11</c:v>
                </c:pt>
                <c:pt idx="297">
                  <c:v>-5.340000000000003E-11</c:v>
                </c:pt>
                <c:pt idx="298">
                  <c:v>-4.0900000000000022E-11</c:v>
                </c:pt>
                <c:pt idx="299">
                  <c:v>-2.8400000000000016E-11</c:v>
                </c:pt>
                <c:pt idx="300">
                  <c:v>-1.5900000000000011E-11</c:v>
                </c:pt>
                <c:pt idx="301">
                  <c:v>-3.4000000000000021E-12</c:v>
                </c:pt>
                <c:pt idx="302">
                  <c:v>9.1000000000000077E-12</c:v>
                </c:pt>
                <c:pt idx="303">
                  <c:v>2.1600000000000011E-11</c:v>
                </c:pt>
                <c:pt idx="304">
                  <c:v>3.4100000000000017E-11</c:v>
                </c:pt>
                <c:pt idx="305">
                  <c:v>4.6600000000000019E-11</c:v>
                </c:pt>
                <c:pt idx="306">
                  <c:v>5.9100000000000034E-11</c:v>
                </c:pt>
                <c:pt idx="307">
                  <c:v>7.1600000000000042E-11</c:v>
                </c:pt>
                <c:pt idx="308">
                  <c:v>8.410000000000009E-11</c:v>
                </c:pt>
                <c:pt idx="309">
                  <c:v>9.6600000000000072E-11</c:v>
                </c:pt>
                <c:pt idx="310">
                  <c:v>1.0910000000000005E-10</c:v>
                </c:pt>
                <c:pt idx="311">
                  <c:v>1.2160000000000008E-10</c:v>
                </c:pt>
                <c:pt idx="312">
                  <c:v>1.3410000000000006E-10</c:v>
                </c:pt>
                <c:pt idx="313">
                  <c:v>1.4660000000000004E-10</c:v>
                </c:pt>
                <c:pt idx="314">
                  <c:v>1.5910000000000008E-10</c:v>
                </c:pt>
                <c:pt idx="315">
                  <c:v>1.7160000000000008E-10</c:v>
                </c:pt>
                <c:pt idx="316">
                  <c:v>1.8410000000000007E-10</c:v>
                </c:pt>
                <c:pt idx="317">
                  <c:v>1.9660000000000013E-10</c:v>
                </c:pt>
                <c:pt idx="318">
                  <c:v>2.0910000000000008E-10</c:v>
                </c:pt>
                <c:pt idx="319">
                  <c:v>2.2160000000000009E-10</c:v>
                </c:pt>
                <c:pt idx="320">
                  <c:v>2.341000000000001E-10</c:v>
                </c:pt>
                <c:pt idx="321">
                  <c:v>2.4660000000000011E-10</c:v>
                </c:pt>
                <c:pt idx="322">
                  <c:v>2.5910000000000012E-10</c:v>
                </c:pt>
                <c:pt idx="323">
                  <c:v>2.7160000000000013E-10</c:v>
                </c:pt>
                <c:pt idx="324">
                  <c:v>2.8410000000000014E-10</c:v>
                </c:pt>
                <c:pt idx="325">
                  <c:v>2.9660000000000014E-10</c:v>
                </c:pt>
                <c:pt idx="326">
                  <c:v>3.0910000000000015E-10</c:v>
                </c:pt>
                <c:pt idx="327">
                  <c:v>3.2160000000000016E-10</c:v>
                </c:pt>
                <c:pt idx="328">
                  <c:v>3.3410000000000017E-10</c:v>
                </c:pt>
                <c:pt idx="329">
                  <c:v>3.4660000000000018E-10</c:v>
                </c:pt>
                <c:pt idx="330">
                  <c:v>3.5910000000000019E-10</c:v>
                </c:pt>
                <c:pt idx="331">
                  <c:v>3.716000000000002E-10</c:v>
                </c:pt>
                <c:pt idx="332">
                  <c:v>3.841000000000002E-10</c:v>
                </c:pt>
                <c:pt idx="333">
                  <c:v>3.9660000000000021E-10</c:v>
                </c:pt>
                <c:pt idx="334">
                  <c:v>4.0910000000000022E-10</c:v>
                </c:pt>
                <c:pt idx="335">
                  <c:v>4.2160000000000023E-10</c:v>
                </c:pt>
                <c:pt idx="336">
                  <c:v>4.3410000000000019E-10</c:v>
                </c:pt>
                <c:pt idx="337">
                  <c:v>4.4660000000000019E-10</c:v>
                </c:pt>
                <c:pt idx="338">
                  <c:v>4.5910000000000026E-10</c:v>
                </c:pt>
                <c:pt idx="339">
                  <c:v>4.7160000000000032E-10</c:v>
                </c:pt>
                <c:pt idx="340">
                  <c:v>4.8410000000000032E-10</c:v>
                </c:pt>
                <c:pt idx="341">
                  <c:v>4.9660000000000033E-10</c:v>
                </c:pt>
                <c:pt idx="342">
                  <c:v>5.0910000000000034E-10</c:v>
                </c:pt>
                <c:pt idx="343">
                  <c:v>5.2160000000000035E-10</c:v>
                </c:pt>
                <c:pt idx="344">
                  <c:v>5.3410000000000036E-10</c:v>
                </c:pt>
                <c:pt idx="345">
                  <c:v>5.4660000000000026E-10</c:v>
                </c:pt>
                <c:pt idx="346">
                  <c:v>5.5910000000000027E-10</c:v>
                </c:pt>
                <c:pt idx="347">
                  <c:v>5.7160000000000028E-10</c:v>
                </c:pt>
                <c:pt idx="348">
                  <c:v>5.8410000000000029E-10</c:v>
                </c:pt>
                <c:pt idx="349">
                  <c:v>5.966000000000003E-10</c:v>
                </c:pt>
                <c:pt idx="350">
                  <c:v>6.0910000000000031E-10</c:v>
                </c:pt>
                <c:pt idx="351">
                  <c:v>6.2160000000000031E-10</c:v>
                </c:pt>
                <c:pt idx="352">
                  <c:v>6.3410000000000032E-10</c:v>
                </c:pt>
                <c:pt idx="353">
                  <c:v>6.4660000000000033E-10</c:v>
                </c:pt>
                <c:pt idx="354">
                  <c:v>6.5910000000000034E-10</c:v>
                </c:pt>
                <c:pt idx="355">
                  <c:v>6.7160000000000035E-10</c:v>
                </c:pt>
                <c:pt idx="356">
                  <c:v>6.8410000000000046E-10</c:v>
                </c:pt>
                <c:pt idx="357">
                  <c:v>6.9660000000000037E-10</c:v>
                </c:pt>
                <c:pt idx="358">
                  <c:v>7.0910000000000037E-10</c:v>
                </c:pt>
                <c:pt idx="359">
                  <c:v>7.2160000000000038E-10</c:v>
                </c:pt>
                <c:pt idx="360">
                  <c:v>7.3410000000000029E-10</c:v>
                </c:pt>
                <c:pt idx="361">
                  <c:v>7.466000000000003E-10</c:v>
                </c:pt>
                <c:pt idx="362">
                  <c:v>7.591000000000003E-10</c:v>
                </c:pt>
                <c:pt idx="363">
                  <c:v>7.7160000000000042E-10</c:v>
                </c:pt>
                <c:pt idx="364">
                  <c:v>7.8410000000000043E-10</c:v>
                </c:pt>
                <c:pt idx="365">
                  <c:v>7.9660000000000043E-10</c:v>
                </c:pt>
                <c:pt idx="366">
                  <c:v>8.0910000000000034E-10</c:v>
                </c:pt>
                <c:pt idx="367">
                  <c:v>8.2160000000000035E-10</c:v>
                </c:pt>
                <c:pt idx="368">
                  <c:v>8.3410000000000036E-10</c:v>
                </c:pt>
                <c:pt idx="369">
                  <c:v>8.4660000000000078E-10</c:v>
                </c:pt>
                <c:pt idx="370">
                  <c:v>8.5910000000000058E-10</c:v>
                </c:pt>
                <c:pt idx="371">
                  <c:v>8.7160000000000059E-10</c:v>
                </c:pt>
                <c:pt idx="372">
                  <c:v>8.841000000000006E-10</c:v>
                </c:pt>
                <c:pt idx="373">
                  <c:v>8.9660000000000092E-10</c:v>
                </c:pt>
                <c:pt idx="374">
                  <c:v>9.0910000000000082E-10</c:v>
                </c:pt>
                <c:pt idx="375">
                  <c:v>9.2160000000000042E-10</c:v>
                </c:pt>
                <c:pt idx="376">
                  <c:v>9.3410000000000053E-10</c:v>
                </c:pt>
                <c:pt idx="377">
                  <c:v>9.4660000000000064E-10</c:v>
                </c:pt>
                <c:pt idx="378">
                  <c:v>9.5910000000000054E-10</c:v>
                </c:pt>
                <c:pt idx="379">
                  <c:v>9.7160000000000045E-10</c:v>
                </c:pt>
                <c:pt idx="380">
                  <c:v>9.8410000000000056E-10</c:v>
                </c:pt>
                <c:pt idx="381">
                  <c:v>9.9660000000000067E-10</c:v>
                </c:pt>
                <c:pt idx="382">
                  <c:v>1.0091000000000004E-9</c:v>
                </c:pt>
                <c:pt idx="383">
                  <c:v>1.0216000000000003E-9</c:v>
                </c:pt>
                <c:pt idx="384">
                  <c:v>1.0341000000000006E-9</c:v>
                </c:pt>
                <c:pt idx="385">
                  <c:v>1.0466000000000005E-9</c:v>
                </c:pt>
                <c:pt idx="386">
                  <c:v>1.0591000000000004E-9</c:v>
                </c:pt>
                <c:pt idx="387">
                  <c:v>1.0716000000000001E-9</c:v>
                </c:pt>
                <c:pt idx="388">
                  <c:v>1.0841000000000006E-9</c:v>
                </c:pt>
                <c:pt idx="389">
                  <c:v>1.0966000000000003E-9</c:v>
                </c:pt>
                <c:pt idx="390">
                  <c:v>1.1091000000000004E-9</c:v>
                </c:pt>
                <c:pt idx="391">
                  <c:v>1.1216000000000003E-9</c:v>
                </c:pt>
                <c:pt idx="392">
                  <c:v>1.1341000000000007E-9</c:v>
                </c:pt>
                <c:pt idx="393">
                  <c:v>1.1466000000000004E-9</c:v>
                </c:pt>
                <c:pt idx="394">
                  <c:v>1.1591000000000007E-9</c:v>
                </c:pt>
                <c:pt idx="395">
                  <c:v>1.1716000000000006E-9</c:v>
                </c:pt>
                <c:pt idx="396">
                  <c:v>1.1841000000000007E-9</c:v>
                </c:pt>
                <c:pt idx="397">
                  <c:v>1.1966000000000006E-9</c:v>
                </c:pt>
                <c:pt idx="398">
                  <c:v>1.2091000000000005E-9</c:v>
                </c:pt>
                <c:pt idx="399">
                  <c:v>1.2216000000000004E-9</c:v>
                </c:pt>
                <c:pt idx="400">
                  <c:v>1.2341000000000003E-9</c:v>
                </c:pt>
              </c:numCache>
            </c:numRef>
          </c:xVal>
          <c:yVal>
            <c:numRef>
              <c:f>'C:\Users\LU\Fast Timing\07082012\4mm^2\ZVA&amp;AM\1750V\[T2840.csv]T2840'!$I$100:$I$500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0.14917</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Timing\07082012\4mm^2\ZVA&amp;AM\1750V\[T2840.csv]T2840'!$A$100:$A$500</c:f>
              <c:numCache>
                <c:formatCode>General</c:formatCode>
                <c:ptCount val="401"/>
                <c:pt idx="0">
                  <c:v>-3.7659000000000025E-9</c:v>
                </c:pt>
                <c:pt idx="1">
                  <c:v>-3.7534000000000015E-9</c:v>
                </c:pt>
                <c:pt idx="2">
                  <c:v>-3.7409000000000014E-9</c:v>
                </c:pt>
                <c:pt idx="3">
                  <c:v>-3.7284000000000021E-9</c:v>
                </c:pt>
                <c:pt idx="4">
                  <c:v>-3.715900000000002E-9</c:v>
                </c:pt>
                <c:pt idx="5">
                  <c:v>-3.7034000000000019E-9</c:v>
                </c:pt>
                <c:pt idx="6">
                  <c:v>-3.6909000000000018E-9</c:v>
                </c:pt>
                <c:pt idx="7">
                  <c:v>-3.6784000000000017E-9</c:v>
                </c:pt>
                <c:pt idx="8">
                  <c:v>-3.6659000000000016E-9</c:v>
                </c:pt>
                <c:pt idx="9">
                  <c:v>-3.6534000000000019E-9</c:v>
                </c:pt>
                <c:pt idx="10">
                  <c:v>-3.6409000000000022E-9</c:v>
                </c:pt>
                <c:pt idx="11">
                  <c:v>-3.6284000000000021E-9</c:v>
                </c:pt>
                <c:pt idx="12">
                  <c:v>-3.6159000000000011E-9</c:v>
                </c:pt>
                <c:pt idx="13">
                  <c:v>-3.6034000000000018E-9</c:v>
                </c:pt>
                <c:pt idx="14">
                  <c:v>-3.5909000000000017E-9</c:v>
                </c:pt>
                <c:pt idx="15">
                  <c:v>-3.5784000000000016E-9</c:v>
                </c:pt>
                <c:pt idx="16">
                  <c:v>-3.5659000000000015E-9</c:v>
                </c:pt>
                <c:pt idx="17">
                  <c:v>-3.5534000000000018E-9</c:v>
                </c:pt>
                <c:pt idx="18">
                  <c:v>-3.5409000000000021E-9</c:v>
                </c:pt>
                <c:pt idx="19">
                  <c:v>-3.5284000000000016E-9</c:v>
                </c:pt>
                <c:pt idx="20">
                  <c:v>-3.5159000000000011E-9</c:v>
                </c:pt>
                <c:pt idx="21">
                  <c:v>-3.5034000000000018E-9</c:v>
                </c:pt>
                <c:pt idx="22">
                  <c:v>-3.4909000000000017E-9</c:v>
                </c:pt>
                <c:pt idx="23">
                  <c:v>-3.4784000000000016E-9</c:v>
                </c:pt>
                <c:pt idx="24">
                  <c:v>-3.4659000000000019E-9</c:v>
                </c:pt>
                <c:pt idx="25">
                  <c:v>-3.4534000000000013E-9</c:v>
                </c:pt>
                <c:pt idx="26">
                  <c:v>-3.4409000000000016E-9</c:v>
                </c:pt>
                <c:pt idx="27">
                  <c:v>-3.4284000000000015E-9</c:v>
                </c:pt>
                <c:pt idx="28">
                  <c:v>-3.4159000000000014E-9</c:v>
                </c:pt>
                <c:pt idx="29">
                  <c:v>-3.4034000000000017E-9</c:v>
                </c:pt>
                <c:pt idx="30">
                  <c:v>-3.3909000000000012E-9</c:v>
                </c:pt>
                <c:pt idx="31">
                  <c:v>-3.3784000000000015E-9</c:v>
                </c:pt>
                <c:pt idx="32">
                  <c:v>-3.3659000000000014E-9</c:v>
                </c:pt>
                <c:pt idx="33">
                  <c:v>-3.3534000000000013E-9</c:v>
                </c:pt>
                <c:pt idx="34">
                  <c:v>-3.3409000000000011E-9</c:v>
                </c:pt>
                <c:pt idx="35">
                  <c:v>-3.3284000000000015E-9</c:v>
                </c:pt>
                <c:pt idx="36">
                  <c:v>-3.3159000000000013E-9</c:v>
                </c:pt>
                <c:pt idx="37">
                  <c:v>-3.3034000000000016E-9</c:v>
                </c:pt>
                <c:pt idx="38">
                  <c:v>-3.2909000000000015E-9</c:v>
                </c:pt>
                <c:pt idx="39">
                  <c:v>-3.2784000000000014E-9</c:v>
                </c:pt>
                <c:pt idx="40">
                  <c:v>-3.2659000000000017E-9</c:v>
                </c:pt>
                <c:pt idx="41">
                  <c:v>-3.2534000000000016E-9</c:v>
                </c:pt>
                <c:pt idx="42">
                  <c:v>-3.2409000000000015E-9</c:v>
                </c:pt>
                <c:pt idx="43">
                  <c:v>-3.2284000000000018E-9</c:v>
                </c:pt>
                <c:pt idx="44">
                  <c:v>-3.2159000000000017E-9</c:v>
                </c:pt>
                <c:pt idx="45">
                  <c:v>-3.203400000000002E-9</c:v>
                </c:pt>
                <c:pt idx="46">
                  <c:v>-3.190900000000001E-9</c:v>
                </c:pt>
                <c:pt idx="47">
                  <c:v>-3.1784000000000013E-9</c:v>
                </c:pt>
                <c:pt idx="48">
                  <c:v>-3.1659000000000017E-9</c:v>
                </c:pt>
                <c:pt idx="49">
                  <c:v>-3.1534000000000015E-9</c:v>
                </c:pt>
                <c:pt idx="50">
                  <c:v>-3.1409000000000018E-9</c:v>
                </c:pt>
                <c:pt idx="51">
                  <c:v>-3.1284000000000017E-9</c:v>
                </c:pt>
                <c:pt idx="52">
                  <c:v>-3.1159000000000016E-9</c:v>
                </c:pt>
                <c:pt idx="53">
                  <c:v>-3.1034000000000015E-9</c:v>
                </c:pt>
                <c:pt idx="54">
                  <c:v>-3.0909000000000014E-9</c:v>
                </c:pt>
                <c:pt idx="55">
                  <c:v>-3.0784000000000013E-9</c:v>
                </c:pt>
                <c:pt idx="56">
                  <c:v>-3.0659000000000012E-9</c:v>
                </c:pt>
                <c:pt idx="57">
                  <c:v>-3.0534000000000015E-9</c:v>
                </c:pt>
                <c:pt idx="58">
                  <c:v>-3.0409000000000018E-9</c:v>
                </c:pt>
                <c:pt idx="59">
                  <c:v>-3.0284000000000017E-9</c:v>
                </c:pt>
                <c:pt idx="60">
                  <c:v>-3.0159000000000007E-9</c:v>
                </c:pt>
                <c:pt idx="61">
                  <c:v>-3.0034000000000014E-9</c:v>
                </c:pt>
                <c:pt idx="62">
                  <c:v>-2.9909000000000013E-9</c:v>
                </c:pt>
                <c:pt idx="63">
                  <c:v>-2.9784000000000012E-9</c:v>
                </c:pt>
                <c:pt idx="64">
                  <c:v>-2.9659000000000011E-9</c:v>
                </c:pt>
                <c:pt idx="65">
                  <c:v>-2.9534000000000014E-9</c:v>
                </c:pt>
                <c:pt idx="66">
                  <c:v>-2.9409000000000017E-9</c:v>
                </c:pt>
                <c:pt idx="67">
                  <c:v>-2.9284000000000012E-9</c:v>
                </c:pt>
                <c:pt idx="68">
                  <c:v>-2.9159000000000007E-9</c:v>
                </c:pt>
                <c:pt idx="69">
                  <c:v>-2.9034000000000014E-9</c:v>
                </c:pt>
                <c:pt idx="70">
                  <c:v>-2.8909000000000013E-9</c:v>
                </c:pt>
                <c:pt idx="71">
                  <c:v>-2.8784000000000011E-9</c:v>
                </c:pt>
                <c:pt idx="72">
                  <c:v>-2.8659000000000014E-9</c:v>
                </c:pt>
                <c:pt idx="73">
                  <c:v>-2.8534000000000013E-9</c:v>
                </c:pt>
                <c:pt idx="74">
                  <c:v>-2.8409000000000012E-9</c:v>
                </c:pt>
                <c:pt idx="75">
                  <c:v>-2.8284000000000011E-9</c:v>
                </c:pt>
                <c:pt idx="76">
                  <c:v>-2.815900000000001E-9</c:v>
                </c:pt>
                <c:pt idx="77">
                  <c:v>-2.8034000000000013E-9</c:v>
                </c:pt>
                <c:pt idx="78">
                  <c:v>-2.7909000000000012E-9</c:v>
                </c:pt>
                <c:pt idx="79">
                  <c:v>-2.7784000000000015E-9</c:v>
                </c:pt>
                <c:pt idx="80">
                  <c:v>-2.7659000000000018E-9</c:v>
                </c:pt>
                <c:pt idx="81">
                  <c:v>-2.7534000000000013E-9</c:v>
                </c:pt>
                <c:pt idx="82">
                  <c:v>-2.7409000000000012E-9</c:v>
                </c:pt>
                <c:pt idx="83">
                  <c:v>-2.7284000000000015E-9</c:v>
                </c:pt>
                <c:pt idx="84">
                  <c:v>-2.7159000000000013E-9</c:v>
                </c:pt>
                <c:pt idx="85">
                  <c:v>-2.7034000000000016E-9</c:v>
                </c:pt>
                <c:pt idx="86">
                  <c:v>-2.6909000000000011E-9</c:v>
                </c:pt>
                <c:pt idx="87">
                  <c:v>-2.6784000000000014E-9</c:v>
                </c:pt>
                <c:pt idx="88">
                  <c:v>-2.6659000000000013E-9</c:v>
                </c:pt>
                <c:pt idx="89">
                  <c:v>-2.6534000000000012E-9</c:v>
                </c:pt>
                <c:pt idx="90">
                  <c:v>-2.6409000000000011E-9</c:v>
                </c:pt>
                <c:pt idx="91">
                  <c:v>-2.6284000000000014E-9</c:v>
                </c:pt>
                <c:pt idx="92">
                  <c:v>-2.6159000000000013E-9</c:v>
                </c:pt>
                <c:pt idx="93">
                  <c:v>-2.6034000000000016E-9</c:v>
                </c:pt>
                <c:pt idx="94">
                  <c:v>-2.5909000000000006E-9</c:v>
                </c:pt>
                <c:pt idx="95">
                  <c:v>-2.5784000000000009E-9</c:v>
                </c:pt>
                <c:pt idx="96">
                  <c:v>-2.5659000000000012E-9</c:v>
                </c:pt>
                <c:pt idx="97">
                  <c:v>-2.5534000000000011E-9</c:v>
                </c:pt>
                <c:pt idx="98">
                  <c:v>-2.5409000000000014E-9</c:v>
                </c:pt>
                <c:pt idx="99">
                  <c:v>-2.5284000000000013E-9</c:v>
                </c:pt>
                <c:pt idx="100">
                  <c:v>-2.5159000000000012E-9</c:v>
                </c:pt>
                <c:pt idx="101">
                  <c:v>-2.5034000000000015E-9</c:v>
                </c:pt>
                <c:pt idx="102">
                  <c:v>-2.490900000000001E-9</c:v>
                </c:pt>
                <c:pt idx="103">
                  <c:v>-2.4784000000000009E-9</c:v>
                </c:pt>
                <c:pt idx="104">
                  <c:v>-2.4659000000000008E-9</c:v>
                </c:pt>
                <c:pt idx="105">
                  <c:v>-2.4534000000000011E-9</c:v>
                </c:pt>
                <c:pt idx="106">
                  <c:v>-2.4409000000000014E-9</c:v>
                </c:pt>
                <c:pt idx="107">
                  <c:v>-2.4284000000000013E-9</c:v>
                </c:pt>
                <c:pt idx="108">
                  <c:v>-2.4159000000000003E-9</c:v>
                </c:pt>
                <c:pt idx="109">
                  <c:v>-2.403400000000001E-9</c:v>
                </c:pt>
                <c:pt idx="110">
                  <c:v>-2.3909000000000009E-9</c:v>
                </c:pt>
                <c:pt idx="111">
                  <c:v>-2.3784000000000008E-9</c:v>
                </c:pt>
                <c:pt idx="112">
                  <c:v>-2.3659000000000007E-9</c:v>
                </c:pt>
                <c:pt idx="113">
                  <c:v>-2.353400000000001E-9</c:v>
                </c:pt>
                <c:pt idx="114">
                  <c:v>-2.3409000000000013E-9</c:v>
                </c:pt>
                <c:pt idx="115">
                  <c:v>-2.3284000000000008E-9</c:v>
                </c:pt>
                <c:pt idx="116">
                  <c:v>-2.3159000000000002E-9</c:v>
                </c:pt>
                <c:pt idx="117">
                  <c:v>-2.303400000000001E-9</c:v>
                </c:pt>
                <c:pt idx="118">
                  <c:v>-2.2909000000000013E-9</c:v>
                </c:pt>
                <c:pt idx="119">
                  <c:v>-2.2784000000000011E-9</c:v>
                </c:pt>
                <c:pt idx="120">
                  <c:v>-2.265900000000001E-9</c:v>
                </c:pt>
                <c:pt idx="121">
                  <c:v>-2.2534000000000013E-9</c:v>
                </c:pt>
                <c:pt idx="122">
                  <c:v>-2.2409000000000016E-9</c:v>
                </c:pt>
                <c:pt idx="123">
                  <c:v>-2.2284000000000011E-9</c:v>
                </c:pt>
                <c:pt idx="124">
                  <c:v>-2.215900000000001E-9</c:v>
                </c:pt>
                <c:pt idx="125">
                  <c:v>-2.2034000000000013E-9</c:v>
                </c:pt>
                <c:pt idx="126">
                  <c:v>-2.1909000000000012E-9</c:v>
                </c:pt>
                <c:pt idx="127">
                  <c:v>-2.1784000000000011E-9</c:v>
                </c:pt>
                <c:pt idx="128">
                  <c:v>-2.1659000000000014E-9</c:v>
                </c:pt>
                <c:pt idx="129">
                  <c:v>-2.1534000000000009E-9</c:v>
                </c:pt>
                <c:pt idx="130">
                  <c:v>-2.1409000000000007E-9</c:v>
                </c:pt>
                <c:pt idx="131">
                  <c:v>-2.128400000000001E-9</c:v>
                </c:pt>
                <c:pt idx="132">
                  <c:v>-2.1159000000000009E-9</c:v>
                </c:pt>
                <c:pt idx="133">
                  <c:v>-2.1034000000000012E-9</c:v>
                </c:pt>
                <c:pt idx="134">
                  <c:v>-2.0909000000000007E-9</c:v>
                </c:pt>
                <c:pt idx="135">
                  <c:v>-2.078400000000001E-9</c:v>
                </c:pt>
                <c:pt idx="136">
                  <c:v>-2.0659000000000009E-9</c:v>
                </c:pt>
                <c:pt idx="137">
                  <c:v>-2.0534000000000008E-9</c:v>
                </c:pt>
                <c:pt idx="138">
                  <c:v>-2.0409000000000007E-9</c:v>
                </c:pt>
                <c:pt idx="139">
                  <c:v>-2.028400000000001E-9</c:v>
                </c:pt>
                <c:pt idx="140">
                  <c:v>-2.0159000000000009E-9</c:v>
                </c:pt>
                <c:pt idx="141">
                  <c:v>-2.0034000000000012E-9</c:v>
                </c:pt>
                <c:pt idx="142">
                  <c:v>-1.9909000000000011E-9</c:v>
                </c:pt>
                <c:pt idx="143">
                  <c:v>-1.9784000000000009E-9</c:v>
                </c:pt>
                <c:pt idx="144">
                  <c:v>-1.9659000000000008E-9</c:v>
                </c:pt>
                <c:pt idx="145">
                  <c:v>-1.9534000000000007E-9</c:v>
                </c:pt>
                <c:pt idx="146">
                  <c:v>-1.9409000000000014E-9</c:v>
                </c:pt>
                <c:pt idx="147">
                  <c:v>-1.9284000000000009E-9</c:v>
                </c:pt>
                <c:pt idx="148">
                  <c:v>-1.9159000000000008E-9</c:v>
                </c:pt>
                <c:pt idx="149">
                  <c:v>-1.9034000000000007E-9</c:v>
                </c:pt>
                <c:pt idx="150">
                  <c:v>-1.890900000000001E-9</c:v>
                </c:pt>
                <c:pt idx="151">
                  <c:v>-1.8784000000000009E-9</c:v>
                </c:pt>
                <c:pt idx="152">
                  <c:v>-1.8659000000000008E-9</c:v>
                </c:pt>
                <c:pt idx="153">
                  <c:v>-1.8534000000000009E-9</c:v>
                </c:pt>
                <c:pt idx="154">
                  <c:v>-1.8409000000000007E-9</c:v>
                </c:pt>
                <c:pt idx="155">
                  <c:v>-1.8284000000000008E-9</c:v>
                </c:pt>
                <c:pt idx="156">
                  <c:v>-1.8159000000000005E-9</c:v>
                </c:pt>
                <c:pt idx="157">
                  <c:v>-1.8034000000000008E-9</c:v>
                </c:pt>
                <c:pt idx="158">
                  <c:v>-1.7909000000000009E-9</c:v>
                </c:pt>
                <c:pt idx="159">
                  <c:v>-1.7784000000000008E-9</c:v>
                </c:pt>
                <c:pt idx="160">
                  <c:v>-1.7659000000000007E-9</c:v>
                </c:pt>
                <c:pt idx="161">
                  <c:v>-1.7534000000000008E-9</c:v>
                </c:pt>
                <c:pt idx="162">
                  <c:v>-1.7409000000000007E-9</c:v>
                </c:pt>
                <c:pt idx="163">
                  <c:v>-1.7284000000000006E-9</c:v>
                </c:pt>
                <c:pt idx="164">
                  <c:v>-1.7159000000000007E-9</c:v>
                </c:pt>
                <c:pt idx="165">
                  <c:v>-1.7034000000000003E-9</c:v>
                </c:pt>
                <c:pt idx="166">
                  <c:v>-1.6909000000000009E-9</c:v>
                </c:pt>
                <c:pt idx="167">
                  <c:v>-1.6784000000000007E-9</c:v>
                </c:pt>
                <c:pt idx="168">
                  <c:v>-1.6659000000000008E-9</c:v>
                </c:pt>
                <c:pt idx="169">
                  <c:v>-1.6534000000000007E-9</c:v>
                </c:pt>
                <c:pt idx="170">
                  <c:v>-1.6409000000000008E-9</c:v>
                </c:pt>
                <c:pt idx="171">
                  <c:v>-1.6284000000000009E-9</c:v>
                </c:pt>
                <c:pt idx="172">
                  <c:v>-1.6159000000000008E-9</c:v>
                </c:pt>
                <c:pt idx="173">
                  <c:v>-1.6034000000000007E-9</c:v>
                </c:pt>
                <c:pt idx="174">
                  <c:v>-1.5909000000000008E-9</c:v>
                </c:pt>
                <c:pt idx="175">
                  <c:v>-1.5784000000000009E-9</c:v>
                </c:pt>
                <c:pt idx="176">
                  <c:v>-1.5659000000000004E-9</c:v>
                </c:pt>
                <c:pt idx="177">
                  <c:v>-1.5534000000000007E-9</c:v>
                </c:pt>
                <c:pt idx="178">
                  <c:v>-1.5409000000000005E-9</c:v>
                </c:pt>
                <c:pt idx="179">
                  <c:v>-1.5284000000000008E-9</c:v>
                </c:pt>
                <c:pt idx="180">
                  <c:v>-1.5159000000000003E-9</c:v>
                </c:pt>
                <c:pt idx="181">
                  <c:v>-1.5034000000000006E-9</c:v>
                </c:pt>
                <c:pt idx="182">
                  <c:v>-1.4909000000000007E-9</c:v>
                </c:pt>
                <c:pt idx="183">
                  <c:v>-1.4784000000000006E-9</c:v>
                </c:pt>
                <c:pt idx="184">
                  <c:v>-1.4659000000000005E-9</c:v>
                </c:pt>
                <c:pt idx="185">
                  <c:v>-1.4534000000000006E-9</c:v>
                </c:pt>
                <c:pt idx="186">
                  <c:v>-1.4409000000000005E-9</c:v>
                </c:pt>
                <c:pt idx="187">
                  <c:v>-1.4284000000000004E-9</c:v>
                </c:pt>
                <c:pt idx="188">
                  <c:v>-1.4159000000000005E-9</c:v>
                </c:pt>
                <c:pt idx="189">
                  <c:v>-1.4034000000000001E-9</c:v>
                </c:pt>
                <c:pt idx="190">
                  <c:v>-1.3909000000000006E-9</c:v>
                </c:pt>
                <c:pt idx="191">
                  <c:v>-1.3784000000000005E-9</c:v>
                </c:pt>
                <c:pt idx="192">
                  <c:v>-1.3659000000000006E-9</c:v>
                </c:pt>
                <c:pt idx="193">
                  <c:v>-1.3534000000000003E-9</c:v>
                </c:pt>
                <c:pt idx="194">
                  <c:v>-1.3409000000000006E-9</c:v>
                </c:pt>
                <c:pt idx="195">
                  <c:v>-1.3284000000000007E-9</c:v>
                </c:pt>
                <c:pt idx="196">
                  <c:v>-1.3159000000000006E-9</c:v>
                </c:pt>
                <c:pt idx="197">
                  <c:v>-1.3034000000000005E-9</c:v>
                </c:pt>
                <c:pt idx="198">
                  <c:v>-1.2909000000000006E-9</c:v>
                </c:pt>
                <c:pt idx="199">
                  <c:v>-1.2784000000000007E-9</c:v>
                </c:pt>
                <c:pt idx="200">
                  <c:v>-1.2659000000000001E-9</c:v>
                </c:pt>
                <c:pt idx="201">
                  <c:v>-1.2534000000000004E-9</c:v>
                </c:pt>
                <c:pt idx="202">
                  <c:v>-1.2409000000000003E-9</c:v>
                </c:pt>
                <c:pt idx="203">
                  <c:v>-1.2284000000000006E-9</c:v>
                </c:pt>
                <c:pt idx="204">
                  <c:v>-1.2159000000000001E-9</c:v>
                </c:pt>
                <c:pt idx="205">
                  <c:v>-1.2034000000000004E-9</c:v>
                </c:pt>
                <c:pt idx="206">
                  <c:v>-1.1909000000000007E-9</c:v>
                </c:pt>
                <c:pt idx="207">
                  <c:v>-1.1784000000000006E-9</c:v>
                </c:pt>
                <c:pt idx="208">
                  <c:v>-1.1659000000000005E-9</c:v>
                </c:pt>
                <c:pt idx="209">
                  <c:v>-1.1534000000000006E-9</c:v>
                </c:pt>
                <c:pt idx="210">
                  <c:v>-1.1409000000000007E-9</c:v>
                </c:pt>
                <c:pt idx="211">
                  <c:v>-1.1284000000000004E-9</c:v>
                </c:pt>
                <c:pt idx="212">
                  <c:v>-1.1159000000000005E-9</c:v>
                </c:pt>
                <c:pt idx="213">
                  <c:v>-1.1034000000000003E-9</c:v>
                </c:pt>
                <c:pt idx="214">
                  <c:v>-1.0909000000000004E-9</c:v>
                </c:pt>
                <c:pt idx="215">
                  <c:v>-1.0784000000000003E-9</c:v>
                </c:pt>
                <c:pt idx="216">
                  <c:v>-1.0659000000000004E-9</c:v>
                </c:pt>
                <c:pt idx="217">
                  <c:v>-1.0534000000000001E-9</c:v>
                </c:pt>
                <c:pt idx="218">
                  <c:v>-1.0409000000000004E-9</c:v>
                </c:pt>
                <c:pt idx="219">
                  <c:v>-1.0284000000000005E-9</c:v>
                </c:pt>
                <c:pt idx="220">
                  <c:v>-1.0159000000000004E-9</c:v>
                </c:pt>
                <c:pt idx="221">
                  <c:v>-1.0034000000000003E-9</c:v>
                </c:pt>
                <c:pt idx="222">
                  <c:v>-9.9090000000000058E-10</c:v>
                </c:pt>
                <c:pt idx="223">
                  <c:v>-9.7840000000000047E-10</c:v>
                </c:pt>
                <c:pt idx="224">
                  <c:v>-9.6590000000000056E-10</c:v>
                </c:pt>
                <c:pt idx="225">
                  <c:v>-9.5340000000000045E-10</c:v>
                </c:pt>
                <c:pt idx="226">
                  <c:v>-9.4090000000000055E-10</c:v>
                </c:pt>
                <c:pt idx="227">
                  <c:v>-9.2840000000000043E-10</c:v>
                </c:pt>
                <c:pt idx="228">
                  <c:v>-9.1590000000000053E-10</c:v>
                </c:pt>
                <c:pt idx="229">
                  <c:v>-9.0340000000000042E-10</c:v>
                </c:pt>
                <c:pt idx="230">
                  <c:v>-8.9090000000000072E-10</c:v>
                </c:pt>
                <c:pt idx="231">
                  <c:v>-8.7840000000000071E-10</c:v>
                </c:pt>
                <c:pt idx="232">
                  <c:v>-8.659000000000006E-10</c:v>
                </c:pt>
                <c:pt idx="233">
                  <c:v>-8.5340000000000059E-10</c:v>
                </c:pt>
                <c:pt idx="234">
                  <c:v>-8.4090000000000058E-10</c:v>
                </c:pt>
                <c:pt idx="235">
                  <c:v>-8.2840000000000057E-10</c:v>
                </c:pt>
                <c:pt idx="236">
                  <c:v>-8.1590000000000056E-10</c:v>
                </c:pt>
                <c:pt idx="237">
                  <c:v>-8.0340000000000035E-10</c:v>
                </c:pt>
                <c:pt idx="238">
                  <c:v>-7.9090000000000055E-10</c:v>
                </c:pt>
                <c:pt idx="239">
                  <c:v>-7.7840000000000043E-10</c:v>
                </c:pt>
                <c:pt idx="240">
                  <c:v>-7.6590000000000043E-10</c:v>
                </c:pt>
                <c:pt idx="241">
                  <c:v>-7.5340000000000042E-10</c:v>
                </c:pt>
                <c:pt idx="242">
                  <c:v>-7.4090000000000051E-10</c:v>
                </c:pt>
                <c:pt idx="243">
                  <c:v>-7.284000000000004E-10</c:v>
                </c:pt>
                <c:pt idx="244">
                  <c:v>-7.1590000000000029E-10</c:v>
                </c:pt>
                <c:pt idx="245">
                  <c:v>-7.0340000000000038E-10</c:v>
                </c:pt>
                <c:pt idx="246">
                  <c:v>-6.9090000000000037E-10</c:v>
                </c:pt>
                <c:pt idx="247">
                  <c:v>-6.7840000000000037E-10</c:v>
                </c:pt>
                <c:pt idx="248">
                  <c:v>-6.6590000000000046E-10</c:v>
                </c:pt>
                <c:pt idx="249">
                  <c:v>-6.5340000000000035E-10</c:v>
                </c:pt>
                <c:pt idx="250">
                  <c:v>-6.4090000000000044E-10</c:v>
                </c:pt>
                <c:pt idx="251">
                  <c:v>-6.2840000000000033E-10</c:v>
                </c:pt>
                <c:pt idx="252">
                  <c:v>-6.1590000000000032E-10</c:v>
                </c:pt>
                <c:pt idx="253">
                  <c:v>-6.0340000000000032E-10</c:v>
                </c:pt>
                <c:pt idx="254">
                  <c:v>-5.9090000000000041E-10</c:v>
                </c:pt>
                <c:pt idx="255">
                  <c:v>-5.784000000000003E-10</c:v>
                </c:pt>
                <c:pt idx="256">
                  <c:v>-5.6590000000000019E-10</c:v>
                </c:pt>
                <c:pt idx="257">
                  <c:v>-5.5340000000000028E-10</c:v>
                </c:pt>
                <c:pt idx="258">
                  <c:v>-5.4090000000000027E-10</c:v>
                </c:pt>
                <c:pt idx="259">
                  <c:v>-5.2840000000000026E-10</c:v>
                </c:pt>
                <c:pt idx="260">
                  <c:v>-5.1590000000000036E-10</c:v>
                </c:pt>
                <c:pt idx="261">
                  <c:v>-5.0340000000000025E-10</c:v>
                </c:pt>
                <c:pt idx="262">
                  <c:v>-4.9090000000000034E-10</c:v>
                </c:pt>
                <c:pt idx="263">
                  <c:v>-4.7840000000000023E-10</c:v>
                </c:pt>
                <c:pt idx="264">
                  <c:v>-4.6590000000000022E-10</c:v>
                </c:pt>
                <c:pt idx="265">
                  <c:v>-4.5340000000000021E-10</c:v>
                </c:pt>
                <c:pt idx="266">
                  <c:v>-4.4090000000000031E-10</c:v>
                </c:pt>
                <c:pt idx="267">
                  <c:v>-4.284000000000002E-10</c:v>
                </c:pt>
                <c:pt idx="268">
                  <c:v>-4.1590000000000014E-10</c:v>
                </c:pt>
                <c:pt idx="269">
                  <c:v>-4.0340000000000023E-10</c:v>
                </c:pt>
                <c:pt idx="270">
                  <c:v>-3.9090000000000022E-10</c:v>
                </c:pt>
                <c:pt idx="271">
                  <c:v>-3.7840000000000021E-10</c:v>
                </c:pt>
                <c:pt idx="272">
                  <c:v>-3.659000000000002E-10</c:v>
                </c:pt>
                <c:pt idx="273">
                  <c:v>-3.534000000000002E-10</c:v>
                </c:pt>
                <c:pt idx="274">
                  <c:v>-3.4090000000000019E-10</c:v>
                </c:pt>
                <c:pt idx="275">
                  <c:v>-3.2840000000000023E-10</c:v>
                </c:pt>
                <c:pt idx="276">
                  <c:v>-3.1590000000000017E-10</c:v>
                </c:pt>
                <c:pt idx="277">
                  <c:v>-3.0340000000000016E-10</c:v>
                </c:pt>
                <c:pt idx="278">
                  <c:v>-2.9090000000000015E-10</c:v>
                </c:pt>
                <c:pt idx="279">
                  <c:v>-2.784000000000002E-10</c:v>
                </c:pt>
                <c:pt idx="280">
                  <c:v>-2.6590000000000014E-10</c:v>
                </c:pt>
                <c:pt idx="281">
                  <c:v>-2.5340000000000013E-10</c:v>
                </c:pt>
                <c:pt idx="282">
                  <c:v>-2.4090000000000012E-10</c:v>
                </c:pt>
                <c:pt idx="283">
                  <c:v>-2.2840000000000016E-10</c:v>
                </c:pt>
                <c:pt idx="284">
                  <c:v>-2.159000000000001E-10</c:v>
                </c:pt>
                <c:pt idx="285">
                  <c:v>-2.0340000000000009E-10</c:v>
                </c:pt>
                <c:pt idx="286">
                  <c:v>-1.9090000000000011E-10</c:v>
                </c:pt>
                <c:pt idx="287">
                  <c:v>-1.784000000000001E-10</c:v>
                </c:pt>
                <c:pt idx="288">
                  <c:v>-1.6590000000000007E-10</c:v>
                </c:pt>
                <c:pt idx="289">
                  <c:v>-1.5340000000000009E-10</c:v>
                </c:pt>
                <c:pt idx="290">
                  <c:v>-1.4090000000000005E-10</c:v>
                </c:pt>
                <c:pt idx="291">
                  <c:v>-1.2840000000000004E-10</c:v>
                </c:pt>
                <c:pt idx="292">
                  <c:v>-1.1590000000000007E-10</c:v>
                </c:pt>
                <c:pt idx="293">
                  <c:v>-1.0340000000000006E-10</c:v>
                </c:pt>
                <c:pt idx="294">
                  <c:v>-9.0900000000000056E-11</c:v>
                </c:pt>
                <c:pt idx="295">
                  <c:v>-7.8400000000000047E-11</c:v>
                </c:pt>
                <c:pt idx="296">
                  <c:v>-6.5900000000000039E-11</c:v>
                </c:pt>
                <c:pt idx="297">
                  <c:v>-5.340000000000003E-11</c:v>
                </c:pt>
                <c:pt idx="298">
                  <c:v>-4.0900000000000022E-11</c:v>
                </c:pt>
                <c:pt idx="299">
                  <c:v>-2.8400000000000016E-11</c:v>
                </c:pt>
                <c:pt idx="300">
                  <c:v>-1.5900000000000011E-11</c:v>
                </c:pt>
                <c:pt idx="301">
                  <c:v>-3.4000000000000021E-12</c:v>
                </c:pt>
                <c:pt idx="302">
                  <c:v>9.1000000000000077E-12</c:v>
                </c:pt>
                <c:pt idx="303">
                  <c:v>2.1600000000000011E-11</c:v>
                </c:pt>
                <c:pt idx="304">
                  <c:v>3.4100000000000017E-11</c:v>
                </c:pt>
                <c:pt idx="305">
                  <c:v>4.6600000000000019E-11</c:v>
                </c:pt>
                <c:pt idx="306">
                  <c:v>5.9100000000000034E-11</c:v>
                </c:pt>
                <c:pt idx="307">
                  <c:v>7.1600000000000042E-11</c:v>
                </c:pt>
                <c:pt idx="308">
                  <c:v>8.410000000000009E-11</c:v>
                </c:pt>
                <c:pt idx="309">
                  <c:v>9.6600000000000072E-11</c:v>
                </c:pt>
                <c:pt idx="310">
                  <c:v>1.0910000000000005E-10</c:v>
                </c:pt>
                <c:pt idx="311">
                  <c:v>1.2160000000000008E-10</c:v>
                </c:pt>
                <c:pt idx="312">
                  <c:v>1.3410000000000006E-10</c:v>
                </c:pt>
                <c:pt idx="313">
                  <c:v>1.4660000000000004E-10</c:v>
                </c:pt>
                <c:pt idx="314">
                  <c:v>1.5910000000000008E-10</c:v>
                </c:pt>
                <c:pt idx="315">
                  <c:v>1.7160000000000008E-10</c:v>
                </c:pt>
                <c:pt idx="316">
                  <c:v>1.8410000000000007E-10</c:v>
                </c:pt>
                <c:pt idx="317">
                  <c:v>1.9660000000000013E-10</c:v>
                </c:pt>
                <c:pt idx="318">
                  <c:v>2.0910000000000008E-10</c:v>
                </c:pt>
                <c:pt idx="319">
                  <c:v>2.2160000000000009E-10</c:v>
                </c:pt>
                <c:pt idx="320">
                  <c:v>2.341000000000001E-10</c:v>
                </c:pt>
                <c:pt idx="321">
                  <c:v>2.4660000000000011E-10</c:v>
                </c:pt>
                <c:pt idx="322">
                  <c:v>2.5910000000000012E-10</c:v>
                </c:pt>
                <c:pt idx="323">
                  <c:v>2.7160000000000013E-10</c:v>
                </c:pt>
                <c:pt idx="324">
                  <c:v>2.8410000000000014E-10</c:v>
                </c:pt>
                <c:pt idx="325">
                  <c:v>2.9660000000000014E-10</c:v>
                </c:pt>
                <c:pt idx="326">
                  <c:v>3.0910000000000015E-10</c:v>
                </c:pt>
                <c:pt idx="327">
                  <c:v>3.2160000000000016E-10</c:v>
                </c:pt>
                <c:pt idx="328">
                  <c:v>3.3410000000000017E-10</c:v>
                </c:pt>
                <c:pt idx="329">
                  <c:v>3.4660000000000018E-10</c:v>
                </c:pt>
                <c:pt idx="330">
                  <c:v>3.5910000000000019E-10</c:v>
                </c:pt>
                <c:pt idx="331">
                  <c:v>3.716000000000002E-10</c:v>
                </c:pt>
                <c:pt idx="332">
                  <c:v>3.841000000000002E-10</c:v>
                </c:pt>
                <c:pt idx="333">
                  <c:v>3.9660000000000021E-10</c:v>
                </c:pt>
                <c:pt idx="334">
                  <c:v>4.0910000000000022E-10</c:v>
                </c:pt>
                <c:pt idx="335">
                  <c:v>4.2160000000000023E-10</c:v>
                </c:pt>
                <c:pt idx="336">
                  <c:v>4.3410000000000019E-10</c:v>
                </c:pt>
                <c:pt idx="337">
                  <c:v>4.4660000000000019E-10</c:v>
                </c:pt>
                <c:pt idx="338">
                  <c:v>4.5910000000000026E-10</c:v>
                </c:pt>
                <c:pt idx="339">
                  <c:v>4.7160000000000032E-10</c:v>
                </c:pt>
                <c:pt idx="340">
                  <c:v>4.8410000000000032E-10</c:v>
                </c:pt>
                <c:pt idx="341">
                  <c:v>4.9660000000000033E-10</c:v>
                </c:pt>
                <c:pt idx="342">
                  <c:v>5.0910000000000034E-10</c:v>
                </c:pt>
                <c:pt idx="343">
                  <c:v>5.2160000000000035E-10</c:v>
                </c:pt>
                <c:pt idx="344">
                  <c:v>5.3410000000000036E-10</c:v>
                </c:pt>
                <c:pt idx="345">
                  <c:v>5.4660000000000026E-10</c:v>
                </c:pt>
                <c:pt idx="346">
                  <c:v>5.5910000000000027E-10</c:v>
                </c:pt>
                <c:pt idx="347">
                  <c:v>5.7160000000000028E-10</c:v>
                </c:pt>
                <c:pt idx="348">
                  <c:v>5.8410000000000029E-10</c:v>
                </c:pt>
                <c:pt idx="349">
                  <c:v>5.966000000000003E-10</c:v>
                </c:pt>
                <c:pt idx="350">
                  <c:v>6.0910000000000031E-10</c:v>
                </c:pt>
                <c:pt idx="351">
                  <c:v>6.2160000000000031E-10</c:v>
                </c:pt>
                <c:pt idx="352">
                  <c:v>6.3410000000000032E-10</c:v>
                </c:pt>
                <c:pt idx="353">
                  <c:v>6.4660000000000033E-10</c:v>
                </c:pt>
                <c:pt idx="354">
                  <c:v>6.5910000000000034E-10</c:v>
                </c:pt>
                <c:pt idx="355">
                  <c:v>6.7160000000000035E-10</c:v>
                </c:pt>
                <c:pt idx="356">
                  <c:v>6.8410000000000046E-10</c:v>
                </c:pt>
                <c:pt idx="357">
                  <c:v>6.9660000000000037E-10</c:v>
                </c:pt>
                <c:pt idx="358">
                  <c:v>7.0910000000000037E-10</c:v>
                </c:pt>
                <c:pt idx="359">
                  <c:v>7.2160000000000038E-10</c:v>
                </c:pt>
                <c:pt idx="360">
                  <c:v>7.3410000000000029E-10</c:v>
                </c:pt>
                <c:pt idx="361">
                  <c:v>7.466000000000003E-10</c:v>
                </c:pt>
                <c:pt idx="362">
                  <c:v>7.591000000000003E-10</c:v>
                </c:pt>
                <c:pt idx="363">
                  <c:v>7.7160000000000042E-10</c:v>
                </c:pt>
                <c:pt idx="364">
                  <c:v>7.8410000000000043E-10</c:v>
                </c:pt>
                <c:pt idx="365">
                  <c:v>7.9660000000000043E-10</c:v>
                </c:pt>
                <c:pt idx="366">
                  <c:v>8.0910000000000034E-10</c:v>
                </c:pt>
                <c:pt idx="367">
                  <c:v>8.2160000000000035E-10</c:v>
                </c:pt>
                <c:pt idx="368">
                  <c:v>8.3410000000000036E-10</c:v>
                </c:pt>
                <c:pt idx="369">
                  <c:v>8.4660000000000078E-10</c:v>
                </c:pt>
                <c:pt idx="370">
                  <c:v>8.5910000000000058E-10</c:v>
                </c:pt>
                <c:pt idx="371">
                  <c:v>8.7160000000000059E-10</c:v>
                </c:pt>
                <c:pt idx="372">
                  <c:v>8.841000000000006E-10</c:v>
                </c:pt>
                <c:pt idx="373">
                  <c:v>8.9660000000000092E-10</c:v>
                </c:pt>
                <c:pt idx="374">
                  <c:v>9.0910000000000082E-10</c:v>
                </c:pt>
                <c:pt idx="375">
                  <c:v>9.2160000000000042E-10</c:v>
                </c:pt>
                <c:pt idx="376">
                  <c:v>9.3410000000000053E-10</c:v>
                </c:pt>
                <c:pt idx="377">
                  <c:v>9.4660000000000064E-10</c:v>
                </c:pt>
                <c:pt idx="378">
                  <c:v>9.5910000000000054E-10</c:v>
                </c:pt>
                <c:pt idx="379">
                  <c:v>9.7160000000000045E-10</c:v>
                </c:pt>
                <c:pt idx="380">
                  <c:v>9.8410000000000056E-10</c:v>
                </c:pt>
                <c:pt idx="381">
                  <c:v>9.9660000000000067E-10</c:v>
                </c:pt>
                <c:pt idx="382">
                  <c:v>1.0091000000000004E-9</c:v>
                </c:pt>
                <c:pt idx="383">
                  <c:v>1.0216000000000003E-9</c:v>
                </c:pt>
                <c:pt idx="384">
                  <c:v>1.0341000000000006E-9</c:v>
                </c:pt>
                <c:pt idx="385">
                  <c:v>1.0466000000000005E-9</c:v>
                </c:pt>
                <c:pt idx="386">
                  <c:v>1.0591000000000004E-9</c:v>
                </c:pt>
                <c:pt idx="387">
                  <c:v>1.0716000000000001E-9</c:v>
                </c:pt>
                <c:pt idx="388">
                  <c:v>1.0841000000000006E-9</c:v>
                </c:pt>
                <c:pt idx="389">
                  <c:v>1.0966000000000003E-9</c:v>
                </c:pt>
                <c:pt idx="390">
                  <c:v>1.1091000000000004E-9</c:v>
                </c:pt>
                <c:pt idx="391">
                  <c:v>1.1216000000000003E-9</c:v>
                </c:pt>
                <c:pt idx="392">
                  <c:v>1.1341000000000007E-9</c:v>
                </c:pt>
                <c:pt idx="393">
                  <c:v>1.1466000000000004E-9</c:v>
                </c:pt>
                <c:pt idx="394">
                  <c:v>1.1591000000000007E-9</c:v>
                </c:pt>
                <c:pt idx="395">
                  <c:v>1.1716000000000006E-9</c:v>
                </c:pt>
                <c:pt idx="396">
                  <c:v>1.1841000000000007E-9</c:v>
                </c:pt>
                <c:pt idx="397">
                  <c:v>1.1966000000000006E-9</c:v>
                </c:pt>
                <c:pt idx="398">
                  <c:v>1.2091000000000005E-9</c:v>
                </c:pt>
                <c:pt idx="399">
                  <c:v>1.2216000000000004E-9</c:v>
                </c:pt>
                <c:pt idx="400">
                  <c:v>1.2341000000000003E-9</c:v>
                </c:pt>
              </c:numCache>
            </c:numRef>
          </c:xVal>
          <c:yVal>
            <c:numRef>
              <c:f>'C:\Users\LU\Fast Timing\07082012\4mm^2\ZVA&amp;AM\1750V\[T2840.csv]T2840'!$J$100:$J$500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0.88265000000000005</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307520"/>
        <c:axId val="99309056"/>
      </c:scatterChart>
      <c:valAx>
        <c:axId val="99307520"/>
        <c:scaling>
          <c:orientation val="minMax"/>
        </c:scaling>
        <c:axPos val="b"/>
        <c:numFmt formatCode="General" sourceLinked="1"/>
        <c:tickLblPos val="nextTo"/>
        <c:crossAx val="99309056"/>
        <c:crosses val="autoZero"/>
        <c:crossBetween val="midCat"/>
      </c:valAx>
      <c:valAx>
        <c:axId val="99309056"/>
        <c:scaling>
          <c:orientation val="minMax"/>
        </c:scaling>
        <c:axPos val="l"/>
        <c:majorGridlines/>
        <c:numFmt formatCode="General" sourceLinked="1"/>
        <c:tickLblPos val="nextTo"/>
        <c:crossAx val="99307520"/>
        <c:crosses val="autoZero"/>
        <c:crossBetween val="midCat"/>
      </c:valAx>
    </c:plotArea>
    <c:plotVisOnly val="1"/>
    <c:dispBlanksAs val="gap"/>
  </c:chart>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Timing\07082012\4mm^2\ZVA&amp;AM\1750V\[T17466.csv]T17466'!$A$100:$A$500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Timing\07082012\4mm^2\ZVA&amp;AM\1750V\[T17466.csv]T17466'!$B$100:$B$500</c:f>
              <c:numCache>
                <c:formatCode>General</c:formatCode>
                <c:ptCount val="401"/>
                <c:pt idx="0">
                  <c:v>1.6400000000000004E-3</c:v>
                </c:pt>
                <c:pt idx="1">
                  <c:v>1.5800000000000002E-3</c:v>
                </c:pt>
                <c:pt idx="2">
                  <c:v>1.6400000000000004E-3</c:v>
                </c:pt>
                <c:pt idx="3">
                  <c:v>1.6400000000000004E-3</c:v>
                </c:pt>
                <c:pt idx="4">
                  <c:v>1.5800000000000002E-3</c:v>
                </c:pt>
                <c:pt idx="5">
                  <c:v>1.7400000000000002E-3</c:v>
                </c:pt>
                <c:pt idx="6">
                  <c:v>1.8500000000000003E-3</c:v>
                </c:pt>
                <c:pt idx="7">
                  <c:v>1.8500000000000003E-3</c:v>
                </c:pt>
                <c:pt idx="8">
                  <c:v>2.0000000000000005E-3</c:v>
                </c:pt>
                <c:pt idx="9">
                  <c:v>2.2100000000000002E-3</c:v>
                </c:pt>
                <c:pt idx="10">
                  <c:v>2.32E-3</c:v>
                </c:pt>
                <c:pt idx="11">
                  <c:v>2.5300000000000001E-3</c:v>
                </c:pt>
                <c:pt idx="12">
                  <c:v>2.8500000000000001E-3</c:v>
                </c:pt>
                <c:pt idx="13">
                  <c:v>3.0100000000000001E-3</c:v>
                </c:pt>
                <c:pt idx="14">
                  <c:v>3.3200000000000005E-3</c:v>
                </c:pt>
                <c:pt idx="15">
                  <c:v>3.4800000000000005E-3</c:v>
                </c:pt>
                <c:pt idx="16">
                  <c:v>3.5800000000000003E-3</c:v>
                </c:pt>
                <c:pt idx="17">
                  <c:v>3.5300000000000006E-3</c:v>
                </c:pt>
                <c:pt idx="18">
                  <c:v>3.5300000000000006E-3</c:v>
                </c:pt>
                <c:pt idx="19">
                  <c:v>3.4800000000000005E-3</c:v>
                </c:pt>
                <c:pt idx="20">
                  <c:v>3.4800000000000005E-3</c:v>
                </c:pt>
                <c:pt idx="21">
                  <c:v>3.4800000000000005E-3</c:v>
                </c:pt>
                <c:pt idx="22">
                  <c:v>3.4300000000000003E-3</c:v>
                </c:pt>
                <c:pt idx="23">
                  <c:v>3.3700000000000002E-3</c:v>
                </c:pt>
                <c:pt idx="24">
                  <c:v>3.3200000000000005E-3</c:v>
                </c:pt>
                <c:pt idx="25">
                  <c:v>3.1600000000000005E-3</c:v>
                </c:pt>
                <c:pt idx="26">
                  <c:v>3.1100000000000004E-3</c:v>
                </c:pt>
                <c:pt idx="27">
                  <c:v>2.8999999999999998E-3</c:v>
                </c:pt>
                <c:pt idx="28">
                  <c:v>2.6900000000000006E-3</c:v>
                </c:pt>
                <c:pt idx="29">
                  <c:v>2.4800000000000004E-3</c:v>
                </c:pt>
                <c:pt idx="30">
                  <c:v>2.32E-3</c:v>
                </c:pt>
                <c:pt idx="31">
                  <c:v>1.9500000000000001E-3</c:v>
                </c:pt>
                <c:pt idx="32">
                  <c:v>1.6900000000000005E-3</c:v>
                </c:pt>
                <c:pt idx="33">
                  <c:v>1.2099999999999997E-3</c:v>
                </c:pt>
                <c:pt idx="34">
                  <c:v>7.9000000000000023E-4</c:v>
                </c:pt>
                <c:pt idx="35">
                  <c:v>4.2000000000000013E-4</c:v>
                </c:pt>
                <c:pt idx="36">
                  <c:v>-5.0000000000000016E-5</c:v>
                </c:pt>
                <c:pt idx="37">
                  <c:v>-5.3000000000000009E-4</c:v>
                </c:pt>
                <c:pt idx="38">
                  <c:v>-9.5000000000000021E-4</c:v>
                </c:pt>
                <c:pt idx="39">
                  <c:v>-1.3699999999999999E-3</c:v>
                </c:pt>
                <c:pt idx="40">
                  <c:v>-1.7400000000000002E-3</c:v>
                </c:pt>
                <c:pt idx="41">
                  <c:v>-2.2100000000000002E-3</c:v>
                </c:pt>
                <c:pt idx="42">
                  <c:v>-2.5800000000000003E-3</c:v>
                </c:pt>
                <c:pt idx="43">
                  <c:v>-2.9500000000000004E-3</c:v>
                </c:pt>
                <c:pt idx="44">
                  <c:v>-3.3200000000000005E-3</c:v>
                </c:pt>
                <c:pt idx="45">
                  <c:v>-3.6900000000000006E-3</c:v>
                </c:pt>
                <c:pt idx="46">
                  <c:v>-3.9500000000000013E-3</c:v>
                </c:pt>
                <c:pt idx="47">
                  <c:v>-4.0600000000000002E-3</c:v>
                </c:pt>
                <c:pt idx="48">
                  <c:v>-4.3200000000000001E-3</c:v>
                </c:pt>
                <c:pt idx="49">
                  <c:v>-4.3200000000000001E-3</c:v>
                </c:pt>
                <c:pt idx="50">
                  <c:v>-4.4200000000000003E-3</c:v>
                </c:pt>
                <c:pt idx="51">
                  <c:v>-4.3200000000000001E-3</c:v>
                </c:pt>
                <c:pt idx="52">
                  <c:v>-4.3200000000000001E-3</c:v>
                </c:pt>
                <c:pt idx="53">
                  <c:v>-4.2700000000000012E-3</c:v>
                </c:pt>
                <c:pt idx="54">
                  <c:v>-4.1599999999999996E-3</c:v>
                </c:pt>
                <c:pt idx="55">
                  <c:v>-4.0600000000000002E-3</c:v>
                </c:pt>
                <c:pt idx="56">
                  <c:v>-3.8400000000000005E-3</c:v>
                </c:pt>
                <c:pt idx="57">
                  <c:v>-3.6300000000000004E-3</c:v>
                </c:pt>
                <c:pt idx="58">
                  <c:v>-3.4199999999999999E-3</c:v>
                </c:pt>
                <c:pt idx="59">
                  <c:v>-3.1600000000000005E-3</c:v>
                </c:pt>
                <c:pt idx="60">
                  <c:v>-2.9500000000000004E-3</c:v>
                </c:pt>
                <c:pt idx="61">
                  <c:v>-2.9500000000000004E-3</c:v>
                </c:pt>
                <c:pt idx="62">
                  <c:v>-2.5300000000000001E-3</c:v>
                </c:pt>
                <c:pt idx="63">
                  <c:v>-2.2600000000000003E-3</c:v>
                </c:pt>
                <c:pt idx="64">
                  <c:v>-1.9500000000000001E-3</c:v>
                </c:pt>
                <c:pt idx="65">
                  <c:v>-1.4700000000000002E-3</c:v>
                </c:pt>
                <c:pt idx="66">
                  <c:v>-1.0499999999999997E-3</c:v>
                </c:pt>
                <c:pt idx="67">
                  <c:v>-6.8000000000000027E-4</c:v>
                </c:pt>
                <c:pt idx="68">
                  <c:v>-2.6000000000000003E-4</c:v>
                </c:pt>
                <c:pt idx="69">
                  <c:v>5.0000000000000016E-5</c:v>
                </c:pt>
                <c:pt idx="70">
                  <c:v>2.7000000000000006E-4</c:v>
                </c:pt>
                <c:pt idx="71">
                  <c:v>5.8000000000000011E-4</c:v>
                </c:pt>
                <c:pt idx="72">
                  <c:v>7.400000000000001E-4</c:v>
                </c:pt>
                <c:pt idx="73">
                  <c:v>9.0000000000000041E-4</c:v>
                </c:pt>
                <c:pt idx="74">
                  <c:v>9.5000000000000021E-4</c:v>
                </c:pt>
                <c:pt idx="75">
                  <c:v>9.5000000000000021E-4</c:v>
                </c:pt>
                <c:pt idx="76">
                  <c:v>7.9000000000000023E-4</c:v>
                </c:pt>
                <c:pt idx="77">
                  <c:v>5.8000000000000011E-4</c:v>
                </c:pt>
                <c:pt idx="78">
                  <c:v>4.8000000000000007E-4</c:v>
                </c:pt>
                <c:pt idx="79">
                  <c:v>2.1000000000000006E-4</c:v>
                </c:pt>
                <c:pt idx="80">
                  <c:v>1.1000000000000003E-4</c:v>
                </c:pt>
                <c:pt idx="81">
                  <c:v>0</c:v>
                </c:pt>
                <c:pt idx="82">
                  <c:v>-1.6000000000000004E-4</c:v>
                </c:pt>
                <c:pt idx="83">
                  <c:v>-4.2000000000000013E-4</c:v>
                </c:pt>
                <c:pt idx="84">
                  <c:v>-7.9000000000000023E-4</c:v>
                </c:pt>
                <c:pt idx="85">
                  <c:v>-1.2600000000000003E-3</c:v>
                </c:pt>
                <c:pt idx="86">
                  <c:v>-1.8400000000000005E-3</c:v>
                </c:pt>
                <c:pt idx="87">
                  <c:v>-2.5300000000000001E-3</c:v>
                </c:pt>
                <c:pt idx="88">
                  <c:v>-3.3200000000000005E-3</c:v>
                </c:pt>
                <c:pt idx="89">
                  <c:v>-4.2700000000000012E-3</c:v>
                </c:pt>
                <c:pt idx="90">
                  <c:v>-5.2100000000000011E-3</c:v>
                </c:pt>
                <c:pt idx="91">
                  <c:v>-6.4800000000000014E-3</c:v>
                </c:pt>
                <c:pt idx="92">
                  <c:v>-7.9000000000000025E-3</c:v>
                </c:pt>
                <c:pt idx="93">
                  <c:v>-9.4300000000000026E-3</c:v>
                </c:pt>
                <c:pt idx="94">
                  <c:v>-1.1060000000000002E-2</c:v>
                </c:pt>
                <c:pt idx="95">
                  <c:v>-1.2800000000000002E-2</c:v>
                </c:pt>
                <c:pt idx="96">
                  <c:v>-1.4540000000000001E-2</c:v>
                </c:pt>
                <c:pt idx="97">
                  <c:v>-1.6440000000000003E-2</c:v>
                </c:pt>
                <c:pt idx="98">
                  <c:v>-1.8599999999999998E-2</c:v>
                </c:pt>
                <c:pt idx="99">
                  <c:v>-2.0759999999999997E-2</c:v>
                </c:pt>
                <c:pt idx="100">
                  <c:v>-2.334E-2</c:v>
                </c:pt>
                <c:pt idx="101">
                  <c:v>-2.5870000000000004E-2</c:v>
                </c:pt>
                <c:pt idx="102">
                  <c:v>-2.8719999999999999E-2</c:v>
                </c:pt>
                <c:pt idx="103">
                  <c:v>-3.1880000000000006E-2</c:v>
                </c:pt>
                <c:pt idx="104">
                  <c:v>-3.5250000000000004E-2</c:v>
                </c:pt>
                <c:pt idx="105">
                  <c:v>-3.8780000000000002E-2</c:v>
                </c:pt>
                <c:pt idx="106">
                  <c:v>-4.2470000000000001E-2</c:v>
                </c:pt>
                <c:pt idx="107">
                  <c:v>-4.6530000000000002E-2</c:v>
                </c:pt>
                <c:pt idx="108">
                  <c:v>-5.0689999999999999E-2</c:v>
                </c:pt>
                <c:pt idx="109">
                  <c:v>-5.5170000000000004E-2</c:v>
                </c:pt>
                <c:pt idx="110">
                  <c:v>-5.9650000000000009E-2</c:v>
                </c:pt>
                <c:pt idx="111">
                  <c:v>-6.4280000000000004E-2</c:v>
                </c:pt>
                <c:pt idx="112">
                  <c:v>-6.9080000000000016E-2</c:v>
                </c:pt>
                <c:pt idx="113">
                  <c:v>-7.3929999999999996E-2</c:v>
                </c:pt>
                <c:pt idx="114">
                  <c:v>-7.8829999999999997E-2</c:v>
                </c:pt>
                <c:pt idx="115">
                  <c:v>-8.389000000000002E-2</c:v>
                </c:pt>
                <c:pt idx="116">
                  <c:v>-8.910000000000004E-2</c:v>
                </c:pt>
                <c:pt idx="117">
                  <c:v>-9.4270000000000007E-2</c:v>
                </c:pt>
                <c:pt idx="118">
                  <c:v>-9.9480000000000027E-2</c:v>
                </c:pt>
                <c:pt idx="119">
                  <c:v>-0.10470000000000002</c:v>
                </c:pt>
                <c:pt idx="120">
                  <c:v>-0.11002000000000002</c:v>
                </c:pt>
                <c:pt idx="121">
                  <c:v>-0.11518</c:v>
                </c:pt>
                <c:pt idx="122">
                  <c:v>-0.12014000000000001</c:v>
                </c:pt>
                <c:pt idx="123">
                  <c:v>-0.12520000000000001</c:v>
                </c:pt>
                <c:pt idx="124">
                  <c:v>-0.13009999999999999</c:v>
                </c:pt>
                <c:pt idx="125">
                  <c:v>-0.13463</c:v>
                </c:pt>
                <c:pt idx="126">
                  <c:v>-0.13911000000000001</c:v>
                </c:pt>
                <c:pt idx="127">
                  <c:v>-0.14332</c:v>
                </c:pt>
                <c:pt idx="128">
                  <c:v>-0.14717</c:v>
                </c:pt>
                <c:pt idx="129">
                  <c:v>-0.15081000000000003</c:v>
                </c:pt>
                <c:pt idx="130">
                  <c:v>-0.15397000000000002</c:v>
                </c:pt>
                <c:pt idx="131">
                  <c:v>-0.15692000000000003</c:v>
                </c:pt>
                <c:pt idx="132">
                  <c:v>-0.15939000000000003</c:v>
                </c:pt>
                <c:pt idx="133">
                  <c:v>-0.16155</c:v>
                </c:pt>
                <c:pt idx="134">
                  <c:v>-0.16324000000000002</c:v>
                </c:pt>
                <c:pt idx="135">
                  <c:v>-0.16450999999999999</c:v>
                </c:pt>
                <c:pt idx="136">
                  <c:v>-0.16545000000000001</c:v>
                </c:pt>
                <c:pt idx="137">
                  <c:v>-0.16577</c:v>
                </c:pt>
                <c:pt idx="138">
                  <c:v>-0.16577</c:v>
                </c:pt>
                <c:pt idx="139">
                  <c:v>-0.16519</c:v>
                </c:pt>
                <c:pt idx="140">
                  <c:v>-0.16403000000000001</c:v>
                </c:pt>
                <c:pt idx="141">
                  <c:v>-0.16266</c:v>
                </c:pt>
                <c:pt idx="142">
                  <c:v>-0.1605</c:v>
                </c:pt>
                <c:pt idx="143">
                  <c:v>-0.15808000000000003</c:v>
                </c:pt>
                <c:pt idx="144">
                  <c:v>-0.15518000000000001</c:v>
                </c:pt>
                <c:pt idx="145">
                  <c:v>-0.15181000000000003</c:v>
                </c:pt>
                <c:pt idx="146">
                  <c:v>-0.14791000000000004</c:v>
                </c:pt>
                <c:pt idx="147">
                  <c:v>-0.14369000000000001</c:v>
                </c:pt>
                <c:pt idx="148">
                  <c:v>-0.13890000000000002</c:v>
                </c:pt>
                <c:pt idx="149">
                  <c:v>-0.13372999999999999</c:v>
                </c:pt>
                <c:pt idx="150">
                  <c:v>-0.12825</c:v>
                </c:pt>
                <c:pt idx="151">
                  <c:v>-0.12230000000000002</c:v>
                </c:pt>
                <c:pt idx="152">
                  <c:v>-0.11602999999999998</c:v>
                </c:pt>
                <c:pt idx="153">
                  <c:v>-0.10928000000000002</c:v>
                </c:pt>
                <c:pt idx="154">
                  <c:v>-0.10233</c:v>
                </c:pt>
                <c:pt idx="155">
                  <c:v>-9.495000000000002E-2</c:v>
                </c:pt>
                <c:pt idx="156">
                  <c:v>-8.7310000000000026E-2</c:v>
                </c:pt>
                <c:pt idx="157">
                  <c:v>-7.9350000000000018E-2</c:v>
                </c:pt>
                <c:pt idx="158">
                  <c:v>-7.1190000000000003E-2</c:v>
                </c:pt>
                <c:pt idx="159">
                  <c:v>-6.2810000000000019E-2</c:v>
                </c:pt>
                <c:pt idx="160">
                  <c:v>-5.4380000000000005E-2</c:v>
                </c:pt>
                <c:pt idx="161">
                  <c:v>-4.5740000000000003E-2</c:v>
                </c:pt>
                <c:pt idx="162">
                  <c:v>-3.6990000000000002E-2</c:v>
                </c:pt>
                <c:pt idx="163">
                  <c:v>-2.8139999999999998E-2</c:v>
                </c:pt>
                <c:pt idx="164">
                  <c:v>-1.9019999999999999E-2</c:v>
                </c:pt>
                <c:pt idx="165">
                  <c:v>-9.8000000000000032E-3</c:v>
                </c:pt>
                <c:pt idx="166">
                  <c:v>-5.3000000000000009E-4</c:v>
                </c:pt>
                <c:pt idx="167">
                  <c:v>8.7500000000000008E-3</c:v>
                </c:pt>
                <c:pt idx="168">
                  <c:v>1.8180000000000005E-2</c:v>
                </c:pt>
                <c:pt idx="169">
                  <c:v>2.7510000000000003E-2</c:v>
                </c:pt>
                <c:pt idx="170">
                  <c:v>3.7040000000000003E-2</c:v>
                </c:pt>
                <c:pt idx="171">
                  <c:v>4.648E-2</c:v>
                </c:pt>
                <c:pt idx="172">
                  <c:v>5.6009999999999997E-2</c:v>
                </c:pt>
                <c:pt idx="173">
                  <c:v>6.5449999999999994E-2</c:v>
                </c:pt>
                <c:pt idx="174">
                  <c:v>7.4770000000000017E-2</c:v>
                </c:pt>
                <c:pt idx="175">
                  <c:v>8.3990000000000023E-2</c:v>
                </c:pt>
                <c:pt idx="176">
                  <c:v>9.3060000000000018E-2</c:v>
                </c:pt>
                <c:pt idx="177">
                  <c:v>0.10196000000000001</c:v>
                </c:pt>
                <c:pt idx="178">
                  <c:v>0.11071</c:v>
                </c:pt>
                <c:pt idx="179">
                  <c:v>0.11919000000000002</c:v>
                </c:pt>
                <c:pt idx="180">
                  <c:v>0.12773000000000001</c:v>
                </c:pt>
                <c:pt idx="181">
                  <c:v>0.13600000000000001</c:v>
                </c:pt>
                <c:pt idx="182">
                  <c:v>0.14412</c:v>
                </c:pt>
                <c:pt idx="183">
                  <c:v>0.15202000000000002</c:v>
                </c:pt>
                <c:pt idx="184">
                  <c:v>0.15971000000000002</c:v>
                </c:pt>
                <c:pt idx="185">
                  <c:v>0.16714000000000001</c:v>
                </c:pt>
                <c:pt idx="186">
                  <c:v>0.17435999999999999</c:v>
                </c:pt>
                <c:pt idx="187">
                  <c:v>0.18137</c:v>
                </c:pt>
                <c:pt idx="188">
                  <c:v>0.18806000000000003</c:v>
                </c:pt>
                <c:pt idx="189">
                  <c:v>0.19464999999999999</c:v>
                </c:pt>
                <c:pt idx="190">
                  <c:v>0.20071000000000003</c:v>
                </c:pt>
                <c:pt idx="191">
                  <c:v>0.20650000000000002</c:v>
                </c:pt>
                <c:pt idx="192">
                  <c:v>0.21167</c:v>
                </c:pt>
                <c:pt idx="193">
                  <c:v>0.21662000000000001</c:v>
                </c:pt>
                <c:pt idx="194">
                  <c:v>0.22126000000000001</c:v>
                </c:pt>
                <c:pt idx="195">
                  <c:v>0.22547</c:v>
                </c:pt>
                <c:pt idx="196">
                  <c:v>0.22932</c:v>
                </c:pt>
                <c:pt idx="197">
                  <c:v>0.23290000000000002</c:v>
                </c:pt>
                <c:pt idx="198">
                  <c:v>0.23607</c:v>
                </c:pt>
                <c:pt idx="199">
                  <c:v>0.23896000000000003</c:v>
                </c:pt>
                <c:pt idx="200">
                  <c:v>0.24144000000000002</c:v>
                </c:pt>
                <c:pt idx="201">
                  <c:v>0.24360000000000001</c:v>
                </c:pt>
                <c:pt idx="202">
                  <c:v>0.24544000000000002</c:v>
                </c:pt>
                <c:pt idx="203">
                  <c:v>0.24692000000000003</c:v>
                </c:pt>
                <c:pt idx="204">
                  <c:v>0.24807999999999999</c:v>
                </c:pt>
                <c:pt idx="205">
                  <c:v>0.24908000000000002</c:v>
                </c:pt>
                <c:pt idx="206">
                  <c:v>0.24950000000000003</c:v>
                </c:pt>
                <c:pt idx="207">
                  <c:v>0.24971000000000002</c:v>
                </c:pt>
                <c:pt idx="208">
                  <c:v>0.24945000000000003</c:v>
                </c:pt>
                <c:pt idx="209">
                  <c:v>0.24892000000000003</c:v>
                </c:pt>
                <c:pt idx="210">
                  <c:v>0.24803000000000003</c:v>
                </c:pt>
                <c:pt idx="211">
                  <c:v>0.24681000000000003</c:v>
                </c:pt>
                <c:pt idx="212">
                  <c:v>0.24555000000000002</c:v>
                </c:pt>
                <c:pt idx="213">
                  <c:v>0.24385999999999999</c:v>
                </c:pt>
                <c:pt idx="214">
                  <c:v>0.24191000000000001</c:v>
                </c:pt>
                <c:pt idx="215">
                  <c:v>0.23991000000000004</c:v>
                </c:pt>
                <c:pt idx="216">
                  <c:v>0.23759000000000002</c:v>
                </c:pt>
                <c:pt idx="217">
                  <c:v>0.23512</c:v>
                </c:pt>
                <c:pt idx="218">
                  <c:v>0.23252999999999999</c:v>
                </c:pt>
                <c:pt idx="219">
                  <c:v>0.22964000000000001</c:v>
                </c:pt>
                <c:pt idx="220">
                  <c:v>0.22674000000000002</c:v>
                </c:pt>
                <c:pt idx="221">
                  <c:v>0.22358</c:v>
                </c:pt>
                <c:pt idx="222">
                  <c:v>0.22031000000000001</c:v>
                </c:pt>
                <c:pt idx="223">
                  <c:v>0.21689000000000003</c:v>
                </c:pt>
                <c:pt idx="224">
                  <c:v>0.21330000000000002</c:v>
                </c:pt>
                <c:pt idx="225">
                  <c:v>0.20951000000000003</c:v>
                </c:pt>
                <c:pt idx="226">
                  <c:v>0.20560999999999999</c:v>
                </c:pt>
                <c:pt idx="227">
                  <c:v>0.20171000000000003</c:v>
                </c:pt>
                <c:pt idx="228">
                  <c:v>0.1976</c:v>
                </c:pt>
                <c:pt idx="229">
                  <c:v>0.19338</c:v>
                </c:pt>
                <c:pt idx="230">
                  <c:v>0.18906000000000003</c:v>
                </c:pt>
                <c:pt idx="231">
                  <c:v>0.18457999999999999</c:v>
                </c:pt>
                <c:pt idx="232">
                  <c:v>0.18010999999999999</c:v>
                </c:pt>
                <c:pt idx="233">
                  <c:v>0.17542000000000002</c:v>
                </c:pt>
                <c:pt idx="234">
                  <c:v>0.17077999999999999</c:v>
                </c:pt>
                <c:pt idx="235">
                  <c:v>0.16608999999999999</c:v>
                </c:pt>
                <c:pt idx="236">
                  <c:v>0.16123999999999999</c:v>
                </c:pt>
                <c:pt idx="237">
                  <c:v>0.15629000000000004</c:v>
                </c:pt>
                <c:pt idx="238">
                  <c:v>0.15134000000000003</c:v>
                </c:pt>
                <c:pt idx="239">
                  <c:v>0.14632999999999999</c:v>
                </c:pt>
                <c:pt idx="240">
                  <c:v>0.14122000000000001</c:v>
                </c:pt>
                <c:pt idx="241">
                  <c:v>0.13616</c:v>
                </c:pt>
                <c:pt idx="242">
                  <c:v>0.13094000000000003</c:v>
                </c:pt>
                <c:pt idx="243">
                  <c:v>0.12573000000000001</c:v>
                </c:pt>
                <c:pt idx="244">
                  <c:v>0.12046000000000001</c:v>
                </c:pt>
                <c:pt idx="245">
                  <c:v>0.11502999999999998</c:v>
                </c:pt>
                <c:pt idx="246">
                  <c:v>0.10950000000000001</c:v>
                </c:pt>
                <c:pt idx="247">
                  <c:v>0.10402000000000002</c:v>
                </c:pt>
                <c:pt idx="248">
                  <c:v>9.8430000000000017E-2</c:v>
                </c:pt>
                <c:pt idx="249">
                  <c:v>9.264E-2</c:v>
                </c:pt>
                <c:pt idx="250">
                  <c:v>8.7100000000000025E-2</c:v>
                </c:pt>
                <c:pt idx="251">
                  <c:v>8.141000000000001E-2</c:v>
                </c:pt>
                <c:pt idx="252">
                  <c:v>7.572000000000001E-2</c:v>
                </c:pt>
                <c:pt idx="253">
                  <c:v>7.0080000000000003E-2</c:v>
                </c:pt>
                <c:pt idx="254">
                  <c:v>6.4440000000000011E-2</c:v>
                </c:pt>
                <c:pt idx="255">
                  <c:v>5.8810000000000008E-2</c:v>
                </c:pt>
                <c:pt idx="256">
                  <c:v>5.3330000000000009E-2</c:v>
                </c:pt>
                <c:pt idx="257">
                  <c:v>4.7790000000000006E-2</c:v>
                </c:pt>
                <c:pt idx="258">
                  <c:v>4.2259999999999999E-2</c:v>
                </c:pt>
                <c:pt idx="259">
                  <c:v>3.678E-2</c:v>
                </c:pt>
                <c:pt idx="260">
                  <c:v>3.141E-2</c:v>
                </c:pt>
                <c:pt idx="261">
                  <c:v>2.5930000000000002E-2</c:v>
                </c:pt>
                <c:pt idx="262">
                  <c:v>2.0290000000000002E-2</c:v>
                </c:pt>
                <c:pt idx="263">
                  <c:v>1.4760000000000002E-2</c:v>
                </c:pt>
                <c:pt idx="264">
                  <c:v>9.0600000000000021E-3</c:v>
                </c:pt>
                <c:pt idx="265">
                  <c:v>3.4300000000000003E-3</c:v>
                </c:pt>
                <c:pt idx="266">
                  <c:v>-2.1600000000000005E-3</c:v>
                </c:pt>
                <c:pt idx="267">
                  <c:v>-7.5300000000000011E-3</c:v>
                </c:pt>
                <c:pt idx="268">
                  <c:v>-1.307E-2</c:v>
                </c:pt>
                <c:pt idx="269">
                  <c:v>-1.8650000000000003E-2</c:v>
                </c:pt>
                <c:pt idx="270">
                  <c:v>-2.3970000000000002E-2</c:v>
                </c:pt>
                <c:pt idx="271">
                  <c:v>-2.9509999999999998E-2</c:v>
                </c:pt>
                <c:pt idx="272">
                  <c:v>-3.4830000000000007E-2</c:v>
                </c:pt>
                <c:pt idx="273">
                  <c:v>-4.0039999999999999E-2</c:v>
                </c:pt>
                <c:pt idx="274">
                  <c:v>-4.5370000000000008E-2</c:v>
                </c:pt>
                <c:pt idx="275">
                  <c:v>-5.0580000000000007E-2</c:v>
                </c:pt>
                <c:pt idx="276">
                  <c:v>-5.5800000000000009E-2</c:v>
                </c:pt>
                <c:pt idx="277">
                  <c:v>-6.1019999999999998E-2</c:v>
                </c:pt>
                <c:pt idx="278">
                  <c:v>-6.6439999999999999E-2</c:v>
                </c:pt>
                <c:pt idx="279">
                  <c:v>-7.177E-2</c:v>
                </c:pt>
                <c:pt idx="280">
                  <c:v>-7.714E-2</c:v>
                </c:pt>
                <c:pt idx="281">
                  <c:v>-8.252000000000001E-2</c:v>
                </c:pt>
                <c:pt idx="282">
                  <c:v>-8.793999999999999E-2</c:v>
                </c:pt>
                <c:pt idx="283">
                  <c:v>-9.3110000000000026E-2</c:v>
                </c:pt>
                <c:pt idx="284">
                  <c:v>-9.8380000000000023E-2</c:v>
                </c:pt>
                <c:pt idx="285">
                  <c:v>-0.10359000000000002</c:v>
                </c:pt>
                <c:pt idx="286">
                  <c:v>-0.10870000000000002</c:v>
                </c:pt>
                <c:pt idx="287">
                  <c:v>-0.11371000000000002</c:v>
                </c:pt>
                <c:pt idx="288">
                  <c:v>-0.11860999999999998</c:v>
                </c:pt>
                <c:pt idx="289">
                  <c:v>-0.12340000000000001</c:v>
                </c:pt>
                <c:pt idx="290">
                  <c:v>-0.12814999999999999</c:v>
                </c:pt>
                <c:pt idx="291">
                  <c:v>-0.13272999999999999</c:v>
                </c:pt>
                <c:pt idx="292">
                  <c:v>-0.13725999999999999</c:v>
                </c:pt>
                <c:pt idx="293">
                  <c:v>-0.14158000000000001</c:v>
                </c:pt>
                <c:pt idx="294">
                  <c:v>-0.14585000000000001</c:v>
                </c:pt>
                <c:pt idx="295">
                  <c:v>-0.14991000000000002</c:v>
                </c:pt>
                <c:pt idx="296">
                  <c:v>-0.15381000000000003</c:v>
                </c:pt>
                <c:pt idx="297">
                  <c:v>-0.15765999999999999</c:v>
                </c:pt>
                <c:pt idx="298">
                  <c:v>-0.16128999999999999</c:v>
                </c:pt>
                <c:pt idx="299">
                  <c:v>-0.16466</c:v>
                </c:pt>
                <c:pt idx="300">
                  <c:v>-0.16788</c:v>
                </c:pt>
                <c:pt idx="301">
                  <c:v>-0.17083000000000001</c:v>
                </c:pt>
                <c:pt idx="302">
                  <c:v>-0.17357</c:v>
                </c:pt>
                <c:pt idx="303">
                  <c:v>-0.17626000000000003</c:v>
                </c:pt>
                <c:pt idx="304">
                  <c:v>-0.17868000000000001</c:v>
                </c:pt>
                <c:pt idx="305">
                  <c:v>-0.18079000000000003</c:v>
                </c:pt>
                <c:pt idx="306">
                  <c:v>-0.18268000000000001</c:v>
                </c:pt>
                <c:pt idx="307">
                  <c:v>-0.18442000000000003</c:v>
                </c:pt>
                <c:pt idx="308">
                  <c:v>-0.18579000000000004</c:v>
                </c:pt>
                <c:pt idx="309">
                  <c:v>-0.18695000000000003</c:v>
                </c:pt>
                <c:pt idx="310">
                  <c:v>-0.18780000000000002</c:v>
                </c:pt>
                <c:pt idx="311">
                  <c:v>-0.18837999999999999</c:v>
                </c:pt>
                <c:pt idx="312">
                  <c:v>-0.18859000000000004</c:v>
                </c:pt>
                <c:pt idx="313">
                  <c:v>-0.18874000000000002</c:v>
                </c:pt>
                <c:pt idx="314">
                  <c:v>-0.18853000000000003</c:v>
                </c:pt>
                <c:pt idx="315">
                  <c:v>-0.18815999999999999</c:v>
                </c:pt>
                <c:pt idx="316">
                  <c:v>-0.18758000000000002</c:v>
                </c:pt>
                <c:pt idx="317">
                  <c:v>-0.18679000000000004</c:v>
                </c:pt>
                <c:pt idx="318">
                  <c:v>-0.18579000000000004</c:v>
                </c:pt>
                <c:pt idx="319">
                  <c:v>-0.18453000000000003</c:v>
                </c:pt>
                <c:pt idx="320">
                  <c:v>-0.18321000000000004</c:v>
                </c:pt>
                <c:pt idx="321">
                  <c:v>-0.18163000000000001</c:v>
                </c:pt>
                <c:pt idx="322">
                  <c:v>-0.17979000000000003</c:v>
                </c:pt>
                <c:pt idx="323">
                  <c:v>-0.17788999999999999</c:v>
                </c:pt>
                <c:pt idx="324">
                  <c:v>-0.17568</c:v>
                </c:pt>
                <c:pt idx="325">
                  <c:v>-0.17330000000000001</c:v>
                </c:pt>
                <c:pt idx="326">
                  <c:v>-0.17050999999999999</c:v>
                </c:pt>
                <c:pt idx="327">
                  <c:v>-0.16761000000000001</c:v>
                </c:pt>
                <c:pt idx="328">
                  <c:v>-0.16428999999999999</c:v>
                </c:pt>
                <c:pt idx="329">
                  <c:v>-0.16086999999999999</c:v>
                </c:pt>
                <c:pt idx="330">
                  <c:v>-0.15739000000000003</c:v>
                </c:pt>
                <c:pt idx="331">
                  <c:v>-0.15381000000000003</c:v>
                </c:pt>
                <c:pt idx="332">
                  <c:v>-0.15007000000000001</c:v>
                </c:pt>
                <c:pt idx="333">
                  <c:v>-0.14612</c:v>
                </c:pt>
                <c:pt idx="334">
                  <c:v>-0.14210999999999999</c:v>
                </c:pt>
                <c:pt idx="335">
                  <c:v>-0.13789999999999999</c:v>
                </c:pt>
                <c:pt idx="336">
                  <c:v>-0.13363</c:v>
                </c:pt>
                <c:pt idx="337">
                  <c:v>-0.12936</c:v>
                </c:pt>
                <c:pt idx="338">
                  <c:v>-0.12488</c:v>
                </c:pt>
                <c:pt idx="339">
                  <c:v>-0.12024000000000001</c:v>
                </c:pt>
                <c:pt idx="340">
                  <c:v>-0.11555</c:v>
                </c:pt>
                <c:pt idx="341">
                  <c:v>-0.11076000000000001</c:v>
                </c:pt>
                <c:pt idx="342">
                  <c:v>-0.10564999999999998</c:v>
                </c:pt>
                <c:pt idx="343">
                  <c:v>-0.10043000000000002</c:v>
                </c:pt>
                <c:pt idx="344">
                  <c:v>-9.5000000000000015E-2</c:v>
                </c:pt>
                <c:pt idx="345">
                  <c:v>-8.9580000000000007E-2</c:v>
                </c:pt>
                <c:pt idx="346">
                  <c:v>-8.4200000000000025E-2</c:v>
                </c:pt>
                <c:pt idx="347">
                  <c:v>-7.8720000000000012E-2</c:v>
                </c:pt>
                <c:pt idx="348">
                  <c:v>-7.3289999999999994E-2</c:v>
                </c:pt>
                <c:pt idx="349">
                  <c:v>-6.7919999999999994E-2</c:v>
                </c:pt>
                <c:pt idx="350">
                  <c:v>-6.2390000000000015E-2</c:v>
                </c:pt>
                <c:pt idx="351">
                  <c:v>-5.6959999999999997E-2</c:v>
                </c:pt>
                <c:pt idx="352">
                  <c:v>-5.1529999999999992E-2</c:v>
                </c:pt>
                <c:pt idx="353">
                  <c:v>-4.6210000000000001E-2</c:v>
                </c:pt>
                <c:pt idx="354">
                  <c:v>-4.0840000000000001E-2</c:v>
                </c:pt>
                <c:pt idx="355">
                  <c:v>-3.5619999999999999E-2</c:v>
                </c:pt>
                <c:pt idx="356">
                  <c:v>-3.0350000000000002E-2</c:v>
                </c:pt>
                <c:pt idx="357">
                  <c:v>-2.5190000000000001E-2</c:v>
                </c:pt>
                <c:pt idx="358">
                  <c:v>-1.9920000000000004E-2</c:v>
                </c:pt>
                <c:pt idx="359">
                  <c:v>-1.465E-2</c:v>
                </c:pt>
                <c:pt idx="360">
                  <c:v>-9.4800000000000023E-3</c:v>
                </c:pt>
                <c:pt idx="361">
                  <c:v>-4.3699999999999998E-3</c:v>
                </c:pt>
                <c:pt idx="362">
                  <c:v>4.2000000000000013E-4</c:v>
                </c:pt>
                <c:pt idx="363">
                  <c:v>5.2200000000000007E-3</c:v>
                </c:pt>
                <c:pt idx="364">
                  <c:v>9.7000000000000003E-3</c:v>
                </c:pt>
                <c:pt idx="365">
                  <c:v>1.4330000000000001E-2</c:v>
                </c:pt>
                <c:pt idx="366">
                  <c:v>1.8550000000000001E-2</c:v>
                </c:pt>
                <c:pt idx="367">
                  <c:v>2.2759999999999999E-2</c:v>
                </c:pt>
                <c:pt idx="368">
                  <c:v>2.6820000000000004E-2</c:v>
                </c:pt>
                <c:pt idx="369">
                  <c:v>3.0769999999999999E-2</c:v>
                </c:pt>
                <c:pt idx="370">
                  <c:v>3.441000000000001E-2</c:v>
                </c:pt>
                <c:pt idx="371">
                  <c:v>3.8100000000000002E-2</c:v>
                </c:pt>
                <c:pt idx="372">
                  <c:v>4.1369999999999997E-2</c:v>
                </c:pt>
                <c:pt idx="373">
                  <c:v>4.4690000000000007E-2</c:v>
                </c:pt>
                <c:pt idx="374">
                  <c:v>4.8000000000000001E-2</c:v>
                </c:pt>
                <c:pt idx="375">
                  <c:v>5.1060000000000001E-2</c:v>
                </c:pt>
                <c:pt idx="376">
                  <c:v>5.3960000000000008E-2</c:v>
                </c:pt>
                <c:pt idx="377">
                  <c:v>5.6800000000000003E-2</c:v>
                </c:pt>
                <c:pt idx="378">
                  <c:v>5.9390000000000005E-2</c:v>
                </c:pt>
                <c:pt idx="379">
                  <c:v>6.1859999999999998E-2</c:v>
                </c:pt>
                <c:pt idx="380">
                  <c:v>6.4079999999999998E-2</c:v>
                </c:pt>
                <c:pt idx="381">
                  <c:v>6.6180000000000003E-2</c:v>
                </c:pt>
                <c:pt idx="382">
                  <c:v>6.8129999999999996E-2</c:v>
                </c:pt>
                <c:pt idx="383">
                  <c:v>6.9980000000000014E-2</c:v>
                </c:pt>
                <c:pt idx="384">
                  <c:v>7.172000000000002E-2</c:v>
                </c:pt>
                <c:pt idx="385">
                  <c:v>7.3190000000000019E-2</c:v>
                </c:pt>
                <c:pt idx="386">
                  <c:v>7.4460000000000012E-2</c:v>
                </c:pt>
                <c:pt idx="387">
                  <c:v>7.572000000000001E-2</c:v>
                </c:pt>
                <c:pt idx="388">
                  <c:v>7.6670000000000002E-2</c:v>
                </c:pt>
                <c:pt idx="389">
                  <c:v>7.7620000000000008E-2</c:v>
                </c:pt>
                <c:pt idx="390">
                  <c:v>7.825E-2</c:v>
                </c:pt>
                <c:pt idx="391">
                  <c:v>7.888000000000002E-2</c:v>
                </c:pt>
                <c:pt idx="392">
                  <c:v>7.9360000000000014E-2</c:v>
                </c:pt>
                <c:pt idx="393">
                  <c:v>7.9570000000000002E-2</c:v>
                </c:pt>
                <c:pt idx="394">
                  <c:v>7.962000000000001E-2</c:v>
                </c:pt>
                <c:pt idx="395">
                  <c:v>7.9519999999999993E-2</c:v>
                </c:pt>
                <c:pt idx="396">
                  <c:v>7.9300000000000009E-2</c:v>
                </c:pt>
                <c:pt idx="397">
                  <c:v>7.8829999999999997E-2</c:v>
                </c:pt>
                <c:pt idx="398">
                  <c:v>7.8200000000000006E-2</c:v>
                </c:pt>
                <c:pt idx="399">
                  <c:v>7.7460000000000015E-2</c:v>
                </c:pt>
                <c:pt idx="400">
                  <c:v>7.6619999999999994E-2</c:v>
                </c:pt>
              </c:numCache>
            </c:numRef>
          </c:yVal>
          <c:smooth val="1"/>
        </c:ser>
        <c:ser>
          <c:idx val="1"/>
          <c:order val="1"/>
          <c:marker>
            <c:symbol val="none"/>
          </c:marker>
          <c:xVal>
            <c:numRef>
              <c:f>'C:\Users\LU\Fast Timing\07082012\4mm^2\ZVA&amp;AM\1750V\[T17466.csv]T17466'!$A$100:$A$500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Timing\07082012\4mm^2\ZVA&amp;AM\1750V\[T17466.csv]T17466'!$C$100:$C$500</c:f>
              <c:numCache>
                <c:formatCode>General</c:formatCode>
                <c:ptCount val="401"/>
                <c:pt idx="0">
                  <c:v>6.000000000000001E-3</c:v>
                </c:pt>
                <c:pt idx="1">
                  <c:v>6.2700000000000013E-3</c:v>
                </c:pt>
                <c:pt idx="2">
                  <c:v>6.4200000000000012E-3</c:v>
                </c:pt>
                <c:pt idx="3">
                  <c:v>6.7400000000000012E-3</c:v>
                </c:pt>
                <c:pt idx="4">
                  <c:v>6.7900000000000009E-3</c:v>
                </c:pt>
                <c:pt idx="5">
                  <c:v>6.9500000000000013E-3</c:v>
                </c:pt>
                <c:pt idx="6">
                  <c:v>6.9500000000000013E-3</c:v>
                </c:pt>
                <c:pt idx="7">
                  <c:v>6.9000000000000008E-3</c:v>
                </c:pt>
                <c:pt idx="8">
                  <c:v>6.8500000000000011E-3</c:v>
                </c:pt>
                <c:pt idx="9">
                  <c:v>6.7900000000000009E-3</c:v>
                </c:pt>
                <c:pt idx="10">
                  <c:v>6.7400000000000012E-3</c:v>
                </c:pt>
                <c:pt idx="11">
                  <c:v>6.5800000000000008E-3</c:v>
                </c:pt>
                <c:pt idx="12">
                  <c:v>6.3200000000000001E-3</c:v>
                </c:pt>
                <c:pt idx="13">
                  <c:v>6.000000000000001E-3</c:v>
                </c:pt>
                <c:pt idx="14">
                  <c:v>5.850000000000001E-3</c:v>
                </c:pt>
                <c:pt idx="15">
                  <c:v>5.5800000000000008E-3</c:v>
                </c:pt>
                <c:pt idx="16">
                  <c:v>5.2700000000000012E-3</c:v>
                </c:pt>
                <c:pt idx="17">
                  <c:v>4.8400000000000006E-3</c:v>
                </c:pt>
                <c:pt idx="18">
                  <c:v>4.4800000000000013E-3</c:v>
                </c:pt>
                <c:pt idx="19">
                  <c:v>4.1099999999999999E-3</c:v>
                </c:pt>
                <c:pt idx="20">
                  <c:v>3.680000000000001E-3</c:v>
                </c:pt>
                <c:pt idx="21">
                  <c:v>3.3700000000000002E-3</c:v>
                </c:pt>
                <c:pt idx="22">
                  <c:v>3.0500000000000002E-3</c:v>
                </c:pt>
                <c:pt idx="23">
                  <c:v>2.6800000000000005E-3</c:v>
                </c:pt>
                <c:pt idx="24">
                  <c:v>2.47E-3</c:v>
                </c:pt>
                <c:pt idx="25">
                  <c:v>2.1600000000000005E-3</c:v>
                </c:pt>
                <c:pt idx="26">
                  <c:v>1.7899999999999999E-3</c:v>
                </c:pt>
                <c:pt idx="27">
                  <c:v>1.5800000000000002E-3</c:v>
                </c:pt>
                <c:pt idx="28">
                  <c:v>1.3699999999999999E-3</c:v>
                </c:pt>
                <c:pt idx="29">
                  <c:v>1.2099999999999997E-3</c:v>
                </c:pt>
                <c:pt idx="30">
                  <c:v>1.1000000000000003E-3</c:v>
                </c:pt>
                <c:pt idx="31">
                  <c:v>1.0000000000000002E-3</c:v>
                </c:pt>
                <c:pt idx="32">
                  <c:v>8.9000000000000038E-4</c:v>
                </c:pt>
                <c:pt idx="33">
                  <c:v>9.4000000000000041E-4</c:v>
                </c:pt>
                <c:pt idx="34">
                  <c:v>7.9000000000000023E-4</c:v>
                </c:pt>
                <c:pt idx="35">
                  <c:v>5.8000000000000011E-4</c:v>
                </c:pt>
                <c:pt idx="36">
                  <c:v>5.8000000000000011E-4</c:v>
                </c:pt>
                <c:pt idx="37">
                  <c:v>4.7000000000000004E-4</c:v>
                </c:pt>
                <c:pt idx="38">
                  <c:v>3.1000000000000005E-4</c:v>
                </c:pt>
                <c:pt idx="39">
                  <c:v>3.7000000000000005E-4</c:v>
                </c:pt>
                <c:pt idx="40">
                  <c:v>4.2000000000000013E-4</c:v>
                </c:pt>
                <c:pt idx="41">
                  <c:v>5.2000000000000006E-4</c:v>
                </c:pt>
                <c:pt idx="42">
                  <c:v>6.8000000000000027E-4</c:v>
                </c:pt>
                <c:pt idx="43">
                  <c:v>6.8000000000000027E-4</c:v>
                </c:pt>
                <c:pt idx="44">
                  <c:v>8.9000000000000038E-4</c:v>
                </c:pt>
                <c:pt idx="45">
                  <c:v>1.0499999999999997E-3</c:v>
                </c:pt>
                <c:pt idx="46">
                  <c:v>1.3699999999999999E-3</c:v>
                </c:pt>
                <c:pt idx="47">
                  <c:v>1.7400000000000002E-3</c:v>
                </c:pt>
                <c:pt idx="48">
                  <c:v>2.0500000000000002E-3</c:v>
                </c:pt>
                <c:pt idx="49">
                  <c:v>2.1600000000000005E-3</c:v>
                </c:pt>
                <c:pt idx="50">
                  <c:v>2.0999999999999999E-3</c:v>
                </c:pt>
                <c:pt idx="51">
                  <c:v>2.1600000000000005E-3</c:v>
                </c:pt>
                <c:pt idx="52">
                  <c:v>2.0500000000000002E-3</c:v>
                </c:pt>
                <c:pt idx="53">
                  <c:v>1.9500000000000001E-3</c:v>
                </c:pt>
                <c:pt idx="54">
                  <c:v>1.8400000000000005E-3</c:v>
                </c:pt>
                <c:pt idx="55">
                  <c:v>1.9500000000000001E-3</c:v>
                </c:pt>
                <c:pt idx="56">
                  <c:v>1.9500000000000001E-3</c:v>
                </c:pt>
                <c:pt idx="57">
                  <c:v>2.0500000000000002E-3</c:v>
                </c:pt>
                <c:pt idx="58">
                  <c:v>2.0999999999999999E-3</c:v>
                </c:pt>
                <c:pt idx="59">
                  <c:v>2.31E-3</c:v>
                </c:pt>
                <c:pt idx="60">
                  <c:v>2.4199999999999998E-3</c:v>
                </c:pt>
                <c:pt idx="61">
                  <c:v>2.5300000000000001E-3</c:v>
                </c:pt>
                <c:pt idx="62">
                  <c:v>2.8400000000000005E-3</c:v>
                </c:pt>
                <c:pt idx="63">
                  <c:v>3.1600000000000005E-3</c:v>
                </c:pt>
                <c:pt idx="64">
                  <c:v>3.4700000000000004E-3</c:v>
                </c:pt>
                <c:pt idx="65">
                  <c:v>3.6300000000000004E-3</c:v>
                </c:pt>
                <c:pt idx="66">
                  <c:v>3.4700000000000004E-3</c:v>
                </c:pt>
                <c:pt idx="67">
                  <c:v>3.4199999999999999E-3</c:v>
                </c:pt>
                <c:pt idx="68">
                  <c:v>3.3700000000000002E-3</c:v>
                </c:pt>
                <c:pt idx="69">
                  <c:v>3.2100000000000006E-3</c:v>
                </c:pt>
                <c:pt idx="70">
                  <c:v>3.1100000000000004E-3</c:v>
                </c:pt>
                <c:pt idx="71">
                  <c:v>3.0000000000000005E-3</c:v>
                </c:pt>
                <c:pt idx="72">
                  <c:v>2.9500000000000004E-3</c:v>
                </c:pt>
                <c:pt idx="73">
                  <c:v>2.9500000000000004E-3</c:v>
                </c:pt>
                <c:pt idx="74">
                  <c:v>3.0000000000000005E-3</c:v>
                </c:pt>
                <c:pt idx="75">
                  <c:v>3.1100000000000004E-3</c:v>
                </c:pt>
                <c:pt idx="76">
                  <c:v>3.1100000000000004E-3</c:v>
                </c:pt>
                <c:pt idx="77">
                  <c:v>3.1100000000000004E-3</c:v>
                </c:pt>
                <c:pt idx="78">
                  <c:v>3.1600000000000005E-3</c:v>
                </c:pt>
                <c:pt idx="79">
                  <c:v>3.2600000000000003E-3</c:v>
                </c:pt>
                <c:pt idx="80">
                  <c:v>3.3200000000000005E-3</c:v>
                </c:pt>
                <c:pt idx="81">
                  <c:v>3.3700000000000002E-3</c:v>
                </c:pt>
                <c:pt idx="82">
                  <c:v>3.4199999999999999E-3</c:v>
                </c:pt>
                <c:pt idx="83">
                  <c:v>3.3700000000000002E-3</c:v>
                </c:pt>
                <c:pt idx="84">
                  <c:v>3.3700000000000002E-3</c:v>
                </c:pt>
                <c:pt idx="85">
                  <c:v>3.3200000000000005E-3</c:v>
                </c:pt>
                <c:pt idx="86">
                  <c:v>3.2100000000000006E-3</c:v>
                </c:pt>
                <c:pt idx="87">
                  <c:v>3.3200000000000005E-3</c:v>
                </c:pt>
                <c:pt idx="88">
                  <c:v>3.2100000000000006E-3</c:v>
                </c:pt>
                <c:pt idx="89">
                  <c:v>3.2100000000000006E-3</c:v>
                </c:pt>
                <c:pt idx="90">
                  <c:v>3.2600000000000003E-3</c:v>
                </c:pt>
                <c:pt idx="91">
                  <c:v>3.2100000000000006E-3</c:v>
                </c:pt>
                <c:pt idx="92">
                  <c:v>3.2100000000000006E-3</c:v>
                </c:pt>
                <c:pt idx="93">
                  <c:v>3.0500000000000002E-3</c:v>
                </c:pt>
                <c:pt idx="94">
                  <c:v>2.8900000000000002E-3</c:v>
                </c:pt>
                <c:pt idx="95">
                  <c:v>2.6800000000000005E-3</c:v>
                </c:pt>
                <c:pt idx="96">
                  <c:v>2.47E-3</c:v>
                </c:pt>
                <c:pt idx="97">
                  <c:v>2.3700000000000001E-3</c:v>
                </c:pt>
                <c:pt idx="98">
                  <c:v>2.5800000000000003E-3</c:v>
                </c:pt>
                <c:pt idx="99">
                  <c:v>2.6800000000000005E-3</c:v>
                </c:pt>
                <c:pt idx="100">
                  <c:v>2.8400000000000005E-3</c:v>
                </c:pt>
                <c:pt idx="101">
                  <c:v>3.0000000000000005E-3</c:v>
                </c:pt>
                <c:pt idx="102">
                  <c:v>3.1600000000000005E-3</c:v>
                </c:pt>
                <c:pt idx="103">
                  <c:v>3.2100000000000006E-3</c:v>
                </c:pt>
                <c:pt idx="104">
                  <c:v>3.1600000000000005E-3</c:v>
                </c:pt>
                <c:pt idx="105">
                  <c:v>3.1100000000000004E-3</c:v>
                </c:pt>
                <c:pt idx="106">
                  <c:v>3.1100000000000004E-3</c:v>
                </c:pt>
                <c:pt idx="107">
                  <c:v>3.0000000000000005E-3</c:v>
                </c:pt>
                <c:pt idx="108">
                  <c:v>2.8900000000000002E-3</c:v>
                </c:pt>
                <c:pt idx="109">
                  <c:v>2.6300000000000004E-3</c:v>
                </c:pt>
                <c:pt idx="110">
                  <c:v>2.2100000000000002E-3</c:v>
                </c:pt>
                <c:pt idx="111">
                  <c:v>1.6299999999999999E-3</c:v>
                </c:pt>
                <c:pt idx="112">
                  <c:v>1.2099999999999997E-3</c:v>
                </c:pt>
                <c:pt idx="113">
                  <c:v>1.0499999999999997E-3</c:v>
                </c:pt>
                <c:pt idx="114">
                  <c:v>1.3699999999999999E-3</c:v>
                </c:pt>
                <c:pt idx="115">
                  <c:v>1.7400000000000002E-3</c:v>
                </c:pt>
                <c:pt idx="116">
                  <c:v>2.0999999999999999E-3</c:v>
                </c:pt>
                <c:pt idx="117">
                  <c:v>2.6300000000000004E-3</c:v>
                </c:pt>
                <c:pt idx="118">
                  <c:v>2.9500000000000004E-3</c:v>
                </c:pt>
                <c:pt idx="119">
                  <c:v>3.3200000000000005E-3</c:v>
                </c:pt>
                <c:pt idx="120">
                  <c:v>3.5300000000000006E-3</c:v>
                </c:pt>
                <c:pt idx="121">
                  <c:v>3.680000000000001E-3</c:v>
                </c:pt>
                <c:pt idx="122">
                  <c:v>4.000000000000001E-3</c:v>
                </c:pt>
                <c:pt idx="123">
                  <c:v>4.000000000000001E-3</c:v>
                </c:pt>
                <c:pt idx="124">
                  <c:v>4.1099999999999999E-3</c:v>
                </c:pt>
                <c:pt idx="125">
                  <c:v>4.1599999999999996E-3</c:v>
                </c:pt>
                <c:pt idx="126">
                  <c:v>3.7400000000000003E-3</c:v>
                </c:pt>
                <c:pt idx="127">
                  <c:v>3.3700000000000002E-3</c:v>
                </c:pt>
                <c:pt idx="128">
                  <c:v>3.0500000000000002E-3</c:v>
                </c:pt>
                <c:pt idx="129">
                  <c:v>2.8900000000000002E-3</c:v>
                </c:pt>
                <c:pt idx="130">
                  <c:v>3.0000000000000005E-3</c:v>
                </c:pt>
                <c:pt idx="131">
                  <c:v>3.1600000000000005E-3</c:v>
                </c:pt>
                <c:pt idx="132">
                  <c:v>3.2600000000000003E-3</c:v>
                </c:pt>
                <c:pt idx="133">
                  <c:v>2.9500000000000004E-3</c:v>
                </c:pt>
                <c:pt idx="134">
                  <c:v>2.5800000000000003E-3</c:v>
                </c:pt>
                <c:pt idx="135">
                  <c:v>1.8900000000000004E-3</c:v>
                </c:pt>
                <c:pt idx="136">
                  <c:v>8.9000000000000038E-4</c:v>
                </c:pt>
                <c:pt idx="137">
                  <c:v>-5.8000000000000011E-4</c:v>
                </c:pt>
                <c:pt idx="138">
                  <c:v>-2.4800000000000004E-3</c:v>
                </c:pt>
                <c:pt idx="139">
                  <c:v>-4.6900000000000006E-3</c:v>
                </c:pt>
                <c:pt idx="140">
                  <c:v>-7.4900000000000019E-3</c:v>
                </c:pt>
                <c:pt idx="141">
                  <c:v>-1.0650000000000001E-2</c:v>
                </c:pt>
                <c:pt idx="142">
                  <c:v>-1.439E-2</c:v>
                </c:pt>
                <c:pt idx="143">
                  <c:v>-1.8820000000000003E-2</c:v>
                </c:pt>
                <c:pt idx="144">
                  <c:v>-2.366E-2</c:v>
                </c:pt>
                <c:pt idx="145">
                  <c:v>-2.8930000000000001E-2</c:v>
                </c:pt>
                <c:pt idx="146">
                  <c:v>-3.4569999999999997E-2</c:v>
                </c:pt>
                <c:pt idx="147">
                  <c:v>-4.0790000000000014E-2</c:v>
                </c:pt>
                <c:pt idx="148">
                  <c:v>-4.7690000000000003E-2</c:v>
                </c:pt>
                <c:pt idx="149">
                  <c:v>-5.5070000000000001E-2</c:v>
                </c:pt>
                <c:pt idx="150">
                  <c:v>-6.3289999999999999E-2</c:v>
                </c:pt>
                <c:pt idx="151">
                  <c:v>-7.2190000000000004E-2</c:v>
                </c:pt>
                <c:pt idx="152">
                  <c:v>-8.1680000000000003E-2</c:v>
                </c:pt>
                <c:pt idx="153">
                  <c:v>-9.1850000000000015E-2</c:v>
                </c:pt>
                <c:pt idx="154">
                  <c:v>-0.10265000000000002</c:v>
                </c:pt>
                <c:pt idx="155">
                  <c:v>-0.11419000000000001</c:v>
                </c:pt>
                <c:pt idx="156">
                  <c:v>-0.12626000000000001</c:v>
                </c:pt>
                <c:pt idx="157">
                  <c:v>-0.13890000000000002</c:v>
                </c:pt>
                <c:pt idx="158">
                  <c:v>-0.15192000000000003</c:v>
                </c:pt>
                <c:pt idx="159">
                  <c:v>-0.16535</c:v>
                </c:pt>
                <c:pt idx="160">
                  <c:v>-0.17921000000000004</c:v>
                </c:pt>
                <c:pt idx="161">
                  <c:v>-0.19349000000000002</c:v>
                </c:pt>
                <c:pt idx="162">
                  <c:v>-0.20777000000000001</c:v>
                </c:pt>
                <c:pt idx="163">
                  <c:v>-0.22236999999999998</c:v>
                </c:pt>
                <c:pt idx="164">
                  <c:v>-0.23702000000000001</c:v>
                </c:pt>
                <c:pt idx="165">
                  <c:v>-0.25166000000000005</c:v>
                </c:pt>
                <c:pt idx="166">
                  <c:v>-0.26621</c:v>
                </c:pt>
                <c:pt idx="167">
                  <c:v>-0.28049000000000002</c:v>
                </c:pt>
                <c:pt idx="168">
                  <c:v>-0.2944500000000001</c:v>
                </c:pt>
                <c:pt idx="169">
                  <c:v>-0.3080500000000001</c:v>
                </c:pt>
                <c:pt idx="170">
                  <c:v>-0.32117000000000007</c:v>
                </c:pt>
                <c:pt idx="171">
                  <c:v>-0.33376000000000006</c:v>
                </c:pt>
                <c:pt idx="172">
                  <c:v>-0.34562000000000004</c:v>
                </c:pt>
                <c:pt idx="173">
                  <c:v>-0.35668000000000005</c:v>
                </c:pt>
                <c:pt idx="174">
                  <c:v>-0.36675000000000002</c:v>
                </c:pt>
                <c:pt idx="175">
                  <c:v>-0.37591000000000008</c:v>
                </c:pt>
                <c:pt idx="176">
                  <c:v>-0.38408000000000009</c:v>
                </c:pt>
                <c:pt idx="177">
                  <c:v>-0.39141000000000009</c:v>
                </c:pt>
                <c:pt idx="178">
                  <c:v>-0.39773000000000008</c:v>
                </c:pt>
                <c:pt idx="179">
                  <c:v>-0.40305000000000002</c:v>
                </c:pt>
                <c:pt idx="180">
                  <c:v>-0.40711000000000008</c:v>
                </c:pt>
                <c:pt idx="181">
                  <c:v>-0.40980000000000005</c:v>
                </c:pt>
                <c:pt idx="182">
                  <c:v>-0.41111000000000003</c:v>
                </c:pt>
                <c:pt idx="183">
                  <c:v>-0.41122000000000003</c:v>
                </c:pt>
                <c:pt idx="184">
                  <c:v>-0.40980000000000005</c:v>
                </c:pt>
                <c:pt idx="185">
                  <c:v>-0.40706000000000003</c:v>
                </c:pt>
                <c:pt idx="186">
                  <c:v>-0.40289000000000008</c:v>
                </c:pt>
                <c:pt idx="187">
                  <c:v>-0.3972500000000001</c:v>
                </c:pt>
                <c:pt idx="188">
                  <c:v>-0.39035000000000009</c:v>
                </c:pt>
                <c:pt idx="189">
                  <c:v>-0.38203000000000009</c:v>
                </c:pt>
                <c:pt idx="190">
                  <c:v>-0.37223000000000001</c:v>
                </c:pt>
                <c:pt idx="191">
                  <c:v>-0.36121000000000003</c:v>
                </c:pt>
                <c:pt idx="192">
                  <c:v>-0.34888000000000008</c:v>
                </c:pt>
                <c:pt idx="193">
                  <c:v>-0.33560000000000006</c:v>
                </c:pt>
                <c:pt idx="194">
                  <c:v>-0.32148000000000015</c:v>
                </c:pt>
                <c:pt idx="195">
                  <c:v>-0.30641000000000007</c:v>
                </c:pt>
                <c:pt idx="196">
                  <c:v>-0.29039000000000009</c:v>
                </c:pt>
                <c:pt idx="197">
                  <c:v>-0.27311000000000002</c:v>
                </c:pt>
                <c:pt idx="198">
                  <c:v>-0.25513999999999998</c:v>
                </c:pt>
                <c:pt idx="199">
                  <c:v>-0.23607</c:v>
                </c:pt>
                <c:pt idx="200">
                  <c:v>-0.21636000000000002</c:v>
                </c:pt>
                <c:pt idx="201">
                  <c:v>-0.19586000000000001</c:v>
                </c:pt>
                <c:pt idx="202">
                  <c:v>-0.17458000000000001</c:v>
                </c:pt>
                <c:pt idx="203">
                  <c:v>-0.15255000000000002</c:v>
                </c:pt>
                <c:pt idx="204">
                  <c:v>-0.13009999999999999</c:v>
                </c:pt>
                <c:pt idx="205">
                  <c:v>-0.10692000000000002</c:v>
                </c:pt>
                <c:pt idx="206">
                  <c:v>-8.3210000000000006E-2</c:v>
                </c:pt>
                <c:pt idx="207">
                  <c:v>-5.902000000000001E-2</c:v>
                </c:pt>
                <c:pt idx="208">
                  <c:v>-3.4619999999999998E-2</c:v>
                </c:pt>
                <c:pt idx="209">
                  <c:v>-9.9100000000000021E-3</c:v>
                </c:pt>
                <c:pt idx="210">
                  <c:v>1.491E-2</c:v>
                </c:pt>
                <c:pt idx="211">
                  <c:v>3.9830000000000004E-2</c:v>
                </c:pt>
                <c:pt idx="212">
                  <c:v>6.5119999999999997E-2</c:v>
                </c:pt>
                <c:pt idx="213">
                  <c:v>9.0520000000000017E-2</c:v>
                </c:pt>
                <c:pt idx="214">
                  <c:v>0.11613000000000001</c:v>
                </c:pt>
                <c:pt idx="215">
                  <c:v>0.14190000000000003</c:v>
                </c:pt>
                <c:pt idx="216">
                  <c:v>0.16766</c:v>
                </c:pt>
                <c:pt idx="217">
                  <c:v>0.19359000000000001</c:v>
                </c:pt>
                <c:pt idx="218">
                  <c:v>0.21957000000000002</c:v>
                </c:pt>
                <c:pt idx="219">
                  <c:v>0.24560000000000001</c:v>
                </c:pt>
                <c:pt idx="220">
                  <c:v>0.27157000000000003</c:v>
                </c:pt>
                <c:pt idx="221">
                  <c:v>0.2974500000000001</c:v>
                </c:pt>
                <c:pt idx="222">
                  <c:v>0.32332000000000011</c:v>
                </c:pt>
                <c:pt idx="223">
                  <c:v>0.34903000000000001</c:v>
                </c:pt>
                <c:pt idx="224">
                  <c:v>0.37443000000000015</c:v>
                </c:pt>
                <c:pt idx="225">
                  <c:v>0.39951000000000009</c:v>
                </c:pt>
                <c:pt idx="226">
                  <c:v>0.42412000000000005</c:v>
                </c:pt>
                <c:pt idx="227">
                  <c:v>0.44846000000000008</c:v>
                </c:pt>
                <c:pt idx="228">
                  <c:v>0.47223000000000004</c:v>
                </c:pt>
                <c:pt idx="229">
                  <c:v>0.49568000000000006</c:v>
                </c:pt>
                <c:pt idx="230">
                  <c:v>0.51839000000000002</c:v>
                </c:pt>
                <c:pt idx="231">
                  <c:v>0.54078000000000004</c:v>
                </c:pt>
                <c:pt idx="232">
                  <c:v>0.56223000000000001</c:v>
                </c:pt>
                <c:pt idx="233">
                  <c:v>0.58294000000000001</c:v>
                </c:pt>
                <c:pt idx="234">
                  <c:v>0.60296000000000005</c:v>
                </c:pt>
                <c:pt idx="235">
                  <c:v>0.62209000000000014</c:v>
                </c:pt>
                <c:pt idx="236">
                  <c:v>0.64020999999999995</c:v>
                </c:pt>
                <c:pt idx="237">
                  <c:v>0.65739000000000014</c:v>
                </c:pt>
                <c:pt idx="238">
                  <c:v>0.67345999999999995</c:v>
                </c:pt>
                <c:pt idx="239">
                  <c:v>0.68827000000000005</c:v>
                </c:pt>
                <c:pt idx="240">
                  <c:v>0.70201999999999998</c:v>
                </c:pt>
                <c:pt idx="241">
                  <c:v>0.71440999999999999</c:v>
                </c:pt>
                <c:pt idx="242">
                  <c:v>0.72531000000000001</c:v>
                </c:pt>
                <c:pt idx="243">
                  <c:v>0.73480000000000012</c:v>
                </c:pt>
                <c:pt idx="244">
                  <c:v>0.74295999999999995</c:v>
                </c:pt>
                <c:pt idx="245">
                  <c:v>0.74960000000000016</c:v>
                </c:pt>
                <c:pt idx="246">
                  <c:v>0.7547100000000001</c:v>
                </c:pt>
                <c:pt idx="247">
                  <c:v>0.75846000000000002</c:v>
                </c:pt>
                <c:pt idx="248">
                  <c:v>0.76046000000000002</c:v>
                </c:pt>
                <c:pt idx="249">
                  <c:v>0.76088000000000011</c:v>
                </c:pt>
                <c:pt idx="250">
                  <c:v>0.7599800000000001</c:v>
                </c:pt>
                <c:pt idx="251">
                  <c:v>0.75730000000000008</c:v>
                </c:pt>
                <c:pt idx="252">
                  <c:v>0.75308000000000008</c:v>
                </c:pt>
                <c:pt idx="253">
                  <c:v>0.74734000000000012</c:v>
                </c:pt>
                <c:pt idx="254">
                  <c:v>0.74012000000000011</c:v>
                </c:pt>
                <c:pt idx="255">
                  <c:v>0.73148000000000002</c:v>
                </c:pt>
                <c:pt idx="256">
                  <c:v>0.72136</c:v>
                </c:pt>
                <c:pt idx="257">
                  <c:v>0.70977000000000012</c:v>
                </c:pt>
                <c:pt idx="258">
                  <c:v>0.69654000000000005</c:v>
                </c:pt>
                <c:pt idx="259">
                  <c:v>0.68225999999999998</c:v>
                </c:pt>
                <c:pt idx="260">
                  <c:v>0.66651000000000005</c:v>
                </c:pt>
                <c:pt idx="261">
                  <c:v>0.64970000000000028</c:v>
                </c:pt>
                <c:pt idx="262">
                  <c:v>0.63162000000000007</c:v>
                </c:pt>
                <c:pt idx="263">
                  <c:v>0.61260000000000014</c:v>
                </c:pt>
                <c:pt idx="264">
                  <c:v>0.59241999999999972</c:v>
                </c:pt>
                <c:pt idx="265">
                  <c:v>0.57145000000000001</c:v>
                </c:pt>
                <c:pt idx="266">
                  <c:v>0.54957999999999996</c:v>
                </c:pt>
                <c:pt idx="267">
                  <c:v>0.52681999999999984</c:v>
                </c:pt>
                <c:pt idx="268">
                  <c:v>0.50341999999999987</c:v>
                </c:pt>
                <c:pt idx="269">
                  <c:v>0.47955000000000003</c:v>
                </c:pt>
                <c:pt idx="270">
                  <c:v>0.45495000000000002</c:v>
                </c:pt>
                <c:pt idx="271">
                  <c:v>0.42992000000000008</c:v>
                </c:pt>
                <c:pt idx="272">
                  <c:v>0.4044100000000001</c:v>
                </c:pt>
                <c:pt idx="273">
                  <c:v>0.3785400000000001</c:v>
                </c:pt>
                <c:pt idx="274">
                  <c:v>0.35235000000000005</c:v>
                </c:pt>
                <c:pt idx="275">
                  <c:v>0.32569000000000009</c:v>
                </c:pt>
                <c:pt idx="276">
                  <c:v>0.29892000000000007</c:v>
                </c:pt>
                <c:pt idx="277">
                  <c:v>0.27221000000000001</c:v>
                </c:pt>
                <c:pt idx="278">
                  <c:v>0.24528000000000003</c:v>
                </c:pt>
                <c:pt idx="279">
                  <c:v>0.21836000000000003</c:v>
                </c:pt>
                <c:pt idx="280">
                  <c:v>0.19148000000000001</c:v>
                </c:pt>
                <c:pt idx="281">
                  <c:v>0.16486999999999999</c:v>
                </c:pt>
                <c:pt idx="282">
                  <c:v>0.13816000000000001</c:v>
                </c:pt>
                <c:pt idx="283">
                  <c:v>0.11176000000000001</c:v>
                </c:pt>
                <c:pt idx="284">
                  <c:v>8.5620000000000016E-2</c:v>
                </c:pt>
                <c:pt idx="285">
                  <c:v>6.0010000000000008E-2</c:v>
                </c:pt>
                <c:pt idx="286">
                  <c:v>3.4770000000000002E-2</c:v>
                </c:pt>
                <c:pt idx="287">
                  <c:v>9.9600000000000018E-3</c:v>
                </c:pt>
                <c:pt idx="288">
                  <c:v>-1.4440000000000001E-2</c:v>
                </c:pt>
                <c:pt idx="289">
                  <c:v>-3.8210000000000001E-2</c:v>
                </c:pt>
                <c:pt idx="290">
                  <c:v>-6.1600000000000002E-2</c:v>
                </c:pt>
                <c:pt idx="291">
                  <c:v>-8.4260000000000015E-2</c:v>
                </c:pt>
                <c:pt idx="292">
                  <c:v>-0.10634</c:v>
                </c:pt>
                <c:pt idx="293">
                  <c:v>-0.12773000000000001</c:v>
                </c:pt>
                <c:pt idx="294">
                  <c:v>-0.14844000000000002</c:v>
                </c:pt>
                <c:pt idx="295">
                  <c:v>-0.16852</c:v>
                </c:pt>
                <c:pt idx="296">
                  <c:v>-0.18770000000000003</c:v>
                </c:pt>
                <c:pt idx="297">
                  <c:v>-0.20630000000000001</c:v>
                </c:pt>
                <c:pt idx="298">
                  <c:v>-0.22416</c:v>
                </c:pt>
                <c:pt idx="299">
                  <c:v>-0.24092000000000002</c:v>
                </c:pt>
                <c:pt idx="300">
                  <c:v>-0.25667000000000001</c:v>
                </c:pt>
                <c:pt idx="301">
                  <c:v>-0.27137000000000006</c:v>
                </c:pt>
                <c:pt idx="302">
                  <c:v>-0.2851800000000001</c:v>
                </c:pt>
                <c:pt idx="303">
                  <c:v>-0.29782000000000008</c:v>
                </c:pt>
                <c:pt idx="304">
                  <c:v>-0.30947000000000008</c:v>
                </c:pt>
                <c:pt idx="305">
                  <c:v>-0.32022000000000006</c:v>
                </c:pt>
                <c:pt idx="306">
                  <c:v>-0.3297000000000001</c:v>
                </c:pt>
                <c:pt idx="307">
                  <c:v>-0.33834000000000009</c:v>
                </c:pt>
                <c:pt idx="308">
                  <c:v>-0.34593000000000002</c:v>
                </c:pt>
                <c:pt idx="309">
                  <c:v>-0.35241000000000006</c:v>
                </c:pt>
                <c:pt idx="310">
                  <c:v>-0.35779</c:v>
                </c:pt>
                <c:pt idx="311">
                  <c:v>-0.36242000000000008</c:v>
                </c:pt>
                <c:pt idx="312">
                  <c:v>-0.36617000000000005</c:v>
                </c:pt>
                <c:pt idx="313">
                  <c:v>-0.3692200000000001</c:v>
                </c:pt>
                <c:pt idx="314">
                  <c:v>-0.3714400000000001</c:v>
                </c:pt>
                <c:pt idx="315">
                  <c:v>-0.37270000000000003</c:v>
                </c:pt>
                <c:pt idx="316">
                  <c:v>-0.37275000000000008</c:v>
                </c:pt>
                <c:pt idx="317">
                  <c:v>-0.37217000000000006</c:v>
                </c:pt>
                <c:pt idx="318">
                  <c:v>-0.37064000000000002</c:v>
                </c:pt>
                <c:pt idx="319">
                  <c:v>-0.36838000000000015</c:v>
                </c:pt>
                <c:pt idx="320">
                  <c:v>-0.36543000000000009</c:v>
                </c:pt>
                <c:pt idx="321">
                  <c:v>-0.36163000000000001</c:v>
                </c:pt>
                <c:pt idx="322">
                  <c:v>-0.35737000000000008</c:v>
                </c:pt>
                <c:pt idx="323">
                  <c:v>-0.35247000000000006</c:v>
                </c:pt>
                <c:pt idx="324">
                  <c:v>-0.34699000000000002</c:v>
                </c:pt>
                <c:pt idx="325">
                  <c:v>-0.34103</c:v>
                </c:pt>
                <c:pt idx="326">
                  <c:v>-0.33460000000000006</c:v>
                </c:pt>
                <c:pt idx="327">
                  <c:v>-0.32796000000000008</c:v>
                </c:pt>
                <c:pt idx="328">
                  <c:v>-0.32106000000000007</c:v>
                </c:pt>
                <c:pt idx="329">
                  <c:v>-0.31395000000000006</c:v>
                </c:pt>
                <c:pt idx="330">
                  <c:v>-0.30662000000000006</c:v>
                </c:pt>
                <c:pt idx="331">
                  <c:v>-0.29909000000000002</c:v>
                </c:pt>
                <c:pt idx="332">
                  <c:v>-0.2912900000000001</c:v>
                </c:pt>
                <c:pt idx="333">
                  <c:v>-0.28344000000000008</c:v>
                </c:pt>
                <c:pt idx="334">
                  <c:v>-0.27553</c:v>
                </c:pt>
                <c:pt idx="335">
                  <c:v>-0.2674700000000001</c:v>
                </c:pt>
                <c:pt idx="336">
                  <c:v>-0.25941000000000003</c:v>
                </c:pt>
                <c:pt idx="337">
                  <c:v>-0.25145000000000001</c:v>
                </c:pt>
                <c:pt idx="338">
                  <c:v>-0.24339000000000002</c:v>
                </c:pt>
                <c:pt idx="339">
                  <c:v>-0.23533000000000001</c:v>
                </c:pt>
                <c:pt idx="340">
                  <c:v>-0.22742999999999999</c:v>
                </c:pt>
                <c:pt idx="341">
                  <c:v>-0.21962999999999999</c:v>
                </c:pt>
                <c:pt idx="342">
                  <c:v>-0.21188000000000001</c:v>
                </c:pt>
                <c:pt idx="343">
                  <c:v>-0.20435</c:v>
                </c:pt>
                <c:pt idx="344">
                  <c:v>-0.19671000000000002</c:v>
                </c:pt>
                <c:pt idx="345">
                  <c:v>-0.18922000000000003</c:v>
                </c:pt>
                <c:pt idx="346">
                  <c:v>-0.18200000000000002</c:v>
                </c:pt>
                <c:pt idx="347">
                  <c:v>-0.17494000000000004</c:v>
                </c:pt>
                <c:pt idx="348">
                  <c:v>-0.16814999999999999</c:v>
                </c:pt>
                <c:pt idx="349">
                  <c:v>-0.16161</c:v>
                </c:pt>
                <c:pt idx="350">
                  <c:v>-0.15550000000000003</c:v>
                </c:pt>
                <c:pt idx="351">
                  <c:v>-0.14944000000000002</c:v>
                </c:pt>
                <c:pt idx="352">
                  <c:v>-0.14391000000000004</c:v>
                </c:pt>
                <c:pt idx="353">
                  <c:v>-0.13864000000000001</c:v>
                </c:pt>
                <c:pt idx="354">
                  <c:v>-0.13347000000000001</c:v>
                </c:pt>
                <c:pt idx="355">
                  <c:v>-0.12867999999999996</c:v>
                </c:pt>
                <c:pt idx="356">
                  <c:v>-0.12425000000000001</c:v>
                </c:pt>
                <c:pt idx="357">
                  <c:v>-0.12020000000000002</c:v>
                </c:pt>
                <c:pt idx="358">
                  <c:v>-0.1164</c:v>
                </c:pt>
                <c:pt idx="359">
                  <c:v>-0.11277000000000001</c:v>
                </c:pt>
                <c:pt idx="360">
                  <c:v>-0.10929000000000003</c:v>
                </c:pt>
                <c:pt idx="361">
                  <c:v>-0.10586000000000001</c:v>
                </c:pt>
                <c:pt idx="362">
                  <c:v>-0.10274999999999998</c:v>
                </c:pt>
                <c:pt idx="363">
                  <c:v>-9.9960000000000035E-2</c:v>
                </c:pt>
                <c:pt idx="364">
                  <c:v>-9.7850000000000006E-2</c:v>
                </c:pt>
                <c:pt idx="365">
                  <c:v>-9.6170000000000005E-2</c:v>
                </c:pt>
                <c:pt idx="366">
                  <c:v>-9.511E-2</c:v>
                </c:pt>
                <c:pt idx="367">
                  <c:v>-9.4270000000000007E-2</c:v>
                </c:pt>
                <c:pt idx="368">
                  <c:v>-9.3960000000000016E-2</c:v>
                </c:pt>
                <c:pt idx="369">
                  <c:v>-9.4060000000000019E-2</c:v>
                </c:pt>
                <c:pt idx="370">
                  <c:v>-9.4530000000000017E-2</c:v>
                </c:pt>
                <c:pt idx="371">
                  <c:v>-9.5379999999999993E-2</c:v>
                </c:pt>
                <c:pt idx="372">
                  <c:v>-9.6590000000000023E-2</c:v>
                </c:pt>
                <c:pt idx="373">
                  <c:v>-9.8330000000000015E-2</c:v>
                </c:pt>
                <c:pt idx="374">
                  <c:v>-0.10023000000000001</c:v>
                </c:pt>
                <c:pt idx="375">
                  <c:v>-0.10238999999999997</c:v>
                </c:pt>
                <c:pt idx="376">
                  <c:v>-0.10449000000000001</c:v>
                </c:pt>
                <c:pt idx="377">
                  <c:v>-0.10664999999999998</c:v>
                </c:pt>
                <c:pt idx="378">
                  <c:v>-0.10886999999999998</c:v>
                </c:pt>
                <c:pt idx="379">
                  <c:v>-0.11144999999999997</c:v>
                </c:pt>
                <c:pt idx="380">
                  <c:v>-0.11456000000000001</c:v>
                </c:pt>
                <c:pt idx="381">
                  <c:v>-0.11804000000000002</c:v>
                </c:pt>
                <c:pt idx="382">
                  <c:v>-0.12171999999999998</c:v>
                </c:pt>
                <c:pt idx="383">
                  <c:v>-0.12573000000000001</c:v>
                </c:pt>
                <c:pt idx="384">
                  <c:v>-0.12989000000000001</c:v>
                </c:pt>
                <c:pt idx="385">
                  <c:v>-0.13416</c:v>
                </c:pt>
                <c:pt idx="386">
                  <c:v>-0.13852999999999999</c:v>
                </c:pt>
                <c:pt idx="387">
                  <c:v>-0.14301000000000003</c:v>
                </c:pt>
                <c:pt idx="388">
                  <c:v>-0.14754000000000003</c:v>
                </c:pt>
                <c:pt idx="389">
                  <c:v>-0.15223000000000003</c:v>
                </c:pt>
                <c:pt idx="390">
                  <c:v>-0.15682000000000001</c:v>
                </c:pt>
                <c:pt idx="391">
                  <c:v>-0.16119</c:v>
                </c:pt>
                <c:pt idx="392">
                  <c:v>-0.16541000000000003</c:v>
                </c:pt>
                <c:pt idx="393">
                  <c:v>-0.16925000000000001</c:v>
                </c:pt>
                <c:pt idx="394">
                  <c:v>-0.17283999999999999</c:v>
                </c:pt>
                <c:pt idx="395">
                  <c:v>-0.17647000000000002</c:v>
                </c:pt>
                <c:pt idx="396">
                  <c:v>-0.18006000000000003</c:v>
                </c:pt>
                <c:pt idx="397">
                  <c:v>-0.18364000000000003</c:v>
                </c:pt>
                <c:pt idx="398">
                  <c:v>-0.18717</c:v>
                </c:pt>
                <c:pt idx="399">
                  <c:v>-0.19053999999999999</c:v>
                </c:pt>
                <c:pt idx="400">
                  <c:v>-0.19364999999999999</c:v>
                </c:pt>
              </c:numCache>
            </c:numRef>
          </c:yVal>
          <c:smooth val="1"/>
        </c:ser>
        <c:ser>
          <c:idx val="2"/>
          <c:order val="2"/>
          <c:marker>
            <c:symbol val="none"/>
          </c:marker>
          <c:xVal>
            <c:numRef>
              <c:f>'C:\Users\LU\Fast Timing\07082012\4mm^2\ZVA&amp;AM\1750V\[T17466.csv]T17466'!$A$100:$A$500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Timing\07082012\4mm^2\ZVA&amp;AM\1750V\[T17466.csv]T17466'!$I$100:$I$500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0.24971000000000002</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Timing\07082012\4mm^2\ZVA&amp;AM\1750V\[T17466.csv]T17466'!$A$100:$A$500</c:f>
              <c:numCache>
                <c:formatCode>General</c:formatCode>
                <c:ptCount val="401"/>
                <c:pt idx="0">
                  <c:v>-3.7685000000000024E-9</c:v>
                </c:pt>
                <c:pt idx="1">
                  <c:v>-3.7560000000000015E-9</c:v>
                </c:pt>
                <c:pt idx="2">
                  <c:v>-3.7435000000000022E-9</c:v>
                </c:pt>
                <c:pt idx="3">
                  <c:v>-3.7310000000000013E-9</c:v>
                </c:pt>
                <c:pt idx="4">
                  <c:v>-3.7185000000000016E-9</c:v>
                </c:pt>
                <c:pt idx="5">
                  <c:v>-3.7060000000000019E-9</c:v>
                </c:pt>
                <c:pt idx="6">
                  <c:v>-3.6935000000000022E-9</c:v>
                </c:pt>
                <c:pt idx="7">
                  <c:v>-3.6810000000000021E-9</c:v>
                </c:pt>
                <c:pt idx="8">
                  <c:v>-3.6685000000000015E-9</c:v>
                </c:pt>
                <c:pt idx="9">
                  <c:v>-3.6560000000000014E-9</c:v>
                </c:pt>
                <c:pt idx="10">
                  <c:v>-3.6435000000000022E-9</c:v>
                </c:pt>
                <c:pt idx="11">
                  <c:v>-3.6310000000000016E-9</c:v>
                </c:pt>
                <c:pt idx="12">
                  <c:v>-3.6185000000000015E-9</c:v>
                </c:pt>
                <c:pt idx="13">
                  <c:v>-3.6060000000000018E-9</c:v>
                </c:pt>
                <c:pt idx="14">
                  <c:v>-3.5935000000000021E-9</c:v>
                </c:pt>
                <c:pt idx="15">
                  <c:v>-3.5810000000000016E-9</c:v>
                </c:pt>
                <c:pt idx="16">
                  <c:v>-3.5685000000000015E-9</c:v>
                </c:pt>
                <c:pt idx="17">
                  <c:v>-3.5560000000000014E-9</c:v>
                </c:pt>
                <c:pt idx="18">
                  <c:v>-3.5435000000000021E-9</c:v>
                </c:pt>
                <c:pt idx="19">
                  <c:v>-3.5310000000000016E-9</c:v>
                </c:pt>
                <c:pt idx="20">
                  <c:v>-3.5185000000000019E-9</c:v>
                </c:pt>
                <c:pt idx="21">
                  <c:v>-3.5060000000000013E-9</c:v>
                </c:pt>
                <c:pt idx="22">
                  <c:v>-3.4935000000000016E-9</c:v>
                </c:pt>
                <c:pt idx="23">
                  <c:v>-3.4810000000000015E-9</c:v>
                </c:pt>
                <c:pt idx="24">
                  <c:v>-3.4685000000000018E-9</c:v>
                </c:pt>
                <c:pt idx="25">
                  <c:v>-3.4560000000000013E-9</c:v>
                </c:pt>
                <c:pt idx="26">
                  <c:v>-3.4435000000000016E-9</c:v>
                </c:pt>
                <c:pt idx="27">
                  <c:v>-3.4310000000000015E-9</c:v>
                </c:pt>
                <c:pt idx="28">
                  <c:v>-3.4185000000000014E-9</c:v>
                </c:pt>
                <c:pt idx="29">
                  <c:v>-3.4060000000000013E-9</c:v>
                </c:pt>
                <c:pt idx="30">
                  <c:v>-3.3935000000000012E-9</c:v>
                </c:pt>
                <c:pt idx="31">
                  <c:v>-3.3810000000000015E-9</c:v>
                </c:pt>
                <c:pt idx="32">
                  <c:v>-3.3685000000000018E-9</c:v>
                </c:pt>
                <c:pt idx="33">
                  <c:v>-3.3560000000000012E-9</c:v>
                </c:pt>
                <c:pt idx="34">
                  <c:v>-3.3435000000000015E-9</c:v>
                </c:pt>
                <c:pt idx="35">
                  <c:v>-3.331000000000001E-9</c:v>
                </c:pt>
                <c:pt idx="36">
                  <c:v>-3.3185000000000013E-9</c:v>
                </c:pt>
                <c:pt idx="37">
                  <c:v>-3.3060000000000012E-9</c:v>
                </c:pt>
                <c:pt idx="38">
                  <c:v>-3.2935000000000015E-9</c:v>
                </c:pt>
                <c:pt idx="39">
                  <c:v>-3.2810000000000018E-9</c:v>
                </c:pt>
                <c:pt idx="40">
                  <c:v>-3.2685000000000021E-9</c:v>
                </c:pt>
                <c:pt idx="41">
                  <c:v>-3.2560000000000016E-9</c:v>
                </c:pt>
                <c:pt idx="42">
                  <c:v>-3.2435000000000015E-9</c:v>
                </c:pt>
                <c:pt idx="43">
                  <c:v>-3.2310000000000014E-9</c:v>
                </c:pt>
                <c:pt idx="44">
                  <c:v>-3.2185000000000017E-9</c:v>
                </c:pt>
                <c:pt idx="45">
                  <c:v>-3.2060000000000015E-9</c:v>
                </c:pt>
                <c:pt idx="46">
                  <c:v>-3.1935000000000018E-9</c:v>
                </c:pt>
                <c:pt idx="47">
                  <c:v>-3.1810000000000017E-9</c:v>
                </c:pt>
                <c:pt idx="48">
                  <c:v>-3.168500000000002E-9</c:v>
                </c:pt>
                <c:pt idx="49">
                  <c:v>-3.1560000000000011E-9</c:v>
                </c:pt>
                <c:pt idx="50">
                  <c:v>-3.1435000000000018E-9</c:v>
                </c:pt>
                <c:pt idx="51">
                  <c:v>-3.1310000000000013E-9</c:v>
                </c:pt>
                <c:pt idx="52">
                  <c:v>-3.1185000000000012E-9</c:v>
                </c:pt>
                <c:pt idx="53">
                  <c:v>-3.1060000000000015E-9</c:v>
                </c:pt>
                <c:pt idx="54">
                  <c:v>-3.0935000000000018E-9</c:v>
                </c:pt>
                <c:pt idx="55">
                  <c:v>-3.0810000000000017E-9</c:v>
                </c:pt>
                <c:pt idx="56">
                  <c:v>-3.0685000000000011E-9</c:v>
                </c:pt>
                <c:pt idx="57">
                  <c:v>-3.056000000000001E-9</c:v>
                </c:pt>
                <c:pt idx="58">
                  <c:v>-3.0435000000000017E-9</c:v>
                </c:pt>
                <c:pt idx="59">
                  <c:v>-3.0310000000000012E-9</c:v>
                </c:pt>
                <c:pt idx="60">
                  <c:v>-3.0185000000000011E-9</c:v>
                </c:pt>
                <c:pt idx="61">
                  <c:v>-3.0060000000000014E-9</c:v>
                </c:pt>
                <c:pt idx="62">
                  <c:v>-2.9935000000000017E-9</c:v>
                </c:pt>
                <c:pt idx="63">
                  <c:v>-2.9810000000000012E-9</c:v>
                </c:pt>
                <c:pt idx="64">
                  <c:v>-2.9685000000000011E-9</c:v>
                </c:pt>
                <c:pt idx="65">
                  <c:v>-2.956000000000001E-9</c:v>
                </c:pt>
                <c:pt idx="66">
                  <c:v>-2.9435000000000017E-9</c:v>
                </c:pt>
                <c:pt idx="67">
                  <c:v>-2.9310000000000011E-9</c:v>
                </c:pt>
                <c:pt idx="68">
                  <c:v>-2.918500000000001E-9</c:v>
                </c:pt>
                <c:pt idx="69">
                  <c:v>-2.9060000000000013E-9</c:v>
                </c:pt>
                <c:pt idx="70">
                  <c:v>-2.8935000000000012E-9</c:v>
                </c:pt>
                <c:pt idx="71">
                  <c:v>-2.8810000000000011E-9</c:v>
                </c:pt>
                <c:pt idx="72">
                  <c:v>-2.8685000000000014E-9</c:v>
                </c:pt>
                <c:pt idx="73">
                  <c:v>-2.8560000000000009E-9</c:v>
                </c:pt>
                <c:pt idx="74">
                  <c:v>-2.8435000000000016E-9</c:v>
                </c:pt>
                <c:pt idx="75">
                  <c:v>-2.8310000000000011E-9</c:v>
                </c:pt>
                <c:pt idx="76">
                  <c:v>-2.8185000000000014E-9</c:v>
                </c:pt>
                <c:pt idx="77">
                  <c:v>-2.8060000000000009E-9</c:v>
                </c:pt>
                <c:pt idx="78">
                  <c:v>-2.7935000000000012E-9</c:v>
                </c:pt>
                <c:pt idx="79">
                  <c:v>-2.7810000000000015E-9</c:v>
                </c:pt>
                <c:pt idx="80">
                  <c:v>-2.7685000000000018E-9</c:v>
                </c:pt>
                <c:pt idx="81">
                  <c:v>-2.7560000000000012E-9</c:v>
                </c:pt>
                <c:pt idx="82">
                  <c:v>-2.7435000000000015E-9</c:v>
                </c:pt>
                <c:pt idx="83">
                  <c:v>-2.7310000000000014E-9</c:v>
                </c:pt>
                <c:pt idx="84">
                  <c:v>-2.7185000000000013E-9</c:v>
                </c:pt>
                <c:pt idx="85">
                  <c:v>-2.7060000000000012E-9</c:v>
                </c:pt>
                <c:pt idx="86">
                  <c:v>-2.6935000000000011E-9</c:v>
                </c:pt>
                <c:pt idx="87">
                  <c:v>-2.6810000000000014E-9</c:v>
                </c:pt>
                <c:pt idx="88">
                  <c:v>-2.6685000000000017E-9</c:v>
                </c:pt>
                <c:pt idx="89">
                  <c:v>-2.6560000000000012E-9</c:v>
                </c:pt>
                <c:pt idx="90">
                  <c:v>-2.6435000000000015E-9</c:v>
                </c:pt>
                <c:pt idx="91">
                  <c:v>-2.6310000000000009E-9</c:v>
                </c:pt>
                <c:pt idx="92">
                  <c:v>-2.6185000000000012E-9</c:v>
                </c:pt>
                <c:pt idx="93">
                  <c:v>-2.6060000000000011E-9</c:v>
                </c:pt>
                <c:pt idx="94">
                  <c:v>-2.5935000000000014E-9</c:v>
                </c:pt>
                <c:pt idx="95">
                  <c:v>-2.5810000000000013E-9</c:v>
                </c:pt>
                <c:pt idx="96">
                  <c:v>-2.5685000000000016E-9</c:v>
                </c:pt>
                <c:pt idx="97">
                  <c:v>-2.5560000000000007E-9</c:v>
                </c:pt>
                <c:pt idx="98">
                  <c:v>-2.5435000000000014E-9</c:v>
                </c:pt>
                <c:pt idx="99">
                  <c:v>-2.5310000000000009E-9</c:v>
                </c:pt>
                <c:pt idx="100">
                  <c:v>-2.5185000000000008E-9</c:v>
                </c:pt>
                <c:pt idx="101">
                  <c:v>-2.5060000000000011E-9</c:v>
                </c:pt>
                <c:pt idx="102">
                  <c:v>-2.4935000000000014E-9</c:v>
                </c:pt>
                <c:pt idx="103">
                  <c:v>-2.4810000000000013E-9</c:v>
                </c:pt>
                <c:pt idx="104">
                  <c:v>-2.4685000000000007E-9</c:v>
                </c:pt>
                <c:pt idx="105">
                  <c:v>-2.4560000000000006E-9</c:v>
                </c:pt>
                <c:pt idx="106">
                  <c:v>-2.4435000000000013E-9</c:v>
                </c:pt>
                <c:pt idx="107">
                  <c:v>-2.4310000000000008E-9</c:v>
                </c:pt>
                <c:pt idx="108">
                  <c:v>-2.4185000000000007E-9</c:v>
                </c:pt>
                <c:pt idx="109">
                  <c:v>-2.406000000000001E-9</c:v>
                </c:pt>
                <c:pt idx="110">
                  <c:v>-2.3935000000000013E-9</c:v>
                </c:pt>
                <c:pt idx="111">
                  <c:v>-2.3810000000000008E-9</c:v>
                </c:pt>
                <c:pt idx="112">
                  <c:v>-2.3685000000000007E-9</c:v>
                </c:pt>
                <c:pt idx="113">
                  <c:v>-2.3560000000000005E-9</c:v>
                </c:pt>
                <c:pt idx="114">
                  <c:v>-2.3435000000000013E-9</c:v>
                </c:pt>
                <c:pt idx="115">
                  <c:v>-2.3310000000000007E-9</c:v>
                </c:pt>
                <c:pt idx="116">
                  <c:v>-2.3185000000000006E-9</c:v>
                </c:pt>
                <c:pt idx="117">
                  <c:v>-2.3060000000000009E-9</c:v>
                </c:pt>
                <c:pt idx="118">
                  <c:v>-2.2935000000000016E-9</c:v>
                </c:pt>
                <c:pt idx="119">
                  <c:v>-2.2810000000000011E-9</c:v>
                </c:pt>
                <c:pt idx="120">
                  <c:v>-2.2685000000000014E-9</c:v>
                </c:pt>
                <c:pt idx="121">
                  <c:v>-2.2560000000000009E-9</c:v>
                </c:pt>
                <c:pt idx="122">
                  <c:v>-2.2435000000000016E-9</c:v>
                </c:pt>
                <c:pt idx="123">
                  <c:v>-2.2310000000000011E-9</c:v>
                </c:pt>
                <c:pt idx="124">
                  <c:v>-2.2185000000000014E-9</c:v>
                </c:pt>
                <c:pt idx="125">
                  <c:v>-2.2060000000000009E-9</c:v>
                </c:pt>
                <c:pt idx="126">
                  <c:v>-2.1935000000000007E-9</c:v>
                </c:pt>
                <c:pt idx="127">
                  <c:v>-2.1810000000000011E-9</c:v>
                </c:pt>
                <c:pt idx="128">
                  <c:v>-2.1685000000000014E-9</c:v>
                </c:pt>
                <c:pt idx="129">
                  <c:v>-2.1560000000000008E-9</c:v>
                </c:pt>
                <c:pt idx="130">
                  <c:v>-2.1435000000000011E-9</c:v>
                </c:pt>
                <c:pt idx="131">
                  <c:v>-2.131000000000001E-9</c:v>
                </c:pt>
                <c:pt idx="132">
                  <c:v>-2.1185000000000009E-9</c:v>
                </c:pt>
                <c:pt idx="133">
                  <c:v>-2.1060000000000008E-9</c:v>
                </c:pt>
                <c:pt idx="134">
                  <c:v>-2.0935000000000007E-9</c:v>
                </c:pt>
                <c:pt idx="135">
                  <c:v>-2.081000000000001E-9</c:v>
                </c:pt>
                <c:pt idx="136">
                  <c:v>-2.0685000000000013E-9</c:v>
                </c:pt>
                <c:pt idx="137">
                  <c:v>-2.0560000000000008E-9</c:v>
                </c:pt>
                <c:pt idx="138">
                  <c:v>-2.0435000000000011E-9</c:v>
                </c:pt>
                <c:pt idx="139">
                  <c:v>-2.0310000000000005E-9</c:v>
                </c:pt>
                <c:pt idx="140">
                  <c:v>-2.0185000000000008E-9</c:v>
                </c:pt>
                <c:pt idx="141">
                  <c:v>-2.0060000000000007E-9</c:v>
                </c:pt>
                <c:pt idx="142">
                  <c:v>-1.9935000000000014E-9</c:v>
                </c:pt>
                <c:pt idx="143">
                  <c:v>-1.9810000000000009E-9</c:v>
                </c:pt>
                <c:pt idx="144">
                  <c:v>-1.9685000000000012E-9</c:v>
                </c:pt>
                <c:pt idx="145">
                  <c:v>-1.9560000000000007E-9</c:v>
                </c:pt>
                <c:pt idx="146">
                  <c:v>-1.943500000000001E-9</c:v>
                </c:pt>
                <c:pt idx="147">
                  <c:v>-1.9310000000000009E-9</c:v>
                </c:pt>
                <c:pt idx="148">
                  <c:v>-1.9185000000000008E-9</c:v>
                </c:pt>
                <c:pt idx="149">
                  <c:v>-1.9060000000000007E-9</c:v>
                </c:pt>
                <c:pt idx="150">
                  <c:v>-1.893500000000001E-9</c:v>
                </c:pt>
                <c:pt idx="151">
                  <c:v>-1.8810000000000008E-9</c:v>
                </c:pt>
                <c:pt idx="152">
                  <c:v>-1.8685000000000007E-9</c:v>
                </c:pt>
                <c:pt idx="153">
                  <c:v>-1.856000000000001E-9</c:v>
                </c:pt>
                <c:pt idx="154">
                  <c:v>-1.8435000000000009E-9</c:v>
                </c:pt>
                <c:pt idx="155">
                  <c:v>-1.8310000000000008E-9</c:v>
                </c:pt>
                <c:pt idx="156">
                  <c:v>-1.8185000000000009E-9</c:v>
                </c:pt>
                <c:pt idx="157">
                  <c:v>-1.806000000000001E-9</c:v>
                </c:pt>
                <c:pt idx="158">
                  <c:v>-1.7935000000000007E-9</c:v>
                </c:pt>
                <c:pt idx="159">
                  <c:v>-1.7810000000000008E-9</c:v>
                </c:pt>
                <c:pt idx="160">
                  <c:v>-1.7685000000000009E-9</c:v>
                </c:pt>
                <c:pt idx="161">
                  <c:v>-1.7560000000000003E-9</c:v>
                </c:pt>
                <c:pt idx="162">
                  <c:v>-1.7435000000000006E-9</c:v>
                </c:pt>
                <c:pt idx="163">
                  <c:v>-1.7310000000000005E-9</c:v>
                </c:pt>
                <c:pt idx="164">
                  <c:v>-1.7185000000000008E-9</c:v>
                </c:pt>
                <c:pt idx="165">
                  <c:v>-1.7060000000000003E-9</c:v>
                </c:pt>
                <c:pt idx="166">
                  <c:v>-1.6935000000000008E-9</c:v>
                </c:pt>
                <c:pt idx="167">
                  <c:v>-1.6810000000000009E-9</c:v>
                </c:pt>
                <c:pt idx="168">
                  <c:v>-1.668500000000001E-9</c:v>
                </c:pt>
                <c:pt idx="169">
                  <c:v>-1.6560000000000009E-9</c:v>
                </c:pt>
                <c:pt idx="170">
                  <c:v>-1.6435000000000008E-9</c:v>
                </c:pt>
                <c:pt idx="171">
                  <c:v>-1.6310000000000009E-9</c:v>
                </c:pt>
                <c:pt idx="172">
                  <c:v>-1.6185000000000006E-9</c:v>
                </c:pt>
                <c:pt idx="173">
                  <c:v>-1.6060000000000009E-9</c:v>
                </c:pt>
                <c:pt idx="174">
                  <c:v>-1.5935000000000005E-9</c:v>
                </c:pt>
                <c:pt idx="175">
                  <c:v>-1.5810000000000008E-9</c:v>
                </c:pt>
                <c:pt idx="176">
                  <c:v>-1.5685000000000005E-9</c:v>
                </c:pt>
                <c:pt idx="177">
                  <c:v>-1.5560000000000008E-9</c:v>
                </c:pt>
                <c:pt idx="178">
                  <c:v>-1.5435000000000007E-9</c:v>
                </c:pt>
                <c:pt idx="179">
                  <c:v>-1.5310000000000006E-9</c:v>
                </c:pt>
                <c:pt idx="180">
                  <c:v>-1.5185000000000007E-9</c:v>
                </c:pt>
                <c:pt idx="181">
                  <c:v>-1.5060000000000008E-9</c:v>
                </c:pt>
                <c:pt idx="182">
                  <c:v>-1.4935000000000005E-9</c:v>
                </c:pt>
                <c:pt idx="183">
                  <c:v>-1.4810000000000006E-9</c:v>
                </c:pt>
                <c:pt idx="184">
                  <c:v>-1.4685000000000007E-9</c:v>
                </c:pt>
                <c:pt idx="185">
                  <c:v>-1.4560000000000001E-9</c:v>
                </c:pt>
                <c:pt idx="186">
                  <c:v>-1.4435000000000004E-9</c:v>
                </c:pt>
                <c:pt idx="187">
                  <c:v>-1.4310000000000003E-9</c:v>
                </c:pt>
                <c:pt idx="188">
                  <c:v>-1.4185000000000006E-9</c:v>
                </c:pt>
                <c:pt idx="189">
                  <c:v>-1.4060000000000001E-9</c:v>
                </c:pt>
                <c:pt idx="190">
                  <c:v>-1.3935000000000006E-9</c:v>
                </c:pt>
                <c:pt idx="191">
                  <c:v>-1.3810000000000007E-9</c:v>
                </c:pt>
                <c:pt idx="192">
                  <c:v>-1.3685000000000008E-9</c:v>
                </c:pt>
                <c:pt idx="193">
                  <c:v>-1.3560000000000007E-9</c:v>
                </c:pt>
                <c:pt idx="194">
                  <c:v>-1.3435000000000006E-9</c:v>
                </c:pt>
                <c:pt idx="195">
                  <c:v>-1.3310000000000007E-9</c:v>
                </c:pt>
                <c:pt idx="196">
                  <c:v>-1.3185000000000004E-9</c:v>
                </c:pt>
                <c:pt idx="197">
                  <c:v>-1.3060000000000007E-9</c:v>
                </c:pt>
                <c:pt idx="198">
                  <c:v>-1.2935000000000003E-9</c:v>
                </c:pt>
                <c:pt idx="199">
                  <c:v>-1.2810000000000006E-9</c:v>
                </c:pt>
                <c:pt idx="200">
                  <c:v>-1.2685000000000003E-9</c:v>
                </c:pt>
                <c:pt idx="201">
                  <c:v>-1.2560000000000006E-9</c:v>
                </c:pt>
                <c:pt idx="202">
                  <c:v>-1.2435000000000005E-9</c:v>
                </c:pt>
                <c:pt idx="203">
                  <c:v>-1.2310000000000004E-9</c:v>
                </c:pt>
                <c:pt idx="204">
                  <c:v>-1.2185000000000005E-9</c:v>
                </c:pt>
                <c:pt idx="205">
                  <c:v>-1.2060000000000006E-9</c:v>
                </c:pt>
                <c:pt idx="206">
                  <c:v>-1.1935000000000007E-9</c:v>
                </c:pt>
                <c:pt idx="207">
                  <c:v>-1.1810000000000006E-9</c:v>
                </c:pt>
                <c:pt idx="208">
                  <c:v>-1.1685000000000007E-9</c:v>
                </c:pt>
                <c:pt idx="209">
                  <c:v>-1.1560000000000004E-9</c:v>
                </c:pt>
                <c:pt idx="210">
                  <c:v>-1.1435000000000004E-9</c:v>
                </c:pt>
                <c:pt idx="211">
                  <c:v>-1.1310000000000003E-9</c:v>
                </c:pt>
                <c:pt idx="212">
                  <c:v>-1.1185000000000006E-9</c:v>
                </c:pt>
                <c:pt idx="213">
                  <c:v>-1.1060000000000001E-9</c:v>
                </c:pt>
                <c:pt idx="214">
                  <c:v>-1.0935000000000004E-9</c:v>
                </c:pt>
                <c:pt idx="215">
                  <c:v>-1.0810000000000005E-9</c:v>
                </c:pt>
                <c:pt idx="216">
                  <c:v>-1.0685000000000006E-9</c:v>
                </c:pt>
                <c:pt idx="217">
                  <c:v>-1.0560000000000005E-9</c:v>
                </c:pt>
                <c:pt idx="218">
                  <c:v>-1.0435000000000004E-9</c:v>
                </c:pt>
                <c:pt idx="219">
                  <c:v>-1.0310000000000005E-9</c:v>
                </c:pt>
                <c:pt idx="220">
                  <c:v>-1.0185000000000002E-9</c:v>
                </c:pt>
                <c:pt idx="221">
                  <c:v>-1.0060000000000005E-9</c:v>
                </c:pt>
                <c:pt idx="222">
                  <c:v>-9.9350000000000055E-10</c:v>
                </c:pt>
                <c:pt idx="223">
                  <c:v>-9.8100000000000064E-10</c:v>
                </c:pt>
                <c:pt idx="224">
                  <c:v>-9.6850000000000053E-10</c:v>
                </c:pt>
                <c:pt idx="225">
                  <c:v>-9.5600000000000063E-10</c:v>
                </c:pt>
                <c:pt idx="226">
                  <c:v>-9.4350000000000072E-10</c:v>
                </c:pt>
                <c:pt idx="227">
                  <c:v>-9.3100000000000092E-10</c:v>
                </c:pt>
                <c:pt idx="228">
                  <c:v>-9.185000000000006E-10</c:v>
                </c:pt>
                <c:pt idx="229">
                  <c:v>-9.060000000000007E-10</c:v>
                </c:pt>
                <c:pt idx="230">
                  <c:v>-8.9350000000000059E-10</c:v>
                </c:pt>
                <c:pt idx="231">
                  <c:v>-8.8100000000000068E-10</c:v>
                </c:pt>
                <c:pt idx="232">
                  <c:v>-8.6850000000000057E-10</c:v>
                </c:pt>
                <c:pt idx="233">
                  <c:v>-8.5600000000000056E-10</c:v>
                </c:pt>
                <c:pt idx="234">
                  <c:v>-8.4350000000000055E-10</c:v>
                </c:pt>
                <c:pt idx="235">
                  <c:v>-8.3100000000000054E-10</c:v>
                </c:pt>
                <c:pt idx="236">
                  <c:v>-8.1850000000000053E-10</c:v>
                </c:pt>
                <c:pt idx="237">
                  <c:v>-8.0600000000000053E-10</c:v>
                </c:pt>
                <c:pt idx="238">
                  <c:v>-7.9350000000000052E-10</c:v>
                </c:pt>
                <c:pt idx="239">
                  <c:v>-7.810000000000004E-10</c:v>
                </c:pt>
                <c:pt idx="240">
                  <c:v>-7.6850000000000029E-10</c:v>
                </c:pt>
                <c:pt idx="241">
                  <c:v>-7.5600000000000039E-10</c:v>
                </c:pt>
                <c:pt idx="242">
                  <c:v>-7.4350000000000038E-10</c:v>
                </c:pt>
                <c:pt idx="243">
                  <c:v>-7.3100000000000037E-10</c:v>
                </c:pt>
                <c:pt idx="244">
                  <c:v>-7.1850000000000026E-10</c:v>
                </c:pt>
                <c:pt idx="245">
                  <c:v>-7.0600000000000035E-10</c:v>
                </c:pt>
                <c:pt idx="246">
                  <c:v>-6.9350000000000045E-10</c:v>
                </c:pt>
                <c:pt idx="247">
                  <c:v>-6.8100000000000034E-10</c:v>
                </c:pt>
                <c:pt idx="248">
                  <c:v>-6.6850000000000033E-10</c:v>
                </c:pt>
                <c:pt idx="249">
                  <c:v>-6.5600000000000032E-10</c:v>
                </c:pt>
                <c:pt idx="250">
                  <c:v>-6.4350000000000041E-10</c:v>
                </c:pt>
                <c:pt idx="251">
                  <c:v>-6.310000000000003E-10</c:v>
                </c:pt>
                <c:pt idx="252">
                  <c:v>-6.1850000000000019E-10</c:v>
                </c:pt>
                <c:pt idx="253">
                  <c:v>-6.0600000000000029E-10</c:v>
                </c:pt>
                <c:pt idx="254">
                  <c:v>-5.9350000000000028E-10</c:v>
                </c:pt>
                <c:pt idx="255">
                  <c:v>-5.8100000000000027E-10</c:v>
                </c:pt>
                <c:pt idx="256">
                  <c:v>-5.6850000000000016E-10</c:v>
                </c:pt>
                <c:pt idx="257">
                  <c:v>-5.5600000000000025E-10</c:v>
                </c:pt>
                <c:pt idx="258">
                  <c:v>-5.4350000000000035E-10</c:v>
                </c:pt>
                <c:pt idx="259">
                  <c:v>-5.3100000000000023E-10</c:v>
                </c:pt>
                <c:pt idx="260">
                  <c:v>-5.1850000000000023E-10</c:v>
                </c:pt>
                <c:pt idx="261">
                  <c:v>-5.0600000000000022E-10</c:v>
                </c:pt>
                <c:pt idx="262">
                  <c:v>-4.9350000000000031E-10</c:v>
                </c:pt>
                <c:pt idx="263">
                  <c:v>-4.810000000000002E-10</c:v>
                </c:pt>
                <c:pt idx="264">
                  <c:v>-4.6850000000000009E-10</c:v>
                </c:pt>
                <c:pt idx="265">
                  <c:v>-4.5600000000000023E-10</c:v>
                </c:pt>
                <c:pt idx="266">
                  <c:v>-4.4350000000000028E-10</c:v>
                </c:pt>
                <c:pt idx="267">
                  <c:v>-4.3100000000000022E-10</c:v>
                </c:pt>
                <c:pt idx="268">
                  <c:v>-4.1850000000000021E-10</c:v>
                </c:pt>
                <c:pt idx="269">
                  <c:v>-4.060000000000002E-10</c:v>
                </c:pt>
                <c:pt idx="270">
                  <c:v>-3.9350000000000019E-10</c:v>
                </c:pt>
                <c:pt idx="271">
                  <c:v>-3.8100000000000018E-10</c:v>
                </c:pt>
                <c:pt idx="272">
                  <c:v>-3.6850000000000023E-10</c:v>
                </c:pt>
                <c:pt idx="273">
                  <c:v>-3.5600000000000022E-10</c:v>
                </c:pt>
                <c:pt idx="274">
                  <c:v>-3.4350000000000016E-10</c:v>
                </c:pt>
                <c:pt idx="275">
                  <c:v>-3.3100000000000015E-10</c:v>
                </c:pt>
                <c:pt idx="276">
                  <c:v>-3.1850000000000019E-10</c:v>
                </c:pt>
                <c:pt idx="277">
                  <c:v>-3.0600000000000013E-10</c:v>
                </c:pt>
                <c:pt idx="278">
                  <c:v>-2.9350000000000012E-10</c:v>
                </c:pt>
                <c:pt idx="279">
                  <c:v>-2.8100000000000012E-10</c:v>
                </c:pt>
                <c:pt idx="280">
                  <c:v>-2.6850000000000016E-10</c:v>
                </c:pt>
                <c:pt idx="281">
                  <c:v>-2.560000000000001E-10</c:v>
                </c:pt>
                <c:pt idx="282">
                  <c:v>-2.4350000000000009E-10</c:v>
                </c:pt>
                <c:pt idx="283">
                  <c:v>-2.3100000000000008E-10</c:v>
                </c:pt>
                <c:pt idx="284">
                  <c:v>-2.1850000000000012E-10</c:v>
                </c:pt>
                <c:pt idx="285">
                  <c:v>-2.0600000000000012E-10</c:v>
                </c:pt>
                <c:pt idx="286">
                  <c:v>-1.9350000000000011E-10</c:v>
                </c:pt>
                <c:pt idx="287">
                  <c:v>-1.810000000000001E-10</c:v>
                </c:pt>
                <c:pt idx="288">
                  <c:v>-1.6850000000000009E-10</c:v>
                </c:pt>
                <c:pt idx="289">
                  <c:v>-1.5600000000000008E-10</c:v>
                </c:pt>
                <c:pt idx="290">
                  <c:v>-1.4350000000000007E-10</c:v>
                </c:pt>
                <c:pt idx="291">
                  <c:v>-1.3100000000000009E-10</c:v>
                </c:pt>
                <c:pt idx="292">
                  <c:v>-1.1850000000000008E-10</c:v>
                </c:pt>
                <c:pt idx="293">
                  <c:v>-1.0600000000000006E-10</c:v>
                </c:pt>
                <c:pt idx="294">
                  <c:v>-9.3500000000000065E-11</c:v>
                </c:pt>
                <c:pt idx="295">
                  <c:v>-8.1000000000000043E-11</c:v>
                </c:pt>
                <c:pt idx="296">
                  <c:v>-6.8500000000000035E-11</c:v>
                </c:pt>
                <c:pt idx="297">
                  <c:v>-5.6000000000000033E-11</c:v>
                </c:pt>
                <c:pt idx="298">
                  <c:v>-4.3500000000000024E-11</c:v>
                </c:pt>
                <c:pt idx="299">
                  <c:v>-3.1000000000000022E-11</c:v>
                </c:pt>
                <c:pt idx="300">
                  <c:v>-1.8500000000000014E-11</c:v>
                </c:pt>
                <c:pt idx="301">
                  <c:v>-6.0000000000000043E-12</c:v>
                </c:pt>
                <c:pt idx="302">
                  <c:v>6.5000000000000042E-12</c:v>
                </c:pt>
                <c:pt idx="303">
                  <c:v>1.9000000000000009E-11</c:v>
                </c:pt>
                <c:pt idx="304">
                  <c:v>3.150000000000002E-11</c:v>
                </c:pt>
                <c:pt idx="305">
                  <c:v>4.4000000000000029E-11</c:v>
                </c:pt>
                <c:pt idx="306">
                  <c:v>5.6500000000000031E-11</c:v>
                </c:pt>
                <c:pt idx="307">
                  <c:v>6.9000000000000033E-11</c:v>
                </c:pt>
                <c:pt idx="308">
                  <c:v>8.1500000000000055E-11</c:v>
                </c:pt>
                <c:pt idx="309">
                  <c:v>9.4000000000000102E-11</c:v>
                </c:pt>
                <c:pt idx="310">
                  <c:v>1.0650000000000003E-10</c:v>
                </c:pt>
                <c:pt idx="311">
                  <c:v>1.1900000000000008E-10</c:v>
                </c:pt>
                <c:pt idx="312">
                  <c:v>1.3150000000000006E-10</c:v>
                </c:pt>
                <c:pt idx="313">
                  <c:v>1.4400000000000002E-10</c:v>
                </c:pt>
                <c:pt idx="314">
                  <c:v>1.5650000000000008E-10</c:v>
                </c:pt>
                <c:pt idx="315">
                  <c:v>1.6900000000000011E-10</c:v>
                </c:pt>
                <c:pt idx="316">
                  <c:v>1.8150000000000007E-10</c:v>
                </c:pt>
                <c:pt idx="317">
                  <c:v>1.9400000000000013E-10</c:v>
                </c:pt>
                <c:pt idx="318">
                  <c:v>2.0650000000000011E-10</c:v>
                </c:pt>
                <c:pt idx="319">
                  <c:v>2.1900000000000012E-10</c:v>
                </c:pt>
                <c:pt idx="320">
                  <c:v>2.3150000000000008E-10</c:v>
                </c:pt>
                <c:pt idx="321">
                  <c:v>2.4400000000000009E-10</c:v>
                </c:pt>
                <c:pt idx="322">
                  <c:v>2.5650000000000015E-10</c:v>
                </c:pt>
                <c:pt idx="323">
                  <c:v>2.6900000000000016E-10</c:v>
                </c:pt>
                <c:pt idx="324">
                  <c:v>2.8150000000000011E-10</c:v>
                </c:pt>
                <c:pt idx="325">
                  <c:v>2.9400000000000017E-10</c:v>
                </c:pt>
                <c:pt idx="326">
                  <c:v>3.0650000000000018E-10</c:v>
                </c:pt>
                <c:pt idx="327">
                  <c:v>3.1900000000000019E-10</c:v>
                </c:pt>
                <c:pt idx="328">
                  <c:v>3.3150000000000015E-10</c:v>
                </c:pt>
                <c:pt idx="329">
                  <c:v>3.4400000000000021E-10</c:v>
                </c:pt>
                <c:pt idx="330">
                  <c:v>3.5650000000000022E-10</c:v>
                </c:pt>
                <c:pt idx="331">
                  <c:v>3.6900000000000023E-10</c:v>
                </c:pt>
                <c:pt idx="332">
                  <c:v>3.8150000000000018E-10</c:v>
                </c:pt>
                <c:pt idx="333">
                  <c:v>3.9400000000000019E-10</c:v>
                </c:pt>
                <c:pt idx="334">
                  <c:v>4.065000000000001E-10</c:v>
                </c:pt>
                <c:pt idx="335">
                  <c:v>4.1900000000000021E-10</c:v>
                </c:pt>
                <c:pt idx="336">
                  <c:v>4.3150000000000016E-10</c:v>
                </c:pt>
                <c:pt idx="337">
                  <c:v>4.4400000000000028E-10</c:v>
                </c:pt>
                <c:pt idx="338">
                  <c:v>4.5650000000000013E-10</c:v>
                </c:pt>
                <c:pt idx="339">
                  <c:v>4.6900000000000024E-10</c:v>
                </c:pt>
                <c:pt idx="340">
                  <c:v>4.8150000000000025E-10</c:v>
                </c:pt>
                <c:pt idx="341">
                  <c:v>4.9400000000000036E-10</c:v>
                </c:pt>
                <c:pt idx="342">
                  <c:v>5.0650000000000016E-10</c:v>
                </c:pt>
                <c:pt idx="343">
                  <c:v>5.1900000000000028E-10</c:v>
                </c:pt>
                <c:pt idx="344">
                  <c:v>5.3150000000000018E-10</c:v>
                </c:pt>
                <c:pt idx="345">
                  <c:v>5.4400000000000029E-10</c:v>
                </c:pt>
                <c:pt idx="346">
                  <c:v>5.565000000000002E-10</c:v>
                </c:pt>
                <c:pt idx="347">
                  <c:v>5.6900000000000031E-10</c:v>
                </c:pt>
                <c:pt idx="348">
                  <c:v>5.8150000000000032E-10</c:v>
                </c:pt>
                <c:pt idx="349">
                  <c:v>5.9400000000000033E-10</c:v>
                </c:pt>
                <c:pt idx="350">
                  <c:v>6.0650000000000034E-10</c:v>
                </c:pt>
                <c:pt idx="351">
                  <c:v>6.1900000000000034E-10</c:v>
                </c:pt>
                <c:pt idx="352">
                  <c:v>6.3150000000000035E-10</c:v>
                </c:pt>
                <c:pt idx="353">
                  <c:v>6.4400000000000046E-10</c:v>
                </c:pt>
                <c:pt idx="354">
                  <c:v>6.5650000000000027E-10</c:v>
                </c:pt>
                <c:pt idx="355">
                  <c:v>6.6900000000000027E-10</c:v>
                </c:pt>
                <c:pt idx="356">
                  <c:v>6.8150000000000028E-10</c:v>
                </c:pt>
                <c:pt idx="357">
                  <c:v>6.940000000000004E-10</c:v>
                </c:pt>
                <c:pt idx="358">
                  <c:v>7.065000000000003E-10</c:v>
                </c:pt>
                <c:pt idx="359">
                  <c:v>7.1900000000000031E-10</c:v>
                </c:pt>
                <c:pt idx="360">
                  <c:v>7.3150000000000032E-10</c:v>
                </c:pt>
                <c:pt idx="361">
                  <c:v>7.4400000000000043E-10</c:v>
                </c:pt>
                <c:pt idx="362">
                  <c:v>7.5650000000000033E-10</c:v>
                </c:pt>
                <c:pt idx="363">
                  <c:v>7.6900000000000034E-10</c:v>
                </c:pt>
                <c:pt idx="364">
                  <c:v>7.8150000000000035E-10</c:v>
                </c:pt>
                <c:pt idx="365">
                  <c:v>7.9400000000000057E-10</c:v>
                </c:pt>
                <c:pt idx="366">
                  <c:v>8.0650000000000058E-10</c:v>
                </c:pt>
                <c:pt idx="367">
                  <c:v>8.1900000000000058E-10</c:v>
                </c:pt>
                <c:pt idx="368">
                  <c:v>8.3150000000000059E-10</c:v>
                </c:pt>
                <c:pt idx="369">
                  <c:v>8.440000000000006E-10</c:v>
                </c:pt>
                <c:pt idx="370">
                  <c:v>8.5650000000000082E-10</c:v>
                </c:pt>
                <c:pt idx="371">
                  <c:v>8.6900000000000041E-10</c:v>
                </c:pt>
                <c:pt idx="372">
                  <c:v>8.8150000000000063E-10</c:v>
                </c:pt>
                <c:pt idx="373">
                  <c:v>8.9400000000000043E-10</c:v>
                </c:pt>
                <c:pt idx="374">
                  <c:v>9.0650000000000064E-10</c:v>
                </c:pt>
                <c:pt idx="375">
                  <c:v>9.1900000000000045E-10</c:v>
                </c:pt>
                <c:pt idx="376">
                  <c:v>9.3150000000000056E-10</c:v>
                </c:pt>
                <c:pt idx="377">
                  <c:v>9.4400000000000046E-10</c:v>
                </c:pt>
                <c:pt idx="378">
                  <c:v>9.5650000000000057E-10</c:v>
                </c:pt>
                <c:pt idx="379">
                  <c:v>9.6900000000000048E-10</c:v>
                </c:pt>
                <c:pt idx="380">
                  <c:v>9.8150000000000059E-10</c:v>
                </c:pt>
                <c:pt idx="381">
                  <c:v>9.940000000000005E-10</c:v>
                </c:pt>
                <c:pt idx="382">
                  <c:v>1.0065000000000004E-9</c:v>
                </c:pt>
                <c:pt idx="383">
                  <c:v>1.0190000000000005E-9</c:v>
                </c:pt>
                <c:pt idx="384">
                  <c:v>1.0315000000000004E-9</c:v>
                </c:pt>
                <c:pt idx="385">
                  <c:v>1.0440000000000001E-9</c:v>
                </c:pt>
                <c:pt idx="386">
                  <c:v>1.0565000000000004E-9</c:v>
                </c:pt>
                <c:pt idx="387">
                  <c:v>1.0690000000000003E-9</c:v>
                </c:pt>
                <c:pt idx="388">
                  <c:v>1.0815000000000005E-9</c:v>
                </c:pt>
                <c:pt idx="389">
                  <c:v>1.0940000000000002E-9</c:v>
                </c:pt>
                <c:pt idx="390">
                  <c:v>1.1065000000000007E-9</c:v>
                </c:pt>
                <c:pt idx="391">
                  <c:v>1.1190000000000006E-9</c:v>
                </c:pt>
                <c:pt idx="392">
                  <c:v>1.1315000000000005E-9</c:v>
                </c:pt>
                <c:pt idx="393">
                  <c:v>1.1440000000000006E-9</c:v>
                </c:pt>
                <c:pt idx="394">
                  <c:v>1.1565000000000007E-9</c:v>
                </c:pt>
                <c:pt idx="395">
                  <c:v>1.1690000000000006E-9</c:v>
                </c:pt>
                <c:pt idx="396">
                  <c:v>1.1815000000000003E-9</c:v>
                </c:pt>
                <c:pt idx="397">
                  <c:v>1.1940000000000008E-9</c:v>
                </c:pt>
                <c:pt idx="398">
                  <c:v>1.2065000000000003E-9</c:v>
                </c:pt>
                <c:pt idx="399">
                  <c:v>1.2190000000000004E-9</c:v>
                </c:pt>
                <c:pt idx="400">
                  <c:v>1.2315000000000001E-9</c:v>
                </c:pt>
              </c:numCache>
            </c:numRef>
          </c:xVal>
          <c:yVal>
            <c:numRef>
              <c:f>'C:\Users\LU\Fast Timing\07082012\4mm^2\ZVA&amp;AM\1750V\[T17466.csv]T17466'!$J$100:$J$500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0.76088000000000011</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193216"/>
        <c:axId val="99194752"/>
      </c:scatterChart>
      <c:valAx>
        <c:axId val="99193216"/>
        <c:scaling>
          <c:orientation val="minMax"/>
        </c:scaling>
        <c:axPos val="b"/>
        <c:numFmt formatCode="General" sourceLinked="1"/>
        <c:tickLblPos val="nextTo"/>
        <c:crossAx val="99194752"/>
        <c:crosses val="autoZero"/>
        <c:crossBetween val="midCat"/>
      </c:valAx>
      <c:valAx>
        <c:axId val="99194752"/>
        <c:scaling>
          <c:orientation val="minMax"/>
        </c:scaling>
        <c:axPos val="l"/>
        <c:majorGridlines/>
        <c:numFmt formatCode="General" sourceLinked="1"/>
        <c:tickLblPos val="nextTo"/>
        <c:crossAx val="99193216"/>
        <c:crosses val="autoZero"/>
        <c:crossBetween val="midCat"/>
      </c:valAx>
    </c:plotArea>
    <c:plotVisOnly val="1"/>
    <c:dispBlanksAs val="gap"/>
  </c:chart>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Timing\07082012\4mm^2\ZVA&amp;AM\1750V\[T1677.csv]T1677'!$A$100:$A$500</c:f>
              <c:numCache>
                <c:formatCode>General</c:formatCode>
                <c:ptCount val="401"/>
                <c:pt idx="0">
                  <c:v>-3.7681000000000015E-9</c:v>
                </c:pt>
                <c:pt idx="1">
                  <c:v>-3.7556000000000014E-9</c:v>
                </c:pt>
                <c:pt idx="2">
                  <c:v>-3.7431000000000013E-9</c:v>
                </c:pt>
                <c:pt idx="3">
                  <c:v>-3.730600000000002E-9</c:v>
                </c:pt>
                <c:pt idx="4">
                  <c:v>-3.7181000000000015E-9</c:v>
                </c:pt>
                <c:pt idx="5">
                  <c:v>-3.7056000000000018E-9</c:v>
                </c:pt>
                <c:pt idx="6">
                  <c:v>-3.6931000000000021E-9</c:v>
                </c:pt>
                <c:pt idx="7">
                  <c:v>-3.680600000000002E-9</c:v>
                </c:pt>
                <c:pt idx="8">
                  <c:v>-3.6681000000000023E-9</c:v>
                </c:pt>
                <c:pt idx="9">
                  <c:v>-3.6556000000000017E-9</c:v>
                </c:pt>
                <c:pt idx="10">
                  <c:v>-3.6431000000000024E-9</c:v>
                </c:pt>
                <c:pt idx="11">
                  <c:v>-3.6306000000000015E-9</c:v>
                </c:pt>
                <c:pt idx="12">
                  <c:v>-3.6181000000000018E-9</c:v>
                </c:pt>
                <c:pt idx="13">
                  <c:v>-3.6056000000000017E-9</c:v>
                </c:pt>
                <c:pt idx="14">
                  <c:v>-3.5931000000000016E-9</c:v>
                </c:pt>
                <c:pt idx="15">
                  <c:v>-3.5806000000000019E-9</c:v>
                </c:pt>
                <c:pt idx="16">
                  <c:v>-3.5681000000000022E-9</c:v>
                </c:pt>
                <c:pt idx="17">
                  <c:v>-3.5556000000000012E-9</c:v>
                </c:pt>
                <c:pt idx="18">
                  <c:v>-3.5431000000000015E-9</c:v>
                </c:pt>
                <c:pt idx="19">
                  <c:v>-3.5306000000000014E-9</c:v>
                </c:pt>
                <c:pt idx="20">
                  <c:v>-3.5181000000000017E-9</c:v>
                </c:pt>
                <c:pt idx="21">
                  <c:v>-3.5056000000000016E-9</c:v>
                </c:pt>
                <c:pt idx="22">
                  <c:v>-3.4931000000000015E-9</c:v>
                </c:pt>
                <c:pt idx="23">
                  <c:v>-3.4806000000000018E-9</c:v>
                </c:pt>
                <c:pt idx="24">
                  <c:v>-3.4681000000000021E-9</c:v>
                </c:pt>
                <c:pt idx="25">
                  <c:v>-3.4556000000000012E-9</c:v>
                </c:pt>
                <c:pt idx="26">
                  <c:v>-3.4431000000000015E-9</c:v>
                </c:pt>
                <c:pt idx="27">
                  <c:v>-3.4306000000000014E-9</c:v>
                </c:pt>
                <c:pt idx="28">
                  <c:v>-3.4181000000000017E-9</c:v>
                </c:pt>
                <c:pt idx="29">
                  <c:v>-3.4056000000000016E-9</c:v>
                </c:pt>
                <c:pt idx="30">
                  <c:v>-3.3931000000000019E-9</c:v>
                </c:pt>
                <c:pt idx="31">
                  <c:v>-3.3806000000000013E-9</c:v>
                </c:pt>
                <c:pt idx="32">
                  <c:v>-3.3681000000000016E-9</c:v>
                </c:pt>
                <c:pt idx="33">
                  <c:v>-3.3556000000000011E-9</c:v>
                </c:pt>
                <c:pt idx="34">
                  <c:v>-3.3431000000000018E-9</c:v>
                </c:pt>
                <c:pt idx="35">
                  <c:v>-3.3306000000000013E-9</c:v>
                </c:pt>
                <c:pt idx="36">
                  <c:v>-3.3181000000000012E-9</c:v>
                </c:pt>
                <c:pt idx="37">
                  <c:v>-3.3056000000000015E-9</c:v>
                </c:pt>
                <c:pt idx="38">
                  <c:v>-3.2931000000000022E-9</c:v>
                </c:pt>
                <c:pt idx="39">
                  <c:v>-3.2806000000000017E-9</c:v>
                </c:pt>
                <c:pt idx="40">
                  <c:v>-3.2681000000000016E-9</c:v>
                </c:pt>
                <c:pt idx="41">
                  <c:v>-3.2556000000000015E-9</c:v>
                </c:pt>
                <c:pt idx="42">
                  <c:v>-3.2431000000000022E-9</c:v>
                </c:pt>
                <c:pt idx="43">
                  <c:v>-3.2306000000000016E-9</c:v>
                </c:pt>
                <c:pt idx="44">
                  <c:v>-3.2181000000000015E-9</c:v>
                </c:pt>
                <c:pt idx="45">
                  <c:v>-3.2056000000000014E-9</c:v>
                </c:pt>
                <c:pt idx="46">
                  <c:v>-3.1931000000000017E-9</c:v>
                </c:pt>
                <c:pt idx="47">
                  <c:v>-3.1806000000000016E-9</c:v>
                </c:pt>
                <c:pt idx="48">
                  <c:v>-3.1681000000000015E-9</c:v>
                </c:pt>
                <c:pt idx="49">
                  <c:v>-3.1556000000000014E-9</c:v>
                </c:pt>
                <c:pt idx="50">
                  <c:v>-3.1431000000000021E-9</c:v>
                </c:pt>
                <c:pt idx="51">
                  <c:v>-3.1306000000000016E-9</c:v>
                </c:pt>
                <c:pt idx="52">
                  <c:v>-3.1181000000000011E-9</c:v>
                </c:pt>
                <c:pt idx="53">
                  <c:v>-3.1056000000000014E-9</c:v>
                </c:pt>
                <c:pt idx="54">
                  <c:v>-3.0931000000000017E-9</c:v>
                </c:pt>
                <c:pt idx="55">
                  <c:v>-3.0806000000000015E-9</c:v>
                </c:pt>
                <c:pt idx="56">
                  <c:v>-3.0681000000000018E-9</c:v>
                </c:pt>
                <c:pt idx="57">
                  <c:v>-3.0556000000000013E-9</c:v>
                </c:pt>
                <c:pt idx="58">
                  <c:v>-3.043100000000002E-9</c:v>
                </c:pt>
                <c:pt idx="59">
                  <c:v>-3.0306000000000011E-9</c:v>
                </c:pt>
                <c:pt idx="60">
                  <c:v>-3.0181000000000014E-9</c:v>
                </c:pt>
                <c:pt idx="61">
                  <c:v>-3.0056000000000013E-9</c:v>
                </c:pt>
                <c:pt idx="62">
                  <c:v>-2.9931000000000012E-9</c:v>
                </c:pt>
                <c:pt idx="63">
                  <c:v>-2.9806000000000015E-9</c:v>
                </c:pt>
                <c:pt idx="64">
                  <c:v>-2.9681000000000018E-9</c:v>
                </c:pt>
                <c:pt idx="65">
                  <c:v>-2.9556000000000008E-9</c:v>
                </c:pt>
                <c:pt idx="66">
                  <c:v>-2.9431000000000011E-9</c:v>
                </c:pt>
                <c:pt idx="67">
                  <c:v>-2.930600000000001E-9</c:v>
                </c:pt>
                <c:pt idx="68">
                  <c:v>-2.9181000000000013E-9</c:v>
                </c:pt>
                <c:pt idx="69">
                  <c:v>-2.9056000000000012E-9</c:v>
                </c:pt>
                <c:pt idx="70">
                  <c:v>-2.8931000000000011E-9</c:v>
                </c:pt>
                <c:pt idx="71">
                  <c:v>-2.8806000000000014E-9</c:v>
                </c:pt>
                <c:pt idx="72">
                  <c:v>-2.8681000000000017E-9</c:v>
                </c:pt>
                <c:pt idx="73">
                  <c:v>-2.8556000000000008E-9</c:v>
                </c:pt>
                <c:pt idx="74">
                  <c:v>-2.8431000000000011E-9</c:v>
                </c:pt>
                <c:pt idx="75">
                  <c:v>-2.830600000000001E-9</c:v>
                </c:pt>
                <c:pt idx="76">
                  <c:v>-2.8181000000000013E-9</c:v>
                </c:pt>
                <c:pt idx="77">
                  <c:v>-2.8056000000000011E-9</c:v>
                </c:pt>
                <c:pt idx="78">
                  <c:v>-2.7931000000000014E-9</c:v>
                </c:pt>
                <c:pt idx="79">
                  <c:v>-2.7806000000000018E-9</c:v>
                </c:pt>
                <c:pt idx="80">
                  <c:v>-2.7681000000000016E-9</c:v>
                </c:pt>
                <c:pt idx="81">
                  <c:v>-2.7556000000000011E-9</c:v>
                </c:pt>
                <c:pt idx="82">
                  <c:v>-2.7431000000000018E-9</c:v>
                </c:pt>
                <c:pt idx="83">
                  <c:v>-2.7306000000000013E-9</c:v>
                </c:pt>
                <c:pt idx="84">
                  <c:v>-2.7181000000000016E-9</c:v>
                </c:pt>
                <c:pt idx="85">
                  <c:v>-2.7056000000000015E-9</c:v>
                </c:pt>
                <c:pt idx="86">
                  <c:v>-2.6931000000000018E-9</c:v>
                </c:pt>
                <c:pt idx="87">
                  <c:v>-2.6806000000000013E-9</c:v>
                </c:pt>
                <c:pt idx="88">
                  <c:v>-2.6681000000000012E-9</c:v>
                </c:pt>
                <c:pt idx="89">
                  <c:v>-2.655600000000001E-9</c:v>
                </c:pt>
                <c:pt idx="90">
                  <c:v>-2.6431000000000018E-9</c:v>
                </c:pt>
                <c:pt idx="91">
                  <c:v>-2.6306000000000012E-9</c:v>
                </c:pt>
                <c:pt idx="92">
                  <c:v>-2.6181000000000011E-9</c:v>
                </c:pt>
                <c:pt idx="93">
                  <c:v>-2.605600000000001E-9</c:v>
                </c:pt>
                <c:pt idx="94">
                  <c:v>-2.5931000000000013E-9</c:v>
                </c:pt>
                <c:pt idx="95">
                  <c:v>-2.5806000000000012E-9</c:v>
                </c:pt>
                <c:pt idx="96">
                  <c:v>-2.5681000000000011E-9</c:v>
                </c:pt>
                <c:pt idx="97">
                  <c:v>-2.555600000000001E-9</c:v>
                </c:pt>
                <c:pt idx="98">
                  <c:v>-2.5431000000000017E-9</c:v>
                </c:pt>
                <c:pt idx="99">
                  <c:v>-2.5306000000000012E-9</c:v>
                </c:pt>
                <c:pt idx="100">
                  <c:v>-2.5181000000000006E-9</c:v>
                </c:pt>
                <c:pt idx="101">
                  <c:v>-2.5056000000000009E-9</c:v>
                </c:pt>
                <c:pt idx="102">
                  <c:v>-2.4931000000000012E-9</c:v>
                </c:pt>
                <c:pt idx="103">
                  <c:v>-2.4806000000000011E-9</c:v>
                </c:pt>
                <c:pt idx="104">
                  <c:v>-2.4681000000000014E-9</c:v>
                </c:pt>
                <c:pt idx="105">
                  <c:v>-2.4556000000000009E-9</c:v>
                </c:pt>
                <c:pt idx="106">
                  <c:v>-2.4431000000000016E-9</c:v>
                </c:pt>
                <c:pt idx="107">
                  <c:v>-2.4306000000000007E-9</c:v>
                </c:pt>
                <c:pt idx="108">
                  <c:v>-2.418100000000001E-9</c:v>
                </c:pt>
                <c:pt idx="109">
                  <c:v>-2.4056000000000009E-9</c:v>
                </c:pt>
                <c:pt idx="110">
                  <c:v>-2.3931000000000008E-9</c:v>
                </c:pt>
                <c:pt idx="111">
                  <c:v>-2.3806000000000011E-9</c:v>
                </c:pt>
                <c:pt idx="112">
                  <c:v>-2.3681000000000014E-9</c:v>
                </c:pt>
                <c:pt idx="113">
                  <c:v>-2.3556000000000008E-9</c:v>
                </c:pt>
                <c:pt idx="114">
                  <c:v>-2.3431000000000007E-9</c:v>
                </c:pt>
                <c:pt idx="115">
                  <c:v>-2.3306000000000006E-9</c:v>
                </c:pt>
                <c:pt idx="116">
                  <c:v>-2.3181000000000009E-9</c:v>
                </c:pt>
                <c:pt idx="117">
                  <c:v>-2.3056000000000008E-9</c:v>
                </c:pt>
                <c:pt idx="118">
                  <c:v>-2.2931000000000011E-9</c:v>
                </c:pt>
                <c:pt idx="119">
                  <c:v>-2.2806000000000014E-9</c:v>
                </c:pt>
                <c:pt idx="120">
                  <c:v>-2.2681000000000017E-9</c:v>
                </c:pt>
                <c:pt idx="121">
                  <c:v>-2.2556000000000008E-9</c:v>
                </c:pt>
                <c:pt idx="122">
                  <c:v>-2.2431000000000011E-9</c:v>
                </c:pt>
                <c:pt idx="123">
                  <c:v>-2.230600000000001E-9</c:v>
                </c:pt>
                <c:pt idx="124">
                  <c:v>-2.2181000000000013E-9</c:v>
                </c:pt>
                <c:pt idx="125">
                  <c:v>-2.2056000000000012E-9</c:v>
                </c:pt>
                <c:pt idx="126">
                  <c:v>-2.193100000000001E-9</c:v>
                </c:pt>
                <c:pt idx="127">
                  <c:v>-2.1806000000000013E-9</c:v>
                </c:pt>
                <c:pt idx="128">
                  <c:v>-2.1681000000000016E-9</c:v>
                </c:pt>
                <c:pt idx="129">
                  <c:v>-2.1556000000000007E-9</c:v>
                </c:pt>
                <c:pt idx="130">
                  <c:v>-2.1431000000000014E-9</c:v>
                </c:pt>
                <c:pt idx="131">
                  <c:v>-2.1306000000000009E-9</c:v>
                </c:pt>
                <c:pt idx="132">
                  <c:v>-2.1181000000000012E-9</c:v>
                </c:pt>
                <c:pt idx="133">
                  <c:v>-2.1056000000000011E-9</c:v>
                </c:pt>
                <c:pt idx="134">
                  <c:v>-2.0931000000000014E-9</c:v>
                </c:pt>
                <c:pt idx="135">
                  <c:v>-2.0806000000000009E-9</c:v>
                </c:pt>
                <c:pt idx="136">
                  <c:v>-2.0681000000000007E-9</c:v>
                </c:pt>
                <c:pt idx="137">
                  <c:v>-2.0556000000000006E-9</c:v>
                </c:pt>
                <c:pt idx="138">
                  <c:v>-2.0431000000000014E-9</c:v>
                </c:pt>
                <c:pt idx="139">
                  <c:v>-2.0306000000000008E-9</c:v>
                </c:pt>
                <c:pt idx="140">
                  <c:v>-2.0181000000000007E-9</c:v>
                </c:pt>
                <c:pt idx="141">
                  <c:v>-2.005600000000001E-9</c:v>
                </c:pt>
                <c:pt idx="142">
                  <c:v>-1.9931000000000009E-9</c:v>
                </c:pt>
                <c:pt idx="143">
                  <c:v>-1.9806000000000012E-9</c:v>
                </c:pt>
                <c:pt idx="144">
                  <c:v>-1.9681000000000011E-9</c:v>
                </c:pt>
                <c:pt idx="145">
                  <c:v>-1.9556000000000014E-9</c:v>
                </c:pt>
                <c:pt idx="146">
                  <c:v>-1.9431000000000009E-9</c:v>
                </c:pt>
                <c:pt idx="147">
                  <c:v>-1.9306000000000008E-9</c:v>
                </c:pt>
                <c:pt idx="148">
                  <c:v>-1.9181000000000011E-9</c:v>
                </c:pt>
                <c:pt idx="149">
                  <c:v>-1.9056000000000009E-9</c:v>
                </c:pt>
                <c:pt idx="150">
                  <c:v>-1.8931000000000008E-9</c:v>
                </c:pt>
                <c:pt idx="151">
                  <c:v>-1.8806000000000007E-9</c:v>
                </c:pt>
                <c:pt idx="152">
                  <c:v>-1.8681000000000014E-9</c:v>
                </c:pt>
                <c:pt idx="153">
                  <c:v>-1.8556000000000009E-9</c:v>
                </c:pt>
                <c:pt idx="154">
                  <c:v>-1.8431000000000008E-9</c:v>
                </c:pt>
                <c:pt idx="155">
                  <c:v>-1.8306000000000009E-9</c:v>
                </c:pt>
                <c:pt idx="156">
                  <c:v>-1.818100000000001E-9</c:v>
                </c:pt>
                <c:pt idx="157">
                  <c:v>-1.8056000000000007E-9</c:v>
                </c:pt>
                <c:pt idx="158">
                  <c:v>-1.7931000000000006E-9</c:v>
                </c:pt>
                <c:pt idx="159">
                  <c:v>-1.7806000000000009E-9</c:v>
                </c:pt>
                <c:pt idx="160">
                  <c:v>-1.7681000000000007E-9</c:v>
                </c:pt>
                <c:pt idx="161">
                  <c:v>-1.7556000000000006E-9</c:v>
                </c:pt>
                <c:pt idx="162">
                  <c:v>-1.7431000000000005E-9</c:v>
                </c:pt>
                <c:pt idx="163">
                  <c:v>-1.7306000000000008E-9</c:v>
                </c:pt>
                <c:pt idx="164">
                  <c:v>-1.7181000000000009E-9</c:v>
                </c:pt>
                <c:pt idx="165">
                  <c:v>-1.7056000000000006E-9</c:v>
                </c:pt>
                <c:pt idx="166">
                  <c:v>-1.6931000000000009E-9</c:v>
                </c:pt>
                <c:pt idx="167">
                  <c:v>-1.680600000000001E-9</c:v>
                </c:pt>
                <c:pt idx="168">
                  <c:v>-1.6681000000000009E-9</c:v>
                </c:pt>
                <c:pt idx="169">
                  <c:v>-1.6556000000000006E-9</c:v>
                </c:pt>
                <c:pt idx="170">
                  <c:v>-1.6431000000000009E-9</c:v>
                </c:pt>
                <c:pt idx="171">
                  <c:v>-1.6306000000000006E-9</c:v>
                </c:pt>
                <c:pt idx="172">
                  <c:v>-1.6181000000000009E-9</c:v>
                </c:pt>
                <c:pt idx="173">
                  <c:v>-1.6056000000000005E-9</c:v>
                </c:pt>
                <c:pt idx="174">
                  <c:v>-1.5931000000000008E-9</c:v>
                </c:pt>
                <c:pt idx="175">
                  <c:v>-1.5806000000000005E-9</c:v>
                </c:pt>
                <c:pt idx="176">
                  <c:v>-1.5681000000000008E-9</c:v>
                </c:pt>
                <c:pt idx="177">
                  <c:v>-1.5556000000000007E-9</c:v>
                </c:pt>
                <c:pt idx="178">
                  <c:v>-1.5431000000000006E-9</c:v>
                </c:pt>
                <c:pt idx="179">
                  <c:v>-1.5306000000000007E-9</c:v>
                </c:pt>
                <c:pt idx="180">
                  <c:v>-1.5181000000000008E-9</c:v>
                </c:pt>
                <c:pt idx="181">
                  <c:v>-1.5056000000000007E-9</c:v>
                </c:pt>
                <c:pt idx="182">
                  <c:v>-1.4931000000000004E-9</c:v>
                </c:pt>
                <c:pt idx="183">
                  <c:v>-1.4806000000000007E-9</c:v>
                </c:pt>
                <c:pt idx="184">
                  <c:v>-1.4681000000000005E-9</c:v>
                </c:pt>
                <c:pt idx="185">
                  <c:v>-1.4556000000000004E-9</c:v>
                </c:pt>
                <c:pt idx="186">
                  <c:v>-1.4431000000000003E-9</c:v>
                </c:pt>
                <c:pt idx="187">
                  <c:v>-1.4306000000000006E-9</c:v>
                </c:pt>
                <c:pt idx="188">
                  <c:v>-1.4181000000000007E-9</c:v>
                </c:pt>
                <c:pt idx="189">
                  <c:v>-1.4056000000000004E-9</c:v>
                </c:pt>
                <c:pt idx="190">
                  <c:v>-1.3931000000000007E-9</c:v>
                </c:pt>
                <c:pt idx="191">
                  <c:v>-1.3806000000000008E-9</c:v>
                </c:pt>
                <c:pt idx="192">
                  <c:v>-1.3681000000000007E-9</c:v>
                </c:pt>
                <c:pt idx="193">
                  <c:v>-1.3556000000000006E-9</c:v>
                </c:pt>
                <c:pt idx="194">
                  <c:v>-1.3431000000000007E-9</c:v>
                </c:pt>
                <c:pt idx="195">
                  <c:v>-1.3306000000000003E-9</c:v>
                </c:pt>
                <c:pt idx="196">
                  <c:v>-1.3181000000000006E-9</c:v>
                </c:pt>
                <c:pt idx="197">
                  <c:v>-1.3056000000000003E-9</c:v>
                </c:pt>
                <c:pt idx="198">
                  <c:v>-1.2931000000000006E-9</c:v>
                </c:pt>
                <c:pt idx="199">
                  <c:v>-1.2806000000000003E-9</c:v>
                </c:pt>
                <c:pt idx="200">
                  <c:v>-1.2681000000000006E-9</c:v>
                </c:pt>
                <c:pt idx="201">
                  <c:v>-1.2556000000000005E-9</c:v>
                </c:pt>
                <c:pt idx="202">
                  <c:v>-1.2431000000000004E-9</c:v>
                </c:pt>
                <c:pt idx="203">
                  <c:v>-1.2306000000000005E-9</c:v>
                </c:pt>
                <c:pt idx="204">
                  <c:v>-1.2181000000000006E-9</c:v>
                </c:pt>
                <c:pt idx="205">
                  <c:v>-1.2056000000000005E-9</c:v>
                </c:pt>
                <c:pt idx="206">
                  <c:v>-1.1931000000000004E-9</c:v>
                </c:pt>
                <c:pt idx="207">
                  <c:v>-1.1806000000000007E-9</c:v>
                </c:pt>
                <c:pt idx="208">
                  <c:v>-1.1681000000000005E-9</c:v>
                </c:pt>
                <c:pt idx="209">
                  <c:v>-1.1556000000000004E-9</c:v>
                </c:pt>
                <c:pt idx="210">
                  <c:v>-1.1431000000000003E-9</c:v>
                </c:pt>
                <c:pt idx="211">
                  <c:v>-1.1306000000000006E-9</c:v>
                </c:pt>
                <c:pt idx="212">
                  <c:v>-1.1181000000000007E-9</c:v>
                </c:pt>
                <c:pt idx="213">
                  <c:v>-1.1056000000000004E-9</c:v>
                </c:pt>
                <c:pt idx="214">
                  <c:v>-1.0931000000000005E-9</c:v>
                </c:pt>
                <c:pt idx="215">
                  <c:v>-1.0806000000000006E-9</c:v>
                </c:pt>
                <c:pt idx="216">
                  <c:v>-1.0681000000000007E-9</c:v>
                </c:pt>
                <c:pt idx="217">
                  <c:v>-1.0556000000000004E-9</c:v>
                </c:pt>
                <c:pt idx="218">
                  <c:v>-1.0431000000000005E-9</c:v>
                </c:pt>
                <c:pt idx="219">
                  <c:v>-1.0306000000000003E-9</c:v>
                </c:pt>
                <c:pt idx="220">
                  <c:v>-1.0181000000000004E-9</c:v>
                </c:pt>
                <c:pt idx="221">
                  <c:v>-1.0056000000000001E-9</c:v>
                </c:pt>
                <c:pt idx="222">
                  <c:v>-9.9310000000000043E-10</c:v>
                </c:pt>
                <c:pt idx="223">
                  <c:v>-9.8060000000000073E-10</c:v>
                </c:pt>
                <c:pt idx="224">
                  <c:v>-9.6810000000000041E-10</c:v>
                </c:pt>
                <c:pt idx="225">
                  <c:v>-9.5560000000000071E-10</c:v>
                </c:pt>
                <c:pt idx="226">
                  <c:v>-9.431000000000006E-10</c:v>
                </c:pt>
                <c:pt idx="227">
                  <c:v>-9.306000000000008E-10</c:v>
                </c:pt>
                <c:pt idx="228">
                  <c:v>-9.1810000000000058E-10</c:v>
                </c:pt>
                <c:pt idx="229">
                  <c:v>-9.0560000000000078E-10</c:v>
                </c:pt>
                <c:pt idx="230">
                  <c:v>-8.9310000000000046E-10</c:v>
                </c:pt>
                <c:pt idx="231">
                  <c:v>-8.8060000000000056E-10</c:v>
                </c:pt>
                <c:pt idx="232">
                  <c:v>-8.6810000000000045E-10</c:v>
                </c:pt>
                <c:pt idx="233">
                  <c:v>-8.5560000000000054E-10</c:v>
                </c:pt>
                <c:pt idx="234">
                  <c:v>-8.4310000000000043E-10</c:v>
                </c:pt>
                <c:pt idx="235">
                  <c:v>-8.3060000000000052E-10</c:v>
                </c:pt>
                <c:pt idx="236">
                  <c:v>-8.1810000000000041E-10</c:v>
                </c:pt>
                <c:pt idx="237">
                  <c:v>-8.0560000000000092E-10</c:v>
                </c:pt>
                <c:pt idx="238">
                  <c:v>-7.9310000000000039E-10</c:v>
                </c:pt>
                <c:pt idx="239">
                  <c:v>-7.8060000000000039E-10</c:v>
                </c:pt>
                <c:pt idx="240">
                  <c:v>-7.6810000000000038E-10</c:v>
                </c:pt>
                <c:pt idx="241">
                  <c:v>-7.5560000000000037E-10</c:v>
                </c:pt>
                <c:pt idx="242">
                  <c:v>-7.4310000000000057E-10</c:v>
                </c:pt>
                <c:pt idx="243">
                  <c:v>-7.3060000000000045E-10</c:v>
                </c:pt>
                <c:pt idx="244">
                  <c:v>-7.1810000000000045E-10</c:v>
                </c:pt>
                <c:pt idx="245">
                  <c:v>-7.0560000000000044E-10</c:v>
                </c:pt>
                <c:pt idx="246">
                  <c:v>-6.9310000000000043E-10</c:v>
                </c:pt>
                <c:pt idx="247">
                  <c:v>-6.8060000000000042E-10</c:v>
                </c:pt>
                <c:pt idx="248">
                  <c:v>-6.6810000000000041E-10</c:v>
                </c:pt>
                <c:pt idx="249">
                  <c:v>-6.556000000000003E-10</c:v>
                </c:pt>
                <c:pt idx="250">
                  <c:v>-6.431000000000004E-10</c:v>
                </c:pt>
                <c:pt idx="251">
                  <c:v>-6.3060000000000028E-10</c:v>
                </c:pt>
                <c:pt idx="252">
                  <c:v>-6.1810000000000027E-10</c:v>
                </c:pt>
                <c:pt idx="253">
                  <c:v>-6.0560000000000027E-10</c:v>
                </c:pt>
                <c:pt idx="254">
                  <c:v>-5.9310000000000046E-10</c:v>
                </c:pt>
                <c:pt idx="255">
                  <c:v>-5.8060000000000035E-10</c:v>
                </c:pt>
                <c:pt idx="256">
                  <c:v>-5.6810000000000034E-10</c:v>
                </c:pt>
                <c:pt idx="257">
                  <c:v>-5.5560000000000034E-10</c:v>
                </c:pt>
                <c:pt idx="258">
                  <c:v>-5.4310000000000043E-10</c:v>
                </c:pt>
                <c:pt idx="259">
                  <c:v>-5.3060000000000032E-10</c:v>
                </c:pt>
                <c:pt idx="260">
                  <c:v>-5.1810000000000031E-10</c:v>
                </c:pt>
                <c:pt idx="261">
                  <c:v>-5.056000000000002E-10</c:v>
                </c:pt>
                <c:pt idx="262">
                  <c:v>-4.9310000000000029E-10</c:v>
                </c:pt>
                <c:pt idx="263">
                  <c:v>-4.8060000000000018E-10</c:v>
                </c:pt>
                <c:pt idx="264">
                  <c:v>-4.6810000000000017E-10</c:v>
                </c:pt>
                <c:pt idx="265">
                  <c:v>-4.5560000000000027E-10</c:v>
                </c:pt>
                <c:pt idx="266">
                  <c:v>-4.4310000000000036E-10</c:v>
                </c:pt>
                <c:pt idx="267">
                  <c:v>-4.3060000000000015E-10</c:v>
                </c:pt>
                <c:pt idx="268">
                  <c:v>-4.1810000000000014E-10</c:v>
                </c:pt>
                <c:pt idx="269">
                  <c:v>-4.0560000000000013E-10</c:v>
                </c:pt>
                <c:pt idx="270">
                  <c:v>-3.9310000000000017E-10</c:v>
                </c:pt>
                <c:pt idx="271">
                  <c:v>-3.8060000000000016E-10</c:v>
                </c:pt>
                <c:pt idx="272">
                  <c:v>-3.6810000000000021E-10</c:v>
                </c:pt>
                <c:pt idx="273">
                  <c:v>-3.5560000000000015E-10</c:v>
                </c:pt>
                <c:pt idx="274">
                  <c:v>-3.4310000000000014E-10</c:v>
                </c:pt>
                <c:pt idx="275">
                  <c:v>-3.3060000000000013E-10</c:v>
                </c:pt>
                <c:pt idx="276">
                  <c:v>-3.1810000000000017E-10</c:v>
                </c:pt>
                <c:pt idx="277">
                  <c:v>-3.0560000000000011E-10</c:v>
                </c:pt>
                <c:pt idx="278">
                  <c:v>-2.931000000000001E-10</c:v>
                </c:pt>
                <c:pt idx="279">
                  <c:v>-2.806000000000001E-10</c:v>
                </c:pt>
                <c:pt idx="280">
                  <c:v>-2.6810000000000014E-10</c:v>
                </c:pt>
                <c:pt idx="281">
                  <c:v>-2.5560000000000008E-10</c:v>
                </c:pt>
                <c:pt idx="282">
                  <c:v>-2.4310000000000007E-10</c:v>
                </c:pt>
                <c:pt idx="283">
                  <c:v>-2.3060000000000009E-10</c:v>
                </c:pt>
                <c:pt idx="284">
                  <c:v>-2.1810000000000013E-10</c:v>
                </c:pt>
                <c:pt idx="285">
                  <c:v>-2.0560000000000007E-10</c:v>
                </c:pt>
                <c:pt idx="286">
                  <c:v>-1.9310000000000011E-10</c:v>
                </c:pt>
                <c:pt idx="287">
                  <c:v>-1.8060000000000011E-10</c:v>
                </c:pt>
                <c:pt idx="288">
                  <c:v>-1.6810000000000007E-10</c:v>
                </c:pt>
                <c:pt idx="289">
                  <c:v>-1.5560000000000009E-10</c:v>
                </c:pt>
                <c:pt idx="290">
                  <c:v>-1.4310000000000005E-10</c:v>
                </c:pt>
                <c:pt idx="291">
                  <c:v>-1.3060000000000005E-10</c:v>
                </c:pt>
                <c:pt idx="292">
                  <c:v>-1.1810000000000006E-10</c:v>
                </c:pt>
                <c:pt idx="293">
                  <c:v>-1.0560000000000007E-10</c:v>
                </c:pt>
                <c:pt idx="294">
                  <c:v>-9.3100000000000084E-11</c:v>
                </c:pt>
                <c:pt idx="295">
                  <c:v>-8.0600000000000076E-11</c:v>
                </c:pt>
                <c:pt idx="296">
                  <c:v>-6.8100000000000041E-11</c:v>
                </c:pt>
                <c:pt idx="297">
                  <c:v>-5.5600000000000033E-11</c:v>
                </c:pt>
                <c:pt idx="298">
                  <c:v>-4.3100000000000024E-11</c:v>
                </c:pt>
                <c:pt idx="299">
                  <c:v>-3.0600000000000022E-11</c:v>
                </c:pt>
                <c:pt idx="300">
                  <c:v>-1.8100000000000011E-11</c:v>
                </c:pt>
                <c:pt idx="301">
                  <c:v>-5.6000000000000036E-12</c:v>
                </c:pt>
                <c:pt idx="302">
                  <c:v>6.9000000000000049E-12</c:v>
                </c:pt>
                <c:pt idx="303">
                  <c:v>1.9400000000000009E-11</c:v>
                </c:pt>
                <c:pt idx="304">
                  <c:v>3.190000000000002E-11</c:v>
                </c:pt>
                <c:pt idx="305">
                  <c:v>4.4400000000000029E-11</c:v>
                </c:pt>
                <c:pt idx="306">
                  <c:v>5.6900000000000031E-11</c:v>
                </c:pt>
                <c:pt idx="307">
                  <c:v>6.9400000000000052E-11</c:v>
                </c:pt>
                <c:pt idx="308">
                  <c:v>8.1900000000000061E-11</c:v>
                </c:pt>
                <c:pt idx="309">
                  <c:v>9.4400000000000057E-11</c:v>
                </c:pt>
                <c:pt idx="310">
                  <c:v>1.0690000000000005E-10</c:v>
                </c:pt>
                <c:pt idx="311">
                  <c:v>1.1940000000000007E-10</c:v>
                </c:pt>
                <c:pt idx="312">
                  <c:v>1.3190000000000006E-10</c:v>
                </c:pt>
                <c:pt idx="313">
                  <c:v>1.4440000000000004E-10</c:v>
                </c:pt>
                <c:pt idx="314">
                  <c:v>1.5690000000000007E-10</c:v>
                </c:pt>
                <c:pt idx="315">
                  <c:v>1.6940000000000011E-10</c:v>
                </c:pt>
                <c:pt idx="316">
                  <c:v>1.8190000000000009E-10</c:v>
                </c:pt>
                <c:pt idx="317">
                  <c:v>1.9440000000000012E-10</c:v>
                </c:pt>
                <c:pt idx="318">
                  <c:v>2.0690000000000011E-10</c:v>
                </c:pt>
                <c:pt idx="319">
                  <c:v>2.1940000000000012E-10</c:v>
                </c:pt>
                <c:pt idx="320">
                  <c:v>2.3190000000000007E-10</c:v>
                </c:pt>
                <c:pt idx="321">
                  <c:v>2.4440000000000011E-10</c:v>
                </c:pt>
                <c:pt idx="322">
                  <c:v>2.5690000000000012E-10</c:v>
                </c:pt>
                <c:pt idx="323">
                  <c:v>2.6940000000000012E-10</c:v>
                </c:pt>
                <c:pt idx="324">
                  <c:v>2.8190000000000013E-10</c:v>
                </c:pt>
                <c:pt idx="325">
                  <c:v>2.9440000000000014E-10</c:v>
                </c:pt>
                <c:pt idx="326">
                  <c:v>3.0690000000000015E-10</c:v>
                </c:pt>
                <c:pt idx="327">
                  <c:v>3.1940000000000016E-10</c:v>
                </c:pt>
                <c:pt idx="328">
                  <c:v>3.3190000000000012E-10</c:v>
                </c:pt>
                <c:pt idx="329">
                  <c:v>3.4440000000000018E-10</c:v>
                </c:pt>
                <c:pt idx="330">
                  <c:v>3.5690000000000018E-10</c:v>
                </c:pt>
                <c:pt idx="331">
                  <c:v>3.6940000000000019E-10</c:v>
                </c:pt>
                <c:pt idx="332">
                  <c:v>3.8190000000000015E-10</c:v>
                </c:pt>
                <c:pt idx="333">
                  <c:v>3.9440000000000021E-10</c:v>
                </c:pt>
                <c:pt idx="334">
                  <c:v>4.0690000000000022E-10</c:v>
                </c:pt>
                <c:pt idx="335">
                  <c:v>4.1940000000000012E-10</c:v>
                </c:pt>
                <c:pt idx="336">
                  <c:v>4.3190000000000013E-10</c:v>
                </c:pt>
                <c:pt idx="337">
                  <c:v>4.4440000000000024E-10</c:v>
                </c:pt>
                <c:pt idx="338">
                  <c:v>4.5690000000000015E-10</c:v>
                </c:pt>
                <c:pt idx="339">
                  <c:v>4.6940000000000016E-10</c:v>
                </c:pt>
                <c:pt idx="340">
                  <c:v>4.8190000000000017E-10</c:v>
                </c:pt>
                <c:pt idx="341">
                  <c:v>4.9440000000000028E-10</c:v>
                </c:pt>
                <c:pt idx="342">
                  <c:v>5.0690000000000018E-10</c:v>
                </c:pt>
                <c:pt idx="343">
                  <c:v>5.1940000000000019E-10</c:v>
                </c:pt>
                <c:pt idx="344">
                  <c:v>5.319000000000002E-10</c:v>
                </c:pt>
                <c:pt idx="345">
                  <c:v>5.4440000000000031E-10</c:v>
                </c:pt>
                <c:pt idx="346">
                  <c:v>5.5690000000000032E-10</c:v>
                </c:pt>
                <c:pt idx="347">
                  <c:v>5.6940000000000023E-10</c:v>
                </c:pt>
                <c:pt idx="348">
                  <c:v>5.8190000000000034E-10</c:v>
                </c:pt>
                <c:pt idx="349">
                  <c:v>5.9440000000000035E-10</c:v>
                </c:pt>
                <c:pt idx="350">
                  <c:v>6.0690000000000035E-10</c:v>
                </c:pt>
                <c:pt idx="351">
                  <c:v>6.1940000000000026E-10</c:v>
                </c:pt>
                <c:pt idx="352">
                  <c:v>6.3190000000000027E-10</c:v>
                </c:pt>
                <c:pt idx="353">
                  <c:v>6.4440000000000038E-10</c:v>
                </c:pt>
                <c:pt idx="354">
                  <c:v>6.5690000000000029E-10</c:v>
                </c:pt>
                <c:pt idx="355">
                  <c:v>6.6940000000000029E-10</c:v>
                </c:pt>
                <c:pt idx="356">
                  <c:v>6.819000000000003E-10</c:v>
                </c:pt>
                <c:pt idx="357">
                  <c:v>6.9440000000000041E-10</c:v>
                </c:pt>
                <c:pt idx="358">
                  <c:v>7.0690000000000042E-10</c:v>
                </c:pt>
                <c:pt idx="359">
                  <c:v>7.1940000000000033E-10</c:v>
                </c:pt>
                <c:pt idx="360">
                  <c:v>7.3190000000000044E-10</c:v>
                </c:pt>
                <c:pt idx="361">
                  <c:v>7.4440000000000045E-10</c:v>
                </c:pt>
                <c:pt idx="362">
                  <c:v>7.5690000000000046E-10</c:v>
                </c:pt>
                <c:pt idx="363">
                  <c:v>7.6940000000000036E-10</c:v>
                </c:pt>
                <c:pt idx="364">
                  <c:v>7.8190000000000037E-10</c:v>
                </c:pt>
                <c:pt idx="365">
                  <c:v>7.9440000000000048E-10</c:v>
                </c:pt>
                <c:pt idx="366">
                  <c:v>8.0690000000000049E-10</c:v>
                </c:pt>
                <c:pt idx="367">
                  <c:v>8.194000000000005E-10</c:v>
                </c:pt>
                <c:pt idx="368">
                  <c:v>8.3190000000000072E-10</c:v>
                </c:pt>
                <c:pt idx="369">
                  <c:v>8.4440000000000041E-10</c:v>
                </c:pt>
                <c:pt idx="370">
                  <c:v>8.5690000000000053E-10</c:v>
                </c:pt>
                <c:pt idx="371">
                  <c:v>8.6940000000000043E-10</c:v>
                </c:pt>
                <c:pt idx="372">
                  <c:v>8.8190000000000054E-10</c:v>
                </c:pt>
                <c:pt idx="373">
                  <c:v>8.9440000000000045E-10</c:v>
                </c:pt>
                <c:pt idx="374">
                  <c:v>9.0690000000000056E-10</c:v>
                </c:pt>
                <c:pt idx="375">
                  <c:v>9.1940000000000046E-10</c:v>
                </c:pt>
                <c:pt idx="376">
                  <c:v>9.3190000000000068E-10</c:v>
                </c:pt>
                <c:pt idx="377">
                  <c:v>9.4440000000000059E-10</c:v>
                </c:pt>
                <c:pt idx="378">
                  <c:v>9.569000000000007E-10</c:v>
                </c:pt>
                <c:pt idx="379">
                  <c:v>9.694000000000006E-10</c:v>
                </c:pt>
                <c:pt idx="380">
                  <c:v>9.8190000000000071E-10</c:v>
                </c:pt>
                <c:pt idx="381">
                  <c:v>9.9440000000000041E-10</c:v>
                </c:pt>
                <c:pt idx="382">
                  <c:v>1.0069000000000001E-9</c:v>
                </c:pt>
                <c:pt idx="383">
                  <c:v>1.0194000000000004E-9</c:v>
                </c:pt>
                <c:pt idx="384">
                  <c:v>1.0319000000000001E-9</c:v>
                </c:pt>
                <c:pt idx="385">
                  <c:v>1.0444000000000004E-9</c:v>
                </c:pt>
                <c:pt idx="386">
                  <c:v>1.0569000000000004E-9</c:v>
                </c:pt>
                <c:pt idx="387">
                  <c:v>1.0694000000000005E-9</c:v>
                </c:pt>
                <c:pt idx="388">
                  <c:v>1.0819000000000004E-9</c:v>
                </c:pt>
                <c:pt idx="389">
                  <c:v>1.0944000000000007E-9</c:v>
                </c:pt>
                <c:pt idx="390">
                  <c:v>1.1069000000000006E-9</c:v>
                </c:pt>
                <c:pt idx="391">
                  <c:v>1.1194000000000005E-9</c:v>
                </c:pt>
                <c:pt idx="392">
                  <c:v>1.1319000000000004E-9</c:v>
                </c:pt>
                <c:pt idx="393">
                  <c:v>1.1444000000000007E-9</c:v>
                </c:pt>
                <c:pt idx="394">
                  <c:v>1.1569000000000006E-9</c:v>
                </c:pt>
                <c:pt idx="395">
                  <c:v>1.1694000000000003E-9</c:v>
                </c:pt>
                <c:pt idx="396">
                  <c:v>1.1819000000000006E-9</c:v>
                </c:pt>
                <c:pt idx="397">
                  <c:v>1.1944000000000005E-9</c:v>
                </c:pt>
                <c:pt idx="398">
                  <c:v>1.2069000000000005E-9</c:v>
                </c:pt>
                <c:pt idx="399">
                  <c:v>1.2194000000000002E-9</c:v>
                </c:pt>
                <c:pt idx="400">
                  <c:v>1.2319000000000005E-9</c:v>
                </c:pt>
              </c:numCache>
            </c:numRef>
          </c:xVal>
          <c:yVal>
            <c:numRef>
              <c:f>'C:\Users\LU\Fast Timing\07082012\4mm^2\ZVA&amp;AM\1750V\[T1677.csv]T1677'!$B$100:$B$500</c:f>
              <c:numCache>
                <c:formatCode>General</c:formatCode>
                <c:ptCount val="401"/>
                <c:pt idx="0">
                  <c:v>1.7899999999999999E-3</c:v>
                </c:pt>
                <c:pt idx="1">
                  <c:v>2.0600000000000002E-3</c:v>
                </c:pt>
                <c:pt idx="2">
                  <c:v>2.1100000000000003E-3</c:v>
                </c:pt>
                <c:pt idx="3">
                  <c:v>2.1600000000000005E-3</c:v>
                </c:pt>
                <c:pt idx="4">
                  <c:v>2.32E-3</c:v>
                </c:pt>
                <c:pt idx="5">
                  <c:v>2.3700000000000001E-3</c:v>
                </c:pt>
                <c:pt idx="6">
                  <c:v>2.4300000000000003E-3</c:v>
                </c:pt>
                <c:pt idx="7">
                  <c:v>2.3700000000000001E-3</c:v>
                </c:pt>
                <c:pt idx="8">
                  <c:v>2.4300000000000003E-3</c:v>
                </c:pt>
                <c:pt idx="9">
                  <c:v>2.4800000000000004E-3</c:v>
                </c:pt>
                <c:pt idx="10">
                  <c:v>2.4800000000000004E-3</c:v>
                </c:pt>
                <c:pt idx="11">
                  <c:v>2.4800000000000004E-3</c:v>
                </c:pt>
                <c:pt idx="12">
                  <c:v>2.3700000000000001E-3</c:v>
                </c:pt>
                <c:pt idx="13">
                  <c:v>2.32E-3</c:v>
                </c:pt>
                <c:pt idx="14">
                  <c:v>2.2700000000000003E-3</c:v>
                </c:pt>
                <c:pt idx="15">
                  <c:v>2.0000000000000005E-3</c:v>
                </c:pt>
                <c:pt idx="16">
                  <c:v>1.9000000000000004E-3</c:v>
                </c:pt>
                <c:pt idx="17">
                  <c:v>1.6900000000000005E-3</c:v>
                </c:pt>
                <c:pt idx="18">
                  <c:v>1.3699999999999999E-3</c:v>
                </c:pt>
                <c:pt idx="19">
                  <c:v>1.1100000000000003E-3</c:v>
                </c:pt>
                <c:pt idx="20">
                  <c:v>7.9000000000000023E-4</c:v>
                </c:pt>
                <c:pt idx="21">
                  <c:v>3.7000000000000005E-4</c:v>
                </c:pt>
                <c:pt idx="22">
                  <c:v>5.0000000000000016E-5</c:v>
                </c:pt>
                <c:pt idx="23">
                  <c:v>-2.6000000000000003E-4</c:v>
                </c:pt>
                <c:pt idx="24">
                  <c:v>-5.8000000000000011E-4</c:v>
                </c:pt>
                <c:pt idx="25">
                  <c:v>-9.5000000000000021E-4</c:v>
                </c:pt>
                <c:pt idx="26">
                  <c:v>-1.3699999999999999E-3</c:v>
                </c:pt>
                <c:pt idx="27">
                  <c:v>-1.6800000000000005E-3</c:v>
                </c:pt>
                <c:pt idx="28">
                  <c:v>-2.0500000000000002E-3</c:v>
                </c:pt>
                <c:pt idx="29">
                  <c:v>-2.3700000000000001E-3</c:v>
                </c:pt>
                <c:pt idx="30">
                  <c:v>-2.7900000000000004E-3</c:v>
                </c:pt>
                <c:pt idx="31">
                  <c:v>-3.0500000000000002E-3</c:v>
                </c:pt>
                <c:pt idx="32">
                  <c:v>-3.3200000000000005E-3</c:v>
                </c:pt>
                <c:pt idx="33">
                  <c:v>-3.5800000000000003E-3</c:v>
                </c:pt>
                <c:pt idx="34">
                  <c:v>-3.7900000000000008E-3</c:v>
                </c:pt>
                <c:pt idx="35">
                  <c:v>-3.9500000000000013E-3</c:v>
                </c:pt>
                <c:pt idx="36">
                  <c:v>-4.1599999999999996E-3</c:v>
                </c:pt>
                <c:pt idx="37">
                  <c:v>-4.2100000000000011E-3</c:v>
                </c:pt>
                <c:pt idx="38">
                  <c:v>-4.4200000000000003E-3</c:v>
                </c:pt>
                <c:pt idx="39">
                  <c:v>-4.530000000000001E-3</c:v>
                </c:pt>
                <c:pt idx="40">
                  <c:v>-4.5800000000000007E-3</c:v>
                </c:pt>
                <c:pt idx="41">
                  <c:v>-4.5800000000000007E-3</c:v>
                </c:pt>
                <c:pt idx="42">
                  <c:v>-4.530000000000001E-3</c:v>
                </c:pt>
                <c:pt idx="43">
                  <c:v>-4.64E-3</c:v>
                </c:pt>
                <c:pt idx="44">
                  <c:v>-4.4800000000000013E-3</c:v>
                </c:pt>
                <c:pt idx="45">
                  <c:v>-4.4200000000000003E-3</c:v>
                </c:pt>
                <c:pt idx="46">
                  <c:v>-4.3699999999999998E-3</c:v>
                </c:pt>
                <c:pt idx="47">
                  <c:v>-4.3699999999999998E-3</c:v>
                </c:pt>
                <c:pt idx="48">
                  <c:v>-4.1599999999999996E-3</c:v>
                </c:pt>
                <c:pt idx="49">
                  <c:v>-4.000000000000001E-3</c:v>
                </c:pt>
                <c:pt idx="50">
                  <c:v>-3.7900000000000008E-3</c:v>
                </c:pt>
                <c:pt idx="51">
                  <c:v>-3.4199999999999999E-3</c:v>
                </c:pt>
                <c:pt idx="52">
                  <c:v>-3.1600000000000005E-3</c:v>
                </c:pt>
                <c:pt idx="53">
                  <c:v>-2.8999999999999998E-3</c:v>
                </c:pt>
                <c:pt idx="54">
                  <c:v>-2.7400000000000002E-3</c:v>
                </c:pt>
                <c:pt idx="55">
                  <c:v>-2.3700000000000001E-3</c:v>
                </c:pt>
                <c:pt idx="56">
                  <c:v>-2.0500000000000002E-3</c:v>
                </c:pt>
                <c:pt idx="57">
                  <c:v>-1.9500000000000001E-3</c:v>
                </c:pt>
                <c:pt idx="58">
                  <c:v>-1.6800000000000005E-3</c:v>
                </c:pt>
                <c:pt idx="59">
                  <c:v>-1.5800000000000002E-3</c:v>
                </c:pt>
                <c:pt idx="60">
                  <c:v>-1.3699999999999999E-3</c:v>
                </c:pt>
                <c:pt idx="61">
                  <c:v>-1.3200000000000002E-3</c:v>
                </c:pt>
                <c:pt idx="62">
                  <c:v>-1.3200000000000002E-3</c:v>
                </c:pt>
                <c:pt idx="63">
                  <c:v>-1.1600000000000004E-3</c:v>
                </c:pt>
                <c:pt idx="64">
                  <c:v>-1.0499999999999997E-3</c:v>
                </c:pt>
                <c:pt idx="65">
                  <c:v>-9.5000000000000021E-4</c:v>
                </c:pt>
                <c:pt idx="66">
                  <c:v>-8.4000000000000025E-4</c:v>
                </c:pt>
                <c:pt idx="67">
                  <c:v>-7.400000000000001E-4</c:v>
                </c:pt>
                <c:pt idx="68">
                  <c:v>-5.8000000000000011E-4</c:v>
                </c:pt>
                <c:pt idx="69">
                  <c:v>-5.3000000000000009E-4</c:v>
                </c:pt>
                <c:pt idx="70">
                  <c:v>-6.8000000000000027E-4</c:v>
                </c:pt>
                <c:pt idx="71">
                  <c:v>-6.8000000000000027E-4</c:v>
                </c:pt>
                <c:pt idx="72">
                  <c:v>-8.4000000000000025E-4</c:v>
                </c:pt>
                <c:pt idx="73">
                  <c:v>-1.0000000000000002E-3</c:v>
                </c:pt>
                <c:pt idx="74">
                  <c:v>-1.2600000000000003E-3</c:v>
                </c:pt>
                <c:pt idx="75">
                  <c:v>-1.5299999999999999E-3</c:v>
                </c:pt>
                <c:pt idx="76">
                  <c:v>-1.9500000000000001E-3</c:v>
                </c:pt>
                <c:pt idx="77">
                  <c:v>-2.5300000000000001E-3</c:v>
                </c:pt>
                <c:pt idx="78">
                  <c:v>-3.1100000000000004E-3</c:v>
                </c:pt>
                <c:pt idx="79">
                  <c:v>-3.7900000000000008E-3</c:v>
                </c:pt>
                <c:pt idx="80">
                  <c:v>-4.4200000000000003E-3</c:v>
                </c:pt>
                <c:pt idx="81">
                  <c:v>-5.1600000000000005E-3</c:v>
                </c:pt>
                <c:pt idx="82">
                  <c:v>-5.9000000000000007E-3</c:v>
                </c:pt>
                <c:pt idx="83">
                  <c:v>-6.7400000000000012E-3</c:v>
                </c:pt>
                <c:pt idx="84">
                  <c:v>-7.640000000000001E-3</c:v>
                </c:pt>
                <c:pt idx="85">
                  <c:v>-8.6900000000000033E-3</c:v>
                </c:pt>
                <c:pt idx="86">
                  <c:v>-9.8500000000000029E-3</c:v>
                </c:pt>
                <c:pt idx="87">
                  <c:v>-1.1169999999999999E-2</c:v>
                </c:pt>
                <c:pt idx="88">
                  <c:v>-1.2540000000000001E-2</c:v>
                </c:pt>
                <c:pt idx="89">
                  <c:v>-1.4120000000000001E-2</c:v>
                </c:pt>
                <c:pt idx="90">
                  <c:v>-1.5859999999999999E-2</c:v>
                </c:pt>
                <c:pt idx="91">
                  <c:v>-1.755E-2</c:v>
                </c:pt>
                <c:pt idx="92">
                  <c:v>-1.9599999999999999E-2</c:v>
                </c:pt>
                <c:pt idx="93">
                  <c:v>-2.1660000000000002E-2</c:v>
                </c:pt>
                <c:pt idx="94">
                  <c:v>-2.3709999999999998E-2</c:v>
                </c:pt>
                <c:pt idx="95">
                  <c:v>-2.6080000000000002E-2</c:v>
                </c:pt>
                <c:pt idx="96">
                  <c:v>-2.845E-2</c:v>
                </c:pt>
                <c:pt idx="97">
                  <c:v>-3.0820000000000004E-2</c:v>
                </c:pt>
                <c:pt idx="98">
                  <c:v>-3.3349999999999998E-2</c:v>
                </c:pt>
                <c:pt idx="99">
                  <c:v>-3.5929999999999997E-2</c:v>
                </c:pt>
                <c:pt idx="100">
                  <c:v>-3.857E-2</c:v>
                </c:pt>
                <c:pt idx="101">
                  <c:v>-4.147E-2</c:v>
                </c:pt>
                <c:pt idx="102">
                  <c:v>-4.4209999999999999E-2</c:v>
                </c:pt>
                <c:pt idx="103">
                  <c:v>-4.7210000000000009E-2</c:v>
                </c:pt>
                <c:pt idx="104">
                  <c:v>-5.0160000000000003E-2</c:v>
                </c:pt>
                <c:pt idx="105">
                  <c:v>-5.3170000000000002E-2</c:v>
                </c:pt>
                <c:pt idx="106">
                  <c:v>-5.6169999999999998E-2</c:v>
                </c:pt>
                <c:pt idx="107">
                  <c:v>-5.9229999999999998E-2</c:v>
                </c:pt>
                <c:pt idx="108">
                  <c:v>-6.2230000000000008E-2</c:v>
                </c:pt>
                <c:pt idx="109">
                  <c:v>-6.5229999999999996E-2</c:v>
                </c:pt>
                <c:pt idx="110">
                  <c:v>-6.8180000000000004E-2</c:v>
                </c:pt>
                <c:pt idx="111">
                  <c:v>-7.1080000000000004E-2</c:v>
                </c:pt>
                <c:pt idx="112">
                  <c:v>-7.3980000000000004E-2</c:v>
                </c:pt>
                <c:pt idx="113">
                  <c:v>-7.672000000000001E-2</c:v>
                </c:pt>
                <c:pt idx="114">
                  <c:v>-7.9409999999999994E-2</c:v>
                </c:pt>
                <c:pt idx="115">
                  <c:v>-8.1880000000000008E-2</c:v>
                </c:pt>
                <c:pt idx="116">
                  <c:v>-8.4310000000000024E-2</c:v>
                </c:pt>
                <c:pt idx="117">
                  <c:v>-8.6469999999999991E-2</c:v>
                </c:pt>
                <c:pt idx="118">
                  <c:v>-8.8420000000000026E-2</c:v>
                </c:pt>
                <c:pt idx="119">
                  <c:v>-9.0310000000000001E-2</c:v>
                </c:pt>
                <c:pt idx="120">
                  <c:v>-9.2000000000000026E-2</c:v>
                </c:pt>
                <c:pt idx="121">
                  <c:v>-9.3480000000000021E-2</c:v>
                </c:pt>
                <c:pt idx="122">
                  <c:v>-9.4690000000000024E-2</c:v>
                </c:pt>
                <c:pt idx="123">
                  <c:v>-9.5690000000000025E-2</c:v>
                </c:pt>
                <c:pt idx="124">
                  <c:v>-9.648000000000001E-2</c:v>
                </c:pt>
                <c:pt idx="125">
                  <c:v>-9.6950000000000008E-2</c:v>
                </c:pt>
                <c:pt idx="126">
                  <c:v>-9.7220000000000001E-2</c:v>
                </c:pt>
                <c:pt idx="127">
                  <c:v>-9.7110000000000002E-2</c:v>
                </c:pt>
                <c:pt idx="128">
                  <c:v>-9.6800000000000025E-2</c:v>
                </c:pt>
                <c:pt idx="129">
                  <c:v>-9.6220000000000014E-2</c:v>
                </c:pt>
                <c:pt idx="130">
                  <c:v>-9.5420000000000005E-2</c:v>
                </c:pt>
                <c:pt idx="131">
                  <c:v>-9.4210000000000002E-2</c:v>
                </c:pt>
                <c:pt idx="132">
                  <c:v>-9.2740000000000003E-2</c:v>
                </c:pt>
                <c:pt idx="133">
                  <c:v>-9.105000000000002E-2</c:v>
                </c:pt>
                <c:pt idx="134">
                  <c:v>-8.9000000000000037E-2</c:v>
                </c:pt>
                <c:pt idx="135">
                  <c:v>-8.6680000000000021E-2</c:v>
                </c:pt>
                <c:pt idx="136">
                  <c:v>-8.4150000000000016E-2</c:v>
                </c:pt>
                <c:pt idx="137">
                  <c:v>-8.1300000000000011E-2</c:v>
                </c:pt>
                <c:pt idx="138">
                  <c:v>-7.8140000000000001E-2</c:v>
                </c:pt>
                <c:pt idx="139">
                  <c:v>-7.4770000000000017E-2</c:v>
                </c:pt>
                <c:pt idx="140">
                  <c:v>-7.1129999999999999E-2</c:v>
                </c:pt>
                <c:pt idx="141">
                  <c:v>-6.7129999999999995E-2</c:v>
                </c:pt>
                <c:pt idx="142">
                  <c:v>-6.3020000000000007E-2</c:v>
                </c:pt>
                <c:pt idx="143">
                  <c:v>-5.8700000000000009E-2</c:v>
                </c:pt>
                <c:pt idx="144">
                  <c:v>-5.4170000000000003E-2</c:v>
                </c:pt>
                <c:pt idx="145">
                  <c:v>-4.9370000000000011E-2</c:v>
                </c:pt>
                <c:pt idx="146">
                  <c:v>-4.4520000000000004E-2</c:v>
                </c:pt>
                <c:pt idx="147">
                  <c:v>-3.952E-2</c:v>
                </c:pt>
                <c:pt idx="148">
                  <c:v>-3.4300000000000004E-2</c:v>
                </c:pt>
                <c:pt idx="149">
                  <c:v>-2.8930000000000001E-2</c:v>
                </c:pt>
                <c:pt idx="150">
                  <c:v>-2.3449999999999999E-2</c:v>
                </c:pt>
                <c:pt idx="151">
                  <c:v>-1.7860000000000001E-2</c:v>
                </c:pt>
                <c:pt idx="152">
                  <c:v>-1.217E-2</c:v>
                </c:pt>
                <c:pt idx="153">
                  <c:v>-6.4300000000000017E-3</c:v>
                </c:pt>
                <c:pt idx="154">
                  <c:v>-6.8000000000000027E-4</c:v>
                </c:pt>
                <c:pt idx="155">
                  <c:v>5.170000000000001E-3</c:v>
                </c:pt>
                <c:pt idx="156">
                  <c:v>1.1120000000000001E-2</c:v>
                </c:pt>
                <c:pt idx="157">
                  <c:v>1.7129999999999999E-2</c:v>
                </c:pt>
                <c:pt idx="158">
                  <c:v>2.3189999999999999E-2</c:v>
                </c:pt>
                <c:pt idx="159">
                  <c:v>2.9090000000000001E-2</c:v>
                </c:pt>
                <c:pt idx="160">
                  <c:v>3.4939999999999999E-2</c:v>
                </c:pt>
                <c:pt idx="161">
                  <c:v>4.0790000000000014E-2</c:v>
                </c:pt>
                <c:pt idx="162">
                  <c:v>4.648E-2</c:v>
                </c:pt>
                <c:pt idx="163">
                  <c:v>5.2010000000000008E-2</c:v>
                </c:pt>
                <c:pt idx="164">
                  <c:v>5.765E-2</c:v>
                </c:pt>
                <c:pt idx="165">
                  <c:v>6.3130000000000019E-2</c:v>
                </c:pt>
                <c:pt idx="166">
                  <c:v>6.855E-2</c:v>
                </c:pt>
                <c:pt idx="167">
                  <c:v>7.3929999999999996E-2</c:v>
                </c:pt>
                <c:pt idx="168">
                  <c:v>7.8990000000000019E-2</c:v>
                </c:pt>
                <c:pt idx="169">
                  <c:v>8.4050000000000027E-2</c:v>
                </c:pt>
                <c:pt idx="170">
                  <c:v>8.9050000000000018E-2</c:v>
                </c:pt>
                <c:pt idx="171">
                  <c:v>9.3850000000000031E-2</c:v>
                </c:pt>
                <c:pt idx="172">
                  <c:v>9.8480000000000012E-2</c:v>
                </c:pt>
                <c:pt idx="173">
                  <c:v>0.10296000000000001</c:v>
                </c:pt>
                <c:pt idx="174">
                  <c:v>0.10739000000000001</c:v>
                </c:pt>
                <c:pt idx="175">
                  <c:v>0.1116</c:v>
                </c:pt>
                <c:pt idx="176">
                  <c:v>0.11572000000000002</c:v>
                </c:pt>
                <c:pt idx="177">
                  <c:v>0.11940000000000002</c:v>
                </c:pt>
                <c:pt idx="178">
                  <c:v>0.12288</c:v>
                </c:pt>
                <c:pt idx="179">
                  <c:v>0.12625</c:v>
                </c:pt>
                <c:pt idx="180">
                  <c:v>0.12947</c:v>
                </c:pt>
                <c:pt idx="181">
                  <c:v>0.13231000000000001</c:v>
                </c:pt>
                <c:pt idx="182">
                  <c:v>0.13521000000000002</c:v>
                </c:pt>
                <c:pt idx="183">
                  <c:v>0.13774000000000003</c:v>
                </c:pt>
                <c:pt idx="184">
                  <c:v>0.14022000000000001</c:v>
                </c:pt>
                <c:pt idx="185">
                  <c:v>0.14254000000000003</c:v>
                </c:pt>
                <c:pt idx="186">
                  <c:v>0.14449000000000004</c:v>
                </c:pt>
                <c:pt idx="187">
                  <c:v>0.14638000000000001</c:v>
                </c:pt>
                <c:pt idx="188">
                  <c:v>0.14812</c:v>
                </c:pt>
                <c:pt idx="189">
                  <c:v>0.14960000000000001</c:v>
                </c:pt>
                <c:pt idx="190">
                  <c:v>0.15085999999999999</c:v>
                </c:pt>
                <c:pt idx="191">
                  <c:v>0.15202000000000002</c:v>
                </c:pt>
                <c:pt idx="192">
                  <c:v>0.15292000000000003</c:v>
                </c:pt>
                <c:pt idx="193">
                  <c:v>0.15344000000000002</c:v>
                </c:pt>
                <c:pt idx="194">
                  <c:v>0.15386000000000002</c:v>
                </c:pt>
                <c:pt idx="195">
                  <c:v>0.15397000000000002</c:v>
                </c:pt>
                <c:pt idx="196">
                  <c:v>0.15402000000000002</c:v>
                </c:pt>
                <c:pt idx="197">
                  <c:v>0.15381000000000003</c:v>
                </c:pt>
                <c:pt idx="198">
                  <c:v>0.15350000000000003</c:v>
                </c:pt>
                <c:pt idx="199">
                  <c:v>0.15297000000000002</c:v>
                </c:pt>
                <c:pt idx="200">
                  <c:v>0.15223000000000003</c:v>
                </c:pt>
                <c:pt idx="201">
                  <c:v>0.15134000000000003</c:v>
                </c:pt>
                <c:pt idx="202">
                  <c:v>0.15023000000000003</c:v>
                </c:pt>
                <c:pt idx="203">
                  <c:v>0.14902000000000001</c:v>
                </c:pt>
                <c:pt idx="204">
                  <c:v>0.14770000000000003</c:v>
                </c:pt>
                <c:pt idx="205">
                  <c:v>0.14622000000000002</c:v>
                </c:pt>
                <c:pt idx="206">
                  <c:v>0.14449000000000004</c:v>
                </c:pt>
                <c:pt idx="207">
                  <c:v>0.14269000000000001</c:v>
                </c:pt>
                <c:pt idx="208">
                  <c:v>0.14074000000000003</c:v>
                </c:pt>
                <c:pt idx="209">
                  <c:v>0.13864000000000001</c:v>
                </c:pt>
                <c:pt idx="210">
                  <c:v>0.13632</c:v>
                </c:pt>
                <c:pt idx="211">
                  <c:v>0.13389000000000001</c:v>
                </c:pt>
                <c:pt idx="212">
                  <c:v>0.13142000000000001</c:v>
                </c:pt>
                <c:pt idx="213">
                  <c:v>0.12884000000000001</c:v>
                </c:pt>
                <c:pt idx="214">
                  <c:v>0.12614999999999998</c:v>
                </c:pt>
                <c:pt idx="215">
                  <c:v>0.12341000000000002</c:v>
                </c:pt>
                <c:pt idx="216">
                  <c:v>0.12035</c:v>
                </c:pt>
                <c:pt idx="217">
                  <c:v>0.11751</c:v>
                </c:pt>
                <c:pt idx="218">
                  <c:v>0.11445</c:v>
                </c:pt>
                <c:pt idx="219">
                  <c:v>0.11139</c:v>
                </c:pt>
                <c:pt idx="220">
                  <c:v>0.10823000000000003</c:v>
                </c:pt>
                <c:pt idx="221">
                  <c:v>0.10507000000000001</c:v>
                </c:pt>
                <c:pt idx="222">
                  <c:v>0.10191</c:v>
                </c:pt>
                <c:pt idx="223">
                  <c:v>9.8640000000000019E-2</c:v>
                </c:pt>
                <c:pt idx="224">
                  <c:v>9.5379999999999993E-2</c:v>
                </c:pt>
                <c:pt idx="225">
                  <c:v>9.2110000000000011E-2</c:v>
                </c:pt>
                <c:pt idx="226">
                  <c:v>8.8790000000000022E-2</c:v>
                </c:pt>
                <c:pt idx="227">
                  <c:v>8.5470000000000004E-2</c:v>
                </c:pt>
                <c:pt idx="228">
                  <c:v>8.2200000000000009E-2</c:v>
                </c:pt>
                <c:pt idx="229">
                  <c:v>7.888000000000002E-2</c:v>
                </c:pt>
                <c:pt idx="230">
                  <c:v>7.5509999999999994E-2</c:v>
                </c:pt>
                <c:pt idx="231">
                  <c:v>7.214000000000001E-2</c:v>
                </c:pt>
                <c:pt idx="232">
                  <c:v>6.8659999999999999E-2</c:v>
                </c:pt>
                <c:pt idx="233">
                  <c:v>6.5340000000000009E-2</c:v>
                </c:pt>
                <c:pt idx="234">
                  <c:v>6.1859999999999998E-2</c:v>
                </c:pt>
                <c:pt idx="235">
                  <c:v>5.8650000000000001E-2</c:v>
                </c:pt>
                <c:pt idx="236">
                  <c:v>5.5280000000000003E-2</c:v>
                </c:pt>
                <c:pt idx="237">
                  <c:v>5.1959999999999992E-2</c:v>
                </c:pt>
                <c:pt idx="238">
                  <c:v>4.8639999999999996E-2</c:v>
                </c:pt>
                <c:pt idx="239">
                  <c:v>4.5320000000000006E-2</c:v>
                </c:pt>
                <c:pt idx="240">
                  <c:v>4.2100000000000005E-2</c:v>
                </c:pt>
                <c:pt idx="241">
                  <c:v>3.8940000000000002E-2</c:v>
                </c:pt>
                <c:pt idx="242">
                  <c:v>3.5830000000000008E-2</c:v>
                </c:pt>
                <c:pt idx="243">
                  <c:v>3.2719999999999999E-2</c:v>
                </c:pt>
                <c:pt idx="244">
                  <c:v>2.9509999999999998E-2</c:v>
                </c:pt>
                <c:pt idx="245">
                  <c:v>2.6510000000000002E-2</c:v>
                </c:pt>
                <c:pt idx="246">
                  <c:v>2.3449999999999999E-2</c:v>
                </c:pt>
                <c:pt idx="247">
                  <c:v>2.0240000000000001E-2</c:v>
                </c:pt>
                <c:pt idx="248">
                  <c:v>1.7069999999999998E-2</c:v>
                </c:pt>
                <c:pt idx="249">
                  <c:v>1.3910000000000002E-2</c:v>
                </c:pt>
                <c:pt idx="250">
                  <c:v>1.0860000000000002E-2</c:v>
                </c:pt>
                <c:pt idx="251">
                  <c:v>7.7500000000000017E-3</c:v>
                </c:pt>
                <c:pt idx="252">
                  <c:v>4.5900000000000003E-3</c:v>
                </c:pt>
                <c:pt idx="253">
                  <c:v>1.5800000000000002E-3</c:v>
                </c:pt>
                <c:pt idx="254">
                  <c:v>-1.4700000000000002E-3</c:v>
                </c:pt>
                <c:pt idx="255">
                  <c:v>-4.4800000000000013E-3</c:v>
                </c:pt>
                <c:pt idx="256">
                  <c:v>-7.640000000000001E-3</c:v>
                </c:pt>
                <c:pt idx="257">
                  <c:v>-1.0480000000000001E-2</c:v>
                </c:pt>
                <c:pt idx="258">
                  <c:v>-1.3380000000000003E-2</c:v>
                </c:pt>
                <c:pt idx="259">
                  <c:v>-1.6389999999999998E-2</c:v>
                </c:pt>
                <c:pt idx="260">
                  <c:v>-1.9230000000000004E-2</c:v>
                </c:pt>
                <c:pt idx="261">
                  <c:v>-2.2230000000000007E-2</c:v>
                </c:pt>
                <c:pt idx="262">
                  <c:v>-2.5290000000000003E-2</c:v>
                </c:pt>
                <c:pt idx="263">
                  <c:v>-2.8349999999999997E-2</c:v>
                </c:pt>
                <c:pt idx="264">
                  <c:v>-3.1399999999999997E-2</c:v>
                </c:pt>
                <c:pt idx="265">
                  <c:v>-3.4619999999999998E-2</c:v>
                </c:pt>
                <c:pt idx="266">
                  <c:v>-3.7830000000000009E-2</c:v>
                </c:pt>
                <c:pt idx="267">
                  <c:v>-4.089000000000001E-2</c:v>
                </c:pt>
                <c:pt idx="268">
                  <c:v>-4.4100000000000007E-2</c:v>
                </c:pt>
                <c:pt idx="269">
                  <c:v>-4.7370000000000009E-2</c:v>
                </c:pt>
                <c:pt idx="270">
                  <c:v>-5.0529999999999999E-2</c:v>
                </c:pt>
                <c:pt idx="271">
                  <c:v>-5.3800000000000008E-2</c:v>
                </c:pt>
                <c:pt idx="272">
                  <c:v>-5.7010000000000005E-2</c:v>
                </c:pt>
                <c:pt idx="273">
                  <c:v>-6.0170000000000001E-2</c:v>
                </c:pt>
                <c:pt idx="274">
                  <c:v>-6.3339999999999994E-2</c:v>
                </c:pt>
                <c:pt idx="275">
                  <c:v>-6.6500000000000004E-2</c:v>
                </c:pt>
                <c:pt idx="276">
                  <c:v>-6.9709999999999994E-2</c:v>
                </c:pt>
                <c:pt idx="277">
                  <c:v>-7.2929999999999995E-2</c:v>
                </c:pt>
                <c:pt idx="278">
                  <c:v>-7.603E-2</c:v>
                </c:pt>
                <c:pt idx="279">
                  <c:v>-7.9140000000000002E-2</c:v>
                </c:pt>
                <c:pt idx="280">
                  <c:v>-8.2250000000000004E-2</c:v>
                </c:pt>
                <c:pt idx="281">
                  <c:v>-8.5200000000000026E-2</c:v>
                </c:pt>
                <c:pt idx="282">
                  <c:v>-8.8260000000000019E-2</c:v>
                </c:pt>
                <c:pt idx="283">
                  <c:v>-9.1210000000000027E-2</c:v>
                </c:pt>
                <c:pt idx="284">
                  <c:v>-9.4050000000000022E-2</c:v>
                </c:pt>
                <c:pt idx="285">
                  <c:v>-9.6950000000000008E-2</c:v>
                </c:pt>
                <c:pt idx="286">
                  <c:v>-9.9540000000000017E-2</c:v>
                </c:pt>
                <c:pt idx="287">
                  <c:v>-0.10206000000000001</c:v>
                </c:pt>
                <c:pt idx="288">
                  <c:v>-0.10465000000000002</c:v>
                </c:pt>
                <c:pt idx="289">
                  <c:v>-0.10681</c:v>
                </c:pt>
                <c:pt idx="290">
                  <c:v>-0.10907000000000001</c:v>
                </c:pt>
                <c:pt idx="291">
                  <c:v>-0.11107</c:v>
                </c:pt>
                <c:pt idx="292">
                  <c:v>-0.11302000000000001</c:v>
                </c:pt>
                <c:pt idx="293">
                  <c:v>-0.11466000000000001</c:v>
                </c:pt>
                <c:pt idx="294">
                  <c:v>-0.11613000000000001</c:v>
                </c:pt>
                <c:pt idx="295">
                  <c:v>-0.11749999999999998</c:v>
                </c:pt>
                <c:pt idx="296">
                  <c:v>-0.11849999999999998</c:v>
                </c:pt>
                <c:pt idx="297">
                  <c:v>-0.11935</c:v>
                </c:pt>
                <c:pt idx="298">
                  <c:v>-0.12014000000000001</c:v>
                </c:pt>
                <c:pt idx="299">
                  <c:v>-0.12060999999999998</c:v>
                </c:pt>
                <c:pt idx="300">
                  <c:v>-0.12098</c:v>
                </c:pt>
                <c:pt idx="301">
                  <c:v>-0.12114000000000001</c:v>
                </c:pt>
                <c:pt idx="302">
                  <c:v>-0.12109000000000002</c:v>
                </c:pt>
                <c:pt idx="303">
                  <c:v>-0.12093000000000001</c:v>
                </c:pt>
                <c:pt idx="304">
                  <c:v>-0.12060999999999998</c:v>
                </c:pt>
                <c:pt idx="305">
                  <c:v>-0.11998</c:v>
                </c:pt>
                <c:pt idx="306">
                  <c:v>-0.11928999999999998</c:v>
                </c:pt>
                <c:pt idx="307">
                  <c:v>-0.11845</c:v>
                </c:pt>
                <c:pt idx="308">
                  <c:v>-0.11745</c:v>
                </c:pt>
                <c:pt idx="309">
                  <c:v>-0.11624000000000001</c:v>
                </c:pt>
                <c:pt idx="310">
                  <c:v>-0.11491999999999997</c:v>
                </c:pt>
                <c:pt idx="311">
                  <c:v>-0.11339</c:v>
                </c:pt>
                <c:pt idx="312">
                  <c:v>-0.1116</c:v>
                </c:pt>
                <c:pt idx="313">
                  <c:v>-0.10970000000000003</c:v>
                </c:pt>
                <c:pt idx="314">
                  <c:v>-0.10760000000000002</c:v>
                </c:pt>
                <c:pt idx="315">
                  <c:v>-0.10564999999999998</c:v>
                </c:pt>
                <c:pt idx="316">
                  <c:v>-0.10342999999999998</c:v>
                </c:pt>
                <c:pt idx="317">
                  <c:v>-0.10127000000000001</c:v>
                </c:pt>
                <c:pt idx="318">
                  <c:v>-9.9010000000000015E-2</c:v>
                </c:pt>
                <c:pt idx="319">
                  <c:v>-9.6690000000000012E-2</c:v>
                </c:pt>
                <c:pt idx="320">
                  <c:v>-9.4270000000000007E-2</c:v>
                </c:pt>
                <c:pt idx="321">
                  <c:v>-9.179000000000001E-2</c:v>
                </c:pt>
                <c:pt idx="322">
                  <c:v>-8.931E-2</c:v>
                </c:pt>
                <c:pt idx="323">
                  <c:v>-8.6890000000000009E-2</c:v>
                </c:pt>
                <c:pt idx="324">
                  <c:v>-8.4200000000000025E-2</c:v>
                </c:pt>
                <c:pt idx="325">
                  <c:v>-8.1780000000000005E-2</c:v>
                </c:pt>
                <c:pt idx="326">
                  <c:v>-7.9089999999999994E-2</c:v>
                </c:pt>
                <c:pt idx="327">
                  <c:v>-7.6240000000000002E-2</c:v>
                </c:pt>
                <c:pt idx="328">
                  <c:v>-7.3400000000000021E-2</c:v>
                </c:pt>
                <c:pt idx="329">
                  <c:v>-7.0400000000000004E-2</c:v>
                </c:pt>
                <c:pt idx="330">
                  <c:v>-6.7500000000000004E-2</c:v>
                </c:pt>
                <c:pt idx="331">
                  <c:v>-6.4710000000000018E-2</c:v>
                </c:pt>
                <c:pt idx="332">
                  <c:v>-6.1699999999999998E-2</c:v>
                </c:pt>
                <c:pt idx="333">
                  <c:v>-5.8700000000000009E-2</c:v>
                </c:pt>
                <c:pt idx="334">
                  <c:v>-5.5750000000000008E-2</c:v>
                </c:pt>
                <c:pt idx="335">
                  <c:v>-5.2800000000000007E-2</c:v>
                </c:pt>
                <c:pt idx="336">
                  <c:v>-4.9689999999999998E-2</c:v>
                </c:pt>
                <c:pt idx="337">
                  <c:v>-4.6739999999999997E-2</c:v>
                </c:pt>
                <c:pt idx="338">
                  <c:v>-4.3729999999999998E-2</c:v>
                </c:pt>
                <c:pt idx="339">
                  <c:v>-4.0680000000000001E-2</c:v>
                </c:pt>
                <c:pt idx="340">
                  <c:v>-3.7620000000000008E-2</c:v>
                </c:pt>
                <c:pt idx="341">
                  <c:v>-3.456E-2</c:v>
                </c:pt>
                <c:pt idx="342">
                  <c:v>-3.1350000000000003E-2</c:v>
                </c:pt>
                <c:pt idx="343">
                  <c:v>-2.819E-2</c:v>
                </c:pt>
                <c:pt idx="344">
                  <c:v>-2.4870000000000003E-2</c:v>
                </c:pt>
                <c:pt idx="345">
                  <c:v>-2.155E-2</c:v>
                </c:pt>
                <c:pt idx="346">
                  <c:v>-1.8230000000000003E-2</c:v>
                </c:pt>
                <c:pt idx="347">
                  <c:v>-1.4959999999999998E-2</c:v>
                </c:pt>
                <c:pt idx="348">
                  <c:v>-1.1590000000000001E-2</c:v>
                </c:pt>
                <c:pt idx="349">
                  <c:v>-8.4800000000000032E-3</c:v>
                </c:pt>
                <c:pt idx="350">
                  <c:v>-5.11E-3</c:v>
                </c:pt>
                <c:pt idx="351">
                  <c:v>-1.9500000000000001E-3</c:v>
                </c:pt>
                <c:pt idx="352">
                  <c:v>1.2700000000000003E-3</c:v>
                </c:pt>
                <c:pt idx="353">
                  <c:v>4.4300000000000008E-3</c:v>
                </c:pt>
                <c:pt idx="354">
                  <c:v>7.5400000000000016E-3</c:v>
                </c:pt>
                <c:pt idx="355">
                  <c:v>1.0489999999999998E-2</c:v>
                </c:pt>
                <c:pt idx="356">
                  <c:v>1.3599999999999998E-2</c:v>
                </c:pt>
                <c:pt idx="357">
                  <c:v>1.6549999999999999E-2</c:v>
                </c:pt>
                <c:pt idx="358">
                  <c:v>1.9340000000000003E-2</c:v>
                </c:pt>
                <c:pt idx="359">
                  <c:v>2.2240000000000003E-2</c:v>
                </c:pt>
                <c:pt idx="360">
                  <c:v>2.4980000000000002E-2</c:v>
                </c:pt>
                <c:pt idx="361">
                  <c:v>2.7720000000000002E-2</c:v>
                </c:pt>
                <c:pt idx="362">
                  <c:v>3.0350000000000002E-2</c:v>
                </c:pt>
                <c:pt idx="363">
                  <c:v>3.2830000000000005E-2</c:v>
                </c:pt>
                <c:pt idx="364">
                  <c:v>3.5200000000000002E-2</c:v>
                </c:pt>
                <c:pt idx="365">
                  <c:v>3.7360000000000004E-2</c:v>
                </c:pt>
                <c:pt idx="366">
                  <c:v>3.9469999999999998E-2</c:v>
                </c:pt>
                <c:pt idx="367">
                  <c:v>4.147E-2</c:v>
                </c:pt>
                <c:pt idx="368">
                  <c:v>4.3209999999999991E-2</c:v>
                </c:pt>
                <c:pt idx="369">
                  <c:v>4.4900000000000009E-2</c:v>
                </c:pt>
                <c:pt idx="370">
                  <c:v>4.648E-2</c:v>
                </c:pt>
                <c:pt idx="371">
                  <c:v>4.7790000000000006E-2</c:v>
                </c:pt>
                <c:pt idx="372">
                  <c:v>4.922E-2</c:v>
                </c:pt>
                <c:pt idx="373">
                  <c:v>5.0220000000000001E-2</c:v>
                </c:pt>
                <c:pt idx="374">
                  <c:v>5.1219999999999995E-2</c:v>
                </c:pt>
                <c:pt idx="375">
                  <c:v>5.2109999999999997E-2</c:v>
                </c:pt>
                <c:pt idx="376">
                  <c:v>5.2690000000000008E-2</c:v>
                </c:pt>
                <c:pt idx="377">
                  <c:v>5.3330000000000009E-2</c:v>
                </c:pt>
                <c:pt idx="378">
                  <c:v>5.3800000000000008E-2</c:v>
                </c:pt>
                <c:pt idx="379">
                  <c:v>5.4010000000000016E-2</c:v>
                </c:pt>
                <c:pt idx="380">
                  <c:v>5.433000000000001E-2</c:v>
                </c:pt>
                <c:pt idx="381">
                  <c:v>5.4280000000000009E-2</c:v>
                </c:pt>
                <c:pt idx="382">
                  <c:v>5.4220000000000004E-2</c:v>
                </c:pt>
                <c:pt idx="383">
                  <c:v>5.3960000000000008E-2</c:v>
                </c:pt>
                <c:pt idx="384">
                  <c:v>5.3699999999999998E-2</c:v>
                </c:pt>
                <c:pt idx="385">
                  <c:v>5.3330000000000009E-2</c:v>
                </c:pt>
                <c:pt idx="386">
                  <c:v>5.2690000000000008E-2</c:v>
                </c:pt>
                <c:pt idx="387">
                  <c:v>5.2170000000000001E-2</c:v>
                </c:pt>
                <c:pt idx="388">
                  <c:v>5.1479999999999991E-2</c:v>
                </c:pt>
                <c:pt idx="389">
                  <c:v>5.0740000000000007E-2</c:v>
                </c:pt>
                <c:pt idx="390">
                  <c:v>4.9900000000000007E-2</c:v>
                </c:pt>
                <c:pt idx="391">
                  <c:v>4.9010000000000005E-2</c:v>
                </c:pt>
                <c:pt idx="392">
                  <c:v>4.8000000000000001E-2</c:v>
                </c:pt>
                <c:pt idx="393">
                  <c:v>4.6789999999999998E-2</c:v>
                </c:pt>
                <c:pt idx="394">
                  <c:v>4.5740000000000003E-2</c:v>
                </c:pt>
                <c:pt idx="395">
                  <c:v>4.4420000000000008E-2</c:v>
                </c:pt>
                <c:pt idx="396">
                  <c:v>4.3159999999999997E-2</c:v>
                </c:pt>
                <c:pt idx="397">
                  <c:v>4.1839999999999995E-2</c:v>
                </c:pt>
                <c:pt idx="398">
                  <c:v>4.0420000000000005E-2</c:v>
                </c:pt>
                <c:pt idx="399">
                  <c:v>3.9100000000000003E-2</c:v>
                </c:pt>
                <c:pt idx="400">
                  <c:v>3.7569999999999999E-2</c:v>
                </c:pt>
              </c:numCache>
            </c:numRef>
          </c:yVal>
          <c:smooth val="1"/>
        </c:ser>
        <c:ser>
          <c:idx val="1"/>
          <c:order val="1"/>
          <c:marker>
            <c:symbol val="none"/>
          </c:marker>
          <c:xVal>
            <c:numRef>
              <c:f>'C:\Users\LU\Fast Timing\07082012\4mm^2\ZVA&amp;AM\1750V\[T1677.csv]T1677'!$A$100:$A$500</c:f>
              <c:numCache>
                <c:formatCode>General</c:formatCode>
                <c:ptCount val="401"/>
                <c:pt idx="0">
                  <c:v>-3.7681000000000015E-9</c:v>
                </c:pt>
                <c:pt idx="1">
                  <c:v>-3.7556000000000014E-9</c:v>
                </c:pt>
                <c:pt idx="2">
                  <c:v>-3.7431000000000013E-9</c:v>
                </c:pt>
                <c:pt idx="3">
                  <c:v>-3.730600000000002E-9</c:v>
                </c:pt>
                <c:pt idx="4">
                  <c:v>-3.7181000000000015E-9</c:v>
                </c:pt>
                <c:pt idx="5">
                  <c:v>-3.7056000000000018E-9</c:v>
                </c:pt>
                <c:pt idx="6">
                  <c:v>-3.6931000000000021E-9</c:v>
                </c:pt>
                <c:pt idx="7">
                  <c:v>-3.680600000000002E-9</c:v>
                </c:pt>
                <c:pt idx="8">
                  <c:v>-3.6681000000000023E-9</c:v>
                </c:pt>
                <c:pt idx="9">
                  <c:v>-3.6556000000000017E-9</c:v>
                </c:pt>
                <c:pt idx="10">
                  <c:v>-3.6431000000000024E-9</c:v>
                </c:pt>
                <c:pt idx="11">
                  <c:v>-3.6306000000000015E-9</c:v>
                </c:pt>
                <c:pt idx="12">
                  <c:v>-3.6181000000000018E-9</c:v>
                </c:pt>
                <c:pt idx="13">
                  <c:v>-3.6056000000000017E-9</c:v>
                </c:pt>
                <c:pt idx="14">
                  <c:v>-3.5931000000000016E-9</c:v>
                </c:pt>
                <c:pt idx="15">
                  <c:v>-3.5806000000000019E-9</c:v>
                </c:pt>
                <c:pt idx="16">
                  <c:v>-3.5681000000000022E-9</c:v>
                </c:pt>
                <c:pt idx="17">
                  <c:v>-3.5556000000000012E-9</c:v>
                </c:pt>
                <c:pt idx="18">
                  <c:v>-3.5431000000000015E-9</c:v>
                </c:pt>
                <c:pt idx="19">
                  <c:v>-3.5306000000000014E-9</c:v>
                </c:pt>
                <c:pt idx="20">
                  <c:v>-3.5181000000000017E-9</c:v>
                </c:pt>
                <c:pt idx="21">
                  <c:v>-3.5056000000000016E-9</c:v>
                </c:pt>
                <c:pt idx="22">
                  <c:v>-3.4931000000000015E-9</c:v>
                </c:pt>
                <c:pt idx="23">
                  <c:v>-3.4806000000000018E-9</c:v>
                </c:pt>
                <c:pt idx="24">
                  <c:v>-3.4681000000000021E-9</c:v>
                </c:pt>
                <c:pt idx="25">
                  <c:v>-3.4556000000000012E-9</c:v>
                </c:pt>
                <c:pt idx="26">
                  <c:v>-3.4431000000000015E-9</c:v>
                </c:pt>
                <c:pt idx="27">
                  <c:v>-3.4306000000000014E-9</c:v>
                </c:pt>
                <c:pt idx="28">
                  <c:v>-3.4181000000000017E-9</c:v>
                </c:pt>
                <c:pt idx="29">
                  <c:v>-3.4056000000000016E-9</c:v>
                </c:pt>
                <c:pt idx="30">
                  <c:v>-3.3931000000000019E-9</c:v>
                </c:pt>
                <c:pt idx="31">
                  <c:v>-3.3806000000000013E-9</c:v>
                </c:pt>
                <c:pt idx="32">
                  <c:v>-3.3681000000000016E-9</c:v>
                </c:pt>
                <c:pt idx="33">
                  <c:v>-3.3556000000000011E-9</c:v>
                </c:pt>
                <c:pt idx="34">
                  <c:v>-3.3431000000000018E-9</c:v>
                </c:pt>
                <c:pt idx="35">
                  <c:v>-3.3306000000000013E-9</c:v>
                </c:pt>
                <c:pt idx="36">
                  <c:v>-3.3181000000000012E-9</c:v>
                </c:pt>
                <c:pt idx="37">
                  <c:v>-3.3056000000000015E-9</c:v>
                </c:pt>
                <c:pt idx="38">
                  <c:v>-3.2931000000000022E-9</c:v>
                </c:pt>
                <c:pt idx="39">
                  <c:v>-3.2806000000000017E-9</c:v>
                </c:pt>
                <c:pt idx="40">
                  <c:v>-3.2681000000000016E-9</c:v>
                </c:pt>
                <c:pt idx="41">
                  <c:v>-3.2556000000000015E-9</c:v>
                </c:pt>
                <c:pt idx="42">
                  <c:v>-3.2431000000000022E-9</c:v>
                </c:pt>
                <c:pt idx="43">
                  <c:v>-3.2306000000000016E-9</c:v>
                </c:pt>
                <c:pt idx="44">
                  <c:v>-3.2181000000000015E-9</c:v>
                </c:pt>
                <c:pt idx="45">
                  <c:v>-3.2056000000000014E-9</c:v>
                </c:pt>
                <c:pt idx="46">
                  <c:v>-3.1931000000000017E-9</c:v>
                </c:pt>
                <c:pt idx="47">
                  <c:v>-3.1806000000000016E-9</c:v>
                </c:pt>
                <c:pt idx="48">
                  <c:v>-3.1681000000000015E-9</c:v>
                </c:pt>
                <c:pt idx="49">
                  <c:v>-3.1556000000000014E-9</c:v>
                </c:pt>
                <c:pt idx="50">
                  <c:v>-3.1431000000000021E-9</c:v>
                </c:pt>
                <c:pt idx="51">
                  <c:v>-3.1306000000000016E-9</c:v>
                </c:pt>
                <c:pt idx="52">
                  <c:v>-3.1181000000000011E-9</c:v>
                </c:pt>
                <c:pt idx="53">
                  <c:v>-3.1056000000000014E-9</c:v>
                </c:pt>
                <c:pt idx="54">
                  <c:v>-3.0931000000000017E-9</c:v>
                </c:pt>
                <c:pt idx="55">
                  <c:v>-3.0806000000000015E-9</c:v>
                </c:pt>
                <c:pt idx="56">
                  <c:v>-3.0681000000000018E-9</c:v>
                </c:pt>
                <c:pt idx="57">
                  <c:v>-3.0556000000000013E-9</c:v>
                </c:pt>
                <c:pt idx="58">
                  <c:v>-3.043100000000002E-9</c:v>
                </c:pt>
                <c:pt idx="59">
                  <c:v>-3.0306000000000011E-9</c:v>
                </c:pt>
                <c:pt idx="60">
                  <c:v>-3.0181000000000014E-9</c:v>
                </c:pt>
                <c:pt idx="61">
                  <c:v>-3.0056000000000013E-9</c:v>
                </c:pt>
                <c:pt idx="62">
                  <c:v>-2.9931000000000012E-9</c:v>
                </c:pt>
                <c:pt idx="63">
                  <c:v>-2.9806000000000015E-9</c:v>
                </c:pt>
                <c:pt idx="64">
                  <c:v>-2.9681000000000018E-9</c:v>
                </c:pt>
                <c:pt idx="65">
                  <c:v>-2.9556000000000008E-9</c:v>
                </c:pt>
                <c:pt idx="66">
                  <c:v>-2.9431000000000011E-9</c:v>
                </c:pt>
                <c:pt idx="67">
                  <c:v>-2.930600000000001E-9</c:v>
                </c:pt>
                <c:pt idx="68">
                  <c:v>-2.9181000000000013E-9</c:v>
                </c:pt>
                <c:pt idx="69">
                  <c:v>-2.9056000000000012E-9</c:v>
                </c:pt>
                <c:pt idx="70">
                  <c:v>-2.8931000000000011E-9</c:v>
                </c:pt>
                <c:pt idx="71">
                  <c:v>-2.8806000000000014E-9</c:v>
                </c:pt>
                <c:pt idx="72">
                  <c:v>-2.8681000000000017E-9</c:v>
                </c:pt>
                <c:pt idx="73">
                  <c:v>-2.8556000000000008E-9</c:v>
                </c:pt>
                <c:pt idx="74">
                  <c:v>-2.8431000000000011E-9</c:v>
                </c:pt>
                <c:pt idx="75">
                  <c:v>-2.830600000000001E-9</c:v>
                </c:pt>
                <c:pt idx="76">
                  <c:v>-2.8181000000000013E-9</c:v>
                </c:pt>
                <c:pt idx="77">
                  <c:v>-2.8056000000000011E-9</c:v>
                </c:pt>
                <c:pt idx="78">
                  <c:v>-2.7931000000000014E-9</c:v>
                </c:pt>
                <c:pt idx="79">
                  <c:v>-2.7806000000000018E-9</c:v>
                </c:pt>
                <c:pt idx="80">
                  <c:v>-2.7681000000000016E-9</c:v>
                </c:pt>
                <c:pt idx="81">
                  <c:v>-2.7556000000000011E-9</c:v>
                </c:pt>
                <c:pt idx="82">
                  <c:v>-2.7431000000000018E-9</c:v>
                </c:pt>
                <c:pt idx="83">
                  <c:v>-2.7306000000000013E-9</c:v>
                </c:pt>
                <c:pt idx="84">
                  <c:v>-2.7181000000000016E-9</c:v>
                </c:pt>
                <c:pt idx="85">
                  <c:v>-2.7056000000000015E-9</c:v>
                </c:pt>
                <c:pt idx="86">
                  <c:v>-2.6931000000000018E-9</c:v>
                </c:pt>
                <c:pt idx="87">
                  <c:v>-2.6806000000000013E-9</c:v>
                </c:pt>
                <c:pt idx="88">
                  <c:v>-2.6681000000000012E-9</c:v>
                </c:pt>
                <c:pt idx="89">
                  <c:v>-2.655600000000001E-9</c:v>
                </c:pt>
                <c:pt idx="90">
                  <c:v>-2.6431000000000018E-9</c:v>
                </c:pt>
                <c:pt idx="91">
                  <c:v>-2.6306000000000012E-9</c:v>
                </c:pt>
                <c:pt idx="92">
                  <c:v>-2.6181000000000011E-9</c:v>
                </c:pt>
                <c:pt idx="93">
                  <c:v>-2.605600000000001E-9</c:v>
                </c:pt>
                <c:pt idx="94">
                  <c:v>-2.5931000000000013E-9</c:v>
                </c:pt>
                <c:pt idx="95">
                  <c:v>-2.5806000000000012E-9</c:v>
                </c:pt>
                <c:pt idx="96">
                  <c:v>-2.5681000000000011E-9</c:v>
                </c:pt>
                <c:pt idx="97">
                  <c:v>-2.555600000000001E-9</c:v>
                </c:pt>
                <c:pt idx="98">
                  <c:v>-2.5431000000000017E-9</c:v>
                </c:pt>
                <c:pt idx="99">
                  <c:v>-2.5306000000000012E-9</c:v>
                </c:pt>
                <c:pt idx="100">
                  <c:v>-2.5181000000000006E-9</c:v>
                </c:pt>
                <c:pt idx="101">
                  <c:v>-2.5056000000000009E-9</c:v>
                </c:pt>
                <c:pt idx="102">
                  <c:v>-2.4931000000000012E-9</c:v>
                </c:pt>
                <c:pt idx="103">
                  <c:v>-2.4806000000000011E-9</c:v>
                </c:pt>
                <c:pt idx="104">
                  <c:v>-2.4681000000000014E-9</c:v>
                </c:pt>
                <c:pt idx="105">
                  <c:v>-2.4556000000000009E-9</c:v>
                </c:pt>
                <c:pt idx="106">
                  <c:v>-2.4431000000000016E-9</c:v>
                </c:pt>
                <c:pt idx="107">
                  <c:v>-2.4306000000000007E-9</c:v>
                </c:pt>
                <c:pt idx="108">
                  <c:v>-2.418100000000001E-9</c:v>
                </c:pt>
                <c:pt idx="109">
                  <c:v>-2.4056000000000009E-9</c:v>
                </c:pt>
                <c:pt idx="110">
                  <c:v>-2.3931000000000008E-9</c:v>
                </c:pt>
                <c:pt idx="111">
                  <c:v>-2.3806000000000011E-9</c:v>
                </c:pt>
                <c:pt idx="112">
                  <c:v>-2.3681000000000014E-9</c:v>
                </c:pt>
                <c:pt idx="113">
                  <c:v>-2.3556000000000008E-9</c:v>
                </c:pt>
                <c:pt idx="114">
                  <c:v>-2.3431000000000007E-9</c:v>
                </c:pt>
                <c:pt idx="115">
                  <c:v>-2.3306000000000006E-9</c:v>
                </c:pt>
                <c:pt idx="116">
                  <c:v>-2.3181000000000009E-9</c:v>
                </c:pt>
                <c:pt idx="117">
                  <c:v>-2.3056000000000008E-9</c:v>
                </c:pt>
                <c:pt idx="118">
                  <c:v>-2.2931000000000011E-9</c:v>
                </c:pt>
                <c:pt idx="119">
                  <c:v>-2.2806000000000014E-9</c:v>
                </c:pt>
                <c:pt idx="120">
                  <c:v>-2.2681000000000017E-9</c:v>
                </c:pt>
                <c:pt idx="121">
                  <c:v>-2.2556000000000008E-9</c:v>
                </c:pt>
                <c:pt idx="122">
                  <c:v>-2.2431000000000011E-9</c:v>
                </c:pt>
                <c:pt idx="123">
                  <c:v>-2.230600000000001E-9</c:v>
                </c:pt>
                <c:pt idx="124">
                  <c:v>-2.2181000000000013E-9</c:v>
                </c:pt>
                <c:pt idx="125">
                  <c:v>-2.2056000000000012E-9</c:v>
                </c:pt>
                <c:pt idx="126">
                  <c:v>-2.193100000000001E-9</c:v>
                </c:pt>
                <c:pt idx="127">
                  <c:v>-2.1806000000000013E-9</c:v>
                </c:pt>
                <c:pt idx="128">
                  <c:v>-2.1681000000000016E-9</c:v>
                </c:pt>
                <c:pt idx="129">
                  <c:v>-2.1556000000000007E-9</c:v>
                </c:pt>
                <c:pt idx="130">
                  <c:v>-2.1431000000000014E-9</c:v>
                </c:pt>
                <c:pt idx="131">
                  <c:v>-2.1306000000000009E-9</c:v>
                </c:pt>
                <c:pt idx="132">
                  <c:v>-2.1181000000000012E-9</c:v>
                </c:pt>
                <c:pt idx="133">
                  <c:v>-2.1056000000000011E-9</c:v>
                </c:pt>
                <c:pt idx="134">
                  <c:v>-2.0931000000000014E-9</c:v>
                </c:pt>
                <c:pt idx="135">
                  <c:v>-2.0806000000000009E-9</c:v>
                </c:pt>
                <c:pt idx="136">
                  <c:v>-2.0681000000000007E-9</c:v>
                </c:pt>
                <c:pt idx="137">
                  <c:v>-2.0556000000000006E-9</c:v>
                </c:pt>
                <c:pt idx="138">
                  <c:v>-2.0431000000000014E-9</c:v>
                </c:pt>
                <c:pt idx="139">
                  <c:v>-2.0306000000000008E-9</c:v>
                </c:pt>
                <c:pt idx="140">
                  <c:v>-2.0181000000000007E-9</c:v>
                </c:pt>
                <c:pt idx="141">
                  <c:v>-2.005600000000001E-9</c:v>
                </c:pt>
                <c:pt idx="142">
                  <c:v>-1.9931000000000009E-9</c:v>
                </c:pt>
                <c:pt idx="143">
                  <c:v>-1.9806000000000012E-9</c:v>
                </c:pt>
                <c:pt idx="144">
                  <c:v>-1.9681000000000011E-9</c:v>
                </c:pt>
                <c:pt idx="145">
                  <c:v>-1.9556000000000014E-9</c:v>
                </c:pt>
                <c:pt idx="146">
                  <c:v>-1.9431000000000009E-9</c:v>
                </c:pt>
                <c:pt idx="147">
                  <c:v>-1.9306000000000008E-9</c:v>
                </c:pt>
                <c:pt idx="148">
                  <c:v>-1.9181000000000011E-9</c:v>
                </c:pt>
                <c:pt idx="149">
                  <c:v>-1.9056000000000009E-9</c:v>
                </c:pt>
                <c:pt idx="150">
                  <c:v>-1.8931000000000008E-9</c:v>
                </c:pt>
                <c:pt idx="151">
                  <c:v>-1.8806000000000007E-9</c:v>
                </c:pt>
                <c:pt idx="152">
                  <c:v>-1.8681000000000014E-9</c:v>
                </c:pt>
                <c:pt idx="153">
                  <c:v>-1.8556000000000009E-9</c:v>
                </c:pt>
                <c:pt idx="154">
                  <c:v>-1.8431000000000008E-9</c:v>
                </c:pt>
                <c:pt idx="155">
                  <c:v>-1.8306000000000009E-9</c:v>
                </c:pt>
                <c:pt idx="156">
                  <c:v>-1.818100000000001E-9</c:v>
                </c:pt>
                <c:pt idx="157">
                  <c:v>-1.8056000000000007E-9</c:v>
                </c:pt>
                <c:pt idx="158">
                  <c:v>-1.7931000000000006E-9</c:v>
                </c:pt>
                <c:pt idx="159">
                  <c:v>-1.7806000000000009E-9</c:v>
                </c:pt>
                <c:pt idx="160">
                  <c:v>-1.7681000000000007E-9</c:v>
                </c:pt>
                <c:pt idx="161">
                  <c:v>-1.7556000000000006E-9</c:v>
                </c:pt>
                <c:pt idx="162">
                  <c:v>-1.7431000000000005E-9</c:v>
                </c:pt>
                <c:pt idx="163">
                  <c:v>-1.7306000000000008E-9</c:v>
                </c:pt>
                <c:pt idx="164">
                  <c:v>-1.7181000000000009E-9</c:v>
                </c:pt>
                <c:pt idx="165">
                  <c:v>-1.7056000000000006E-9</c:v>
                </c:pt>
                <c:pt idx="166">
                  <c:v>-1.6931000000000009E-9</c:v>
                </c:pt>
                <c:pt idx="167">
                  <c:v>-1.680600000000001E-9</c:v>
                </c:pt>
                <c:pt idx="168">
                  <c:v>-1.6681000000000009E-9</c:v>
                </c:pt>
                <c:pt idx="169">
                  <c:v>-1.6556000000000006E-9</c:v>
                </c:pt>
                <c:pt idx="170">
                  <c:v>-1.6431000000000009E-9</c:v>
                </c:pt>
                <c:pt idx="171">
                  <c:v>-1.6306000000000006E-9</c:v>
                </c:pt>
                <c:pt idx="172">
                  <c:v>-1.6181000000000009E-9</c:v>
                </c:pt>
                <c:pt idx="173">
                  <c:v>-1.6056000000000005E-9</c:v>
                </c:pt>
                <c:pt idx="174">
                  <c:v>-1.5931000000000008E-9</c:v>
                </c:pt>
                <c:pt idx="175">
                  <c:v>-1.5806000000000005E-9</c:v>
                </c:pt>
                <c:pt idx="176">
                  <c:v>-1.5681000000000008E-9</c:v>
                </c:pt>
                <c:pt idx="177">
                  <c:v>-1.5556000000000007E-9</c:v>
                </c:pt>
                <c:pt idx="178">
                  <c:v>-1.5431000000000006E-9</c:v>
                </c:pt>
                <c:pt idx="179">
                  <c:v>-1.5306000000000007E-9</c:v>
                </c:pt>
                <c:pt idx="180">
                  <c:v>-1.5181000000000008E-9</c:v>
                </c:pt>
                <c:pt idx="181">
                  <c:v>-1.5056000000000007E-9</c:v>
                </c:pt>
                <c:pt idx="182">
                  <c:v>-1.4931000000000004E-9</c:v>
                </c:pt>
                <c:pt idx="183">
                  <c:v>-1.4806000000000007E-9</c:v>
                </c:pt>
                <c:pt idx="184">
                  <c:v>-1.4681000000000005E-9</c:v>
                </c:pt>
                <c:pt idx="185">
                  <c:v>-1.4556000000000004E-9</c:v>
                </c:pt>
                <c:pt idx="186">
                  <c:v>-1.4431000000000003E-9</c:v>
                </c:pt>
                <c:pt idx="187">
                  <c:v>-1.4306000000000006E-9</c:v>
                </c:pt>
                <c:pt idx="188">
                  <c:v>-1.4181000000000007E-9</c:v>
                </c:pt>
                <c:pt idx="189">
                  <c:v>-1.4056000000000004E-9</c:v>
                </c:pt>
                <c:pt idx="190">
                  <c:v>-1.3931000000000007E-9</c:v>
                </c:pt>
                <c:pt idx="191">
                  <c:v>-1.3806000000000008E-9</c:v>
                </c:pt>
                <c:pt idx="192">
                  <c:v>-1.3681000000000007E-9</c:v>
                </c:pt>
                <c:pt idx="193">
                  <c:v>-1.3556000000000006E-9</c:v>
                </c:pt>
                <c:pt idx="194">
                  <c:v>-1.3431000000000007E-9</c:v>
                </c:pt>
                <c:pt idx="195">
                  <c:v>-1.3306000000000003E-9</c:v>
                </c:pt>
                <c:pt idx="196">
                  <c:v>-1.3181000000000006E-9</c:v>
                </c:pt>
                <c:pt idx="197">
                  <c:v>-1.3056000000000003E-9</c:v>
                </c:pt>
                <c:pt idx="198">
                  <c:v>-1.2931000000000006E-9</c:v>
                </c:pt>
                <c:pt idx="199">
                  <c:v>-1.2806000000000003E-9</c:v>
                </c:pt>
                <c:pt idx="200">
                  <c:v>-1.2681000000000006E-9</c:v>
                </c:pt>
                <c:pt idx="201">
                  <c:v>-1.2556000000000005E-9</c:v>
                </c:pt>
                <c:pt idx="202">
                  <c:v>-1.2431000000000004E-9</c:v>
                </c:pt>
                <c:pt idx="203">
                  <c:v>-1.2306000000000005E-9</c:v>
                </c:pt>
                <c:pt idx="204">
                  <c:v>-1.2181000000000006E-9</c:v>
                </c:pt>
                <c:pt idx="205">
                  <c:v>-1.2056000000000005E-9</c:v>
                </c:pt>
                <c:pt idx="206">
                  <c:v>-1.1931000000000004E-9</c:v>
                </c:pt>
                <c:pt idx="207">
                  <c:v>-1.1806000000000007E-9</c:v>
                </c:pt>
                <c:pt idx="208">
                  <c:v>-1.1681000000000005E-9</c:v>
                </c:pt>
                <c:pt idx="209">
                  <c:v>-1.1556000000000004E-9</c:v>
                </c:pt>
                <c:pt idx="210">
                  <c:v>-1.1431000000000003E-9</c:v>
                </c:pt>
                <c:pt idx="211">
                  <c:v>-1.1306000000000006E-9</c:v>
                </c:pt>
                <c:pt idx="212">
                  <c:v>-1.1181000000000007E-9</c:v>
                </c:pt>
                <c:pt idx="213">
                  <c:v>-1.1056000000000004E-9</c:v>
                </c:pt>
                <c:pt idx="214">
                  <c:v>-1.0931000000000005E-9</c:v>
                </c:pt>
                <c:pt idx="215">
                  <c:v>-1.0806000000000006E-9</c:v>
                </c:pt>
                <c:pt idx="216">
                  <c:v>-1.0681000000000007E-9</c:v>
                </c:pt>
                <c:pt idx="217">
                  <c:v>-1.0556000000000004E-9</c:v>
                </c:pt>
                <c:pt idx="218">
                  <c:v>-1.0431000000000005E-9</c:v>
                </c:pt>
                <c:pt idx="219">
                  <c:v>-1.0306000000000003E-9</c:v>
                </c:pt>
                <c:pt idx="220">
                  <c:v>-1.0181000000000004E-9</c:v>
                </c:pt>
                <c:pt idx="221">
                  <c:v>-1.0056000000000001E-9</c:v>
                </c:pt>
                <c:pt idx="222">
                  <c:v>-9.9310000000000043E-10</c:v>
                </c:pt>
                <c:pt idx="223">
                  <c:v>-9.8060000000000073E-10</c:v>
                </c:pt>
                <c:pt idx="224">
                  <c:v>-9.6810000000000041E-10</c:v>
                </c:pt>
                <c:pt idx="225">
                  <c:v>-9.5560000000000071E-10</c:v>
                </c:pt>
                <c:pt idx="226">
                  <c:v>-9.431000000000006E-10</c:v>
                </c:pt>
                <c:pt idx="227">
                  <c:v>-9.306000000000008E-10</c:v>
                </c:pt>
                <c:pt idx="228">
                  <c:v>-9.1810000000000058E-10</c:v>
                </c:pt>
                <c:pt idx="229">
                  <c:v>-9.0560000000000078E-10</c:v>
                </c:pt>
                <c:pt idx="230">
                  <c:v>-8.9310000000000046E-10</c:v>
                </c:pt>
                <c:pt idx="231">
                  <c:v>-8.8060000000000056E-10</c:v>
                </c:pt>
                <c:pt idx="232">
                  <c:v>-8.6810000000000045E-10</c:v>
                </c:pt>
                <c:pt idx="233">
                  <c:v>-8.5560000000000054E-10</c:v>
                </c:pt>
                <c:pt idx="234">
                  <c:v>-8.4310000000000043E-10</c:v>
                </c:pt>
                <c:pt idx="235">
                  <c:v>-8.3060000000000052E-10</c:v>
                </c:pt>
                <c:pt idx="236">
                  <c:v>-8.1810000000000041E-10</c:v>
                </c:pt>
                <c:pt idx="237">
                  <c:v>-8.0560000000000092E-10</c:v>
                </c:pt>
                <c:pt idx="238">
                  <c:v>-7.9310000000000039E-10</c:v>
                </c:pt>
                <c:pt idx="239">
                  <c:v>-7.8060000000000039E-10</c:v>
                </c:pt>
                <c:pt idx="240">
                  <c:v>-7.6810000000000038E-10</c:v>
                </c:pt>
                <c:pt idx="241">
                  <c:v>-7.5560000000000037E-10</c:v>
                </c:pt>
                <c:pt idx="242">
                  <c:v>-7.4310000000000057E-10</c:v>
                </c:pt>
                <c:pt idx="243">
                  <c:v>-7.3060000000000045E-10</c:v>
                </c:pt>
                <c:pt idx="244">
                  <c:v>-7.1810000000000045E-10</c:v>
                </c:pt>
                <c:pt idx="245">
                  <c:v>-7.0560000000000044E-10</c:v>
                </c:pt>
                <c:pt idx="246">
                  <c:v>-6.9310000000000043E-10</c:v>
                </c:pt>
                <c:pt idx="247">
                  <c:v>-6.8060000000000042E-10</c:v>
                </c:pt>
                <c:pt idx="248">
                  <c:v>-6.6810000000000041E-10</c:v>
                </c:pt>
                <c:pt idx="249">
                  <c:v>-6.556000000000003E-10</c:v>
                </c:pt>
                <c:pt idx="250">
                  <c:v>-6.431000000000004E-10</c:v>
                </c:pt>
                <c:pt idx="251">
                  <c:v>-6.3060000000000028E-10</c:v>
                </c:pt>
                <c:pt idx="252">
                  <c:v>-6.1810000000000027E-10</c:v>
                </c:pt>
                <c:pt idx="253">
                  <c:v>-6.0560000000000027E-10</c:v>
                </c:pt>
                <c:pt idx="254">
                  <c:v>-5.9310000000000046E-10</c:v>
                </c:pt>
                <c:pt idx="255">
                  <c:v>-5.8060000000000035E-10</c:v>
                </c:pt>
                <c:pt idx="256">
                  <c:v>-5.6810000000000034E-10</c:v>
                </c:pt>
                <c:pt idx="257">
                  <c:v>-5.5560000000000034E-10</c:v>
                </c:pt>
                <c:pt idx="258">
                  <c:v>-5.4310000000000043E-10</c:v>
                </c:pt>
                <c:pt idx="259">
                  <c:v>-5.3060000000000032E-10</c:v>
                </c:pt>
                <c:pt idx="260">
                  <c:v>-5.1810000000000031E-10</c:v>
                </c:pt>
                <c:pt idx="261">
                  <c:v>-5.056000000000002E-10</c:v>
                </c:pt>
                <c:pt idx="262">
                  <c:v>-4.9310000000000029E-10</c:v>
                </c:pt>
                <c:pt idx="263">
                  <c:v>-4.8060000000000018E-10</c:v>
                </c:pt>
                <c:pt idx="264">
                  <c:v>-4.6810000000000017E-10</c:v>
                </c:pt>
                <c:pt idx="265">
                  <c:v>-4.5560000000000027E-10</c:v>
                </c:pt>
                <c:pt idx="266">
                  <c:v>-4.4310000000000036E-10</c:v>
                </c:pt>
                <c:pt idx="267">
                  <c:v>-4.3060000000000015E-10</c:v>
                </c:pt>
                <c:pt idx="268">
                  <c:v>-4.1810000000000014E-10</c:v>
                </c:pt>
                <c:pt idx="269">
                  <c:v>-4.0560000000000013E-10</c:v>
                </c:pt>
                <c:pt idx="270">
                  <c:v>-3.9310000000000017E-10</c:v>
                </c:pt>
                <c:pt idx="271">
                  <c:v>-3.8060000000000016E-10</c:v>
                </c:pt>
                <c:pt idx="272">
                  <c:v>-3.6810000000000021E-10</c:v>
                </c:pt>
                <c:pt idx="273">
                  <c:v>-3.5560000000000015E-10</c:v>
                </c:pt>
                <c:pt idx="274">
                  <c:v>-3.4310000000000014E-10</c:v>
                </c:pt>
                <c:pt idx="275">
                  <c:v>-3.3060000000000013E-10</c:v>
                </c:pt>
                <c:pt idx="276">
                  <c:v>-3.1810000000000017E-10</c:v>
                </c:pt>
                <c:pt idx="277">
                  <c:v>-3.0560000000000011E-10</c:v>
                </c:pt>
                <c:pt idx="278">
                  <c:v>-2.931000000000001E-10</c:v>
                </c:pt>
                <c:pt idx="279">
                  <c:v>-2.806000000000001E-10</c:v>
                </c:pt>
                <c:pt idx="280">
                  <c:v>-2.6810000000000014E-10</c:v>
                </c:pt>
                <c:pt idx="281">
                  <c:v>-2.5560000000000008E-10</c:v>
                </c:pt>
                <c:pt idx="282">
                  <c:v>-2.4310000000000007E-10</c:v>
                </c:pt>
                <c:pt idx="283">
                  <c:v>-2.3060000000000009E-10</c:v>
                </c:pt>
                <c:pt idx="284">
                  <c:v>-2.1810000000000013E-10</c:v>
                </c:pt>
                <c:pt idx="285">
                  <c:v>-2.0560000000000007E-10</c:v>
                </c:pt>
                <c:pt idx="286">
                  <c:v>-1.9310000000000011E-10</c:v>
                </c:pt>
                <c:pt idx="287">
                  <c:v>-1.8060000000000011E-10</c:v>
                </c:pt>
                <c:pt idx="288">
                  <c:v>-1.6810000000000007E-10</c:v>
                </c:pt>
                <c:pt idx="289">
                  <c:v>-1.5560000000000009E-10</c:v>
                </c:pt>
                <c:pt idx="290">
                  <c:v>-1.4310000000000005E-10</c:v>
                </c:pt>
                <c:pt idx="291">
                  <c:v>-1.3060000000000005E-10</c:v>
                </c:pt>
                <c:pt idx="292">
                  <c:v>-1.1810000000000006E-10</c:v>
                </c:pt>
                <c:pt idx="293">
                  <c:v>-1.0560000000000007E-10</c:v>
                </c:pt>
                <c:pt idx="294">
                  <c:v>-9.3100000000000084E-11</c:v>
                </c:pt>
                <c:pt idx="295">
                  <c:v>-8.0600000000000076E-11</c:v>
                </c:pt>
                <c:pt idx="296">
                  <c:v>-6.8100000000000041E-11</c:v>
                </c:pt>
                <c:pt idx="297">
                  <c:v>-5.5600000000000033E-11</c:v>
                </c:pt>
                <c:pt idx="298">
                  <c:v>-4.3100000000000024E-11</c:v>
                </c:pt>
                <c:pt idx="299">
                  <c:v>-3.0600000000000022E-11</c:v>
                </c:pt>
                <c:pt idx="300">
                  <c:v>-1.8100000000000011E-11</c:v>
                </c:pt>
                <c:pt idx="301">
                  <c:v>-5.6000000000000036E-12</c:v>
                </c:pt>
                <c:pt idx="302">
                  <c:v>6.9000000000000049E-12</c:v>
                </c:pt>
                <c:pt idx="303">
                  <c:v>1.9400000000000009E-11</c:v>
                </c:pt>
                <c:pt idx="304">
                  <c:v>3.190000000000002E-11</c:v>
                </c:pt>
                <c:pt idx="305">
                  <c:v>4.4400000000000029E-11</c:v>
                </c:pt>
                <c:pt idx="306">
                  <c:v>5.6900000000000031E-11</c:v>
                </c:pt>
                <c:pt idx="307">
                  <c:v>6.9400000000000052E-11</c:v>
                </c:pt>
                <c:pt idx="308">
                  <c:v>8.1900000000000061E-11</c:v>
                </c:pt>
                <c:pt idx="309">
                  <c:v>9.4400000000000057E-11</c:v>
                </c:pt>
                <c:pt idx="310">
                  <c:v>1.0690000000000005E-10</c:v>
                </c:pt>
                <c:pt idx="311">
                  <c:v>1.1940000000000007E-10</c:v>
                </c:pt>
                <c:pt idx="312">
                  <c:v>1.3190000000000006E-10</c:v>
                </c:pt>
                <c:pt idx="313">
                  <c:v>1.4440000000000004E-10</c:v>
                </c:pt>
                <c:pt idx="314">
                  <c:v>1.5690000000000007E-10</c:v>
                </c:pt>
                <c:pt idx="315">
                  <c:v>1.6940000000000011E-10</c:v>
                </c:pt>
                <c:pt idx="316">
                  <c:v>1.8190000000000009E-10</c:v>
                </c:pt>
                <c:pt idx="317">
                  <c:v>1.9440000000000012E-10</c:v>
                </c:pt>
                <c:pt idx="318">
                  <c:v>2.0690000000000011E-10</c:v>
                </c:pt>
                <c:pt idx="319">
                  <c:v>2.1940000000000012E-10</c:v>
                </c:pt>
                <c:pt idx="320">
                  <c:v>2.3190000000000007E-10</c:v>
                </c:pt>
                <c:pt idx="321">
                  <c:v>2.4440000000000011E-10</c:v>
                </c:pt>
                <c:pt idx="322">
                  <c:v>2.5690000000000012E-10</c:v>
                </c:pt>
                <c:pt idx="323">
                  <c:v>2.6940000000000012E-10</c:v>
                </c:pt>
                <c:pt idx="324">
                  <c:v>2.8190000000000013E-10</c:v>
                </c:pt>
                <c:pt idx="325">
                  <c:v>2.9440000000000014E-10</c:v>
                </c:pt>
                <c:pt idx="326">
                  <c:v>3.0690000000000015E-10</c:v>
                </c:pt>
                <c:pt idx="327">
                  <c:v>3.1940000000000016E-10</c:v>
                </c:pt>
                <c:pt idx="328">
                  <c:v>3.3190000000000012E-10</c:v>
                </c:pt>
                <c:pt idx="329">
                  <c:v>3.4440000000000018E-10</c:v>
                </c:pt>
                <c:pt idx="330">
                  <c:v>3.5690000000000018E-10</c:v>
                </c:pt>
                <c:pt idx="331">
                  <c:v>3.6940000000000019E-10</c:v>
                </c:pt>
                <c:pt idx="332">
                  <c:v>3.8190000000000015E-10</c:v>
                </c:pt>
                <c:pt idx="333">
                  <c:v>3.9440000000000021E-10</c:v>
                </c:pt>
                <c:pt idx="334">
                  <c:v>4.0690000000000022E-10</c:v>
                </c:pt>
                <c:pt idx="335">
                  <c:v>4.1940000000000012E-10</c:v>
                </c:pt>
                <c:pt idx="336">
                  <c:v>4.3190000000000013E-10</c:v>
                </c:pt>
                <c:pt idx="337">
                  <c:v>4.4440000000000024E-10</c:v>
                </c:pt>
                <c:pt idx="338">
                  <c:v>4.5690000000000015E-10</c:v>
                </c:pt>
                <c:pt idx="339">
                  <c:v>4.6940000000000016E-10</c:v>
                </c:pt>
                <c:pt idx="340">
                  <c:v>4.8190000000000017E-10</c:v>
                </c:pt>
                <c:pt idx="341">
                  <c:v>4.9440000000000028E-10</c:v>
                </c:pt>
                <c:pt idx="342">
                  <c:v>5.0690000000000018E-10</c:v>
                </c:pt>
                <c:pt idx="343">
                  <c:v>5.1940000000000019E-10</c:v>
                </c:pt>
                <c:pt idx="344">
                  <c:v>5.319000000000002E-10</c:v>
                </c:pt>
                <c:pt idx="345">
                  <c:v>5.4440000000000031E-10</c:v>
                </c:pt>
                <c:pt idx="346">
                  <c:v>5.5690000000000032E-10</c:v>
                </c:pt>
                <c:pt idx="347">
                  <c:v>5.6940000000000023E-10</c:v>
                </c:pt>
                <c:pt idx="348">
                  <c:v>5.8190000000000034E-10</c:v>
                </c:pt>
                <c:pt idx="349">
                  <c:v>5.9440000000000035E-10</c:v>
                </c:pt>
                <c:pt idx="350">
                  <c:v>6.0690000000000035E-10</c:v>
                </c:pt>
                <c:pt idx="351">
                  <c:v>6.1940000000000026E-10</c:v>
                </c:pt>
                <c:pt idx="352">
                  <c:v>6.3190000000000027E-10</c:v>
                </c:pt>
                <c:pt idx="353">
                  <c:v>6.4440000000000038E-10</c:v>
                </c:pt>
                <c:pt idx="354">
                  <c:v>6.5690000000000029E-10</c:v>
                </c:pt>
                <c:pt idx="355">
                  <c:v>6.6940000000000029E-10</c:v>
                </c:pt>
                <c:pt idx="356">
                  <c:v>6.819000000000003E-10</c:v>
                </c:pt>
                <c:pt idx="357">
                  <c:v>6.9440000000000041E-10</c:v>
                </c:pt>
                <c:pt idx="358">
                  <c:v>7.0690000000000042E-10</c:v>
                </c:pt>
                <c:pt idx="359">
                  <c:v>7.1940000000000033E-10</c:v>
                </c:pt>
                <c:pt idx="360">
                  <c:v>7.3190000000000044E-10</c:v>
                </c:pt>
                <c:pt idx="361">
                  <c:v>7.4440000000000045E-10</c:v>
                </c:pt>
                <c:pt idx="362">
                  <c:v>7.5690000000000046E-10</c:v>
                </c:pt>
                <c:pt idx="363">
                  <c:v>7.6940000000000036E-10</c:v>
                </c:pt>
                <c:pt idx="364">
                  <c:v>7.8190000000000037E-10</c:v>
                </c:pt>
                <c:pt idx="365">
                  <c:v>7.9440000000000048E-10</c:v>
                </c:pt>
                <c:pt idx="366">
                  <c:v>8.0690000000000049E-10</c:v>
                </c:pt>
                <c:pt idx="367">
                  <c:v>8.194000000000005E-10</c:v>
                </c:pt>
                <c:pt idx="368">
                  <c:v>8.3190000000000072E-10</c:v>
                </c:pt>
                <c:pt idx="369">
                  <c:v>8.4440000000000041E-10</c:v>
                </c:pt>
                <c:pt idx="370">
                  <c:v>8.5690000000000053E-10</c:v>
                </c:pt>
                <c:pt idx="371">
                  <c:v>8.6940000000000043E-10</c:v>
                </c:pt>
                <c:pt idx="372">
                  <c:v>8.8190000000000054E-10</c:v>
                </c:pt>
                <c:pt idx="373">
                  <c:v>8.9440000000000045E-10</c:v>
                </c:pt>
                <c:pt idx="374">
                  <c:v>9.0690000000000056E-10</c:v>
                </c:pt>
                <c:pt idx="375">
                  <c:v>9.1940000000000046E-10</c:v>
                </c:pt>
                <c:pt idx="376">
                  <c:v>9.3190000000000068E-10</c:v>
                </c:pt>
                <c:pt idx="377">
                  <c:v>9.4440000000000059E-10</c:v>
                </c:pt>
                <c:pt idx="378">
                  <c:v>9.569000000000007E-10</c:v>
                </c:pt>
                <c:pt idx="379">
                  <c:v>9.694000000000006E-10</c:v>
                </c:pt>
                <c:pt idx="380">
                  <c:v>9.8190000000000071E-10</c:v>
                </c:pt>
                <c:pt idx="381">
                  <c:v>9.9440000000000041E-10</c:v>
                </c:pt>
                <c:pt idx="382">
                  <c:v>1.0069000000000001E-9</c:v>
                </c:pt>
                <c:pt idx="383">
                  <c:v>1.0194000000000004E-9</c:v>
                </c:pt>
                <c:pt idx="384">
                  <c:v>1.0319000000000001E-9</c:v>
                </c:pt>
                <c:pt idx="385">
                  <c:v>1.0444000000000004E-9</c:v>
                </c:pt>
                <c:pt idx="386">
                  <c:v>1.0569000000000004E-9</c:v>
                </c:pt>
                <c:pt idx="387">
                  <c:v>1.0694000000000005E-9</c:v>
                </c:pt>
                <c:pt idx="388">
                  <c:v>1.0819000000000004E-9</c:v>
                </c:pt>
                <c:pt idx="389">
                  <c:v>1.0944000000000007E-9</c:v>
                </c:pt>
                <c:pt idx="390">
                  <c:v>1.1069000000000006E-9</c:v>
                </c:pt>
                <c:pt idx="391">
                  <c:v>1.1194000000000005E-9</c:v>
                </c:pt>
                <c:pt idx="392">
                  <c:v>1.1319000000000004E-9</c:v>
                </c:pt>
                <c:pt idx="393">
                  <c:v>1.1444000000000007E-9</c:v>
                </c:pt>
                <c:pt idx="394">
                  <c:v>1.1569000000000006E-9</c:v>
                </c:pt>
                <c:pt idx="395">
                  <c:v>1.1694000000000003E-9</c:v>
                </c:pt>
                <c:pt idx="396">
                  <c:v>1.1819000000000006E-9</c:v>
                </c:pt>
                <c:pt idx="397">
                  <c:v>1.1944000000000005E-9</c:v>
                </c:pt>
                <c:pt idx="398">
                  <c:v>1.2069000000000005E-9</c:v>
                </c:pt>
                <c:pt idx="399">
                  <c:v>1.2194000000000002E-9</c:v>
                </c:pt>
                <c:pt idx="400">
                  <c:v>1.2319000000000005E-9</c:v>
                </c:pt>
              </c:numCache>
            </c:numRef>
          </c:xVal>
          <c:yVal>
            <c:numRef>
              <c:f>'C:\Users\LU\Fast Timing\07082012\4mm^2\ZVA&amp;AM\1750V\[T1677.csv]T1677'!$C$100:$C$500</c:f>
              <c:numCache>
                <c:formatCode>General</c:formatCode>
                <c:ptCount val="401"/>
                <c:pt idx="0">
                  <c:v>-3.7400000000000003E-3</c:v>
                </c:pt>
                <c:pt idx="1">
                  <c:v>-4.0600000000000002E-3</c:v>
                </c:pt>
                <c:pt idx="2">
                  <c:v>-4.2700000000000012E-3</c:v>
                </c:pt>
                <c:pt idx="3">
                  <c:v>-4.5400000000000006E-3</c:v>
                </c:pt>
                <c:pt idx="4">
                  <c:v>-4.8000000000000004E-3</c:v>
                </c:pt>
                <c:pt idx="5">
                  <c:v>-4.9600000000000009E-3</c:v>
                </c:pt>
                <c:pt idx="6">
                  <c:v>-4.9600000000000009E-3</c:v>
                </c:pt>
                <c:pt idx="7">
                  <c:v>-5.170000000000001E-3</c:v>
                </c:pt>
                <c:pt idx="8">
                  <c:v>-5.0600000000000003E-3</c:v>
                </c:pt>
                <c:pt idx="9">
                  <c:v>-4.9600000000000009E-3</c:v>
                </c:pt>
                <c:pt idx="10">
                  <c:v>-4.8500000000000001E-3</c:v>
                </c:pt>
                <c:pt idx="11">
                  <c:v>-4.7500000000000007E-3</c:v>
                </c:pt>
                <c:pt idx="12">
                  <c:v>-4.4300000000000008E-3</c:v>
                </c:pt>
                <c:pt idx="13">
                  <c:v>-4.2200000000000007E-3</c:v>
                </c:pt>
                <c:pt idx="14">
                  <c:v>-3.9600000000000008E-3</c:v>
                </c:pt>
                <c:pt idx="15">
                  <c:v>-3.5900000000000003E-3</c:v>
                </c:pt>
                <c:pt idx="16">
                  <c:v>-3.2700000000000008E-3</c:v>
                </c:pt>
                <c:pt idx="17">
                  <c:v>-2.8500000000000001E-3</c:v>
                </c:pt>
                <c:pt idx="18">
                  <c:v>-2.4300000000000003E-3</c:v>
                </c:pt>
                <c:pt idx="19">
                  <c:v>-2.0100000000000001E-3</c:v>
                </c:pt>
                <c:pt idx="20">
                  <c:v>-1.5299999999999999E-3</c:v>
                </c:pt>
                <c:pt idx="21">
                  <c:v>-1.2199999999999997E-3</c:v>
                </c:pt>
                <c:pt idx="22">
                  <c:v>-8.5000000000000039E-4</c:v>
                </c:pt>
                <c:pt idx="23">
                  <c:v>-3.2000000000000013E-4</c:v>
                </c:pt>
                <c:pt idx="24">
                  <c:v>-6.0000000000000015E-5</c:v>
                </c:pt>
                <c:pt idx="25">
                  <c:v>3.7000000000000005E-4</c:v>
                </c:pt>
                <c:pt idx="26">
                  <c:v>7.9000000000000023E-4</c:v>
                </c:pt>
                <c:pt idx="27">
                  <c:v>1.1000000000000003E-3</c:v>
                </c:pt>
                <c:pt idx="28">
                  <c:v>1.5800000000000002E-3</c:v>
                </c:pt>
                <c:pt idx="29">
                  <c:v>1.9500000000000001E-3</c:v>
                </c:pt>
                <c:pt idx="30">
                  <c:v>2.2600000000000003E-3</c:v>
                </c:pt>
                <c:pt idx="31">
                  <c:v>2.5800000000000003E-3</c:v>
                </c:pt>
                <c:pt idx="32">
                  <c:v>2.9500000000000004E-3</c:v>
                </c:pt>
                <c:pt idx="33">
                  <c:v>3.1600000000000005E-3</c:v>
                </c:pt>
                <c:pt idx="34">
                  <c:v>3.4199999999999999E-3</c:v>
                </c:pt>
                <c:pt idx="35">
                  <c:v>3.4700000000000004E-3</c:v>
                </c:pt>
                <c:pt idx="36">
                  <c:v>3.4199999999999999E-3</c:v>
                </c:pt>
                <c:pt idx="37">
                  <c:v>3.4700000000000004E-3</c:v>
                </c:pt>
                <c:pt idx="38">
                  <c:v>3.3700000000000002E-3</c:v>
                </c:pt>
                <c:pt idx="39">
                  <c:v>3.2600000000000003E-3</c:v>
                </c:pt>
                <c:pt idx="40">
                  <c:v>3.2100000000000006E-3</c:v>
                </c:pt>
                <c:pt idx="41">
                  <c:v>3.0500000000000002E-3</c:v>
                </c:pt>
                <c:pt idx="42">
                  <c:v>2.9500000000000004E-3</c:v>
                </c:pt>
                <c:pt idx="43">
                  <c:v>2.8400000000000005E-3</c:v>
                </c:pt>
                <c:pt idx="44">
                  <c:v>2.7400000000000002E-3</c:v>
                </c:pt>
                <c:pt idx="45">
                  <c:v>2.5300000000000001E-3</c:v>
                </c:pt>
                <c:pt idx="46">
                  <c:v>2.4199999999999998E-3</c:v>
                </c:pt>
                <c:pt idx="47">
                  <c:v>2.2600000000000003E-3</c:v>
                </c:pt>
                <c:pt idx="48">
                  <c:v>2.1600000000000005E-3</c:v>
                </c:pt>
                <c:pt idx="49">
                  <c:v>2.0000000000000005E-3</c:v>
                </c:pt>
                <c:pt idx="50">
                  <c:v>1.7899999999999999E-3</c:v>
                </c:pt>
                <c:pt idx="51">
                  <c:v>1.4200000000000003E-3</c:v>
                </c:pt>
                <c:pt idx="52">
                  <c:v>1.1000000000000003E-3</c:v>
                </c:pt>
                <c:pt idx="53">
                  <c:v>5.8000000000000011E-4</c:v>
                </c:pt>
                <c:pt idx="54">
                  <c:v>2.6000000000000003E-4</c:v>
                </c:pt>
                <c:pt idx="55">
                  <c:v>-6.0000000000000015E-5</c:v>
                </c:pt>
                <c:pt idx="56">
                  <c:v>-4.8000000000000007E-4</c:v>
                </c:pt>
                <c:pt idx="57">
                  <c:v>-7.400000000000001E-4</c:v>
                </c:pt>
                <c:pt idx="58">
                  <c:v>-1.0600000000000002E-3</c:v>
                </c:pt>
                <c:pt idx="59">
                  <c:v>-1.1600000000000004E-3</c:v>
                </c:pt>
                <c:pt idx="60">
                  <c:v>-1.3699999999999999E-3</c:v>
                </c:pt>
                <c:pt idx="61">
                  <c:v>-1.4300000000000003E-3</c:v>
                </c:pt>
                <c:pt idx="62">
                  <c:v>-1.4800000000000002E-3</c:v>
                </c:pt>
                <c:pt idx="63">
                  <c:v>-1.5299999999999999E-3</c:v>
                </c:pt>
                <c:pt idx="64">
                  <c:v>-1.5800000000000002E-3</c:v>
                </c:pt>
                <c:pt idx="65">
                  <c:v>-1.4800000000000002E-3</c:v>
                </c:pt>
                <c:pt idx="66">
                  <c:v>-1.3699999999999999E-3</c:v>
                </c:pt>
                <c:pt idx="67">
                  <c:v>-1.3699999999999999E-3</c:v>
                </c:pt>
                <c:pt idx="68">
                  <c:v>-1.2199999999999997E-3</c:v>
                </c:pt>
                <c:pt idx="69">
                  <c:v>-1.3200000000000002E-3</c:v>
                </c:pt>
                <c:pt idx="70">
                  <c:v>-1.1600000000000004E-3</c:v>
                </c:pt>
                <c:pt idx="71">
                  <c:v>-1.0000000000000002E-3</c:v>
                </c:pt>
                <c:pt idx="72">
                  <c:v>-7.9000000000000023E-4</c:v>
                </c:pt>
                <c:pt idx="73">
                  <c:v>-5.3000000000000009E-4</c:v>
                </c:pt>
                <c:pt idx="74">
                  <c:v>-2.7000000000000006E-4</c:v>
                </c:pt>
                <c:pt idx="75">
                  <c:v>0</c:v>
                </c:pt>
                <c:pt idx="76">
                  <c:v>4.2000000000000013E-4</c:v>
                </c:pt>
                <c:pt idx="77">
                  <c:v>6.8000000000000027E-4</c:v>
                </c:pt>
                <c:pt idx="78">
                  <c:v>1.0499999999999997E-3</c:v>
                </c:pt>
                <c:pt idx="79">
                  <c:v>1.3100000000000002E-3</c:v>
                </c:pt>
                <c:pt idx="80">
                  <c:v>1.6299999999999999E-3</c:v>
                </c:pt>
                <c:pt idx="81">
                  <c:v>1.8900000000000004E-3</c:v>
                </c:pt>
                <c:pt idx="82">
                  <c:v>2.2100000000000002E-3</c:v>
                </c:pt>
                <c:pt idx="83">
                  <c:v>2.6300000000000004E-3</c:v>
                </c:pt>
                <c:pt idx="84">
                  <c:v>2.8900000000000002E-3</c:v>
                </c:pt>
                <c:pt idx="85">
                  <c:v>3.2600000000000003E-3</c:v>
                </c:pt>
                <c:pt idx="86">
                  <c:v>3.5300000000000006E-3</c:v>
                </c:pt>
                <c:pt idx="87">
                  <c:v>3.680000000000001E-3</c:v>
                </c:pt>
                <c:pt idx="88">
                  <c:v>3.9000000000000003E-3</c:v>
                </c:pt>
                <c:pt idx="89">
                  <c:v>3.9000000000000003E-3</c:v>
                </c:pt>
                <c:pt idx="90">
                  <c:v>3.9500000000000013E-3</c:v>
                </c:pt>
                <c:pt idx="91">
                  <c:v>3.9000000000000003E-3</c:v>
                </c:pt>
                <c:pt idx="92">
                  <c:v>3.9500000000000013E-3</c:v>
                </c:pt>
                <c:pt idx="93">
                  <c:v>3.7900000000000008E-3</c:v>
                </c:pt>
                <c:pt idx="94">
                  <c:v>3.5300000000000006E-3</c:v>
                </c:pt>
                <c:pt idx="95">
                  <c:v>3.1600000000000005E-3</c:v>
                </c:pt>
                <c:pt idx="96">
                  <c:v>2.6300000000000004E-3</c:v>
                </c:pt>
                <c:pt idx="97">
                  <c:v>2.31E-3</c:v>
                </c:pt>
                <c:pt idx="98">
                  <c:v>1.8900000000000004E-3</c:v>
                </c:pt>
                <c:pt idx="99">
                  <c:v>1.6800000000000005E-3</c:v>
                </c:pt>
                <c:pt idx="100">
                  <c:v>1.4700000000000002E-3</c:v>
                </c:pt>
                <c:pt idx="101">
                  <c:v>1.4200000000000003E-3</c:v>
                </c:pt>
                <c:pt idx="102">
                  <c:v>1.1600000000000004E-3</c:v>
                </c:pt>
                <c:pt idx="103">
                  <c:v>8.9000000000000038E-4</c:v>
                </c:pt>
                <c:pt idx="104">
                  <c:v>5.8000000000000011E-4</c:v>
                </c:pt>
                <c:pt idx="105">
                  <c:v>2.1000000000000006E-4</c:v>
                </c:pt>
                <c:pt idx="106">
                  <c:v>0</c:v>
                </c:pt>
                <c:pt idx="107">
                  <c:v>-4.300000000000001E-4</c:v>
                </c:pt>
                <c:pt idx="108">
                  <c:v>-7.9000000000000023E-4</c:v>
                </c:pt>
                <c:pt idx="109">
                  <c:v>-1.0600000000000002E-3</c:v>
                </c:pt>
                <c:pt idx="110">
                  <c:v>-1.5299999999999999E-3</c:v>
                </c:pt>
                <c:pt idx="111">
                  <c:v>-2.0600000000000002E-3</c:v>
                </c:pt>
                <c:pt idx="112">
                  <c:v>-2.5900000000000003E-3</c:v>
                </c:pt>
                <c:pt idx="113">
                  <c:v>-3.1700000000000005E-3</c:v>
                </c:pt>
                <c:pt idx="114">
                  <c:v>-3.3800000000000006E-3</c:v>
                </c:pt>
                <c:pt idx="115">
                  <c:v>-3.3800000000000006E-3</c:v>
                </c:pt>
                <c:pt idx="116">
                  <c:v>-3.4300000000000003E-3</c:v>
                </c:pt>
                <c:pt idx="117">
                  <c:v>-3.2700000000000008E-3</c:v>
                </c:pt>
                <c:pt idx="118">
                  <c:v>-3.2200000000000006E-3</c:v>
                </c:pt>
                <c:pt idx="119">
                  <c:v>-3.2700000000000008E-3</c:v>
                </c:pt>
                <c:pt idx="120">
                  <c:v>-3.3200000000000005E-3</c:v>
                </c:pt>
                <c:pt idx="121">
                  <c:v>-3.5900000000000003E-3</c:v>
                </c:pt>
                <c:pt idx="122">
                  <c:v>-3.9000000000000003E-3</c:v>
                </c:pt>
                <c:pt idx="123">
                  <c:v>-4.3200000000000001E-3</c:v>
                </c:pt>
                <c:pt idx="124">
                  <c:v>-4.8500000000000001E-3</c:v>
                </c:pt>
                <c:pt idx="125">
                  <c:v>-5.6400000000000009E-3</c:v>
                </c:pt>
                <c:pt idx="126">
                  <c:v>-6.5400000000000015E-3</c:v>
                </c:pt>
                <c:pt idx="127">
                  <c:v>-7.7000000000000011E-3</c:v>
                </c:pt>
                <c:pt idx="128">
                  <c:v>-9.2800000000000001E-3</c:v>
                </c:pt>
                <c:pt idx="129">
                  <c:v>-1.0749999999999999E-2</c:v>
                </c:pt>
                <c:pt idx="130">
                  <c:v>-1.2279999999999998E-2</c:v>
                </c:pt>
                <c:pt idx="131">
                  <c:v>-1.4069999999999997E-2</c:v>
                </c:pt>
                <c:pt idx="132">
                  <c:v>-1.5859999999999999E-2</c:v>
                </c:pt>
                <c:pt idx="133">
                  <c:v>-1.797E-2</c:v>
                </c:pt>
                <c:pt idx="134">
                  <c:v>-2.0450000000000003E-2</c:v>
                </c:pt>
                <c:pt idx="135">
                  <c:v>-2.3139999999999997E-2</c:v>
                </c:pt>
                <c:pt idx="136">
                  <c:v>-2.63E-2</c:v>
                </c:pt>
                <c:pt idx="137">
                  <c:v>-2.962E-2</c:v>
                </c:pt>
                <c:pt idx="138">
                  <c:v>-3.3459999999999997E-2</c:v>
                </c:pt>
                <c:pt idx="139">
                  <c:v>-3.7680000000000005E-2</c:v>
                </c:pt>
                <c:pt idx="140">
                  <c:v>-4.2209999999999998E-2</c:v>
                </c:pt>
                <c:pt idx="141">
                  <c:v>-4.7219999999999998E-2</c:v>
                </c:pt>
                <c:pt idx="142">
                  <c:v>-5.2429999999999997E-2</c:v>
                </c:pt>
                <c:pt idx="143">
                  <c:v>-5.8070000000000004E-2</c:v>
                </c:pt>
                <c:pt idx="144">
                  <c:v>-6.4079999999999998E-2</c:v>
                </c:pt>
                <c:pt idx="145">
                  <c:v>-7.0300000000000015E-2</c:v>
                </c:pt>
                <c:pt idx="146">
                  <c:v>-7.6780000000000001E-2</c:v>
                </c:pt>
                <c:pt idx="147">
                  <c:v>-8.3360000000000017E-2</c:v>
                </c:pt>
                <c:pt idx="148">
                  <c:v>-9.0320000000000011E-2</c:v>
                </c:pt>
                <c:pt idx="149">
                  <c:v>-9.733E-2</c:v>
                </c:pt>
                <c:pt idx="150">
                  <c:v>-0.10470000000000002</c:v>
                </c:pt>
                <c:pt idx="151">
                  <c:v>-0.11219000000000001</c:v>
                </c:pt>
                <c:pt idx="152">
                  <c:v>-0.11971999999999998</c:v>
                </c:pt>
                <c:pt idx="153">
                  <c:v>-0.12736</c:v>
                </c:pt>
                <c:pt idx="154">
                  <c:v>-0.13516</c:v>
                </c:pt>
                <c:pt idx="155">
                  <c:v>-0.14301000000000003</c:v>
                </c:pt>
                <c:pt idx="156">
                  <c:v>-0.15060000000000001</c:v>
                </c:pt>
                <c:pt idx="157">
                  <c:v>-0.15829000000000001</c:v>
                </c:pt>
                <c:pt idx="158">
                  <c:v>-0.16588</c:v>
                </c:pt>
                <c:pt idx="159">
                  <c:v>-0.17330999999999999</c:v>
                </c:pt>
                <c:pt idx="160">
                  <c:v>-0.18053000000000002</c:v>
                </c:pt>
                <c:pt idx="161">
                  <c:v>-0.18737999999999999</c:v>
                </c:pt>
                <c:pt idx="162">
                  <c:v>-0.19417999999999996</c:v>
                </c:pt>
                <c:pt idx="163">
                  <c:v>-0.20050000000000001</c:v>
                </c:pt>
                <c:pt idx="164">
                  <c:v>-0.20660999999999999</c:v>
                </c:pt>
                <c:pt idx="165">
                  <c:v>-0.21230000000000002</c:v>
                </c:pt>
                <c:pt idx="166">
                  <c:v>-0.21741000000000002</c:v>
                </c:pt>
                <c:pt idx="167">
                  <c:v>-0.22220999999999999</c:v>
                </c:pt>
                <c:pt idx="168">
                  <c:v>-0.22647999999999999</c:v>
                </c:pt>
                <c:pt idx="169">
                  <c:v>-0.23011000000000001</c:v>
                </c:pt>
                <c:pt idx="170">
                  <c:v>-0.23316999999999999</c:v>
                </c:pt>
                <c:pt idx="171">
                  <c:v>-0.23565</c:v>
                </c:pt>
                <c:pt idx="172">
                  <c:v>-0.23749000000000003</c:v>
                </c:pt>
                <c:pt idx="173">
                  <c:v>-0.23875000000000002</c:v>
                </c:pt>
                <c:pt idx="174">
                  <c:v>-0.23927999999999999</c:v>
                </c:pt>
                <c:pt idx="175">
                  <c:v>-0.23902000000000001</c:v>
                </c:pt>
                <c:pt idx="176">
                  <c:v>-0.23812</c:v>
                </c:pt>
                <c:pt idx="177">
                  <c:v>-0.23665</c:v>
                </c:pt>
                <c:pt idx="178">
                  <c:v>-0.23454000000000003</c:v>
                </c:pt>
                <c:pt idx="179">
                  <c:v>-0.23185</c:v>
                </c:pt>
                <c:pt idx="180">
                  <c:v>-0.22858999999999999</c:v>
                </c:pt>
                <c:pt idx="181">
                  <c:v>-0.22474000000000002</c:v>
                </c:pt>
                <c:pt idx="182">
                  <c:v>-0.22005</c:v>
                </c:pt>
                <c:pt idx="183">
                  <c:v>-0.21478000000000003</c:v>
                </c:pt>
                <c:pt idx="184">
                  <c:v>-0.20882999999999999</c:v>
                </c:pt>
                <c:pt idx="185">
                  <c:v>-0.20224000000000003</c:v>
                </c:pt>
                <c:pt idx="186">
                  <c:v>-0.19497</c:v>
                </c:pt>
                <c:pt idx="187">
                  <c:v>-0.18712000000000001</c:v>
                </c:pt>
                <c:pt idx="188">
                  <c:v>-0.17879000000000003</c:v>
                </c:pt>
                <c:pt idx="189">
                  <c:v>-0.16966999999999999</c:v>
                </c:pt>
                <c:pt idx="190">
                  <c:v>-0.16003000000000001</c:v>
                </c:pt>
                <c:pt idx="191">
                  <c:v>-0.14991000000000002</c:v>
                </c:pt>
                <c:pt idx="192">
                  <c:v>-0.13927</c:v>
                </c:pt>
                <c:pt idx="193">
                  <c:v>-0.12805</c:v>
                </c:pt>
                <c:pt idx="194">
                  <c:v>-0.11667000000000001</c:v>
                </c:pt>
                <c:pt idx="195">
                  <c:v>-0.10481</c:v>
                </c:pt>
                <c:pt idx="196">
                  <c:v>-9.2690000000000008E-2</c:v>
                </c:pt>
                <c:pt idx="197">
                  <c:v>-8.0250000000000016E-2</c:v>
                </c:pt>
                <c:pt idx="198">
                  <c:v>-6.7400000000000015E-2</c:v>
                </c:pt>
                <c:pt idx="199">
                  <c:v>-5.4170000000000003E-2</c:v>
                </c:pt>
                <c:pt idx="200">
                  <c:v>-4.0579999999999991E-2</c:v>
                </c:pt>
                <c:pt idx="201">
                  <c:v>-2.6670000000000003E-2</c:v>
                </c:pt>
                <c:pt idx="202">
                  <c:v>-1.2489999999999998E-2</c:v>
                </c:pt>
                <c:pt idx="203">
                  <c:v>2.0000000000000005E-3</c:v>
                </c:pt>
                <c:pt idx="204">
                  <c:v>1.6650000000000005E-2</c:v>
                </c:pt>
                <c:pt idx="205">
                  <c:v>3.1610000000000006E-2</c:v>
                </c:pt>
                <c:pt idx="206">
                  <c:v>4.6730000000000008E-2</c:v>
                </c:pt>
                <c:pt idx="207">
                  <c:v>6.2230000000000008E-2</c:v>
                </c:pt>
                <c:pt idx="208">
                  <c:v>7.777000000000002E-2</c:v>
                </c:pt>
                <c:pt idx="209">
                  <c:v>9.3420000000000017E-2</c:v>
                </c:pt>
                <c:pt idx="210">
                  <c:v>0.10902000000000003</c:v>
                </c:pt>
                <c:pt idx="211">
                  <c:v>0.12461000000000001</c:v>
                </c:pt>
                <c:pt idx="212">
                  <c:v>0.14032</c:v>
                </c:pt>
                <c:pt idx="213">
                  <c:v>0.15586000000000003</c:v>
                </c:pt>
                <c:pt idx="214">
                  <c:v>0.17151000000000002</c:v>
                </c:pt>
                <c:pt idx="215">
                  <c:v>0.18700000000000003</c:v>
                </c:pt>
                <c:pt idx="216">
                  <c:v>0.20255000000000001</c:v>
                </c:pt>
                <c:pt idx="217">
                  <c:v>0.21804000000000004</c:v>
                </c:pt>
                <c:pt idx="218">
                  <c:v>0.23332</c:v>
                </c:pt>
                <c:pt idx="219">
                  <c:v>0.24834000000000003</c:v>
                </c:pt>
                <c:pt idx="220">
                  <c:v>0.26346000000000008</c:v>
                </c:pt>
                <c:pt idx="221">
                  <c:v>0.27811000000000002</c:v>
                </c:pt>
                <c:pt idx="222">
                  <c:v>0.29255000000000003</c:v>
                </c:pt>
                <c:pt idx="223">
                  <c:v>0.3067200000000001</c:v>
                </c:pt>
                <c:pt idx="224">
                  <c:v>0.32063000000000008</c:v>
                </c:pt>
                <c:pt idx="225">
                  <c:v>0.33402000000000009</c:v>
                </c:pt>
                <c:pt idx="226">
                  <c:v>0.34693000000000002</c:v>
                </c:pt>
                <c:pt idx="227">
                  <c:v>0.35931000000000007</c:v>
                </c:pt>
                <c:pt idx="228">
                  <c:v>0.3712700000000001</c:v>
                </c:pt>
                <c:pt idx="229">
                  <c:v>0.38249000000000005</c:v>
                </c:pt>
                <c:pt idx="230">
                  <c:v>0.39335000000000009</c:v>
                </c:pt>
                <c:pt idx="231">
                  <c:v>0.40336000000000005</c:v>
                </c:pt>
                <c:pt idx="232">
                  <c:v>0.4129000000000001</c:v>
                </c:pt>
                <c:pt idx="233">
                  <c:v>0.42175000000000001</c:v>
                </c:pt>
                <c:pt idx="234">
                  <c:v>0.42981000000000014</c:v>
                </c:pt>
                <c:pt idx="235">
                  <c:v>0.43719000000000002</c:v>
                </c:pt>
                <c:pt idx="236">
                  <c:v>0.4439300000000001</c:v>
                </c:pt>
                <c:pt idx="237">
                  <c:v>0.44972999999999996</c:v>
                </c:pt>
                <c:pt idx="238">
                  <c:v>0.45484000000000002</c:v>
                </c:pt>
                <c:pt idx="239">
                  <c:v>0.45916000000000001</c:v>
                </c:pt>
                <c:pt idx="240">
                  <c:v>0.46264</c:v>
                </c:pt>
                <c:pt idx="241">
                  <c:v>0.46517000000000003</c:v>
                </c:pt>
                <c:pt idx="242">
                  <c:v>0.4669600000000001</c:v>
                </c:pt>
                <c:pt idx="243">
                  <c:v>0.4677</c:v>
                </c:pt>
                <c:pt idx="244">
                  <c:v>0.46764</c:v>
                </c:pt>
                <c:pt idx="245">
                  <c:v>0.46675</c:v>
                </c:pt>
                <c:pt idx="246">
                  <c:v>0.46490000000000004</c:v>
                </c:pt>
                <c:pt idx="247">
                  <c:v>0.46222000000000002</c:v>
                </c:pt>
                <c:pt idx="248">
                  <c:v>0.45884000000000008</c:v>
                </c:pt>
                <c:pt idx="249">
                  <c:v>0.4544700000000001</c:v>
                </c:pt>
                <c:pt idx="250">
                  <c:v>0.44936000000000004</c:v>
                </c:pt>
                <c:pt idx="251">
                  <c:v>0.44351000000000002</c:v>
                </c:pt>
                <c:pt idx="252">
                  <c:v>0.43682000000000015</c:v>
                </c:pt>
                <c:pt idx="253">
                  <c:v>0.4294400000000001</c:v>
                </c:pt>
                <c:pt idx="254">
                  <c:v>0.42122000000000004</c:v>
                </c:pt>
                <c:pt idx="255">
                  <c:v>0.41248000000000007</c:v>
                </c:pt>
                <c:pt idx="256">
                  <c:v>0.40294000000000002</c:v>
                </c:pt>
                <c:pt idx="257">
                  <c:v>0.39287000000000011</c:v>
                </c:pt>
                <c:pt idx="258">
                  <c:v>0.38212000000000007</c:v>
                </c:pt>
                <c:pt idx="259">
                  <c:v>0.37074000000000001</c:v>
                </c:pt>
                <c:pt idx="260">
                  <c:v>0.3587800000000001</c:v>
                </c:pt>
                <c:pt idx="261">
                  <c:v>0.3463500000000001</c:v>
                </c:pt>
                <c:pt idx="262">
                  <c:v>0.33349000000000006</c:v>
                </c:pt>
                <c:pt idx="263">
                  <c:v>0.3202600000000001</c:v>
                </c:pt>
                <c:pt idx="264">
                  <c:v>0.30662000000000006</c:v>
                </c:pt>
                <c:pt idx="265">
                  <c:v>0.29249000000000008</c:v>
                </c:pt>
                <c:pt idx="266">
                  <c:v>0.27811000000000002</c:v>
                </c:pt>
                <c:pt idx="267">
                  <c:v>0.26341000000000003</c:v>
                </c:pt>
                <c:pt idx="268">
                  <c:v>0.24844000000000002</c:v>
                </c:pt>
                <c:pt idx="269">
                  <c:v>0.23332</c:v>
                </c:pt>
                <c:pt idx="270">
                  <c:v>0.21820000000000003</c:v>
                </c:pt>
                <c:pt idx="271">
                  <c:v>0.20276000000000002</c:v>
                </c:pt>
                <c:pt idx="272">
                  <c:v>0.18727000000000002</c:v>
                </c:pt>
                <c:pt idx="273">
                  <c:v>0.17172000000000001</c:v>
                </c:pt>
                <c:pt idx="274">
                  <c:v>0.15618000000000001</c:v>
                </c:pt>
                <c:pt idx="275">
                  <c:v>0.14063000000000001</c:v>
                </c:pt>
                <c:pt idx="276">
                  <c:v>0.12529999999999999</c:v>
                </c:pt>
                <c:pt idx="277">
                  <c:v>0.10990999999999998</c:v>
                </c:pt>
                <c:pt idx="278">
                  <c:v>9.463000000000002E-2</c:v>
                </c:pt>
                <c:pt idx="279">
                  <c:v>7.9510000000000011E-2</c:v>
                </c:pt>
                <c:pt idx="280">
                  <c:v>6.4600000000000019E-2</c:v>
                </c:pt>
                <c:pt idx="281">
                  <c:v>4.9630000000000007E-2</c:v>
                </c:pt>
                <c:pt idx="282">
                  <c:v>3.4980000000000004E-2</c:v>
                </c:pt>
                <c:pt idx="283">
                  <c:v>2.0549999999999999E-2</c:v>
                </c:pt>
                <c:pt idx="284">
                  <c:v>6.3700000000000007E-3</c:v>
                </c:pt>
                <c:pt idx="285">
                  <c:v>-7.3800000000000011E-3</c:v>
                </c:pt>
                <c:pt idx="286">
                  <c:v>-2.0820000000000002E-2</c:v>
                </c:pt>
                <c:pt idx="287">
                  <c:v>-3.3989999999999999E-2</c:v>
                </c:pt>
                <c:pt idx="288">
                  <c:v>-4.6639999999999994E-2</c:v>
                </c:pt>
                <c:pt idx="289">
                  <c:v>-5.886000000000001E-2</c:v>
                </c:pt>
                <c:pt idx="290">
                  <c:v>-7.0720000000000019E-2</c:v>
                </c:pt>
                <c:pt idx="291">
                  <c:v>-8.2100000000000006E-2</c:v>
                </c:pt>
                <c:pt idx="292">
                  <c:v>-9.3060000000000018E-2</c:v>
                </c:pt>
                <c:pt idx="293">
                  <c:v>-0.10360000000000001</c:v>
                </c:pt>
                <c:pt idx="294">
                  <c:v>-0.11371000000000002</c:v>
                </c:pt>
                <c:pt idx="295">
                  <c:v>-0.12325000000000001</c:v>
                </c:pt>
                <c:pt idx="296">
                  <c:v>-0.13242000000000001</c:v>
                </c:pt>
                <c:pt idx="297">
                  <c:v>-0.14116999999999999</c:v>
                </c:pt>
                <c:pt idx="298">
                  <c:v>-0.14976000000000003</c:v>
                </c:pt>
                <c:pt idx="299">
                  <c:v>-0.15765999999999999</c:v>
                </c:pt>
                <c:pt idx="300">
                  <c:v>-0.1653</c:v>
                </c:pt>
                <c:pt idx="301">
                  <c:v>-0.17230999999999999</c:v>
                </c:pt>
                <c:pt idx="302">
                  <c:v>-0.17868999999999999</c:v>
                </c:pt>
                <c:pt idx="303">
                  <c:v>-0.18464000000000003</c:v>
                </c:pt>
                <c:pt idx="304">
                  <c:v>-0.19016999999999998</c:v>
                </c:pt>
                <c:pt idx="305">
                  <c:v>-0.19497</c:v>
                </c:pt>
                <c:pt idx="306">
                  <c:v>-0.19955000000000001</c:v>
                </c:pt>
                <c:pt idx="307">
                  <c:v>-0.20371000000000003</c:v>
                </c:pt>
                <c:pt idx="308">
                  <c:v>-0.20713999999999999</c:v>
                </c:pt>
                <c:pt idx="309">
                  <c:v>-0.21030000000000001</c:v>
                </c:pt>
                <c:pt idx="310">
                  <c:v>-0.21304000000000003</c:v>
                </c:pt>
                <c:pt idx="311">
                  <c:v>-0.21515000000000001</c:v>
                </c:pt>
                <c:pt idx="312">
                  <c:v>-0.21720000000000003</c:v>
                </c:pt>
                <c:pt idx="313">
                  <c:v>-0.21884000000000003</c:v>
                </c:pt>
                <c:pt idx="314">
                  <c:v>-0.22009999999999999</c:v>
                </c:pt>
                <c:pt idx="315">
                  <c:v>-0.22126000000000001</c:v>
                </c:pt>
                <c:pt idx="316">
                  <c:v>-0.22189</c:v>
                </c:pt>
                <c:pt idx="317">
                  <c:v>-0.22205</c:v>
                </c:pt>
                <c:pt idx="318">
                  <c:v>-0.22195000000000001</c:v>
                </c:pt>
                <c:pt idx="319">
                  <c:v>-0.22151999999999999</c:v>
                </c:pt>
                <c:pt idx="320">
                  <c:v>-0.22089</c:v>
                </c:pt>
                <c:pt idx="321">
                  <c:v>-0.21989000000000003</c:v>
                </c:pt>
                <c:pt idx="322">
                  <c:v>-0.21857000000000001</c:v>
                </c:pt>
                <c:pt idx="323">
                  <c:v>-0.21699000000000002</c:v>
                </c:pt>
                <c:pt idx="324">
                  <c:v>-0.21515000000000001</c:v>
                </c:pt>
                <c:pt idx="325">
                  <c:v>-0.21309000000000003</c:v>
                </c:pt>
                <c:pt idx="326">
                  <c:v>-0.21088000000000001</c:v>
                </c:pt>
                <c:pt idx="327">
                  <c:v>-0.20835000000000001</c:v>
                </c:pt>
                <c:pt idx="328">
                  <c:v>-0.20560999999999999</c:v>
                </c:pt>
                <c:pt idx="329">
                  <c:v>-0.20286999999999999</c:v>
                </c:pt>
                <c:pt idx="330">
                  <c:v>-0.19980999999999999</c:v>
                </c:pt>
                <c:pt idx="331">
                  <c:v>-0.19675999999999999</c:v>
                </c:pt>
                <c:pt idx="332">
                  <c:v>-0.19339000000000001</c:v>
                </c:pt>
                <c:pt idx="333">
                  <c:v>-0.19006999999999999</c:v>
                </c:pt>
                <c:pt idx="334">
                  <c:v>-0.18654000000000004</c:v>
                </c:pt>
                <c:pt idx="335">
                  <c:v>-0.18295000000000003</c:v>
                </c:pt>
                <c:pt idx="336">
                  <c:v>-0.17921000000000004</c:v>
                </c:pt>
                <c:pt idx="337">
                  <c:v>-0.17547000000000001</c:v>
                </c:pt>
                <c:pt idx="338">
                  <c:v>-0.17168</c:v>
                </c:pt>
                <c:pt idx="339">
                  <c:v>-0.16783000000000001</c:v>
                </c:pt>
                <c:pt idx="340">
                  <c:v>-0.16388</c:v>
                </c:pt>
                <c:pt idx="341">
                  <c:v>-0.15998000000000004</c:v>
                </c:pt>
                <c:pt idx="342">
                  <c:v>-0.15624000000000002</c:v>
                </c:pt>
                <c:pt idx="343">
                  <c:v>-0.15234000000000003</c:v>
                </c:pt>
                <c:pt idx="344">
                  <c:v>-0.14832999999999999</c:v>
                </c:pt>
                <c:pt idx="345">
                  <c:v>-0.14433000000000001</c:v>
                </c:pt>
                <c:pt idx="346">
                  <c:v>-0.14032</c:v>
                </c:pt>
                <c:pt idx="347">
                  <c:v>-0.13627</c:v>
                </c:pt>
                <c:pt idx="348">
                  <c:v>-0.13236999999999999</c:v>
                </c:pt>
                <c:pt idx="349">
                  <c:v>-0.12852</c:v>
                </c:pt>
                <c:pt idx="350">
                  <c:v>-0.12494000000000001</c:v>
                </c:pt>
                <c:pt idx="351">
                  <c:v>-0.12136000000000001</c:v>
                </c:pt>
                <c:pt idx="352">
                  <c:v>-0.11777000000000001</c:v>
                </c:pt>
                <c:pt idx="353">
                  <c:v>-0.11461</c:v>
                </c:pt>
                <c:pt idx="354">
                  <c:v>-0.11144999999999997</c:v>
                </c:pt>
                <c:pt idx="355">
                  <c:v>-0.10839000000000001</c:v>
                </c:pt>
                <c:pt idx="356">
                  <c:v>-0.10555</c:v>
                </c:pt>
                <c:pt idx="357">
                  <c:v>-0.10297000000000002</c:v>
                </c:pt>
                <c:pt idx="358">
                  <c:v>-0.10044</c:v>
                </c:pt>
                <c:pt idx="359">
                  <c:v>-9.8120000000000041E-2</c:v>
                </c:pt>
                <c:pt idx="360">
                  <c:v>-9.5750000000000016E-2</c:v>
                </c:pt>
                <c:pt idx="361">
                  <c:v>-9.3430000000000041E-2</c:v>
                </c:pt>
                <c:pt idx="362">
                  <c:v>-9.1000000000000025E-2</c:v>
                </c:pt>
                <c:pt idx="363">
                  <c:v>-8.8690000000000019E-2</c:v>
                </c:pt>
                <c:pt idx="364">
                  <c:v>-8.6420000000000011E-2</c:v>
                </c:pt>
                <c:pt idx="365">
                  <c:v>-8.4630000000000039E-2</c:v>
                </c:pt>
                <c:pt idx="366">
                  <c:v>-8.2840000000000011E-2</c:v>
                </c:pt>
                <c:pt idx="367">
                  <c:v>-8.141000000000001E-2</c:v>
                </c:pt>
                <c:pt idx="368">
                  <c:v>-7.9990000000000019E-2</c:v>
                </c:pt>
                <c:pt idx="369">
                  <c:v>-7.8780000000000017E-2</c:v>
                </c:pt>
                <c:pt idx="370">
                  <c:v>-7.783000000000001E-2</c:v>
                </c:pt>
                <c:pt idx="371">
                  <c:v>-7.6670000000000002E-2</c:v>
                </c:pt>
                <c:pt idx="372">
                  <c:v>-7.5929999999999997E-2</c:v>
                </c:pt>
                <c:pt idx="373">
                  <c:v>-7.5200000000000003E-2</c:v>
                </c:pt>
                <c:pt idx="374">
                  <c:v>-7.4510000000000021E-2</c:v>
                </c:pt>
                <c:pt idx="375">
                  <c:v>-7.4040000000000009E-2</c:v>
                </c:pt>
                <c:pt idx="376">
                  <c:v>-7.3300000000000004E-2</c:v>
                </c:pt>
                <c:pt idx="377">
                  <c:v>-7.2510000000000019E-2</c:v>
                </c:pt>
                <c:pt idx="378">
                  <c:v>-7.1400000000000019E-2</c:v>
                </c:pt>
                <c:pt idx="379">
                  <c:v>-7.0449999999999999E-2</c:v>
                </c:pt>
                <c:pt idx="380">
                  <c:v>-6.9449999999999998E-2</c:v>
                </c:pt>
                <c:pt idx="381">
                  <c:v>-6.8610000000000004E-2</c:v>
                </c:pt>
                <c:pt idx="382">
                  <c:v>-6.7770000000000011E-2</c:v>
                </c:pt>
                <c:pt idx="383">
                  <c:v>-6.7080000000000015E-2</c:v>
                </c:pt>
                <c:pt idx="384">
                  <c:v>-6.6239999999999979E-2</c:v>
                </c:pt>
                <c:pt idx="385">
                  <c:v>-6.5549999999999997E-2</c:v>
                </c:pt>
                <c:pt idx="386">
                  <c:v>-6.4710000000000018E-2</c:v>
                </c:pt>
                <c:pt idx="387">
                  <c:v>-6.3920000000000005E-2</c:v>
                </c:pt>
                <c:pt idx="388">
                  <c:v>-6.3130000000000019E-2</c:v>
                </c:pt>
                <c:pt idx="389">
                  <c:v>-6.2289999999999998E-2</c:v>
                </c:pt>
                <c:pt idx="390">
                  <c:v>-6.1440000000000002E-2</c:v>
                </c:pt>
                <c:pt idx="391">
                  <c:v>-6.0500000000000005E-2</c:v>
                </c:pt>
                <c:pt idx="392">
                  <c:v>-5.9490000000000015E-2</c:v>
                </c:pt>
                <c:pt idx="393">
                  <c:v>-5.8330000000000007E-2</c:v>
                </c:pt>
                <c:pt idx="394">
                  <c:v>-5.7070000000000003E-2</c:v>
                </c:pt>
                <c:pt idx="395">
                  <c:v>-5.5590000000000007E-2</c:v>
                </c:pt>
                <c:pt idx="396">
                  <c:v>-5.4170000000000003E-2</c:v>
                </c:pt>
                <c:pt idx="397">
                  <c:v>-5.2909999999999999E-2</c:v>
                </c:pt>
                <c:pt idx="398">
                  <c:v>-5.1539999999999996E-2</c:v>
                </c:pt>
                <c:pt idx="399">
                  <c:v>-5.043000000000001E-2</c:v>
                </c:pt>
                <c:pt idx="400">
                  <c:v>-4.9059999999999999E-2</c:v>
                </c:pt>
              </c:numCache>
            </c:numRef>
          </c:yVal>
          <c:smooth val="1"/>
        </c:ser>
        <c:ser>
          <c:idx val="2"/>
          <c:order val="2"/>
          <c:marker>
            <c:symbol val="none"/>
          </c:marker>
          <c:xVal>
            <c:numRef>
              <c:f>'C:\Users\LU\Fast Timing\07082012\4mm^2\ZVA&amp;AM\1750V\[T1677.csv]T1677'!$A$100:$A$500</c:f>
              <c:numCache>
                <c:formatCode>General</c:formatCode>
                <c:ptCount val="401"/>
                <c:pt idx="0">
                  <c:v>-3.7681000000000015E-9</c:v>
                </c:pt>
                <c:pt idx="1">
                  <c:v>-3.7556000000000014E-9</c:v>
                </c:pt>
                <c:pt idx="2">
                  <c:v>-3.7431000000000013E-9</c:v>
                </c:pt>
                <c:pt idx="3">
                  <c:v>-3.730600000000002E-9</c:v>
                </c:pt>
                <c:pt idx="4">
                  <c:v>-3.7181000000000015E-9</c:v>
                </c:pt>
                <c:pt idx="5">
                  <c:v>-3.7056000000000018E-9</c:v>
                </c:pt>
                <c:pt idx="6">
                  <c:v>-3.6931000000000021E-9</c:v>
                </c:pt>
                <c:pt idx="7">
                  <c:v>-3.680600000000002E-9</c:v>
                </c:pt>
                <c:pt idx="8">
                  <c:v>-3.6681000000000023E-9</c:v>
                </c:pt>
                <c:pt idx="9">
                  <c:v>-3.6556000000000017E-9</c:v>
                </c:pt>
                <c:pt idx="10">
                  <c:v>-3.6431000000000024E-9</c:v>
                </c:pt>
                <c:pt idx="11">
                  <c:v>-3.6306000000000015E-9</c:v>
                </c:pt>
                <c:pt idx="12">
                  <c:v>-3.6181000000000018E-9</c:v>
                </c:pt>
                <c:pt idx="13">
                  <c:v>-3.6056000000000017E-9</c:v>
                </c:pt>
                <c:pt idx="14">
                  <c:v>-3.5931000000000016E-9</c:v>
                </c:pt>
                <c:pt idx="15">
                  <c:v>-3.5806000000000019E-9</c:v>
                </c:pt>
                <c:pt idx="16">
                  <c:v>-3.5681000000000022E-9</c:v>
                </c:pt>
                <c:pt idx="17">
                  <c:v>-3.5556000000000012E-9</c:v>
                </c:pt>
                <c:pt idx="18">
                  <c:v>-3.5431000000000015E-9</c:v>
                </c:pt>
                <c:pt idx="19">
                  <c:v>-3.5306000000000014E-9</c:v>
                </c:pt>
                <c:pt idx="20">
                  <c:v>-3.5181000000000017E-9</c:v>
                </c:pt>
                <c:pt idx="21">
                  <c:v>-3.5056000000000016E-9</c:v>
                </c:pt>
                <c:pt idx="22">
                  <c:v>-3.4931000000000015E-9</c:v>
                </c:pt>
                <c:pt idx="23">
                  <c:v>-3.4806000000000018E-9</c:v>
                </c:pt>
                <c:pt idx="24">
                  <c:v>-3.4681000000000021E-9</c:v>
                </c:pt>
                <c:pt idx="25">
                  <c:v>-3.4556000000000012E-9</c:v>
                </c:pt>
                <c:pt idx="26">
                  <c:v>-3.4431000000000015E-9</c:v>
                </c:pt>
                <c:pt idx="27">
                  <c:v>-3.4306000000000014E-9</c:v>
                </c:pt>
                <c:pt idx="28">
                  <c:v>-3.4181000000000017E-9</c:v>
                </c:pt>
                <c:pt idx="29">
                  <c:v>-3.4056000000000016E-9</c:v>
                </c:pt>
                <c:pt idx="30">
                  <c:v>-3.3931000000000019E-9</c:v>
                </c:pt>
                <c:pt idx="31">
                  <c:v>-3.3806000000000013E-9</c:v>
                </c:pt>
                <c:pt idx="32">
                  <c:v>-3.3681000000000016E-9</c:v>
                </c:pt>
                <c:pt idx="33">
                  <c:v>-3.3556000000000011E-9</c:v>
                </c:pt>
                <c:pt idx="34">
                  <c:v>-3.3431000000000018E-9</c:v>
                </c:pt>
                <c:pt idx="35">
                  <c:v>-3.3306000000000013E-9</c:v>
                </c:pt>
                <c:pt idx="36">
                  <c:v>-3.3181000000000012E-9</c:v>
                </c:pt>
                <c:pt idx="37">
                  <c:v>-3.3056000000000015E-9</c:v>
                </c:pt>
                <c:pt idx="38">
                  <c:v>-3.2931000000000022E-9</c:v>
                </c:pt>
                <c:pt idx="39">
                  <c:v>-3.2806000000000017E-9</c:v>
                </c:pt>
                <c:pt idx="40">
                  <c:v>-3.2681000000000016E-9</c:v>
                </c:pt>
                <c:pt idx="41">
                  <c:v>-3.2556000000000015E-9</c:v>
                </c:pt>
                <c:pt idx="42">
                  <c:v>-3.2431000000000022E-9</c:v>
                </c:pt>
                <c:pt idx="43">
                  <c:v>-3.2306000000000016E-9</c:v>
                </c:pt>
                <c:pt idx="44">
                  <c:v>-3.2181000000000015E-9</c:v>
                </c:pt>
                <c:pt idx="45">
                  <c:v>-3.2056000000000014E-9</c:v>
                </c:pt>
                <c:pt idx="46">
                  <c:v>-3.1931000000000017E-9</c:v>
                </c:pt>
                <c:pt idx="47">
                  <c:v>-3.1806000000000016E-9</c:v>
                </c:pt>
                <c:pt idx="48">
                  <c:v>-3.1681000000000015E-9</c:v>
                </c:pt>
                <c:pt idx="49">
                  <c:v>-3.1556000000000014E-9</c:v>
                </c:pt>
                <c:pt idx="50">
                  <c:v>-3.1431000000000021E-9</c:v>
                </c:pt>
                <c:pt idx="51">
                  <c:v>-3.1306000000000016E-9</c:v>
                </c:pt>
                <c:pt idx="52">
                  <c:v>-3.1181000000000011E-9</c:v>
                </c:pt>
                <c:pt idx="53">
                  <c:v>-3.1056000000000014E-9</c:v>
                </c:pt>
                <c:pt idx="54">
                  <c:v>-3.0931000000000017E-9</c:v>
                </c:pt>
                <c:pt idx="55">
                  <c:v>-3.0806000000000015E-9</c:v>
                </c:pt>
                <c:pt idx="56">
                  <c:v>-3.0681000000000018E-9</c:v>
                </c:pt>
                <c:pt idx="57">
                  <c:v>-3.0556000000000013E-9</c:v>
                </c:pt>
                <c:pt idx="58">
                  <c:v>-3.043100000000002E-9</c:v>
                </c:pt>
                <c:pt idx="59">
                  <c:v>-3.0306000000000011E-9</c:v>
                </c:pt>
                <c:pt idx="60">
                  <c:v>-3.0181000000000014E-9</c:v>
                </c:pt>
                <c:pt idx="61">
                  <c:v>-3.0056000000000013E-9</c:v>
                </c:pt>
                <c:pt idx="62">
                  <c:v>-2.9931000000000012E-9</c:v>
                </c:pt>
                <c:pt idx="63">
                  <c:v>-2.9806000000000015E-9</c:v>
                </c:pt>
                <c:pt idx="64">
                  <c:v>-2.9681000000000018E-9</c:v>
                </c:pt>
                <c:pt idx="65">
                  <c:v>-2.9556000000000008E-9</c:v>
                </c:pt>
                <c:pt idx="66">
                  <c:v>-2.9431000000000011E-9</c:v>
                </c:pt>
                <c:pt idx="67">
                  <c:v>-2.930600000000001E-9</c:v>
                </c:pt>
                <c:pt idx="68">
                  <c:v>-2.9181000000000013E-9</c:v>
                </c:pt>
                <c:pt idx="69">
                  <c:v>-2.9056000000000012E-9</c:v>
                </c:pt>
                <c:pt idx="70">
                  <c:v>-2.8931000000000011E-9</c:v>
                </c:pt>
                <c:pt idx="71">
                  <c:v>-2.8806000000000014E-9</c:v>
                </c:pt>
                <c:pt idx="72">
                  <c:v>-2.8681000000000017E-9</c:v>
                </c:pt>
                <c:pt idx="73">
                  <c:v>-2.8556000000000008E-9</c:v>
                </c:pt>
                <c:pt idx="74">
                  <c:v>-2.8431000000000011E-9</c:v>
                </c:pt>
                <c:pt idx="75">
                  <c:v>-2.830600000000001E-9</c:v>
                </c:pt>
                <c:pt idx="76">
                  <c:v>-2.8181000000000013E-9</c:v>
                </c:pt>
                <c:pt idx="77">
                  <c:v>-2.8056000000000011E-9</c:v>
                </c:pt>
                <c:pt idx="78">
                  <c:v>-2.7931000000000014E-9</c:v>
                </c:pt>
                <c:pt idx="79">
                  <c:v>-2.7806000000000018E-9</c:v>
                </c:pt>
                <c:pt idx="80">
                  <c:v>-2.7681000000000016E-9</c:v>
                </c:pt>
                <c:pt idx="81">
                  <c:v>-2.7556000000000011E-9</c:v>
                </c:pt>
                <c:pt idx="82">
                  <c:v>-2.7431000000000018E-9</c:v>
                </c:pt>
                <c:pt idx="83">
                  <c:v>-2.7306000000000013E-9</c:v>
                </c:pt>
                <c:pt idx="84">
                  <c:v>-2.7181000000000016E-9</c:v>
                </c:pt>
                <c:pt idx="85">
                  <c:v>-2.7056000000000015E-9</c:v>
                </c:pt>
                <c:pt idx="86">
                  <c:v>-2.6931000000000018E-9</c:v>
                </c:pt>
                <c:pt idx="87">
                  <c:v>-2.6806000000000013E-9</c:v>
                </c:pt>
                <c:pt idx="88">
                  <c:v>-2.6681000000000012E-9</c:v>
                </c:pt>
                <c:pt idx="89">
                  <c:v>-2.655600000000001E-9</c:v>
                </c:pt>
                <c:pt idx="90">
                  <c:v>-2.6431000000000018E-9</c:v>
                </c:pt>
                <c:pt idx="91">
                  <c:v>-2.6306000000000012E-9</c:v>
                </c:pt>
                <c:pt idx="92">
                  <c:v>-2.6181000000000011E-9</c:v>
                </c:pt>
                <c:pt idx="93">
                  <c:v>-2.605600000000001E-9</c:v>
                </c:pt>
                <c:pt idx="94">
                  <c:v>-2.5931000000000013E-9</c:v>
                </c:pt>
                <c:pt idx="95">
                  <c:v>-2.5806000000000012E-9</c:v>
                </c:pt>
                <c:pt idx="96">
                  <c:v>-2.5681000000000011E-9</c:v>
                </c:pt>
                <c:pt idx="97">
                  <c:v>-2.555600000000001E-9</c:v>
                </c:pt>
                <c:pt idx="98">
                  <c:v>-2.5431000000000017E-9</c:v>
                </c:pt>
                <c:pt idx="99">
                  <c:v>-2.5306000000000012E-9</c:v>
                </c:pt>
                <c:pt idx="100">
                  <c:v>-2.5181000000000006E-9</c:v>
                </c:pt>
                <c:pt idx="101">
                  <c:v>-2.5056000000000009E-9</c:v>
                </c:pt>
                <c:pt idx="102">
                  <c:v>-2.4931000000000012E-9</c:v>
                </c:pt>
                <c:pt idx="103">
                  <c:v>-2.4806000000000011E-9</c:v>
                </c:pt>
                <c:pt idx="104">
                  <c:v>-2.4681000000000014E-9</c:v>
                </c:pt>
                <c:pt idx="105">
                  <c:v>-2.4556000000000009E-9</c:v>
                </c:pt>
                <c:pt idx="106">
                  <c:v>-2.4431000000000016E-9</c:v>
                </c:pt>
                <c:pt idx="107">
                  <c:v>-2.4306000000000007E-9</c:v>
                </c:pt>
                <c:pt idx="108">
                  <c:v>-2.418100000000001E-9</c:v>
                </c:pt>
                <c:pt idx="109">
                  <c:v>-2.4056000000000009E-9</c:v>
                </c:pt>
                <c:pt idx="110">
                  <c:v>-2.3931000000000008E-9</c:v>
                </c:pt>
                <c:pt idx="111">
                  <c:v>-2.3806000000000011E-9</c:v>
                </c:pt>
                <c:pt idx="112">
                  <c:v>-2.3681000000000014E-9</c:v>
                </c:pt>
                <c:pt idx="113">
                  <c:v>-2.3556000000000008E-9</c:v>
                </c:pt>
                <c:pt idx="114">
                  <c:v>-2.3431000000000007E-9</c:v>
                </c:pt>
                <c:pt idx="115">
                  <c:v>-2.3306000000000006E-9</c:v>
                </c:pt>
                <c:pt idx="116">
                  <c:v>-2.3181000000000009E-9</c:v>
                </c:pt>
                <c:pt idx="117">
                  <c:v>-2.3056000000000008E-9</c:v>
                </c:pt>
                <c:pt idx="118">
                  <c:v>-2.2931000000000011E-9</c:v>
                </c:pt>
                <c:pt idx="119">
                  <c:v>-2.2806000000000014E-9</c:v>
                </c:pt>
                <c:pt idx="120">
                  <c:v>-2.2681000000000017E-9</c:v>
                </c:pt>
                <c:pt idx="121">
                  <c:v>-2.2556000000000008E-9</c:v>
                </c:pt>
                <c:pt idx="122">
                  <c:v>-2.2431000000000011E-9</c:v>
                </c:pt>
                <c:pt idx="123">
                  <c:v>-2.230600000000001E-9</c:v>
                </c:pt>
                <c:pt idx="124">
                  <c:v>-2.2181000000000013E-9</c:v>
                </c:pt>
                <c:pt idx="125">
                  <c:v>-2.2056000000000012E-9</c:v>
                </c:pt>
                <c:pt idx="126">
                  <c:v>-2.193100000000001E-9</c:v>
                </c:pt>
                <c:pt idx="127">
                  <c:v>-2.1806000000000013E-9</c:v>
                </c:pt>
                <c:pt idx="128">
                  <c:v>-2.1681000000000016E-9</c:v>
                </c:pt>
                <c:pt idx="129">
                  <c:v>-2.1556000000000007E-9</c:v>
                </c:pt>
                <c:pt idx="130">
                  <c:v>-2.1431000000000014E-9</c:v>
                </c:pt>
                <c:pt idx="131">
                  <c:v>-2.1306000000000009E-9</c:v>
                </c:pt>
                <c:pt idx="132">
                  <c:v>-2.1181000000000012E-9</c:v>
                </c:pt>
                <c:pt idx="133">
                  <c:v>-2.1056000000000011E-9</c:v>
                </c:pt>
                <c:pt idx="134">
                  <c:v>-2.0931000000000014E-9</c:v>
                </c:pt>
                <c:pt idx="135">
                  <c:v>-2.0806000000000009E-9</c:v>
                </c:pt>
                <c:pt idx="136">
                  <c:v>-2.0681000000000007E-9</c:v>
                </c:pt>
                <c:pt idx="137">
                  <c:v>-2.0556000000000006E-9</c:v>
                </c:pt>
                <c:pt idx="138">
                  <c:v>-2.0431000000000014E-9</c:v>
                </c:pt>
                <c:pt idx="139">
                  <c:v>-2.0306000000000008E-9</c:v>
                </c:pt>
                <c:pt idx="140">
                  <c:v>-2.0181000000000007E-9</c:v>
                </c:pt>
                <c:pt idx="141">
                  <c:v>-2.005600000000001E-9</c:v>
                </c:pt>
                <c:pt idx="142">
                  <c:v>-1.9931000000000009E-9</c:v>
                </c:pt>
                <c:pt idx="143">
                  <c:v>-1.9806000000000012E-9</c:v>
                </c:pt>
                <c:pt idx="144">
                  <c:v>-1.9681000000000011E-9</c:v>
                </c:pt>
                <c:pt idx="145">
                  <c:v>-1.9556000000000014E-9</c:v>
                </c:pt>
                <c:pt idx="146">
                  <c:v>-1.9431000000000009E-9</c:v>
                </c:pt>
                <c:pt idx="147">
                  <c:v>-1.9306000000000008E-9</c:v>
                </c:pt>
                <c:pt idx="148">
                  <c:v>-1.9181000000000011E-9</c:v>
                </c:pt>
                <c:pt idx="149">
                  <c:v>-1.9056000000000009E-9</c:v>
                </c:pt>
                <c:pt idx="150">
                  <c:v>-1.8931000000000008E-9</c:v>
                </c:pt>
                <c:pt idx="151">
                  <c:v>-1.8806000000000007E-9</c:v>
                </c:pt>
                <c:pt idx="152">
                  <c:v>-1.8681000000000014E-9</c:v>
                </c:pt>
                <c:pt idx="153">
                  <c:v>-1.8556000000000009E-9</c:v>
                </c:pt>
                <c:pt idx="154">
                  <c:v>-1.8431000000000008E-9</c:v>
                </c:pt>
                <c:pt idx="155">
                  <c:v>-1.8306000000000009E-9</c:v>
                </c:pt>
                <c:pt idx="156">
                  <c:v>-1.818100000000001E-9</c:v>
                </c:pt>
                <c:pt idx="157">
                  <c:v>-1.8056000000000007E-9</c:v>
                </c:pt>
                <c:pt idx="158">
                  <c:v>-1.7931000000000006E-9</c:v>
                </c:pt>
                <c:pt idx="159">
                  <c:v>-1.7806000000000009E-9</c:v>
                </c:pt>
                <c:pt idx="160">
                  <c:v>-1.7681000000000007E-9</c:v>
                </c:pt>
                <c:pt idx="161">
                  <c:v>-1.7556000000000006E-9</c:v>
                </c:pt>
                <c:pt idx="162">
                  <c:v>-1.7431000000000005E-9</c:v>
                </c:pt>
                <c:pt idx="163">
                  <c:v>-1.7306000000000008E-9</c:v>
                </c:pt>
                <c:pt idx="164">
                  <c:v>-1.7181000000000009E-9</c:v>
                </c:pt>
                <c:pt idx="165">
                  <c:v>-1.7056000000000006E-9</c:v>
                </c:pt>
                <c:pt idx="166">
                  <c:v>-1.6931000000000009E-9</c:v>
                </c:pt>
                <c:pt idx="167">
                  <c:v>-1.680600000000001E-9</c:v>
                </c:pt>
                <c:pt idx="168">
                  <c:v>-1.6681000000000009E-9</c:v>
                </c:pt>
                <c:pt idx="169">
                  <c:v>-1.6556000000000006E-9</c:v>
                </c:pt>
                <c:pt idx="170">
                  <c:v>-1.6431000000000009E-9</c:v>
                </c:pt>
                <c:pt idx="171">
                  <c:v>-1.6306000000000006E-9</c:v>
                </c:pt>
                <c:pt idx="172">
                  <c:v>-1.6181000000000009E-9</c:v>
                </c:pt>
                <c:pt idx="173">
                  <c:v>-1.6056000000000005E-9</c:v>
                </c:pt>
                <c:pt idx="174">
                  <c:v>-1.5931000000000008E-9</c:v>
                </c:pt>
                <c:pt idx="175">
                  <c:v>-1.5806000000000005E-9</c:v>
                </c:pt>
                <c:pt idx="176">
                  <c:v>-1.5681000000000008E-9</c:v>
                </c:pt>
                <c:pt idx="177">
                  <c:v>-1.5556000000000007E-9</c:v>
                </c:pt>
                <c:pt idx="178">
                  <c:v>-1.5431000000000006E-9</c:v>
                </c:pt>
                <c:pt idx="179">
                  <c:v>-1.5306000000000007E-9</c:v>
                </c:pt>
                <c:pt idx="180">
                  <c:v>-1.5181000000000008E-9</c:v>
                </c:pt>
                <c:pt idx="181">
                  <c:v>-1.5056000000000007E-9</c:v>
                </c:pt>
                <c:pt idx="182">
                  <c:v>-1.4931000000000004E-9</c:v>
                </c:pt>
                <c:pt idx="183">
                  <c:v>-1.4806000000000007E-9</c:v>
                </c:pt>
                <c:pt idx="184">
                  <c:v>-1.4681000000000005E-9</c:v>
                </c:pt>
                <c:pt idx="185">
                  <c:v>-1.4556000000000004E-9</c:v>
                </c:pt>
                <c:pt idx="186">
                  <c:v>-1.4431000000000003E-9</c:v>
                </c:pt>
                <c:pt idx="187">
                  <c:v>-1.4306000000000006E-9</c:v>
                </c:pt>
                <c:pt idx="188">
                  <c:v>-1.4181000000000007E-9</c:v>
                </c:pt>
                <c:pt idx="189">
                  <c:v>-1.4056000000000004E-9</c:v>
                </c:pt>
                <c:pt idx="190">
                  <c:v>-1.3931000000000007E-9</c:v>
                </c:pt>
                <c:pt idx="191">
                  <c:v>-1.3806000000000008E-9</c:v>
                </c:pt>
                <c:pt idx="192">
                  <c:v>-1.3681000000000007E-9</c:v>
                </c:pt>
                <c:pt idx="193">
                  <c:v>-1.3556000000000006E-9</c:v>
                </c:pt>
                <c:pt idx="194">
                  <c:v>-1.3431000000000007E-9</c:v>
                </c:pt>
                <c:pt idx="195">
                  <c:v>-1.3306000000000003E-9</c:v>
                </c:pt>
                <c:pt idx="196">
                  <c:v>-1.3181000000000006E-9</c:v>
                </c:pt>
                <c:pt idx="197">
                  <c:v>-1.3056000000000003E-9</c:v>
                </c:pt>
                <c:pt idx="198">
                  <c:v>-1.2931000000000006E-9</c:v>
                </c:pt>
                <c:pt idx="199">
                  <c:v>-1.2806000000000003E-9</c:v>
                </c:pt>
                <c:pt idx="200">
                  <c:v>-1.2681000000000006E-9</c:v>
                </c:pt>
                <c:pt idx="201">
                  <c:v>-1.2556000000000005E-9</c:v>
                </c:pt>
                <c:pt idx="202">
                  <c:v>-1.2431000000000004E-9</c:v>
                </c:pt>
                <c:pt idx="203">
                  <c:v>-1.2306000000000005E-9</c:v>
                </c:pt>
                <c:pt idx="204">
                  <c:v>-1.2181000000000006E-9</c:v>
                </c:pt>
                <c:pt idx="205">
                  <c:v>-1.2056000000000005E-9</c:v>
                </c:pt>
                <c:pt idx="206">
                  <c:v>-1.1931000000000004E-9</c:v>
                </c:pt>
                <c:pt idx="207">
                  <c:v>-1.1806000000000007E-9</c:v>
                </c:pt>
                <c:pt idx="208">
                  <c:v>-1.1681000000000005E-9</c:v>
                </c:pt>
                <c:pt idx="209">
                  <c:v>-1.1556000000000004E-9</c:v>
                </c:pt>
                <c:pt idx="210">
                  <c:v>-1.1431000000000003E-9</c:v>
                </c:pt>
                <c:pt idx="211">
                  <c:v>-1.1306000000000006E-9</c:v>
                </c:pt>
                <c:pt idx="212">
                  <c:v>-1.1181000000000007E-9</c:v>
                </c:pt>
                <c:pt idx="213">
                  <c:v>-1.1056000000000004E-9</c:v>
                </c:pt>
                <c:pt idx="214">
                  <c:v>-1.0931000000000005E-9</c:v>
                </c:pt>
                <c:pt idx="215">
                  <c:v>-1.0806000000000006E-9</c:v>
                </c:pt>
                <c:pt idx="216">
                  <c:v>-1.0681000000000007E-9</c:v>
                </c:pt>
                <c:pt idx="217">
                  <c:v>-1.0556000000000004E-9</c:v>
                </c:pt>
                <c:pt idx="218">
                  <c:v>-1.0431000000000005E-9</c:v>
                </c:pt>
                <c:pt idx="219">
                  <c:v>-1.0306000000000003E-9</c:v>
                </c:pt>
                <c:pt idx="220">
                  <c:v>-1.0181000000000004E-9</c:v>
                </c:pt>
                <c:pt idx="221">
                  <c:v>-1.0056000000000001E-9</c:v>
                </c:pt>
                <c:pt idx="222">
                  <c:v>-9.9310000000000043E-10</c:v>
                </c:pt>
                <c:pt idx="223">
                  <c:v>-9.8060000000000073E-10</c:v>
                </c:pt>
                <c:pt idx="224">
                  <c:v>-9.6810000000000041E-10</c:v>
                </c:pt>
                <c:pt idx="225">
                  <c:v>-9.5560000000000071E-10</c:v>
                </c:pt>
                <c:pt idx="226">
                  <c:v>-9.431000000000006E-10</c:v>
                </c:pt>
                <c:pt idx="227">
                  <c:v>-9.306000000000008E-10</c:v>
                </c:pt>
                <c:pt idx="228">
                  <c:v>-9.1810000000000058E-10</c:v>
                </c:pt>
                <c:pt idx="229">
                  <c:v>-9.0560000000000078E-10</c:v>
                </c:pt>
                <c:pt idx="230">
                  <c:v>-8.9310000000000046E-10</c:v>
                </c:pt>
                <c:pt idx="231">
                  <c:v>-8.8060000000000056E-10</c:v>
                </c:pt>
                <c:pt idx="232">
                  <c:v>-8.6810000000000045E-10</c:v>
                </c:pt>
                <c:pt idx="233">
                  <c:v>-8.5560000000000054E-10</c:v>
                </c:pt>
                <c:pt idx="234">
                  <c:v>-8.4310000000000043E-10</c:v>
                </c:pt>
                <c:pt idx="235">
                  <c:v>-8.3060000000000052E-10</c:v>
                </c:pt>
                <c:pt idx="236">
                  <c:v>-8.1810000000000041E-10</c:v>
                </c:pt>
                <c:pt idx="237">
                  <c:v>-8.0560000000000092E-10</c:v>
                </c:pt>
                <c:pt idx="238">
                  <c:v>-7.9310000000000039E-10</c:v>
                </c:pt>
                <c:pt idx="239">
                  <c:v>-7.8060000000000039E-10</c:v>
                </c:pt>
                <c:pt idx="240">
                  <c:v>-7.6810000000000038E-10</c:v>
                </c:pt>
                <c:pt idx="241">
                  <c:v>-7.5560000000000037E-10</c:v>
                </c:pt>
                <c:pt idx="242">
                  <c:v>-7.4310000000000057E-10</c:v>
                </c:pt>
                <c:pt idx="243">
                  <c:v>-7.3060000000000045E-10</c:v>
                </c:pt>
                <c:pt idx="244">
                  <c:v>-7.1810000000000045E-10</c:v>
                </c:pt>
                <c:pt idx="245">
                  <c:v>-7.0560000000000044E-10</c:v>
                </c:pt>
                <c:pt idx="246">
                  <c:v>-6.9310000000000043E-10</c:v>
                </c:pt>
                <c:pt idx="247">
                  <c:v>-6.8060000000000042E-10</c:v>
                </c:pt>
                <c:pt idx="248">
                  <c:v>-6.6810000000000041E-10</c:v>
                </c:pt>
                <c:pt idx="249">
                  <c:v>-6.556000000000003E-10</c:v>
                </c:pt>
                <c:pt idx="250">
                  <c:v>-6.431000000000004E-10</c:v>
                </c:pt>
                <c:pt idx="251">
                  <c:v>-6.3060000000000028E-10</c:v>
                </c:pt>
                <c:pt idx="252">
                  <c:v>-6.1810000000000027E-10</c:v>
                </c:pt>
                <c:pt idx="253">
                  <c:v>-6.0560000000000027E-10</c:v>
                </c:pt>
                <c:pt idx="254">
                  <c:v>-5.9310000000000046E-10</c:v>
                </c:pt>
                <c:pt idx="255">
                  <c:v>-5.8060000000000035E-10</c:v>
                </c:pt>
                <c:pt idx="256">
                  <c:v>-5.6810000000000034E-10</c:v>
                </c:pt>
                <c:pt idx="257">
                  <c:v>-5.5560000000000034E-10</c:v>
                </c:pt>
                <c:pt idx="258">
                  <c:v>-5.4310000000000043E-10</c:v>
                </c:pt>
                <c:pt idx="259">
                  <c:v>-5.3060000000000032E-10</c:v>
                </c:pt>
                <c:pt idx="260">
                  <c:v>-5.1810000000000031E-10</c:v>
                </c:pt>
                <c:pt idx="261">
                  <c:v>-5.056000000000002E-10</c:v>
                </c:pt>
                <c:pt idx="262">
                  <c:v>-4.9310000000000029E-10</c:v>
                </c:pt>
                <c:pt idx="263">
                  <c:v>-4.8060000000000018E-10</c:v>
                </c:pt>
                <c:pt idx="264">
                  <c:v>-4.6810000000000017E-10</c:v>
                </c:pt>
                <c:pt idx="265">
                  <c:v>-4.5560000000000027E-10</c:v>
                </c:pt>
                <c:pt idx="266">
                  <c:v>-4.4310000000000036E-10</c:v>
                </c:pt>
                <c:pt idx="267">
                  <c:v>-4.3060000000000015E-10</c:v>
                </c:pt>
                <c:pt idx="268">
                  <c:v>-4.1810000000000014E-10</c:v>
                </c:pt>
                <c:pt idx="269">
                  <c:v>-4.0560000000000013E-10</c:v>
                </c:pt>
                <c:pt idx="270">
                  <c:v>-3.9310000000000017E-10</c:v>
                </c:pt>
                <c:pt idx="271">
                  <c:v>-3.8060000000000016E-10</c:v>
                </c:pt>
                <c:pt idx="272">
                  <c:v>-3.6810000000000021E-10</c:v>
                </c:pt>
                <c:pt idx="273">
                  <c:v>-3.5560000000000015E-10</c:v>
                </c:pt>
                <c:pt idx="274">
                  <c:v>-3.4310000000000014E-10</c:v>
                </c:pt>
                <c:pt idx="275">
                  <c:v>-3.3060000000000013E-10</c:v>
                </c:pt>
                <c:pt idx="276">
                  <c:v>-3.1810000000000017E-10</c:v>
                </c:pt>
                <c:pt idx="277">
                  <c:v>-3.0560000000000011E-10</c:v>
                </c:pt>
                <c:pt idx="278">
                  <c:v>-2.931000000000001E-10</c:v>
                </c:pt>
                <c:pt idx="279">
                  <c:v>-2.806000000000001E-10</c:v>
                </c:pt>
                <c:pt idx="280">
                  <c:v>-2.6810000000000014E-10</c:v>
                </c:pt>
                <c:pt idx="281">
                  <c:v>-2.5560000000000008E-10</c:v>
                </c:pt>
                <c:pt idx="282">
                  <c:v>-2.4310000000000007E-10</c:v>
                </c:pt>
                <c:pt idx="283">
                  <c:v>-2.3060000000000009E-10</c:v>
                </c:pt>
                <c:pt idx="284">
                  <c:v>-2.1810000000000013E-10</c:v>
                </c:pt>
                <c:pt idx="285">
                  <c:v>-2.0560000000000007E-10</c:v>
                </c:pt>
                <c:pt idx="286">
                  <c:v>-1.9310000000000011E-10</c:v>
                </c:pt>
                <c:pt idx="287">
                  <c:v>-1.8060000000000011E-10</c:v>
                </c:pt>
                <c:pt idx="288">
                  <c:v>-1.6810000000000007E-10</c:v>
                </c:pt>
                <c:pt idx="289">
                  <c:v>-1.5560000000000009E-10</c:v>
                </c:pt>
                <c:pt idx="290">
                  <c:v>-1.4310000000000005E-10</c:v>
                </c:pt>
                <c:pt idx="291">
                  <c:v>-1.3060000000000005E-10</c:v>
                </c:pt>
                <c:pt idx="292">
                  <c:v>-1.1810000000000006E-10</c:v>
                </c:pt>
                <c:pt idx="293">
                  <c:v>-1.0560000000000007E-10</c:v>
                </c:pt>
                <c:pt idx="294">
                  <c:v>-9.3100000000000084E-11</c:v>
                </c:pt>
                <c:pt idx="295">
                  <c:v>-8.0600000000000076E-11</c:v>
                </c:pt>
                <c:pt idx="296">
                  <c:v>-6.8100000000000041E-11</c:v>
                </c:pt>
                <c:pt idx="297">
                  <c:v>-5.5600000000000033E-11</c:v>
                </c:pt>
                <c:pt idx="298">
                  <c:v>-4.3100000000000024E-11</c:v>
                </c:pt>
                <c:pt idx="299">
                  <c:v>-3.0600000000000022E-11</c:v>
                </c:pt>
                <c:pt idx="300">
                  <c:v>-1.8100000000000011E-11</c:v>
                </c:pt>
                <c:pt idx="301">
                  <c:v>-5.6000000000000036E-12</c:v>
                </c:pt>
                <c:pt idx="302">
                  <c:v>6.9000000000000049E-12</c:v>
                </c:pt>
                <c:pt idx="303">
                  <c:v>1.9400000000000009E-11</c:v>
                </c:pt>
                <c:pt idx="304">
                  <c:v>3.190000000000002E-11</c:v>
                </c:pt>
                <c:pt idx="305">
                  <c:v>4.4400000000000029E-11</c:v>
                </c:pt>
                <c:pt idx="306">
                  <c:v>5.6900000000000031E-11</c:v>
                </c:pt>
                <c:pt idx="307">
                  <c:v>6.9400000000000052E-11</c:v>
                </c:pt>
                <c:pt idx="308">
                  <c:v>8.1900000000000061E-11</c:v>
                </c:pt>
                <c:pt idx="309">
                  <c:v>9.4400000000000057E-11</c:v>
                </c:pt>
                <c:pt idx="310">
                  <c:v>1.0690000000000005E-10</c:v>
                </c:pt>
                <c:pt idx="311">
                  <c:v>1.1940000000000007E-10</c:v>
                </c:pt>
                <c:pt idx="312">
                  <c:v>1.3190000000000006E-10</c:v>
                </c:pt>
                <c:pt idx="313">
                  <c:v>1.4440000000000004E-10</c:v>
                </c:pt>
                <c:pt idx="314">
                  <c:v>1.5690000000000007E-10</c:v>
                </c:pt>
                <c:pt idx="315">
                  <c:v>1.6940000000000011E-10</c:v>
                </c:pt>
                <c:pt idx="316">
                  <c:v>1.8190000000000009E-10</c:v>
                </c:pt>
                <c:pt idx="317">
                  <c:v>1.9440000000000012E-10</c:v>
                </c:pt>
                <c:pt idx="318">
                  <c:v>2.0690000000000011E-10</c:v>
                </c:pt>
                <c:pt idx="319">
                  <c:v>2.1940000000000012E-10</c:v>
                </c:pt>
                <c:pt idx="320">
                  <c:v>2.3190000000000007E-10</c:v>
                </c:pt>
                <c:pt idx="321">
                  <c:v>2.4440000000000011E-10</c:v>
                </c:pt>
                <c:pt idx="322">
                  <c:v>2.5690000000000012E-10</c:v>
                </c:pt>
                <c:pt idx="323">
                  <c:v>2.6940000000000012E-10</c:v>
                </c:pt>
                <c:pt idx="324">
                  <c:v>2.8190000000000013E-10</c:v>
                </c:pt>
                <c:pt idx="325">
                  <c:v>2.9440000000000014E-10</c:v>
                </c:pt>
                <c:pt idx="326">
                  <c:v>3.0690000000000015E-10</c:v>
                </c:pt>
                <c:pt idx="327">
                  <c:v>3.1940000000000016E-10</c:v>
                </c:pt>
                <c:pt idx="328">
                  <c:v>3.3190000000000012E-10</c:v>
                </c:pt>
                <c:pt idx="329">
                  <c:v>3.4440000000000018E-10</c:v>
                </c:pt>
                <c:pt idx="330">
                  <c:v>3.5690000000000018E-10</c:v>
                </c:pt>
                <c:pt idx="331">
                  <c:v>3.6940000000000019E-10</c:v>
                </c:pt>
                <c:pt idx="332">
                  <c:v>3.8190000000000015E-10</c:v>
                </c:pt>
                <c:pt idx="333">
                  <c:v>3.9440000000000021E-10</c:v>
                </c:pt>
                <c:pt idx="334">
                  <c:v>4.0690000000000022E-10</c:v>
                </c:pt>
                <c:pt idx="335">
                  <c:v>4.1940000000000012E-10</c:v>
                </c:pt>
                <c:pt idx="336">
                  <c:v>4.3190000000000013E-10</c:v>
                </c:pt>
                <c:pt idx="337">
                  <c:v>4.4440000000000024E-10</c:v>
                </c:pt>
                <c:pt idx="338">
                  <c:v>4.5690000000000015E-10</c:v>
                </c:pt>
                <c:pt idx="339">
                  <c:v>4.6940000000000016E-10</c:v>
                </c:pt>
                <c:pt idx="340">
                  <c:v>4.8190000000000017E-10</c:v>
                </c:pt>
                <c:pt idx="341">
                  <c:v>4.9440000000000028E-10</c:v>
                </c:pt>
                <c:pt idx="342">
                  <c:v>5.0690000000000018E-10</c:v>
                </c:pt>
                <c:pt idx="343">
                  <c:v>5.1940000000000019E-10</c:v>
                </c:pt>
                <c:pt idx="344">
                  <c:v>5.319000000000002E-10</c:v>
                </c:pt>
                <c:pt idx="345">
                  <c:v>5.4440000000000031E-10</c:v>
                </c:pt>
                <c:pt idx="346">
                  <c:v>5.5690000000000032E-10</c:v>
                </c:pt>
                <c:pt idx="347">
                  <c:v>5.6940000000000023E-10</c:v>
                </c:pt>
                <c:pt idx="348">
                  <c:v>5.8190000000000034E-10</c:v>
                </c:pt>
                <c:pt idx="349">
                  <c:v>5.9440000000000035E-10</c:v>
                </c:pt>
                <c:pt idx="350">
                  <c:v>6.0690000000000035E-10</c:v>
                </c:pt>
                <c:pt idx="351">
                  <c:v>6.1940000000000026E-10</c:v>
                </c:pt>
                <c:pt idx="352">
                  <c:v>6.3190000000000027E-10</c:v>
                </c:pt>
                <c:pt idx="353">
                  <c:v>6.4440000000000038E-10</c:v>
                </c:pt>
                <c:pt idx="354">
                  <c:v>6.5690000000000029E-10</c:v>
                </c:pt>
                <c:pt idx="355">
                  <c:v>6.6940000000000029E-10</c:v>
                </c:pt>
                <c:pt idx="356">
                  <c:v>6.819000000000003E-10</c:v>
                </c:pt>
                <c:pt idx="357">
                  <c:v>6.9440000000000041E-10</c:v>
                </c:pt>
                <c:pt idx="358">
                  <c:v>7.0690000000000042E-10</c:v>
                </c:pt>
                <c:pt idx="359">
                  <c:v>7.1940000000000033E-10</c:v>
                </c:pt>
                <c:pt idx="360">
                  <c:v>7.3190000000000044E-10</c:v>
                </c:pt>
                <c:pt idx="361">
                  <c:v>7.4440000000000045E-10</c:v>
                </c:pt>
                <c:pt idx="362">
                  <c:v>7.5690000000000046E-10</c:v>
                </c:pt>
                <c:pt idx="363">
                  <c:v>7.6940000000000036E-10</c:v>
                </c:pt>
                <c:pt idx="364">
                  <c:v>7.8190000000000037E-10</c:v>
                </c:pt>
                <c:pt idx="365">
                  <c:v>7.9440000000000048E-10</c:v>
                </c:pt>
                <c:pt idx="366">
                  <c:v>8.0690000000000049E-10</c:v>
                </c:pt>
                <c:pt idx="367">
                  <c:v>8.194000000000005E-10</c:v>
                </c:pt>
                <c:pt idx="368">
                  <c:v>8.3190000000000072E-10</c:v>
                </c:pt>
                <c:pt idx="369">
                  <c:v>8.4440000000000041E-10</c:v>
                </c:pt>
                <c:pt idx="370">
                  <c:v>8.5690000000000053E-10</c:v>
                </c:pt>
                <c:pt idx="371">
                  <c:v>8.6940000000000043E-10</c:v>
                </c:pt>
                <c:pt idx="372">
                  <c:v>8.8190000000000054E-10</c:v>
                </c:pt>
                <c:pt idx="373">
                  <c:v>8.9440000000000045E-10</c:v>
                </c:pt>
                <c:pt idx="374">
                  <c:v>9.0690000000000056E-10</c:v>
                </c:pt>
                <c:pt idx="375">
                  <c:v>9.1940000000000046E-10</c:v>
                </c:pt>
                <c:pt idx="376">
                  <c:v>9.3190000000000068E-10</c:v>
                </c:pt>
                <c:pt idx="377">
                  <c:v>9.4440000000000059E-10</c:v>
                </c:pt>
                <c:pt idx="378">
                  <c:v>9.569000000000007E-10</c:v>
                </c:pt>
                <c:pt idx="379">
                  <c:v>9.694000000000006E-10</c:v>
                </c:pt>
                <c:pt idx="380">
                  <c:v>9.8190000000000071E-10</c:v>
                </c:pt>
                <c:pt idx="381">
                  <c:v>9.9440000000000041E-10</c:v>
                </c:pt>
                <c:pt idx="382">
                  <c:v>1.0069000000000001E-9</c:v>
                </c:pt>
                <c:pt idx="383">
                  <c:v>1.0194000000000004E-9</c:v>
                </c:pt>
                <c:pt idx="384">
                  <c:v>1.0319000000000001E-9</c:v>
                </c:pt>
                <c:pt idx="385">
                  <c:v>1.0444000000000004E-9</c:v>
                </c:pt>
                <c:pt idx="386">
                  <c:v>1.0569000000000004E-9</c:v>
                </c:pt>
                <c:pt idx="387">
                  <c:v>1.0694000000000005E-9</c:v>
                </c:pt>
                <c:pt idx="388">
                  <c:v>1.0819000000000004E-9</c:v>
                </c:pt>
                <c:pt idx="389">
                  <c:v>1.0944000000000007E-9</c:v>
                </c:pt>
                <c:pt idx="390">
                  <c:v>1.1069000000000006E-9</c:v>
                </c:pt>
                <c:pt idx="391">
                  <c:v>1.1194000000000005E-9</c:v>
                </c:pt>
                <c:pt idx="392">
                  <c:v>1.1319000000000004E-9</c:v>
                </c:pt>
                <c:pt idx="393">
                  <c:v>1.1444000000000007E-9</c:v>
                </c:pt>
                <c:pt idx="394">
                  <c:v>1.1569000000000006E-9</c:v>
                </c:pt>
                <c:pt idx="395">
                  <c:v>1.1694000000000003E-9</c:v>
                </c:pt>
                <c:pt idx="396">
                  <c:v>1.1819000000000006E-9</c:v>
                </c:pt>
                <c:pt idx="397">
                  <c:v>1.1944000000000005E-9</c:v>
                </c:pt>
                <c:pt idx="398">
                  <c:v>1.2069000000000005E-9</c:v>
                </c:pt>
                <c:pt idx="399">
                  <c:v>1.2194000000000002E-9</c:v>
                </c:pt>
                <c:pt idx="400">
                  <c:v>1.2319000000000005E-9</c:v>
                </c:pt>
              </c:numCache>
            </c:numRef>
          </c:xVal>
          <c:yVal>
            <c:numRef>
              <c:f>'C:\Users\LU\Fast Timing\07082012\4mm^2\ZVA&amp;AM\1750V\[T1677.csv]T1677'!$I$100:$I$500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0.15402000000000002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Timing\07082012\4mm^2\ZVA&amp;AM\1750V\[T1677.csv]T1677'!$A$100:$A$500</c:f>
              <c:numCache>
                <c:formatCode>General</c:formatCode>
                <c:ptCount val="401"/>
                <c:pt idx="0">
                  <c:v>-3.7681000000000015E-9</c:v>
                </c:pt>
                <c:pt idx="1">
                  <c:v>-3.7556000000000014E-9</c:v>
                </c:pt>
                <c:pt idx="2">
                  <c:v>-3.7431000000000013E-9</c:v>
                </c:pt>
                <c:pt idx="3">
                  <c:v>-3.730600000000002E-9</c:v>
                </c:pt>
                <c:pt idx="4">
                  <c:v>-3.7181000000000015E-9</c:v>
                </c:pt>
                <c:pt idx="5">
                  <c:v>-3.7056000000000018E-9</c:v>
                </c:pt>
                <c:pt idx="6">
                  <c:v>-3.6931000000000021E-9</c:v>
                </c:pt>
                <c:pt idx="7">
                  <c:v>-3.680600000000002E-9</c:v>
                </c:pt>
                <c:pt idx="8">
                  <c:v>-3.6681000000000023E-9</c:v>
                </c:pt>
                <c:pt idx="9">
                  <c:v>-3.6556000000000017E-9</c:v>
                </c:pt>
                <c:pt idx="10">
                  <c:v>-3.6431000000000024E-9</c:v>
                </c:pt>
                <c:pt idx="11">
                  <c:v>-3.6306000000000015E-9</c:v>
                </c:pt>
                <c:pt idx="12">
                  <c:v>-3.6181000000000018E-9</c:v>
                </c:pt>
                <c:pt idx="13">
                  <c:v>-3.6056000000000017E-9</c:v>
                </c:pt>
                <c:pt idx="14">
                  <c:v>-3.5931000000000016E-9</c:v>
                </c:pt>
                <c:pt idx="15">
                  <c:v>-3.5806000000000019E-9</c:v>
                </c:pt>
                <c:pt idx="16">
                  <c:v>-3.5681000000000022E-9</c:v>
                </c:pt>
                <c:pt idx="17">
                  <c:v>-3.5556000000000012E-9</c:v>
                </c:pt>
                <c:pt idx="18">
                  <c:v>-3.5431000000000015E-9</c:v>
                </c:pt>
                <c:pt idx="19">
                  <c:v>-3.5306000000000014E-9</c:v>
                </c:pt>
                <c:pt idx="20">
                  <c:v>-3.5181000000000017E-9</c:v>
                </c:pt>
                <c:pt idx="21">
                  <c:v>-3.5056000000000016E-9</c:v>
                </c:pt>
                <c:pt idx="22">
                  <c:v>-3.4931000000000015E-9</c:v>
                </c:pt>
                <c:pt idx="23">
                  <c:v>-3.4806000000000018E-9</c:v>
                </c:pt>
                <c:pt idx="24">
                  <c:v>-3.4681000000000021E-9</c:v>
                </c:pt>
                <c:pt idx="25">
                  <c:v>-3.4556000000000012E-9</c:v>
                </c:pt>
                <c:pt idx="26">
                  <c:v>-3.4431000000000015E-9</c:v>
                </c:pt>
                <c:pt idx="27">
                  <c:v>-3.4306000000000014E-9</c:v>
                </c:pt>
                <c:pt idx="28">
                  <c:v>-3.4181000000000017E-9</c:v>
                </c:pt>
                <c:pt idx="29">
                  <c:v>-3.4056000000000016E-9</c:v>
                </c:pt>
                <c:pt idx="30">
                  <c:v>-3.3931000000000019E-9</c:v>
                </c:pt>
                <c:pt idx="31">
                  <c:v>-3.3806000000000013E-9</c:v>
                </c:pt>
                <c:pt idx="32">
                  <c:v>-3.3681000000000016E-9</c:v>
                </c:pt>
                <c:pt idx="33">
                  <c:v>-3.3556000000000011E-9</c:v>
                </c:pt>
                <c:pt idx="34">
                  <c:v>-3.3431000000000018E-9</c:v>
                </c:pt>
                <c:pt idx="35">
                  <c:v>-3.3306000000000013E-9</c:v>
                </c:pt>
                <c:pt idx="36">
                  <c:v>-3.3181000000000012E-9</c:v>
                </c:pt>
                <c:pt idx="37">
                  <c:v>-3.3056000000000015E-9</c:v>
                </c:pt>
                <c:pt idx="38">
                  <c:v>-3.2931000000000022E-9</c:v>
                </c:pt>
                <c:pt idx="39">
                  <c:v>-3.2806000000000017E-9</c:v>
                </c:pt>
                <c:pt idx="40">
                  <c:v>-3.2681000000000016E-9</c:v>
                </c:pt>
                <c:pt idx="41">
                  <c:v>-3.2556000000000015E-9</c:v>
                </c:pt>
                <c:pt idx="42">
                  <c:v>-3.2431000000000022E-9</c:v>
                </c:pt>
                <c:pt idx="43">
                  <c:v>-3.2306000000000016E-9</c:v>
                </c:pt>
                <c:pt idx="44">
                  <c:v>-3.2181000000000015E-9</c:v>
                </c:pt>
                <c:pt idx="45">
                  <c:v>-3.2056000000000014E-9</c:v>
                </c:pt>
                <c:pt idx="46">
                  <c:v>-3.1931000000000017E-9</c:v>
                </c:pt>
                <c:pt idx="47">
                  <c:v>-3.1806000000000016E-9</c:v>
                </c:pt>
                <c:pt idx="48">
                  <c:v>-3.1681000000000015E-9</c:v>
                </c:pt>
                <c:pt idx="49">
                  <c:v>-3.1556000000000014E-9</c:v>
                </c:pt>
                <c:pt idx="50">
                  <c:v>-3.1431000000000021E-9</c:v>
                </c:pt>
                <c:pt idx="51">
                  <c:v>-3.1306000000000016E-9</c:v>
                </c:pt>
                <c:pt idx="52">
                  <c:v>-3.1181000000000011E-9</c:v>
                </c:pt>
                <c:pt idx="53">
                  <c:v>-3.1056000000000014E-9</c:v>
                </c:pt>
                <c:pt idx="54">
                  <c:v>-3.0931000000000017E-9</c:v>
                </c:pt>
                <c:pt idx="55">
                  <c:v>-3.0806000000000015E-9</c:v>
                </c:pt>
                <c:pt idx="56">
                  <c:v>-3.0681000000000018E-9</c:v>
                </c:pt>
                <c:pt idx="57">
                  <c:v>-3.0556000000000013E-9</c:v>
                </c:pt>
                <c:pt idx="58">
                  <c:v>-3.043100000000002E-9</c:v>
                </c:pt>
                <c:pt idx="59">
                  <c:v>-3.0306000000000011E-9</c:v>
                </c:pt>
                <c:pt idx="60">
                  <c:v>-3.0181000000000014E-9</c:v>
                </c:pt>
                <c:pt idx="61">
                  <c:v>-3.0056000000000013E-9</c:v>
                </c:pt>
                <c:pt idx="62">
                  <c:v>-2.9931000000000012E-9</c:v>
                </c:pt>
                <c:pt idx="63">
                  <c:v>-2.9806000000000015E-9</c:v>
                </c:pt>
                <c:pt idx="64">
                  <c:v>-2.9681000000000018E-9</c:v>
                </c:pt>
                <c:pt idx="65">
                  <c:v>-2.9556000000000008E-9</c:v>
                </c:pt>
                <c:pt idx="66">
                  <c:v>-2.9431000000000011E-9</c:v>
                </c:pt>
                <c:pt idx="67">
                  <c:v>-2.930600000000001E-9</c:v>
                </c:pt>
                <c:pt idx="68">
                  <c:v>-2.9181000000000013E-9</c:v>
                </c:pt>
                <c:pt idx="69">
                  <c:v>-2.9056000000000012E-9</c:v>
                </c:pt>
                <c:pt idx="70">
                  <c:v>-2.8931000000000011E-9</c:v>
                </c:pt>
                <c:pt idx="71">
                  <c:v>-2.8806000000000014E-9</c:v>
                </c:pt>
                <c:pt idx="72">
                  <c:v>-2.8681000000000017E-9</c:v>
                </c:pt>
                <c:pt idx="73">
                  <c:v>-2.8556000000000008E-9</c:v>
                </c:pt>
                <c:pt idx="74">
                  <c:v>-2.8431000000000011E-9</c:v>
                </c:pt>
                <c:pt idx="75">
                  <c:v>-2.830600000000001E-9</c:v>
                </c:pt>
                <c:pt idx="76">
                  <c:v>-2.8181000000000013E-9</c:v>
                </c:pt>
                <c:pt idx="77">
                  <c:v>-2.8056000000000011E-9</c:v>
                </c:pt>
                <c:pt idx="78">
                  <c:v>-2.7931000000000014E-9</c:v>
                </c:pt>
                <c:pt idx="79">
                  <c:v>-2.7806000000000018E-9</c:v>
                </c:pt>
                <c:pt idx="80">
                  <c:v>-2.7681000000000016E-9</c:v>
                </c:pt>
                <c:pt idx="81">
                  <c:v>-2.7556000000000011E-9</c:v>
                </c:pt>
                <c:pt idx="82">
                  <c:v>-2.7431000000000018E-9</c:v>
                </c:pt>
                <c:pt idx="83">
                  <c:v>-2.7306000000000013E-9</c:v>
                </c:pt>
                <c:pt idx="84">
                  <c:v>-2.7181000000000016E-9</c:v>
                </c:pt>
                <c:pt idx="85">
                  <c:v>-2.7056000000000015E-9</c:v>
                </c:pt>
                <c:pt idx="86">
                  <c:v>-2.6931000000000018E-9</c:v>
                </c:pt>
                <c:pt idx="87">
                  <c:v>-2.6806000000000013E-9</c:v>
                </c:pt>
                <c:pt idx="88">
                  <c:v>-2.6681000000000012E-9</c:v>
                </c:pt>
                <c:pt idx="89">
                  <c:v>-2.655600000000001E-9</c:v>
                </c:pt>
                <c:pt idx="90">
                  <c:v>-2.6431000000000018E-9</c:v>
                </c:pt>
                <c:pt idx="91">
                  <c:v>-2.6306000000000012E-9</c:v>
                </c:pt>
                <c:pt idx="92">
                  <c:v>-2.6181000000000011E-9</c:v>
                </c:pt>
                <c:pt idx="93">
                  <c:v>-2.605600000000001E-9</c:v>
                </c:pt>
                <c:pt idx="94">
                  <c:v>-2.5931000000000013E-9</c:v>
                </c:pt>
                <c:pt idx="95">
                  <c:v>-2.5806000000000012E-9</c:v>
                </c:pt>
                <c:pt idx="96">
                  <c:v>-2.5681000000000011E-9</c:v>
                </c:pt>
                <c:pt idx="97">
                  <c:v>-2.555600000000001E-9</c:v>
                </c:pt>
                <c:pt idx="98">
                  <c:v>-2.5431000000000017E-9</c:v>
                </c:pt>
                <c:pt idx="99">
                  <c:v>-2.5306000000000012E-9</c:v>
                </c:pt>
                <c:pt idx="100">
                  <c:v>-2.5181000000000006E-9</c:v>
                </c:pt>
                <c:pt idx="101">
                  <c:v>-2.5056000000000009E-9</c:v>
                </c:pt>
                <c:pt idx="102">
                  <c:v>-2.4931000000000012E-9</c:v>
                </c:pt>
                <c:pt idx="103">
                  <c:v>-2.4806000000000011E-9</c:v>
                </c:pt>
                <c:pt idx="104">
                  <c:v>-2.4681000000000014E-9</c:v>
                </c:pt>
                <c:pt idx="105">
                  <c:v>-2.4556000000000009E-9</c:v>
                </c:pt>
                <c:pt idx="106">
                  <c:v>-2.4431000000000016E-9</c:v>
                </c:pt>
                <c:pt idx="107">
                  <c:v>-2.4306000000000007E-9</c:v>
                </c:pt>
                <c:pt idx="108">
                  <c:v>-2.418100000000001E-9</c:v>
                </c:pt>
                <c:pt idx="109">
                  <c:v>-2.4056000000000009E-9</c:v>
                </c:pt>
                <c:pt idx="110">
                  <c:v>-2.3931000000000008E-9</c:v>
                </c:pt>
                <c:pt idx="111">
                  <c:v>-2.3806000000000011E-9</c:v>
                </c:pt>
                <c:pt idx="112">
                  <c:v>-2.3681000000000014E-9</c:v>
                </c:pt>
                <c:pt idx="113">
                  <c:v>-2.3556000000000008E-9</c:v>
                </c:pt>
                <c:pt idx="114">
                  <c:v>-2.3431000000000007E-9</c:v>
                </c:pt>
                <c:pt idx="115">
                  <c:v>-2.3306000000000006E-9</c:v>
                </c:pt>
                <c:pt idx="116">
                  <c:v>-2.3181000000000009E-9</c:v>
                </c:pt>
                <c:pt idx="117">
                  <c:v>-2.3056000000000008E-9</c:v>
                </c:pt>
                <c:pt idx="118">
                  <c:v>-2.2931000000000011E-9</c:v>
                </c:pt>
                <c:pt idx="119">
                  <c:v>-2.2806000000000014E-9</c:v>
                </c:pt>
                <c:pt idx="120">
                  <c:v>-2.2681000000000017E-9</c:v>
                </c:pt>
                <c:pt idx="121">
                  <c:v>-2.2556000000000008E-9</c:v>
                </c:pt>
                <c:pt idx="122">
                  <c:v>-2.2431000000000011E-9</c:v>
                </c:pt>
                <c:pt idx="123">
                  <c:v>-2.230600000000001E-9</c:v>
                </c:pt>
                <c:pt idx="124">
                  <c:v>-2.2181000000000013E-9</c:v>
                </c:pt>
                <c:pt idx="125">
                  <c:v>-2.2056000000000012E-9</c:v>
                </c:pt>
                <c:pt idx="126">
                  <c:v>-2.193100000000001E-9</c:v>
                </c:pt>
                <c:pt idx="127">
                  <c:v>-2.1806000000000013E-9</c:v>
                </c:pt>
                <c:pt idx="128">
                  <c:v>-2.1681000000000016E-9</c:v>
                </c:pt>
                <c:pt idx="129">
                  <c:v>-2.1556000000000007E-9</c:v>
                </c:pt>
                <c:pt idx="130">
                  <c:v>-2.1431000000000014E-9</c:v>
                </c:pt>
                <c:pt idx="131">
                  <c:v>-2.1306000000000009E-9</c:v>
                </c:pt>
                <c:pt idx="132">
                  <c:v>-2.1181000000000012E-9</c:v>
                </c:pt>
                <c:pt idx="133">
                  <c:v>-2.1056000000000011E-9</c:v>
                </c:pt>
                <c:pt idx="134">
                  <c:v>-2.0931000000000014E-9</c:v>
                </c:pt>
                <c:pt idx="135">
                  <c:v>-2.0806000000000009E-9</c:v>
                </c:pt>
                <c:pt idx="136">
                  <c:v>-2.0681000000000007E-9</c:v>
                </c:pt>
                <c:pt idx="137">
                  <c:v>-2.0556000000000006E-9</c:v>
                </c:pt>
                <c:pt idx="138">
                  <c:v>-2.0431000000000014E-9</c:v>
                </c:pt>
                <c:pt idx="139">
                  <c:v>-2.0306000000000008E-9</c:v>
                </c:pt>
                <c:pt idx="140">
                  <c:v>-2.0181000000000007E-9</c:v>
                </c:pt>
                <c:pt idx="141">
                  <c:v>-2.005600000000001E-9</c:v>
                </c:pt>
                <c:pt idx="142">
                  <c:v>-1.9931000000000009E-9</c:v>
                </c:pt>
                <c:pt idx="143">
                  <c:v>-1.9806000000000012E-9</c:v>
                </c:pt>
                <c:pt idx="144">
                  <c:v>-1.9681000000000011E-9</c:v>
                </c:pt>
                <c:pt idx="145">
                  <c:v>-1.9556000000000014E-9</c:v>
                </c:pt>
                <c:pt idx="146">
                  <c:v>-1.9431000000000009E-9</c:v>
                </c:pt>
                <c:pt idx="147">
                  <c:v>-1.9306000000000008E-9</c:v>
                </c:pt>
                <c:pt idx="148">
                  <c:v>-1.9181000000000011E-9</c:v>
                </c:pt>
                <c:pt idx="149">
                  <c:v>-1.9056000000000009E-9</c:v>
                </c:pt>
                <c:pt idx="150">
                  <c:v>-1.8931000000000008E-9</c:v>
                </c:pt>
                <c:pt idx="151">
                  <c:v>-1.8806000000000007E-9</c:v>
                </c:pt>
                <c:pt idx="152">
                  <c:v>-1.8681000000000014E-9</c:v>
                </c:pt>
                <c:pt idx="153">
                  <c:v>-1.8556000000000009E-9</c:v>
                </c:pt>
                <c:pt idx="154">
                  <c:v>-1.8431000000000008E-9</c:v>
                </c:pt>
                <c:pt idx="155">
                  <c:v>-1.8306000000000009E-9</c:v>
                </c:pt>
                <c:pt idx="156">
                  <c:v>-1.818100000000001E-9</c:v>
                </c:pt>
                <c:pt idx="157">
                  <c:v>-1.8056000000000007E-9</c:v>
                </c:pt>
                <c:pt idx="158">
                  <c:v>-1.7931000000000006E-9</c:v>
                </c:pt>
                <c:pt idx="159">
                  <c:v>-1.7806000000000009E-9</c:v>
                </c:pt>
                <c:pt idx="160">
                  <c:v>-1.7681000000000007E-9</c:v>
                </c:pt>
                <c:pt idx="161">
                  <c:v>-1.7556000000000006E-9</c:v>
                </c:pt>
                <c:pt idx="162">
                  <c:v>-1.7431000000000005E-9</c:v>
                </c:pt>
                <c:pt idx="163">
                  <c:v>-1.7306000000000008E-9</c:v>
                </c:pt>
                <c:pt idx="164">
                  <c:v>-1.7181000000000009E-9</c:v>
                </c:pt>
                <c:pt idx="165">
                  <c:v>-1.7056000000000006E-9</c:v>
                </c:pt>
                <c:pt idx="166">
                  <c:v>-1.6931000000000009E-9</c:v>
                </c:pt>
                <c:pt idx="167">
                  <c:v>-1.680600000000001E-9</c:v>
                </c:pt>
                <c:pt idx="168">
                  <c:v>-1.6681000000000009E-9</c:v>
                </c:pt>
                <c:pt idx="169">
                  <c:v>-1.6556000000000006E-9</c:v>
                </c:pt>
                <c:pt idx="170">
                  <c:v>-1.6431000000000009E-9</c:v>
                </c:pt>
                <c:pt idx="171">
                  <c:v>-1.6306000000000006E-9</c:v>
                </c:pt>
                <c:pt idx="172">
                  <c:v>-1.6181000000000009E-9</c:v>
                </c:pt>
                <c:pt idx="173">
                  <c:v>-1.6056000000000005E-9</c:v>
                </c:pt>
                <c:pt idx="174">
                  <c:v>-1.5931000000000008E-9</c:v>
                </c:pt>
                <c:pt idx="175">
                  <c:v>-1.5806000000000005E-9</c:v>
                </c:pt>
                <c:pt idx="176">
                  <c:v>-1.5681000000000008E-9</c:v>
                </c:pt>
                <c:pt idx="177">
                  <c:v>-1.5556000000000007E-9</c:v>
                </c:pt>
                <c:pt idx="178">
                  <c:v>-1.5431000000000006E-9</c:v>
                </c:pt>
                <c:pt idx="179">
                  <c:v>-1.5306000000000007E-9</c:v>
                </c:pt>
                <c:pt idx="180">
                  <c:v>-1.5181000000000008E-9</c:v>
                </c:pt>
                <c:pt idx="181">
                  <c:v>-1.5056000000000007E-9</c:v>
                </c:pt>
                <c:pt idx="182">
                  <c:v>-1.4931000000000004E-9</c:v>
                </c:pt>
                <c:pt idx="183">
                  <c:v>-1.4806000000000007E-9</c:v>
                </c:pt>
                <c:pt idx="184">
                  <c:v>-1.4681000000000005E-9</c:v>
                </c:pt>
                <c:pt idx="185">
                  <c:v>-1.4556000000000004E-9</c:v>
                </c:pt>
                <c:pt idx="186">
                  <c:v>-1.4431000000000003E-9</c:v>
                </c:pt>
                <c:pt idx="187">
                  <c:v>-1.4306000000000006E-9</c:v>
                </c:pt>
                <c:pt idx="188">
                  <c:v>-1.4181000000000007E-9</c:v>
                </c:pt>
                <c:pt idx="189">
                  <c:v>-1.4056000000000004E-9</c:v>
                </c:pt>
                <c:pt idx="190">
                  <c:v>-1.3931000000000007E-9</c:v>
                </c:pt>
                <c:pt idx="191">
                  <c:v>-1.3806000000000008E-9</c:v>
                </c:pt>
                <c:pt idx="192">
                  <c:v>-1.3681000000000007E-9</c:v>
                </c:pt>
                <c:pt idx="193">
                  <c:v>-1.3556000000000006E-9</c:v>
                </c:pt>
                <c:pt idx="194">
                  <c:v>-1.3431000000000007E-9</c:v>
                </c:pt>
                <c:pt idx="195">
                  <c:v>-1.3306000000000003E-9</c:v>
                </c:pt>
                <c:pt idx="196">
                  <c:v>-1.3181000000000006E-9</c:v>
                </c:pt>
                <c:pt idx="197">
                  <c:v>-1.3056000000000003E-9</c:v>
                </c:pt>
                <c:pt idx="198">
                  <c:v>-1.2931000000000006E-9</c:v>
                </c:pt>
                <c:pt idx="199">
                  <c:v>-1.2806000000000003E-9</c:v>
                </c:pt>
                <c:pt idx="200">
                  <c:v>-1.2681000000000006E-9</c:v>
                </c:pt>
                <c:pt idx="201">
                  <c:v>-1.2556000000000005E-9</c:v>
                </c:pt>
                <c:pt idx="202">
                  <c:v>-1.2431000000000004E-9</c:v>
                </c:pt>
                <c:pt idx="203">
                  <c:v>-1.2306000000000005E-9</c:v>
                </c:pt>
                <c:pt idx="204">
                  <c:v>-1.2181000000000006E-9</c:v>
                </c:pt>
                <c:pt idx="205">
                  <c:v>-1.2056000000000005E-9</c:v>
                </c:pt>
                <c:pt idx="206">
                  <c:v>-1.1931000000000004E-9</c:v>
                </c:pt>
                <c:pt idx="207">
                  <c:v>-1.1806000000000007E-9</c:v>
                </c:pt>
                <c:pt idx="208">
                  <c:v>-1.1681000000000005E-9</c:v>
                </c:pt>
                <c:pt idx="209">
                  <c:v>-1.1556000000000004E-9</c:v>
                </c:pt>
                <c:pt idx="210">
                  <c:v>-1.1431000000000003E-9</c:v>
                </c:pt>
                <c:pt idx="211">
                  <c:v>-1.1306000000000006E-9</c:v>
                </c:pt>
                <c:pt idx="212">
                  <c:v>-1.1181000000000007E-9</c:v>
                </c:pt>
                <c:pt idx="213">
                  <c:v>-1.1056000000000004E-9</c:v>
                </c:pt>
                <c:pt idx="214">
                  <c:v>-1.0931000000000005E-9</c:v>
                </c:pt>
                <c:pt idx="215">
                  <c:v>-1.0806000000000006E-9</c:v>
                </c:pt>
                <c:pt idx="216">
                  <c:v>-1.0681000000000007E-9</c:v>
                </c:pt>
                <c:pt idx="217">
                  <c:v>-1.0556000000000004E-9</c:v>
                </c:pt>
                <c:pt idx="218">
                  <c:v>-1.0431000000000005E-9</c:v>
                </c:pt>
                <c:pt idx="219">
                  <c:v>-1.0306000000000003E-9</c:v>
                </c:pt>
                <c:pt idx="220">
                  <c:v>-1.0181000000000004E-9</c:v>
                </c:pt>
                <c:pt idx="221">
                  <c:v>-1.0056000000000001E-9</c:v>
                </c:pt>
                <c:pt idx="222">
                  <c:v>-9.9310000000000043E-10</c:v>
                </c:pt>
                <c:pt idx="223">
                  <c:v>-9.8060000000000073E-10</c:v>
                </c:pt>
                <c:pt idx="224">
                  <c:v>-9.6810000000000041E-10</c:v>
                </c:pt>
                <c:pt idx="225">
                  <c:v>-9.5560000000000071E-10</c:v>
                </c:pt>
                <c:pt idx="226">
                  <c:v>-9.431000000000006E-10</c:v>
                </c:pt>
                <c:pt idx="227">
                  <c:v>-9.306000000000008E-10</c:v>
                </c:pt>
                <c:pt idx="228">
                  <c:v>-9.1810000000000058E-10</c:v>
                </c:pt>
                <c:pt idx="229">
                  <c:v>-9.0560000000000078E-10</c:v>
                </c:pt>
                <c:pt idx="230">
                  <c:v>-8.9310000000000046E-10</c:v>
                </c:pt>
                <c:pt idx="231">
                  <c:v>-8.8060000000000056E-10</c:v>
                </c:pt>
                <c:pt idx="232">
                  <c:v>-8.6810000000000045E-10</c:v>
                </c:pt>
                <c:pt idx="233">
                  <c:v>-8.5560000000000054E-10</c:v>
                </c:pt>
                <c:pt idx="234">
                  <c:v>-8.4310000000000043E-10</c:v>
                </c:pt>
                <c:pt idx="235">
                  <c:v>-8.3060000000000052E-10</c:v>
                </c:pt>
                <c:pt idx="236">
                  <c:v>-8.1810000000000041E-10</c:v>
                </c:pt>
                <c:pt idx="237">
                  <c:v>-8.0560000000000092E-10</c:v>
                </c:pt>
                <c:pt idx="238">
                  <c:v>-7.9310000000000039E-10</c:v>
                </c:pt>
                <c:pt idx="239">
                  <c:v>-7.8060000000000039E-10</c:v>
                </c:pt>
                <c:pt idx="240">
                  <c:v>-7.6810000000000038E-10</c:v>
                </c:pt>
                <c:pt idx="241">
                  <c:v>-7.5560000000000037E-10</c:v>
                </c:pt>
                <c:pt idx="242">
                  <c:v>-7.4310000000000057E-10</c:v>
                </c:pt>
                <c:pt idx="243">
                  <c:v>-7.3060000000000045E-10</c:v>
                </c:pt>
                <c:pt idx="244">
                  <c:v>-7.1810000000000045E-10</c:v>
                </c:pt>
                <c:pt idx="245">
                  <c:v>-7.0560000000000044E-10</c:v>
                </c:pt>
                <c:pt idx="246">
                  <c:v>-6.9310000000000043E-10</c:v>
                </c:pt>
                <c:pt idx="247">
                  <c:v>-6.8060000000000042E-10</c:v>
                </c:pt>
                <c:pt idx="248">
                  <c:v>-6.6810000000000041E-10</c:v>
                </c:pt>
                <c:pt idx="249">
                  <c:v>-6.556000000000003E-10</c:v>
                </c:pt>
                <c:pt idx="250">
                  <c:v>-6.431000000000004E-10</c:v>
                </c:pt>
                <c:pt idx="251">
                  <c:v>-6.3060000000000028E-10</c:v>
                </c:pt>
                <c:pt idx="252">
                  <c:v>-6.1810000000000027E-10</c:v>
                </c:pt>
                <c:pt idx="253">
                  <c:v>-6.0560000000000027E-10</c:v>
                </c:pt>
                <c:pt idx="254">
                  <c:v>-5.9310000000000046E-10</c:v>
                </c:pt>
                <c:pt idx="255">
                  <c:v>-5.8060000000000035E-10</c:v>
                </c:pt>
                <c:pt idx="256">
                  <c:v>-5.6810000000000034E-10</c:v>
                </c:pt>
                <c:pt idx="257">
                  <c:v>-5.5560000000000034E-10</c:v>
                </c:pt>
                <c:pt idx="258">
                  <c:v>-5.4310000000000043E-10</c:v>
                </c:pt>
                <c:pt idx="259">
                  <c:v>-5.3060000000000032E-10</c:v>
                </c:pt>
                <c:pt idx="260">
                  <c:v>-5.1810000000000031E-10</c:v>
                </c:pt>
                <c:pt idx="261">
                  <c:v>-5.056000000000002E-10</c:v>
                </c:pt>
                <c:pt idx="262">
                  <c:v>-4.9310000000000029E-10</c:v>
                </c:pt>
                <c:pt idx="263">
                  <c:v>-4.8060000000000018E-10</c:v>
                </c:pt>
                <c:pt idx="264">
                  <c:v>-4.6810000000000017E-10</c:v>
                </c:pt>
                <c:pt idx="265">
                  <c:v>-4.5560000000000027E-10</c:v>
                </c:pt>
                <c:pt idx="266">
                  <c:v>-4.4310000000000036E-10</c:v>
                </c:pt>
                <c:pt idx="267">
                  <c:v>-4.3060000000000015E-10</c:v>
                </c:pt>
                <c:pt idx="268">
                  <c:v>-4.1810000000000014E-10</c:v>
                </c:pt>
                <c:pt idx="269">
                  <c:v>-4.0560000000000013E-10</c:v>
                </c:pt>
                <c:pt idx="270">
                  <c:v>-3.9310000000000017E-10</c:v>
                </c:pt>
                <c:pt idx="271">
                  <c:v>-3.8060000000000016E-10</c:v>
                </c:pt>
                <c:pt idx="272">
                  <c:v>-3.6810000000000021E-10</c:v>
                </c:pt>
                <c:pt idx="273">
                  <c:v>-3.5560000000000015E-10</c:v>
                </c:pt>
                <c:pt idx="274">
                  <c:v>-3.4310000000000014E-10</c:v>
                </c:pt>
                <c:pt idx="275">
                  <c:v>-3.3060000000000013E-10</c:v>
                </c:pt>
                <c:pt idx="276">
                  <c:v>-3.1810000000000017E-10</c:v>
                </c:pt>
                <c:pt idx="277">
                  <c:v>-3.0560000000000011E-10</c:v>
                </c:pt>
                <c:pt idx="278">
                  <c:v>-2.931000000000001E-10</c:v>
                </c:pt>
                <c:pt idx="279">
                  <c:v>-2.806000000000001E-10</c:v>
                </c:pt>
                <c:pt idx="280">
                  <c:v>-2.6810000000000014E-10</c:v>
                </c:pt>
                <c:pt idx="281">
                  <c:v>-2.5560000000000008E-10</c:v>
                </c:pt>
                <c:pt idx="282">
                  <c:v>-2.4310000000000007E-10</c:v>
                </c:pt>
                <c:pt idx="283">
                  <c:v>-2.3060000000000009E-10</c:v>
                </c:pt>
                <c:pt idx="284">
                  <c:v>-2.1810000000000013E-10</c:v>
                </c:pt>
                <c:pt idx="285">
                  <c:v>-2.0560000000000007E-10</c:v>
                </c:pt>
                <c:pt idx="286">
                  <c:v>-1.9310000000000011E-10</c:v>
                </c:pt>
                <c:pt idx="287">
                  <c:v>-1.8060000000000011E-10</c:v>
                </c:pt>
                <c:pt idx="288">
                  <c:v>-1.6810000000000007E-10</c:v>
                </c:pt>
                <c:pt idx="289">
                  <c:v>-1.5560000000000009E-10</c:v>
                </c:pt>
                <c:pt idx="290">
                  <c:v>-1.4310000000000005E-10</c:v>
                </c:pt>
                <c:pt idx="291">
                  <c:v>-1.3060000000000005E-10</c:v>
                </c:pt>
                <c:pt idx="292">
                  <c:v>-1.1810000000000006E-10</c:v>
                </c:pt>
                <c:pt idx="293">
                  <c:v>-1.0560000000000007E-10</c:v>
                </c:pt>
                <c:pt idx="294">
                  <c:v>-9.3100000000000084E-11</c:v>
                </c:pt>
                <c:pt idx="295">
                  <c:v>-8.0600000000000076E-11</c:v>
                </c:pt>
                <c:pt idx="296">
                  <c:v>-6.8100000000000041E-11</c:v>
                </c:pt>
                <c:pt idx="297">
                  <c:v>-5.5600000000000033E-11</c:v>
                </c:pt>
                <c:pt idx="298">
                  <c:v>-4.3100000000000024E-11</c:v>
                </c:pt>
                <c:pt idx="299">
                  <c:v>-3.0600000000000022E-11</c:v>
                </c:pt>
                <c:pt idx="300">
                  <c:v>-1.8100000000000011E-11</c:v>
                </c:pt>
                <c:pt idx="301">
                  <c:v>-5.6000000000000036E-12</c:v>
                </c:pt>
                <c:pt idx="302">
                  <c:v>6.9000000000000049E-12</c:v>
                </c:pt>
                <c:pt idx="303">
                  <c:v>1.9400000000000009E-11</c:v>
                </c:pt>
                <c:pt idx="304">
                  <c:v>3.190000000000002E-11</c:v>
                </c:pt>
                <c:pt idx="305">
                  <c:v>4.4400000000000029E-11</c:v>
                </c:pt>
                <c:pt idx="306">
                  <c:v>5.6900000000000031E-11</c:v>
                </c:pt>
                <c:pt idx="307">
                  <c:v>6.9400000000000052E-11</c:v>
                </c:pt>
                <c:pt idx="308">
                  <c:v>8.1900000000000061E-11</c:v>
                </c:pt>
                <c:pt idx="309">
                  <c:v>9.4400000000000057E-11</c:v>
                </c:pt>
                <c:pt idx="310">
                  <c:v>1.0690000000000005E-10</c:v>
                </c:pt>
                <c:pt idx="311">
                  <c:v>1.1940000000000007E-10</c:v>
                </c:pt>
                <c:pt idx="312">
                  <c:v>1.3190000000000006E-10</c:v>
                </c:pt>
                <c:pt idx="313">
                  <c:v>1.4440000000000004E-10</c:v>
                </c:pt>
                <c:pt idx="314">
                  <c:v>1.5690000000000007E-10</c:v>
                </c:pt>
                <c:pt idx="315">
                  <c:v>1.6940000000000011E-10</c:v>
                </c:pt>
                <c:pt idx="316">
                  <c:v>1.8190000000000009E-10</c:v>
                </c:pt>
                <c:pt idx="317">
                  <c:v>1.9440000000000012E-10</c:v>
                </c:pt>
                <c:pt idx="318">
                  <c:v>2.0690000000000011E-10</c:v>
                </c:pt>
                <c:pt idx="319">
                  <c:v>2.1940000000000012E-10</c:v>
                </c:pt>
                <c:pt idx="320">
                  <c:v>2.3190000000000007E-10</c:v>
                </c:pt>
                <c:pt idx="321">
                  <c:v>2.4440000000000011E-10</c:v>
                </c:pt>
                <c:pt idx="322">
                  <c:v>2.5690000000000012E-10</c:v>
                </c:pt>
                <c:pt idx="323">
                  <c:v>2.6940000000000012E-10</c:v>
                </c:pt>
                <c:pt idx="324">
                  <c:v>2.8190000000000013E-10</c:v>
                </c:pt>
                <c:pt idx="325">
                  <c:v>2.9440000000000014E-10</c:v>
                </c:pt>
                <c:pt idx="326">
                  <c:v>3.0690000000000015E-10</c:v>
                </c:pt>
                <c:pt idx="327">
                  <c:v>3.1940000000000016E-10</c:v>
                </c:pt>
                <c:pt idx="328">
                  <c:v>3.3190000000000012E-10</c:v>
                </c:pt>
                <c:pt idx="329">
                  <c:v>3.4440000000000018E-10</c:v>
                </c:pt>
                <c:pt idx="330">
                  <c:v>3.5690000000000018E-10</c:v>
                </c:pt>
                <c:pt idx="331">
                  <c:v>3.6940000000000019E-10</c:v>
                </c:pt>
                <c:pt idx="332">
                  <c:v>3.8190000000000015E-10</c:v>
                </c:pt>
                <c:pt idx="333">
                  <c:v>3.9440000000000021E-10</c:v>
                </c:pt>
                <c:pt idx="334">
                  <c:v>4.0690000000000022E-10</c:v>
                </c:pt>
                <c:pt idx="335">
                  <c:v>4.1940000000000012E-10</c:v>
                </c:pt>
                <c:pt idx="336">
                  <c:v>4.3190000000000013E-10</c:v>
                </c:pt>
                <c:pt idx="337">
                  <c:v>4.4440000000000024E-10</c:v>
                </c:pt>
                <c:pt idx="338">
                  <c:v>4.5690000000000015E-10</c:v>
                </c:pt>
                <c:pt idx="339">
                  <c:v>4.6940000000000016E-10</c:v>
                </c:pt>
                <c:pt idx="340">
                  <c:v>4.8190000000000017E-10</c:v>
                </c:pt>
                <c:pt idx="341">
                  <c:v>4.9440000000000028E-10</c:v>
                </c:pt>
                <c:pt idx="342">
                  <c:v>5.0690000000000018E-10</c:v>
                </c:pt>
                <c:pt idx="343">
                  <c:v>5.1940000000000019E-10</c:v>
                </c:pt>
                <c:pt idx="344">
                  <c:v>5.319000000000002E-10</c:v>
                </c:pt>
                <c:pt idx="345">
                  <c:v>5.4440000000000031E-10</c:v>
                </c:pt>
                <c:pt idx="346">
                  <c:v>5.5690000000000032E-10</c:v>
                </c:pt>
                <c:pt idx="347">
                  <c:v>5.6940000000000023E-10</c:v>
                </c:pt>
                <c:pt idx="348">
                  <c:v>5.8190000000000034E-10</c:v>
                </c:pt>
                <c:pt idx="349">
                  <c:v>5.9440000000000035E-10</c:v>
                </c:pt>
                <c:pt idx="350">
                  <c:v>6.0690000000000035E-10</c:v>
                </c:pt>
                <c:pt idx="351">
                  <c:v>6.1940000000000026E-10</c:v>
                </c:pt>
                <c:pt idx="352">
                  <c:v>6.3190000000000027E-10</c:v>
                </c:pt>
                <c:pt idx="353">
                  <c:v>6.4440000000000038E-10</c:v>
                </c:pt>
                <c:pt idx="354">
                  <c:v>6.5690000000000029E-10</c:v>
                </c:pt>
                <c:pt idx="355">
                  <c:v>6.6940000000000029E-10</c:v>
                </c:pt>
                <c:pt idx="356">
                  <c:v>6.819000000000003E-10</c:v>
                </c:pt>
                <c:pt idx="357">
                  <c:v>6.9440000000000041E-10</c:v>
                </c:pt>
                <c:pt idx="358">
                  <c:v>7.0690000000000042E-10</c:v>
                </c:pt>
                <c:pt idx="359">
                  <c:v>7.1940000000000033E-10</c:v>
                </c:pt>
                <c:pt idx="360">
                  <c:v>7.3190000000000044E-10</c:v>
                </c:pt>
                <c:pt idx="361">
                  <c:v>7.4440000000000045E-10</c:v>
                </c:pt>
                <c:pt idx="362">
                  <c:v>7.5690000000000046E-10</c:v>
                </c:pt>
                <c:pt idx="363">
                  <c:v>7.6940000000000036E-10</c:v>
                </c:pt>
                <c:pt idx="364">
                  <c:v>7.8190000000000037E-10</c:v>
                </c:pt>
                <c:pt idx="365">
                  <c:v>7.9440000000000048E-10</c:v>
                </c:pt>
                <c:pt idx="366">
                  <c:v>8.0690000000000049E-10</c:v>
                </c:pt>
                <c:pt idx="367">
                  <c:v>8.194000000000005E-10</c:v>
                </c:pt>
                <c:pt idx="368">
                  <c:v>8.3190000000000072E-10</c:v>
                </c:pt>
                <c:pt idx="369">
                  <c:v>8.4440000000000041E-10</c:v>
                </c:pt>
                <c:pt idx="370">
                  <c:v>8.5690000000000053E-10</c:v>
                </c:pt>
                <c:pt idx="371">
                  <c:v>8.6940000000000043E-10</c:v>
                </c:pt>
                <c:pt idx="372">
                  <c:v>8.8190000000000054E-10</c:v>
                </c:pt>
                <c:pt idx="373">
                  <c:v>8.9440000000000045E-10</c:v>
                </c:pt>
                <c:pt idx="374">
                  <c:v>9.0690000000000056E-10</c:v>
                </c:pt>
                <c:pt idx="375">
                  <c:v>9.1940000000000046E-10</c:v>
                </c:pt>
                <c:pt idx="376">
                  <c:v>9.3190000000000068E-10</c:v>
                </c:pt>
                <c:pt idx="377">
                  <c:v>9.4440000000000059E-10</c:v>
                </c:pt>
                <c:pt idx="378">
                  <c:v>9.569000000000007E-10</c:v>
                </c:pt>
                <c:pt idx="379">
                  <c:v>9.694000000000006E-10</c:v>
                </c:pt>
                <c:pt idx="380">
                  <c:v>9.8190000000000071E-10</c:v>
                </c:pt>
                <c:pt idx="381">
                  <c:v>9.9440000000000041E-10</c:v>
                </c:pt>
                <c:pt idx="382">
                  <c:v>1.0069000000000001E-9</c:v>
                </c:pt>
                <c:pt idx="383">
                  <c:v>1.0194000000000004E-9</c:v>
                </c:pt>
                <c:pt idx="384">
                  <c:v>1.0319000000000001E-9</c:v>
                </c:pt>
                <c:pt idx="385">
                  <c:v>1.0444000000000004E-9</c:v>
                </c:pt>
                <c:pt idx="386">
                  <c:v>1.0569000000000004E-9</c:v>
                </c:pt>
                <c:pt idx="387">
                  <c:v>1.0694000000000005E-9</c:v>
                </c:pt>
                <c:pt idx="388">
                  <c:v>1.0819000000000004E-9</c:v>
                </c:pt>
                <c:pt idx="389">
                  <c:v>1.0944000000000007E-9</c:v>
                </c:pt>
                <c:pt idx="390">
                  <c:v>1.1069000000000006E-9</c:v>
                </c:pt>
                <c:pt idx="391">
                  <c:v>1.1194000000000005E-9</c:v>
                </c:pt>
                <c:pt idx="392">
                  <c:v>1.1319000000000004E-9</c:v>
                </c:pt>
                <c:pt idx="393">
                  <c:v>1.1444000000000007E-9</c:v>
                </c:pt>
                <c:pt idx="394">
                  <c:v>1.1569000000000006E-9</c:v>
                </c:pt>
                <c:pt idx="395">
                  <c:v>1.1694000000000003E-9</c:v>
                </c:pt>
                <c:pt idx="396">
                  <c:v>1.1819000000000006E-9</c:v>
                </c:pt>
                <c:pt idx="397">
                  <c:v>1.1944000000000005E-9</c:v>
                </c:pt>
                <c:pt idx="398">
                  <c:v>1.2069000000000005E-9</c:v>
                </c:pt>
                <c:pt idx="399">
                  <c:v>1.2194000000000002E-9</c:v>
                </c:pt>
                <c:pt idx="400">
                  <c:v>1.2319000000000005E-9</c:v>
                </c:pt>
              </c:numCache>
            </c:numRef>
          </c:xVal>
          <c:yVal>
            <c:numRef>
              <c:f>'C:\Users\LU\Fast Timing\07082012\4mm^2\ZVA&amp;AM\1750V\[T1677.csv]T1677'!$J$100:$J$500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0.4677</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521280"/>
        <c:axId val="99522816"/>
      </c:scatterChart>
      <c:valAx>
        <c:axId val="99521280"/>
        <c:scaling>
          <c:orientation val="minMax"/>
        </c:scaling>
        <c:axPos val="b"/>
        <c:numFmt formatCode="General" sourceLinked="1"/>
        <c:tickLblPos val="nextTo"/>
        <c:crossAx val="99522816"/>
        <c:crosses val="autoZero"/>
        <c:crossBetween val="midCat"/>
      </c:valAx>
      <c:valAx>
        <c:axId val="99522816"/>
        <c:scaling>
          <c:orientation val="minMax"/>
        </c:scaling>
        <c:axPos val="l"/>
        <c:majorGridlines/>
        <c:numFmt formatCode="General" sourceLinked="1"/>
        <c:tickLblPos val="nextTo"/>
        <c:crossAx val="99521280"/>
        <c:crosses val="autoZero"/>
        <c:crossBetween val="midCat"/>
      </c:valAx>
    </c:plotArea>
    <c:plotVisOnly val="1"/>
    <c:dispBlanksAs val="gap"/>
  </c:chart>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Timing\07082012\4mm^2\ZVA&amp;AM\1750V\[T166.csv]T166'!$A$100:$A$500</c:f>
              <c:numCache>
                <c:formatCode>General</c:formatCode>
                <c:ptCount val="401"/>
                <c:pt idx="0">
                  <c:v>-3.7694000000000023E-9</c:v>
                </c:pt>
                <c:pt idx="1">
                  <c:v>-3.7569000000000014E-9</c:v>
                </c:pt>
                <c:pt idx="2">
                  <c:v>-3.7444000000000013E-9</c:v>
                </c:pt>
                <c:pt idx="3">
                  <c:v>-3.731900000000002E-9</c:v>
                </c:pt>
                <c:pt idx="4">
                  <c:v>-3.7194000000000019E-9</c:v>
                </c:pt>
                <c:pt idx="5">
                  <c:v>-3.7069000000000017E-9</c:v>
                </c:pt>
                <c:pt idx="6">
                  <c:v>-3.6944000000000016E-9</c:v>
                </c:pt>
                <c:pt idx="7">
                  <c:v>-3.6819000000000015E-9</c:v>
                </c:pt>
                <c:pt idx="8">
                  <c:v>-3.6694000000000018E-9</c:v>
                </c:pt>
                <c:pt idx="9">
                  <c:v>-3.6569000000000017E-9</c:v>
                </c:pt>
                <c:pt idx="10">
                  <c:v>-3.644400000000002E-9</c:v>
                </c:pt>
                <c:pt idx="11">
                  <c:v>-3.6319000000000011E-9</c:v>
                </c:pt>
                <c:pt idx="12">
                  <c:v>-3.6194000000000014E-9</c:v>
                </c:pt>
                <c:pt idx="13">
                  <c:v>-3.6069000000000017E-9</c:v>
                </c:pt>
                <c:pt idx="14">
                  <c:v>-3.5944000000000016E-9</c:v>
                </c:pt>
                <c:pt idx="15">
                  <c:v>-3.5819000000000015E-9</c:v>
                </c:pt>
                <c:pt idx="16">
                  <c:v>-3.5694000000000018E-9</c:v>
                </c:pt>
                <c:pt idx="17">
                  <c:v>-3.5569000000000016E-9</c:v>
                </c:pt>
                <c:pt idx="18">
                  <c:v>-3.5444000000000019E-9</c:v>
                </c:pt>
                <c:pt idx="19">
                  <c:v>-3.5319000000000014E-9</c:v>
                </c:pt>
                <c:pt idx="20">
                  <c:v>-3.5194000000000013E-9</c:v>
                </c:pt>
                <c:pt idx="21">
                  <c:v>-3.5069000000000016E-9</c:v>
                </c:pt>
                <c:pt idx="22">
                  <c:v>-3.4944000000000015E-9</c:v>
                </c:pt>
                <c:pt idx="23">
                  <c:v>-3.4819000000000018E-9</c:v>
                </c:pt>
                <c:pt idx="24">
                  <c:v>-3.4694000000000017E-9</c:v>
                </c:pt>
                <c:pt idx="25">
                  <c:v>-3.4569000000000007E-9</c:v>
                </c:pt>
                <c:pt idx="26">
                  <c:v>-3.4444000000000015E-9</c:v>
                </c:pt>
                <c:pt idx="27">
                  <c:v>-3.4319000000000014E-9</c:v>
                </c:pt>
                <c:pt idx="28">
                  <c:v>-3.4194000000000012E-9</c:v>
                </c:pt>
                <c:pt idx="29">
                  <c:v>-3.4069000000000011E-9</c:v>
                </c:pt>
                <c:pt idx="30">
                  <c:v>-3.3944000000000014E-9</c:v>
                </c:pt>
                <c:pt idx="31">
                  <c:v>-3.3819000000000017E-9</c:v>
                </c:pt>
                <c:pt idx="32">
                  <c:v>-3.3694000000000012E-9</c:v>
                </c:pt>
                <c:pt idx="33">
                  <c:v>-3.3569000000000007E-9</c:v>
                </c:pt>
                <c:pt idx="34">
                  <c:v>-3.3444000000000014E-9</c:v>
                </c:pt>
                <c:pt idx="35">
                  <c:v>-3.3319000000000013E-9</c:v>
                </c:pt>
                <c:pt idx="36">
                  <c:v>-3.3194000000000012E-9</c:v>
                </c:pt>
                <c:pt idx="37">
                  <c:v>-3.3069000000000011E-9</c:v>
                </c:pt>
                <c:pt idx="38">
                  <c:v>-3.2944000000000018E-9</c:v>
                </c:pt>
                <c:pt idx="39">
                  <c:v>-3.2819000000000021E-9</c:v>
                </c:pt>
                <c:pt idx="40">
                  <c:v>-3.2694000000000016E-9</c:v>
                </c:pt>
                <c:pt idx="41">
                  <c:v>-3.2569000000000014E-9</c:v>
                </c:pt>
                <c:pt idx="42">
                  <c:v>-3.2444000000000017E-9</c:v>
                </c:pt>
                <c:pt idx="43">
                  <c:v>-3.2319000000000016E-9</c:v>
                </c:pt>
                <c:pt idx="44">
                  <c:v>-3.2194000000000015E-9</c:v>
                </c:pt>
                <c:pt idx="45">
                  <c:v>-3.2069000000000018E-9</c:v>
                </c:pt>
                <c:pt idx="46">
                  <c:v>-3.1944000000000017E-9</c:v>
                </c:pt>
                <c:pt idx="47">
                  <c:v>-3.1819000000000012E-9</c:v>
                </c:pt>
                <c:pt idx="48">
                  <c:v>-3.1694000000000015E-9</c:v>
                </c:pt>
                <c:pt idx="49">
                  <c:v>-3.1569000000000014E-9</c:v>
                </c:pt>
                <c:pt idx="50">
                  <c:v>-3.1444000000000017E-9</c:v>
                </c:pt>
                <c:pt idx="51">
                  <c:v>-3.1319000000000011E-9</c:v>
                </c:pt>
                <c:pt idx="52">
                  <c:v>-3.1194000000000014E-9</c:v>
                </c:pt>
                <c:pt idx="53">
                  <c:v>-3.1069000000000018E-9</c:v>
                </c:pt>
                <c:pt idx="54">
                  <c:v>-3.0944000000000012E-9</c:v>
                </c:pt>
                <c:pt idx="55">
                  <c:v>-3.0819000000000011E-9</c:v>
                </c:pt>
                <c:pt idx="56">
                  <c:v>-3.0694000000000014E-9</c:v>
                </c:pt>
                <c:pt idx="57">
                  <c:v>-3.0569000000000013E-9</c:v>
                </c:pt>
                <c:pt idx="58">
                  <c:v>-3.0444000000000016E-9</c:v>
                </c:pt>
                <c:pt idx="59">
                  <c:v>-3.0319000000000011E-9</c:v>
                </c:pt>
                <c:pt idx="60">
                  <c:v>-3.019400000000001E-9</c:v>
                </c:pt>
                <c:pt idx="61">
                  <c:v>-3.0069000000000013E-9</c:v>
                </c:pt>
                <c:pt idx="62">
                  <c:v>-2.9944000000000012E-9</c:v>
                </c:pt>
                <c:pt idx="63">
                  <c:v>-2.981900000000001E-9</c:v>
                </c:pt>
                <c:pt idx="64">
                  <c:v>-2.9694000000000013E-9</c:v>
                </c:pt>
                <c:pt idx="65">
                  <c:v>-2.9569000000000012E-9</c:v>
                </c:pt>
                <c:pt idx="66">
                  <c:v>-2.9444000000000015E-9</c:v>
                </c:pt>
                <c:pt idx="67">
                  <c:v>-2.931900000000001E-9</c:v>
                </c:pt>
                <c:pt idx="68">
                  <c:v>-2.9194000000000009E-9</c:v>
                </c:pt>
                <c:pt idx="69">
                  <c:v>-2.9069000000000012E-9</c:v>
                </c:pt>
                <c:pt idx="70">
                  <c:v>-2.8944000000000011E-9</c:v>
                </c:pt>
                <c:pt idx="71">
                  <c:v>-2.8819000000000014E-9</c:v>
                </c:pt>
                <c:pt idx="72">
                  <c:v>-2.8694000000000013E-9</c:v>
                </c:pt>
                <c:pt idx="73">
                  <c:v>-2.8569000000000003E-9</c:v>
                </c:pt>
                <c:pt idx="74">
                  <c:v>-2.8444000000000011E-9</c:v>
                </c:pt>
                <c:pt idx="75">
                  <c:v>-2.8319000000000009E-9</c:v>
                </c:pt>
                <c:pt idx="76">
                  <c:v>-2.8194000000000008E-9</c:v>
                </c:pt>
                <c:pt idx="77">
                  <c:v>-2.8069000000000007E-9</c:v>
                </c:pt>
                <c:pt idx="78">
                  <c:v>-2.7944000000000014E-9</c:v>
                </c:pt>
                <c:pt idx="79">
                  <c:v>-2.7819000000000017E-9</c:v>
                </c:pt>
                <c:pt idx="80">
                  <c:v>-2.7694000000000016E-9</c:v>
                </c:pt>
                <c:pt idx="81">
                  <c:v>-2.7569000000000007E-9</c:v>
                </c:pt>
                <c:pt idx="82">
                  <c:v>-2.7444000000000014E-9</c:v>
                </c:pt>
                <c:pt idx="83">
                  <c:v>-2.7319000000000013E-9</c:v>
                </c:pt>
                <c:pt idx="84">
                  <c:v>-2.7194000000000012E-9</c:v>
                </c:pt>
                <c:pt idx="85">
                  <c:v>-2.7069000000000011E-9</c:v>
                </c:pt>
                <c:pt idx="86">
                  <c:v>-2.6944000000000014E-9</c:v>
                </c:pt>
                <c:pt idx="87">
                  <c:v>-2.6819000000000017E-9</c:v>
                </c:pt>
                <c:pt idx="88">
                  <c:v>-2.6694000000000011E-9</c:v>
                </c:pt>
                <c:pt idx="89">
                  <c:v>-2.656900000000001E-9</c:v>
                </c:pt>
                <c:pt idx="90">
                  <c:v>-2.6444000000000013E-9</c:v>
                </c:pt>
                <c:pt idx="91">
                  <c:v>-2.6319000000000012E-9</c:v>
                </c:pt>
                <c:pt idx="92">
                  <c:v>-2.6194000000000011E-9</c:v>
                </c:pt>
                <c:pt idx="93">
                  <c:v>-2.6069000000000014E-9</c:v>
                </c:pt>
                <c:pt idx="94">
                  <c:v>-2.5944000000000013E-9</c:v>
                </c:pt>
                <c:pt idx="95">
                  <c:v>-2.5819000000000008E-9</c:v>
                </c:pt>
                <c:pt idx="96">
                  <c:v>-2.5694000000000011E-9</c:v>
                </c:pt>
                <c:pt idx="97">
                  <c:v>-2.556900000000001E-9</c:v>
                </c:pt>
                <c:pt idx="98">
                  <c:v>-2.5444000000000013E-9</c:v>
                </c:pt>
                <c:pt idx="99">
                  <c:v>-2.5319000000000007E-9</c:v>
                </c:pt>
                <c:pt idx="100">
                  <c:v>-2.519400000000001E-9</c:v>
                </c:pt>
                <c:pt idx="101">
                  <c:v>-2.5069000000000013E-9</c:v>
                </c:pt>
                <c:pt idx="102">
                  <c:v>-2.4944000000000008E-9</c:v>
                </c:pt>
                <c:pt idx="103">
                  <c:v>-2.4819000000000007E-9</c:v>
                </c:pt>
                <c:pt idx="104">
                  <c:v>-2.469400000000001E-9</c:v>
                </c:pt>
                <c:pt idx="105">
                  <c:v>-2.4569000000000009E-9</c:v>
                </c:pt>
                <c:pt idx="106">
                  <c:v>-2.4444000000000012E-9</c:v>
                </c:pt>
                <c:pt idx="107">
                  <c:v>-2.4319000000000007E-9</c:v>
                </c:pt>
                <c:pt idx="108">
                  <c:v>-2.4194000000000006E-9</c:v>
                </c:pt>
                <c:pt idx="109">
                  <c:v>-2.4069000000000009E-9</c:v>
                </c:pt>
                <c:pt idx="110">
                  <c:v>-2.3944000000000007E-9</c:v>
                </c:pt>
                <c:pt idx="111">
                  <c:v>-2.3819000000000006E-9</c:v>
                </c:pt>
                <c:pt idx="112">
                  <c:v>-2.3694000000000009E-9</c:v>
                </c:pt>
                <c:pt idx="113">
                  <c:v>-2.3569000000000008E-9</c:v>
                </c:pt>
                <c:pt idx="114">
                  <c:v>-2.3444000000000011E-9</c:v>
                </c:pt>
                <c:pt idx="115">
                  <c:v>-2.3319000000000006E-9</c:v>
                </c:pt>
                <c:pt idx="116">
                  <c:v>-2.3194000000000005E-9</c:v>
                </c:pt>
                <c:pt idx="117">
                  <c:v>-2.3069000000000008E-9</c:v>
                </c:pt>
                <c:pt idx="118">
                  <c:v>-2.2944000000000011E-9</c:v>
                </c:pt>
                <c:pt idx="119">
                  <c:v>-2.2819000000000014E-9</c:v>
                </c:pt>
                <c:pt idx="120">
                  <c:v>-2.2694000000000013E-9</c:v>
                </c:pt>
                <c:pt idx="121">
                  <c:v>-2.2569000000000008E-9</c:v>
                </c:pt>
                <c:pt idx="122">
                  <c:v>-2.2444000000000015E-9</c:v>
                </c:pt>
                <c:pt idx="123">
                  <c:v>-2.2319000000000009E-9</c:v>
                </c:pt>
                <c:pt idx="124">
                  <c:v>-2.2194000000000008E-9</c:v>
                </c:pt>
                <c:pt idx="125">
                  <c:v>-2.2069000000000007E-9</c:v>
                </c:pt>
                <c:pt idx="126">
                  <c:v>-2.194400000000001E-9</c:v>
                </c:pt>
                <c:pt idx="127">
                  <c:v>-2.1819000000000013E-9</c:v>
                </c:pt>
                <c:pt idx="128">
                  <c:v>-2.1694000000000012E-9</c:v>
                </c:pt>
                <c:pt idx="129">
                  <c:v>-2.1569000000000003E-9</c:v>
                </c:pt>
                <c:pt idx="130">
                  <c:v>-2.144400000000001E-9</c:v>
                </c:pt>
                <c:pt idx="131">
                  <c:v>-2.1319000000000009E-9</c:v>
                </c:pt>
                <c:pt idx="132">
                  <c:v>-2.1194000000000008E-9</c:v>
                </c:pt>
                <c:pt idx="133">
                  <c:v>-2.1069000000000007E-9</c:v>
                </c:pt>
                <c:pt idx="134">
                  <c:v>-2.094400000000001E-9</c:v>
                </c:pt>
                <c:pt idx="135">
                  <c:v>-2.0819000000000013E-9</c:v>
                </c:pt>
                <c:pt idx="136">
                  <c:v>-2.0694000000000011E-9</c:v>
                </c:pt>
                <c:pt idx="137">
                  <c:v>-2.0569000000000002E-9</c:v>
                </c:pt>
                <c:pt idx="138">
                  <c:v>-2.0444000000000009E-9</c:v>
                </c:pt>
                <c:pt idx="139">
                  <c:v>-2.0319000000000008E-9</c:v>
                </c:pt>
                <c:pt idx="140">
                  <c:v>-2.0194000000000007E-9</c:v>
                </c:pt>
                <c:pt idx="141">
                  <c:v>-2.006900000000001E-9</c:v>
                </c:pt>
                <c:pt idx="142">
                  <c:v>-1.9944000000000013E-9</c:v>
                </c:pt>
                <c:pt idx="143">
                  <c:v>-1.9819000000000008E-9</c:v>
                </c:pt>
                <c:pt idx="144">
                  <c:v>-1.9694000000000007E-9</c:v>
                </c:pt>
                <c:pt idx="145">
                  <c:v>-1.956900000000001E-9</c:v>
                </c:pt>
                <c:pt idx="146">
                  <c:v>-1.9444000000000013E-9</c:v>
                </c:pt>
                <c:pt idx="147">
                  <c:v>-1.9319000000000007E-9</c:v>
                </c:pt>
                <c:pt idx="148">
                  <c:v>-1.9194000000000006E-9</c:v>
                </c:pt>
                <c:pt idx="149">
                  <c:v>-1.9069000000000009E-9</c:v>
                </c:pt>
                <c:pt idx="150">
                  <c:v>-1.8944000000000012E-9</c:v>
                </c:pt>
                <c:pt idx="151">
                  <c:v>-1.8819000000000007E-9</c:v>
                </c:pt>
                <c:pt idx="152">
                  <c:v>-1.869400000000001E-9</c:v>
                </c:pt>
                <c:pt idx="153">
                  <c:v>-1.8569000000000009E-9</c:v>
                </c:pt>
                <c:pt idx="154">
                  <c:v>-1.844400000000001E-9</c:v>
                </c:pt>
                <c:pt idx="155">
                  <c:v>-1.8319000000000007E-9</c:v>
                </c:pt>
                <c:pt idx="156">
                  <c:v>-1.8194000000000006E-9</c:v>
                </c:pt>
                <c:pt idx="157">
                  <c:v>-1.8069000000000009E-9</c:v>
                </c:pt>
                <c:pt idx="158">
                  <c:v>-1.7944000000000008E-9</c:v>
                </c:pt>
                <c:pt idx="159">
                  <c:v>-1.7819000000000006E-9</c:v>
                </c:pt>
                <c:pt idx="160">
                  <c:v>-1.7694000000000005E-9</c:v>
                </c:pt>
                <c:pt idx="161">
                  <c:v>-1.7569000000000008E-9</c:v>
                </c:pt>
                <c:pt idx="162">
                  <c:v>-1.7444000000000009E-9</c:v>
                </c:pt>
                <c:pt idx="163">
                  <c:v>-1.7319000000000006E-9</c:v>
                </c:pt>
                <c:pt idx="164">
                  <c:v>-1.7194000000000007E-9</c:v>
                </c:pt>
                <c:pt idx="165">
                  <c:v>-1.7069000000000008E-9</c:v>
                </c:pt>
                <c:pt idx="166">
                  <c:v>-1.6944000000000009E-9</c:v>
                </c:pt>
                <c:pt idx="167">
                  <c:v>-1.6819000000000008E-9</c:v>
                </c:pt>
                <c:pt idx="168">
                  <c:v>-1.6694000000000009E-9</c:v>
                </c:pt>
                <c:pt idx="169">
                  <c:v>-1.6569000000000006E-9</c:v>
                </c:pt>
                <c:pt idx="170">
                  <c:v>-1.6444000000000009E-9</c:v>
                </c:pt>
                <c:pt idx="171">
                  <c:v>-1.6319000000000005E-9</c:v>
                </c:pt>
                <c:pt idx="172">
                  <c:v>-1.6194000000000008E-9</c:v>
                </c:pt>
                <c:pt idx="173">
                  <c:v>-1.6069000000000005E-9</c:v>
                </c:pt>
                <c:pt idx="174">
                  <c:v>-1.5944000000000008E-9</c:v>
                </c:pt>
                <c:pt idx="175">
                  <c:v>-1.5819000000000007E-9</c:v>
                </c:pt>
                <c:pt idx="176">
                  <c:v>-1.5694000000000006E-9</c:v>
                </c:pt>
                <c:pt idx="177">
                  <c:v>-1.5569000000000007E-9</c:v>
                </c:pt>
                <c:pt idx="178">
                  <c:v>-1.5444000000000008E-9</c:v>
                </c:pt>
                <c:pt idx="179">
                  <c:v>-1.5319000000000007E-9</c:v>
                </c:pt>
                <c:pt idx="180">
                  <c:v>-1.5194000000000004E-9</c:v>
                </c:pt>
                <c:pt idx="181">
                  <c:v>-1.5069000000000007E-9</c:v>
                </c:pt>
                <c:pt idx="182">
                  <c:v>-1.4944000000000005E-9</c:v>
                </c:pt>
                <c:pt idx="183">
                  <c:v>-1.4819000000000004E-9</c:v>
                </c:pt>
                <c:pt idx="184">
                  <c:v>-1.4694000000000003E-9</c:v>
                </c:pt>
                <c:pt idx="185">
                  <c:v>-1.4569000000000006E-9</c:v>
                </c:pt>
                <c:pt idx="186">
                  <c:v>-1.4444000000000007E-9</c:v>
                </c:pt>
                <c:pt idx="187">
                  <c:v>-1.4319000000000004E-9</c:v>
                </c:pt>
                <c:pt idx="188">
                  <c:v>-1.4194000000000005E-9</c:v>
                </c:pt>
                <c:pt idx="189">
                  <c:v>-1.4069000000000006E-9</c:v>
                </c:pt>
                <c:pt idx="190">
                  <c:v>-1.3944000000000007E-9</c:v>
                </c:pt>
                <c:pt idx="191">
                  <c:v>-1.3819000000000006E-9</c:v>
                </c:pt>
                <c:pt idx="192">
                  <c:v>-1.3694000000000007E-9</c:v>
                </c:pt>
                <c:pt idx="193">
                  <c:v>-1.3569000000000003E-9</c:v>
                </c:pt>
                <c:pt idx="194">
                  <c:v>-1.3444000000000007E-9</c:v>
                </c:pt>
                <c:pt idx="195">
                  <c:v>-1.3319000000000003E-9</c:v>
                </c:pt>
                <c:pt idx="196">
                  <c:v>-1.3194000000000006E-9</c:v>
                </c:pt>
                <c:pt idx="197">
                  <c:v>-1.3069000000000003E-9</c:v>
                </c:pt>
                <c:pt idx="198">
                  <c:v>-1.2944000000000006E-9</c:v>
                </c:pt>
                <c:pt idx="199">
                  <c:v>-1.2819000000000005E-9</c:v>
                </c:pt>
                <c:pt idx="200">
                  <c:v>-1.2694000000000004E-9</c:v>
                </c:pt>
                <c:pt idx="201">
                  <c:v>-1.2569000000000005E-9</c:v>
                </c:pt>
                <c:pt idx="202">
                  <c:v>-1.2444000000000006E-9</c:v>
                </c:pt>
                <c:pt idx="203">
                  <c:v>-1.2319000000000005E-9</c:v>
                </c:pt>
                <c:pt idx="204">
                  <c:v>-1.2194000000000002E-9</c:v>
                </c:pt>
                <c:pt idx="205">
                  <c:v>-1.2069000000000005E-9</c:v>
                </c:pt>
                <c:pt idx="206">
                  <c:v>-1.1944000000000005E-9</c:v>
                </c:pt>
                <c:pt idx="207">
                  <c:v>-1.1819000000000006E-9</c:v>
                </c:pt>
                <c:pt idx="208">
                  <c:v>-1.1694000000000003E-9</c:v>
                </c:pt>
                <c:pt idx="209">
                  <c:v>-1.1569000000000006E-9</c:v>
                </c:pt>
                <c:pt idx="210">
                  <c:v>-1.1444000000000007E-9</c:v>
                </c:pt>
                <c:pt idx="211">
                  <c:v>-1.1319000000000004E-9</c:v>
                </c:pt>
                <c:pt idx="212">
                  <c:v>-1.1194000000000005E-9</c:v>
                </c:pt>
                <c:pt idx="213">
                  <c:v>-1.1069000000000006E-9</c:v>
                </c:pt>
                <c:pt idx="214">
                  <c:v>-1.0944000000000007E-9</c:v>
                </c:pt>
                <c:pt idx="215">
                  <c:v>-1.0819000000000004E-9</c:v>
                </c:pt>
                <c:pt idx="216">
                  <c:v>-1.0694000000000005E-9</c:v>
                </c:pt>
                <c:pt idx="217">
                  <c:v>-1.0569000000000004E-9</c:v>
                </c:pt>
                <c:pt idx="218">
                  <c:v>-1.0444000000000004E-9</c:v>
                </c:pt>
                <c:pt idx="219">
                  <c:v>-1.0319000000000001E-9</c:v>
                </c:pt>
                <c:pt idx="220">
                  <c:v>-1.0194000000000004E-9</c:v>
                </c:pt>
                <c:pt idx="221">
                  <c:v>-1.0069000000000001E-9</c:v>
                </c:pt>
                <c:pt idx="222">
                  <c:v>-9.9440000000000041E-10</c:v>
                </c:pt>
                <c:pt idx="223">
                  <c:v>-9.8190000000000071E-10</c:v>
                </c:pt>
                <c:pt idx="224">
                  <c:v>-9.694000000000006E-10</c:v>
                </c:pt>
                <c:pt idx="225">
                  <c:v>-9.569000000000007E-10</c:v>
                </c:pt>
                <c:pt idx="226">
                  <c:v>-9.4440000000000059E-10</c:v>
                </c:pt>
                <c:pt idx="227">
                  <c:v>-9.3190000000000068E-10</c:v>
                </c:pt>
                <c:pt idx="228">
                  <c:v>-9.1940000000000046E-10</c:v>
                </c:pt>
                <c:pt idx="229">
                  <c:v>-9.0690000000000056E-10</c:v>
                </c:pt>
                <c:pt idx="230">
                  <c:v>-8.9440000000000045E-10</c:v>
                </c:pt>
                <c:pt idx="231">
                  <c:v>-8.8190000000000054E-10</c:v>
                </c:pt>
                <c:pt idx="232">
                  <c:v>-8.6940000000000043E-10</c:v>
                </c:pt>
                <c:pt idx="233">
                  <c:v>-8.5690000000000053E-10</c:v>
                </c:pt>
                <c:pt idx="234">
                  <c:v>-8.4440000000000041E-10</c:v>
                </c:pt>
                <c:pt idx="235">
                  <c:v>-8.3190000000000072E-10</c:v>
                </c:pt>
                <c:pt idx="236">
                  <c:v>-8.194000000000005E-10</c:v>
                </c:pt>
                <c:pt idx="237">
                  <c:v>-8.0690000000000049E-10</c:v>
                </c:pt>
                <c:pt idx="238">
                  <c:v>-7.9440000000000048E-10</c:v>
                </c:pt>
                <c:pt idx="239">
                  <c:v>-7.8190000000000037E-10</c:v>
                </c:pt>
                <c:pt idx="240">
                  <c:v>-7.6940000000000036E-10</c:v>
                </c:pt>
                <c:pt idx="241">
                  <c:v>-7.5690000000000046E-10</c:v>
                </c:pt>
                <c:pt idx="242">
                  <c:v>-7.4440000000000045E-10</c:v>
                </c:pt>
                <c:pt idx="243">
                  <c:v>-7.3190000000000044E-10</c:v>
                </c:pt>
                <c:pt idx="244">
                  <c:v>-7.1940000000000033E-10</c:v>
                </c:pt>
                <c:pt idx="245">
                  <c:v>-7.0690000000000042E-10</c:v>
                </c:pt>
                <c:pt idx="246">
                  <c:v>-6.9440000000000041E-10</c:v>
                </c:pt>
                <c:pt idx="247">
                  <c:v>-6.819000000000003E-10</c:v>
                </c:pt>
                <c:pt idx="248">
                  <c:v>-6.6940000000000029E-10</c:v>
                </c:pt>
                <c:pt idx="249">
                  <c:v>-6.5690000000000029E-10</c:v>
                </c:pt>
                <c:pt idx="250">
                  <c:v>-6.4440000000000038E-10</c:v>
                </c:pt>
                <c:pt idx="251">
                  <c:v>-6.3190000000000027E-10</c:v>
                </c:pt>
                <c:pt idx="252">
                  <c:v>-6.1940000000000026E-10</c:v>
                </c:pt>
                <c:pt idx="253">
                  <c:v>-6.0690000000000035E-10</c:v>
                </c:pt>
                <c:pt idx="254">
                  <c:v>-5.9440000000000035E-10</c:v>
                </c:pt>
                <c:pt idx="255">
                  <c:v>-5.8190000000000034E-10</c:v>
                </c:pt>
                <c:pt idx="256">
                  <c:v>-5.6940000000000023E-10</c:v>
                </c:pt>
                <c:pt idx="257">
                  <c:v>-5.5690000000000032E-10</c:v>
                </c:pt>
                <c:pt idx="258">
                  <c:v>-5.4440000000000031E-10</c:v>
                </c:pt>
                <c:pt idx="259">
                  <c:v>-5.319000000000002E-10</c:v>
                </c:pt>
                <c:pt idx="260">
                  <c:v>-5.1940000000000019E-10</c:v>
                </c:pt>
                <c:pt idx="261">
                  <c:v>-5.0690000000000018E-10</c:v>
                </c:pt>
                <c:pt idx="262">
                  <c:v>-4.9440000000000028E-10</c:v>
                </c:pt>
                <c:pt idx="263">
                  <c:v>-4.8190000000000017E-10</c:v>
                </c:pt>
                <c:pt idx="264">
                  <c:v>-4.6940000000000016E-10</c:v>
                </c:pt>
                <c:pt idx="265">
                  <c:v>-4.5690000000000015E-10</c:v>
                </c:pt>
                <c:pt idx="266">
                  <c:v>-4.4440000000000024E-10</c:v>
                </c:pt>
                <c:pt idx="267">
                  <c:v>-4.3190000000000013E-10</c:v>
                </c:pt>
                <c:pt idx="268">
                  <c:v>-4.1940000000000012E-10</c:v>
                </c:pt>
                <c:pt idx="269">
                  <c:v>-4.0690000000000022E-10</c:v>
                </c:pt>
                <c:pt idx="270">
                  <c:v>-3.9440000000000021E-10</c:v>
                </c:pt>
                <c:pt idx="271">
                  <c:v>-3.8190000000000015E-10</c:v>
                </c:pt>
                <c:pt idx="272">
                  <c:v>-3.6940000000000019E-10</c:v>
                </c:pt>
                <c:pt idx="273">
                  <c:v>-3.5690000000000018E-10</c:v>
                </c:pt>
                <c:pt idx="274">
                  <c:v>-3.4440000000000018E-10</c:v>
                </c:pt>
                <c:pt idx="275">
                  <c:v>-3.3190000000000012E-10</c:v>
                </c:pt>
                <c:pt idx="276">
                  <c:v>-3.1940000000000016E-10</c:v>
                </c:pt>
                <c:pt idx="277">
                  <c:v>-3.0690000000000015E-10</c:v>
                </c:pt>
                <c:pt idx="278">
                  <c:v>-2.9440000000000014E-10</c:v>
                </c:pt>
                <c:pt idx="279">
                  <c:v>-2.8190000000000013E-10</c:v>
                </c:pt>
                <c:pt idx="280">
                  <c:v>-2.6940000000000012E-10</c:v>
                </c:pt>
                <c:pt idx="281">
                  <c:v>-2.5690000000000012E-10</c:v>
                </c:pt>
                <c:pt idx="282">
                  <c:v>-2.4440000000000011E-10</c:v>
                </c:pt>
                <c:pt idx="283">
                  <c:v>-2.3190000000000007E-10</c:v>
                </c:pt>
                <c:pt idx="284">
                  <c:v>-2.1940000000000012E-10</c:v>
                </c:pt>
                <c:pt idx="285">
                  <c:v>-2.0690000000000011E-10</c:v>
                </c:pt>
                <c:pt idx="286">
                  <c:v>-1.9440000000000012E-10</c:v>
                </c:pt>
                <c:pt idx="287">
                  <c:v>-1.8190000000000009E-10</c:v>
                </c:pt>
                <c:pt idx="288">
                  <c:v>-1.6940000000000011E-10</c:v>
                </c:pt>
                <c:pt idx="289">
                  <c:v>-1.5690000000000007E-10</c:v>
                </c:pt>
                <c:pt idx="290">
                  <c:v>-1.4440000000000004E-10</c:v>
                </c:pt>
                <c:pt idx="291">
                  <c:v>-1.3190000000000006E-10</c:v>
                </c:pt>
                <c:pt idx="292">
                  <c:v>-1.1940000000000007E-10</c:v>
                </c:pt>
                <c:pt idx="293">
                  <c:v>-1.0690000000000005E-10</c:v>
                </c:pt>
                <c:pt idx="294">
                  <c:v>-9.4400000000000057E-11</c:v>
                </c:pt>
                <c:pt idx="295">
                  <c:v>-8.1900000000000061E-11</c:v>
                </c:pt>
                <c:pt idx="296">
                  <c:v>-6.9400000000000052E-11</c:v>
                </c:pt>
                <c:pt idx="297">
                  <c:v>-5.6900000000000031E-11</c:v>
                </c:pt>
                <c:pt idx="298">
                  <c:v>-4.4400000000000029E-11</c:v>
                </c:pt>
                <c:pt idx="299">
                  <c:v>-3.190000000000002E-11</c:v>
                </c:pt>
                <c:pt idx="300">
                  <c:v>-1.9400000000000009E-11</c:v>
                </c:pt>
                <c:pt idx="301">
                  <c:v>-6.9000000000000049E-12</c:v>
                </c:pt>
                <c:pt idx="302">
                  <c:v>5.6000000000000036E-12</c:v>
                </c:pt>
                <c:pt idx="303">
                  <c:v>1.8100000000000011E-11</c:v>
                </c:pt>
                <c:pt idx="304">
                  <c:v>3.0600000000000022E-11</c:v>
                </c:pt>
                <c:pt idx="305">
                  <c:v>4.3100000000000024E-11</c:v>
                </c:pt>
                <c:pt idx="306">
                  <c:v>5.5600000000000033E-11</c:v>
                </c:pt>
                <c:pt idx="307">
                  <c:v>6.8100000000000041E-11</c:v>
                </c:pt>
                <c:pt idx="308">
                  <c:v>8.0600000000000076E-11</c:v>
                </c:pt>
                <c:pt idx="309">
                  <c:v>9.3100000000000084E-11</c:v>
                </c:pt>
                <c:pt idx="310">
                  <c:v>1.0560000000000007E-10</c:v>
                </c:pt>
                <c:pt idx="311">
                  <c:v>1.1810000000000006E-10</c:v>
                </c:pt>
                <c:pt idx="312">
                  <c:v>1.3060000000000005E-10</c:v>
                </c:pt>
                <c:pt idx="313">
                  <c:v>1.4310000000000005E-10</c:v>
                </c:pt>
                <c:pt idx="314">
                  <c:v>1.5560000000000009E-10</c:v>
                </c:pt>
                <c:pt idx="315">
                  <c:v>1.6810000000000007E-10</c:v>
                </c:pt>
                <c:pt idx="316">
                  <c:v>1.8060000000000011E-10</c:v>
                </c:pt>
                <c:pt idx="317">
                  <c:v>1.9310000000000011E-10</c:v>
                </c:pt>
                <c:pt idx="318">
                  <c:v>2.0560000000000007E-10</c:v>
                </c:pt>
                <c:pt idx="319">
                  <c:v>2.1810000000000013E-10</c:v>
                </c:pt>
                <c:pt idx="320">
                  <c:v>2.3060000000000009E-10</c:v>
                </c:pt>
                <c:pt idx="321">
                  <c:v>2.4310000000000007E-10</c:v>
                </c:pt>
                <c:pt idx="322">
                  <c:v>2.5560000000000008E-10</c:v>
                </c:pt>
                <c:pt idx="323">
                  <c:v>2.6810000000000014E-10</c:v>
                </c:pt>
                <c:pt idx="324">
                  <c:v>2.806000000000001E-10</c:v>
                </c:pt>
                <c:pt idx="325">
                  <c:v>2.931000000000001E-10</c:v>
                </c:pt>
                <c:pt idx="326">
                  <c:v>3.0560000000000011E-10</c:v>
                </c:pt>
                <c:pt idx="327">
                  <c:v>3.1810000000000017E-10</c:v>
                </c:pt>
                <c:pt idx="328">
                  <c:v>3.3060000000000013E-10</c:v>
                </c:pt>
                <c:pt idx="329">
                  <c:v>3.4310000000000014E-10</c:v>
                </c:pt>
                <c:pt idx="330">
                  <c:v>3.5560000000000015E-10</c:v>
                </c:pt>
                <c:pt idx="331">
                  <c:v>3.6810000000000021E-10</c:v>
                </c:pt>
                <c:pt idx="332">
                  <c:v>3.8060000000000016E-10</c:v>
                </c:pt>
                <c:pt idx="333">
                  <c:v>3.9310000000000017E-10</c:v>
                </c:pt>
                <c:pt idx="334">
                  <c:v>4.0560000000000013E-10</c:v>
                </c:pt>
                <c:pt idx="335">
                  <c:v>4.1810000000000014E-10</c:v>
                </c:pt>
                <c:pt idx="336">
                  <c:v>4.3060000000000015E-10</c:v>
                </c:pt>
                <c:pt idx="337">
                  <c:v>4.4310000000000036E-10</c:v>
                </c:pt>
                <c:pt idx="338">
                  <c:v>4.5560000000000027E-10</c:v>
                </c:pt>
                <c:pt idx="339">
                  <c:v>4.6810000000000017E-10</c:v>
                </c:pt>
                <c:pt idx="340">
                  <c:v>4.8060000000000018E-10</c:v>
                </c:pt>
                <c:pt idx="341">
                  <c:v>4.9310000000000029E-10</c:v>
                </c:pt>
                <c:pt idx="342">
                  <c:v>5.056000000000002E-10</c:v>
                </c:pt>
                <c:pt idx="343">
                  <c:v>5.1810000000000031E-10</c:v>
                </c:pt>
                <c:pt idx="344">
                  <c:v>5.3060000000000032E-10</c:v>
                </c:pt>
                <c:pt idx="345">
                  <c:v>5.4310000000000043E-10</c:v>
                </c:pt>
                <c:pt idx="346">
                  <c:v>5.5560000000000034E-10</c:v>
                </c:pt>
                <c:pt idx="347">
                  <c:v>5.6810000000000034E-10</c:v>
                </c:pt>
                <c:pt idx="348">
                  <c:v>5.8060000000000035E-10</c:v>
                </c:pt>
                <c:pt idx="349">
                  <c:v>5.9310000000000046E-10</c:v>
                </c:pt>
                <c:pt idx="350">
                  <c:v>6.0560000000000027E-10</c:v>
                </c:pt>
                <c:pt idx="351">
                  <c:v>6.1810000000000027E-10</c:v>
                </c:pt>
                <c:pt idx="352">
                  <c:v>6.3060000000000028E-10</c:v>
                </c:pt>
                <c:pt idx="353">
                  <c:v>6.431000000000004E-10</c:v>
                </c:pt>
                <c:pt idx="354">
                  <c:v>6.556000000000003E-10</c:v>
                </c:pt>
                <c:pt idx="355">
                  <c:v>6.6810000000000041E-10</c:v>
                </c:pt>
                <c:pt idx="356">
                  <c:v>6.8060000000000042E-10</c:v>
                </c:pt>
                <c:pt idx="357">
                  <c:v>6.9310000000000043E-10</c:v>
                </c:pt>
                <c:pt idx="358">
                  <c:v>7.0560000000000044E-10</c:v>
                </c:pt>
                <c:pt idx="359">
                  <c:v>7.1810000000000045E-10</c:v>
                </c:pt>
                <c:pt idx="360">
                  <c:v>7.3060000000000045E-10</c:v>
                </c:pt>
                <c:pt idx="361">
                  <c:v>7.4310000000000057E-10</c:v>
                </c:pt>
                <c:pt idx="362">
                  <c:v>7.5560000000000037E-10</c:v>
                </c:pt>
                <c:pt idx="363">
                  <c:v>7.6810000000000038E-10</c:v>
                </c:pt>
                <c:pt idx="364">
                  <c:v>7.8060000000000039E-10</c:v>
                </c:pt>
                <c:pt idx="365">
                  <c:v>7.9310000000000039E-10</c:v>
                </c:pt>
                <c:pt idx="366">
                  <c:v>8.0560000000000092E-10</c:v>
                </c:pt>
                <c:pt idx="367">
                  <c:v>8.1810000000000041E-10</c:v>
                </c:pt>
                <c:pt idx="368">
                  <c:v>8.3060000000000052E-10</c:v>
                </c:pt>
                <c:pt idx="369">
                  <c:v>8.4310000000000043E-10</c:v>
                </c:pt>
                <c:pt idx="370">
                  <c:v>8.5560000000000054E-10</c:v>
                </c:pt>
                <c:pt idx="371">
                  <c:v>8.6810000000000045E-10</c:v>
                </c:pt>
                <c:pt idx="372">
                  <c:v>8.8060000000000056E-10</c:v>
                </c:pt>
                <c:pt idx="373">
                  <c:v>8.9310000000000046E-10</c:v>
                </c:pt>
                <c:pt idx="374">
                  <c:v>9.0560000000000078E-10</c:v>
                </c:pt>
                <c:pt idx="375">
                  <c:v>9.1810000000000058E-10</c:v>
                </c:pt>
                <c:pt idx="376">
                  <c:v>9.306000000000008E-10</c:v>
                </c:pt>
                <c:pt idx="377">
                  <c:v>9.431000000000006E-10</c:v>
                </c:pt>
                <c:pt idx="378">
                  <c:v>9.5560000000000071E-10</c:v>
                </c:pt>
                <c:pt idx="379">
                  <c:v>9.6810000000000041E-10</c:v>
                </c:pt>
                <c:pt idx="380">
                  <c:v>9.8060000000000073E-10</c:v>
                </c:pt>
                <c:pt idx="381">
                  <c:v>9.9310000000000043E-10</c:v>
                </c:pt>
                <c:pt idx="382">
                  <c:v>1.0056000000000001E-9</c:v>
                </c:pt>
                <c:pt idx="383">
                  <c:v>1.0181000000000004E-9</c:v>
                </c:pt>
                <c:pt idx="384">
                  <c:v>1.0306000000000003E-9</c:v>
                </c:pt>
                <c:pt idx="385">
                  <c:v>1.0431000000000005E-9</c:v>
                </c:pt>
                <c:pt idx="386">
                  <c:v>1.0556000000000004E-9</c:v>
                </c:pt>
                <c:pt idx="387">
                  <c:v>1.0681000000000007E-9</c:v>
                </c:pt>
                <c:pt idx="388">
                  <c:v>1.0806000000000006E-9</c:v>
                </c:pt>
                <c:pt idx="389">
                  <c:v>1.0931000000000005E-9</c:v>
                </c:pt>
                <c:pt idx="390">
                  <c:v>1.1056000000000004E-9</c:v>
                </c:pt>
                <c:pt idx="391">
                  <c:v>1.1181000000000007E-9</c:v>
                </c:pt>
                <c:pt idx="392">
                  <c:v>1.1306000000000006E-9</c:v>
                </c:pt>
                <c:pt idx="393">
                  <c:v>1.1431000000000003E-9</c:v>
                </c:pt>
                <c:pt idx="394">
                  <c:v>1.1556000000000004E-9</c:v>
                </c:pt>
                <c:pt idx="395">
                  <c:v>1.1681000000000005E-9</c:v>
                </c:pt>
                <c:pt idx="396">
                  <c:v>1.1806000000000007E-9</c:v>
                </c:pt>
                <c:pt idx="397">
                  <c:v>1.1931000000000004E-9</c:v>
                </c:pt>
                <c:pt idx="398">
                  <c:v>1.2056000000000005E-9</c:v>
                </c:pt>
                <c:pt idx="399">
                  <c:v>1.2181000000000006E-9</c:v>
                </c:pt>
                <c:pt idx="400">
                  <c:v>1.2306000000000005E-9</c:v>
                </c:pt>
              </c:numCache>
            </c:numRef>
          </c:xVal>
          <c:yVal>
            <c:numRef>
              <c:f>'C:\Users\LU\Fast Timing\07082012\4mm^2\ZVA&amp;AM\1750V\[T166.csv]T166'!$B$100:$B$500</c:f>
              <c:numCache>
                <c:formatCode>General</c:formatCode>
                <c:ptCount val="401"/>
                <c:pt idx="0">
                  <c:v>5.8000000000000011E-4</c:v>
                </c:pt>
                <c:pt idx="1">
                  <c:v>7.9000000000000023E-4</c:v>
                </c:pt>
                <c:pt idx="2">
                  <c:v>9.0000000000000041E-4</c:v>
                </c:pt>
                <c:pt idx="3">
                  <c:v>1.1100000000000003E-3</c:v>
                </c:pt>
                <c:pt idx="4">
                  <c:v>1.1600000000000004E-3</c:v>
                </c:pt>
                <c:pt idx="5">
                  <c:v>1.3200000000000002E-3</c:v>
                </c:pt>
                <c:pt idx="6">
                  <c:v>1.5800000000000002E-3</c:v>
                </c:pt>
                <c:pt idx="7">
                  <c:v>1.7899999999999999E-3</c:v>
                </c:pt>
                <c:pt idx="8">
                  <c:v>2.0000000000000005E-3</c:v>
                </c:pt>
                <c:pt idx="9">
                  <c:v>2.1100000000000003E-3</c:v>
                </c:pt>
                <c:pt idx="10">
                  <c:v>2.2100000000000002E-3</c:v>
                </c:pt>
                <c:pt idx="11">
                  <c:v>2.32E-3</c:v>
                </c:pt>
                <c:pt idx="12">
                  <c:v>2.3700000000000001E-3</c:v>
                </c:pt>
                <c:pt idx="13">
                  <c:v>2.3700000000000001E-3</c:v>
                </c:pt>
                <c:pt idx="14">
                  <c:v>2.4800000000000004E-3</c:v>
                </c:pt>
                <c:pt idx="15">
                  <c:v>2.5300000000000001E-3</c:v>
                </c:pt>
                <c:pt idx="16">
                  <c:v>2.5800000000000003E-3</c:v>
                </c:pt>
                <c:pt idx="17">
                  <c:v>2.5800000000000003E-3</c:v>
                </c:pt>
                <c:pt idx="18">
                  <c:v>2.6400000000000004E-3</c:v>
                </c:pt>
                <c:pt idx="19">
                  <c:v>2.5800000000000003E-3</c:v>
                </c:pt>
                <c:pt idx="20">
                  <c:v>2.6400000000000004E-3</c:v>
                </c:pt>
                <c:pt idx="21">
                  <c:v>2.6400000000000004E-3</c:v>
                </c:pt>
                <c:pt idx="22">
                  <c:v>2.6400000000000004E-3</c:v>
                </c:pt>
                <c:pt idx="23">
                  <c:v>2.6900000000000006E-3</c:v>
                </c:pt>
                <c:pt idx="24">
                  <c:v>2.5300000000000001E-3</c:v>
                </c:pt>
                <c:pt idx="25">
                  <c:v>2.3700000000000001E-3</c:v>
                </c:pt>
                <c:pt idx="26">
                  <c:v>2.2100000000000002E-3</c:v>
                </c:pt>
                <c:pt idx="27">
                  <c:v>2.0000000000000005E-3</c:v>
                </c:pt>
                <c:pt idx="28">
                  <c:v>1.7400000000000002E-3</c:v>
                </c:pt>
                <c:pt idx="29">
                  <c:v>1.4800000000000002E-3</c:v>
                </c:pt>
                <c:pt idx="30">
                  <c:v>1.1600000000000004E-3</c:v>
                </c:pt>
                <c:pt idx="31">
                  <c:v>9.0000000000000041E-4</c:v>
                </c:pt>
                <c:pt idx="32">
                  <c:v>5.3000000000000009E-4</c:v>
                </c:pt>
                <c:pt idx="33">
                  <c:v>3.7000000000000005E-4</c:v>
                </c:pt>
                <c:pt idx="34">
                  <c:v>5.0000000000000016E-5</c:v>
                </c:pt>
                <c:pt idx="35">
                  <c:v>-3.1000000000000005E-4</c:v>
                </c:pt>
                <c:pt idx="36">
                  <c:v>-5.8000000000000011E-4</c:v>
                </c:pt>
                <c:pt idx="37">
                  <c:v>-8.4000000000000025E-4</c:v>
                </c:pt>
                <c:pt idx="38">
                  <c:v>-1.1000000000000003E-3</c:v>
                </c:pt>
                <c:pt idx="39">
                  <c:v>-1.3699999999999999E-3</c:v>
                </c:pt>
                <c:pt idx="40">
                  <c:v>-1.6299999999999999E-3</c:v>
                </c:pt>
                <c:pt idx="41">
                  <c:v>-1.7899999999999999E-3</c:v>
                </c:pt>
                <c:pt idx="42">
                  <c:v>-2.0500000000000002E-3</c:v>
                </c:pt>
                <c:pt idx="43">
                  <c:v>-2.32E-3</c:v>
                </c:pt>
                <c:pt idx="44">
                  <c:v>-2.4199999999999998E-3</c:v>
                </c:pt>
                <c:pt idx="45">
                  <c:v>-2.5800000000000003E-3</c:v>
                </c:pt>
                <c:pt idx="46">
                  <c:v>-2.7400000000000002E-3</c:v>
                </c:pt>
                <c:pt idx="47">
                  <c:v>-2.7400000000000002E-3</c:v>
                </c:pt>
                <c:pt idx="48">
                  <c:v>-2.8400000000000005E-3</c:v>
                </c:pt>
                <c:pt idx="49">
                  <c:v>-2.7900000000000004E-3</c:v>
                </c:pt>
                <c:pt idx="50">
                  <c:v>-2.7900000000000004E-3</c:v>
                </c:pt>
                <c:pt idx="51">
                  <c:v>-2.5300000000000001E-3</c:v>
                </c:pt>
                <c:pt idx="52">
                  <c:v>-2.47E-3</c:v>
                </c:pt>
                <c:pt idx="53">
                  <c:v>-2.32E-3</c:v>
                </c:pt>
                <c:pt idx="54">
                  <c:v>-2.1100000000000003E-3</c:v>
                </c:pt>
                <c:pt idx="55">
                  <c:v>-1.9500000000000001E-3</c:v>
                </c:pt>
                <c:pt idx="56">
                  <c:v>-1.7899999999999999E-3</c:v>
                </c:pt>
                <c:pt idx="57">
                  <c:v>-1.5299999999999999E-3</c:v>
                </c:pt>
                <c:pt idx="58">
                  <c:v>-1.1600000000000004E-3</c:v>
                </c:pt>
                <c:pt idx="59">
                  <c:v>-7.9000000000000023E-4</c:v>
                </c:pt>
                <c:pt idx="60">
                  <c:v>-4.2000000000000013E-4</c:v>
                </c:pt>
                <c:pt idx="61">
                  <c:v>5.0000000000000016E-5</c:v>
                </c:pt>
                <c:pt idx="62">
                  <c:v>3.7000000000000005E-4</c:v>
                </c:pt>
                <c:pt idx="63">
                  <c:v>6.9000000000000008E-4</c:v>
                </c:pt>
                <c:pt idx="64">
                  <c:v>1.1100000000000003E-3</c:v>
                </c:pt>
                <c:pt idx="65">
                  <c:v>1.4200000000000003E-3</c:v>
                </c:pt>
                <c:pt idx="66">
                  <c:v>1.5800000000000002E-3</c:v>
                </c:pt>
                <c:pt idx="67">
                  <c:v>1.9000000000000004E-3</c:v>
                </c:pt>
                <c:pt idx="68">
                  <c:v>2.1100000000000003E-3</c:v>
                </c:pt>
                <c:pt idx="69">
                  <c:v>2.32E-3</c:v>
                </c:pt>
                <c:pt idx="70">
                  <c:v>2.2700000000000003E-3</c:v>
                </c:pt>
                <c:pt idx="71">
                  <c:v>2.1600000000000005E-3</c:v>
                </c:pt>
                <c:pt idx="72">
                  <c:v>2.2100000000000002E-3</c:v>
                </c:pt>
                <c:pt idx="73">
                  <c:v>2.2100000000000002E-3</c:v>
                </c:pt>
                <c:pt idx="74">
                  <c:v>2.2700000000000003E-3</c:v>
                </c:pt>
                <c:pt idx="75">
                  <c:v>2.2700000000000003E-3</c:v>
                </c:pt>
                <c:pt idx="76">
                  <c:v>2.2700000000000003E-3</c:v>
                </c:pt>
                <c:pt idx="77">
                  <c:v>2.1600000000000005E-3</c:v>
                </c:pt>
                <c:pt idx="78">
                  <c:v>2.0000000000000005E-3</c:v>
                </c:pt>
                <c:pt idx="79">
                  <c:v>1.8500000000000003E-3</c:v>
                </c:pt>
                <c:pt idx="80">
                  <c:v>1.5800000000000002E-3</c:v>
                </c:pt>
                <c:pt idx="81">
                  <c:v>1.2099999999999997E-3</c:v>
                </c:pt>
                <c:pt idx="82">
                  <c:v>7.9000000000000023E-4</c:v>
                </c:pt>
                <c:pt idx="83">
                  <c:v>4.2000000000000013E-4</c:v>
                </c:pt>
                <c:pt idx="84">
                  <c:v>-5.0000000000000016E-5</c:v>
                </c:pt>
                <c:pt idx="85">
                  <c:v>-6.3000000000000013E-4</c:v>
                </c:pt>
                <c:pt idx="86">
                  <c:v>-1.3200000000000002E-3</c:v>
                </c:pt>
                <c:pt idx="87">
                  <c:v>-1.9000000000000004E-3</c:v>
                </c:pt>
                <c:pt idx="88">
                  <c:v>-2.6300000000000004E-3</c:v>
                </c:pt>
                <c:pt idx="89">
                  <c:v>-3.2700000000000008E-3</c:v>
                </c:pt>
                <c:pt idx="90">
                  <c:v>-3.7400000000000003E-3</c:v>
                </c:pt>
                <c:pt idx="91">
                  <c:v>-4.3699999999999998E-3</c:v>
                </c:pt>
                <c:pt idx="92">
                  <c:v>-4.8500000000000001E-3</c:v>
                </c:pt>
                <c:pt idx="93">
                  <c:v>-5.4800000000000014E-3</c:v>
                </c:pt>
                <c:pt idx="94">
                  <c:v>-6.0600000000000003E-3</c:v>
                </c:pt>
                <c:pt idx="95">
                  <c:v>-6.7400000000000012E-3</c:v>
                </c:pt>
                <c:pt idx="96">
                  <c:v>-7.5900000000000013E-3</c:v>
                </c:pt>
                <c:pt idx="97">
                  <c:v>-8.4300000000000017E-3</c:v>
                </c:pt>
                <c:pt idx="98">
                  <c:v>-9.3200000000000019E-3</c:v>
                </c:pt>
                <c:pt idx="99">
                  <c:v>-1.0220000000000002E-2</c:v>
                </c:pt>
                <c:pt idx="100">
                  <c:v>-1.1270000000000001E-2</c:v>
                </c:pt>
                <c:pt idx="101">
                  <c:v>-1.2330000000000001E-2</c:v>
                </c:pt>
                <c:pt idx="102">
                  <c:v>-1.3540000000000002E-2</c:v>
                </c:pt>
                <c:pt idx="103">
                  <c:v>-1.4860000000000002E-2</c:v>
                </c:pt>
                <c:pt idx="104">
                  <c:v>-1.6230000000000001E-2</c:v>
                </c:pt>
                <c:pt idx="105">
                  <c:v>-1.7600000000000001E-2</c:v>
                </c:pt>
                <c:pt idx="106">
                  <c:v>-1.9070000000000004E-2</c:v>
                </c:pt>
                <c:pt idx="107">
                  <c:v>-2.0549999999999999E-2</c:v>
                </c:pt>
                <c:pt idx="108">
                  <c:v>-2.2180000000000002E-2</c:v>
                </c:pt>
                <c:pt idx="109">
                  <c:v>-2.3919999999999997E-2</c:v>
                </c:pt>
                <c:pt idx="110">
                  <c:v>-2.5820000000000003E-2</c:v>
                </c:pt>
                <c:pt idx="111">
                  <c:v>-2.7820000000000004E-2</c:v>
                </c:pt>
                <c:pt idx="112">
                  <c:v>-3.0090000000000002E-2</c:v>
                </c:pt>
                <c:pt idx="113">
                  <c:v>-3.2399999999999998E-2</c:v>
                </c:pt>
                <c:pt idx="114">
                  <c:v>-3.4880000000000001E-2</c:v>
                </c:pt>
                <c:pt idx="115">
                  <c:v>-3.7460000000000007E-2</c:v>
                </c:pt>
                <c:pt idx="116">
                  <c:v>-4.025999999999999E-2</c:v>
                </c:pt>
                <c:pt idx="117">
                  <c:v>-4.3209999999999991E-2</c:v>
                </c:pt>
                <c:pt idx="118">
                  <c:v>-4.6210000000000001E-2</c:v>
                </c:pt>
                <c:pt idx="119">
                  <c:v>-4.9420000000000006E-2</c:v>
                </c:pt>
                <c:pt idx="120">
                  <c:v>-5.2690000000000008E-2</c:v>
                </c:pt>
                <c:pt idx="121">
                  <c:v>-5.6059999999999999E-2</c:v>
                </c:pt>
                <c:pt idx="122">
                  <c:v>-5.9490000000000015E-2</c:v>
                </c:pt>
                <c:pt idx="123">
                  <c:v>-6.3020000000000007E-2</c:v>
                </c:pt>
                <c:pt idx="124">
                  <c:v>-6.6549999999999998E-2</c:v>
                </c:pt>
                <c:pt idx="125">
                  <c:v>-7.0129999999999998E-2</c:v>
                </c:pt>
                <c:pt idx="126">
                  <c:v>-7.3820000000000011E-2</c:v>
                </c:pt>
                <c:pt idx="127">
                  <c:v>-7.7460000000000015E-2</c:v>
                </c:pt>
                <c:pt idx="128">
                  <c:v>-8.1090000000000009E-2</c:v>
                </c:pt>
                <c:pt idx="129">
                  <c:v>-8.4680000000000005E-2</c:v>
                </c:pt>
                <c:pt idx="130">
                  <c:v>-8.8260000000000019E-2</c:v>
                </c:pt>
                <c:pt idx="131">
                  <c:v>-9.1680000000000025E-2</c:v>
                </c:pt>
                <c:pt idx="132">
                  <c:v>-9.5060000000000019E-2</c:v>
                </c:pt>
                <c:pt idx="133">
                  <c:v>-9.8380000000000023E-2</c:v>
                </c:pt>
                <c:pt idx="134">
                  <c:v>-0.10143000000000002</c:v>
                </c:pt>
                <c:pt idx="135">
                  <c:v>-0.10444000000000002</c:v>
                </c:pt>
                <c:pt idx="136">
                  <c:v>-0.10712000000000003</c:v>
                </c:pt>
                <c:pt idx="137">
                  <c:v>-0.10976000000000002</c:v>
                </c:pt>
                <c:pt idx="138">
                  <c:v>-0.11208</c:v>
                </c:pt>
                <c:pt idx="139">
                  <c:v>-0.11413000000000001</c:v>
                </c:pt>
                <c:pt idx="140">
                  <c:v>-0.11592000000000001</c:v>
                </c:pt>
                <c:pt idx="141">
                  <c:v>-0.11745</c:v>
                </c:pt>
                <c:pt idx="142">
                  <c:v>-0.11860999999999998</c:v>
                </c:pt>
                <c:pt idx="143">
                  <c:v>-0.11940000000000002</c:v>
                </c:pt>
                <c:pt idx="144">
                  <c:v>-0.12009000000000002</c:v>
                </c:pt>
                <c:pt idx="145">
                  <c:v>-0.12014000000000001</c:v>
                </c:pt>
                <c:pt idx="146">
                  <c:v>-0.12003000000000001</c:v>
                </c:pt>
                <c:pt idx="147">
                  <c:v>-0.11951000000000002</c:v>
                </c:pt>
                <c:pt idx="148">
                  <c:v>-0.11856000000000001</c:v>
                </c:pt>
                <c:pt idx="149">
                  <c:v>-0.11724000000000001</c:v>
                </c:pt>
                <c:pt idx="150">
                  <c:v>-0.11550000000000002</c:v>
                </c:pt>
                <c:pt idx="151">
                  <c:v>-0.1135</c:v>
                </c:pt>
                <c:pt idx="152">
                  <c:v>-0.11097</c:v>
                </c:pt>
                <c:pt idx="153">
                  <c:v>-0.10823000000000003</c:v>
                </c:pt>
                <c:pt idx="154">
                  <c:v>-0.10502000000000002</c:v>
                </c:pt>
                <c:pt idx="155">
                  <c:v>-0.10163999999999998</c:v>
                </c:pt>
                <c:pt idx="156">
                  <c:v>-9.7900000000000001E-2</c:v>
                </c:pt>
                <c:pt idx="157">
                  <c:v>-9.3740000000000018E-2</c:v>
                </c:pt>
                <c:pt idx="158">
                  <c:v>-8.931E-2</c:v>
                </c:pt>
                <c:pt idx="159">
                  <c:v>-8.4460000000000021E-2</c:v>
                </c:pt>
                <c:pt idx="160">
                  <c:v>-7.9510000000000011E-2</c:v>
                </c:pt>
                <c:pt idx="161">
                  <c:v>-7.4140000000000011E-2</c:v>
                </c:pt>
                <c:pt idx="162">
                  <c:v>-6.8449999999999997E-2</c:v>
                </c:pt>
                <c:pt idx="163">
                  <c:v>-6.2649999999999997E-2</c:v>
                </c:pt>
                <c:pt idx="164">
                  <c:v>-5.654E-2</c:v>
                </c:pt>
                <c:pt idx="165">
                  <c:v>-5.0160000000000003E-2</c:v>
                </c:pt>
                <c:pt idx="166">
                  <c:v>-4.3519999999999996E-2</c:v>
                </c:pt>
                <c:pt idx="167">
                  <c:v>-3.6729999999999999E-2</c:v>
                </c:pt>
                <c:pt idx="168">
                  <c:v>-2.9819999999999999E-2</c:v>
                </c:pt>
                <c:pt idx="169">
                  <c:v>-2.2810000000000004E-2</c:v>
                </c:pt>
                <c:pt idx="170">
                  <c:v>-1.5699999999999999E-2</c:v>
                </c:pt>
                <c:pt idx="171">
                  <c:v>-8.5300000000000029E-3</c:v>
                </c:pt>
                <c:pt idx="172">
                  <c:v>-1.3200000000000002E-3</c:v>
                </c:pt>
                <c:pt idx="173">
                  <c:v>6.0100000000000006E-3</c:v>
                </c:pt>
                <c:pt idx="174">
                  <c:v>1.3440000000000002E-2</c:v>
                </c:pt>
                <c:pt idx="175">
                  <c:v>2.0969999999999999E-2</c:v>
                </c:pt>
                <c:pt idx="176">
                  <c:v>2.8459999999999999E-2</c:v>
                </c:pt>
                <c:pt idx="177">
                  <c:v>3.5890000000000005E-2</c:v>
                </c:pt>
                <c:pt idx="178">
                  <c:v>4.3529999999999992E-2</c:v>
                </c:pt>
                <c:pt idx="179">
                  <c:v>5.1010000000000007E-2</c:v>
                </c:pt>
                <c:pt idx="180">
                  <c:v>5.8490000000000007E-2</c:v>
                </c:pt>
                <c:pt idx="181">
                  <c:v>6.5970000000000001E-2</c:v>
                </c:pt>
                <c:pt idx="182">
                  <c:v>7.3459999999999998E-2</c:v>
                </c:pt>
                <c:pt idx="183">
                  <c:v>8.0890000000000017E-2</c:v>
                </c:pt>
                <c:pt idx="184">
                  <c:v>8.8160000000000016E-2</c:v>
                </c:pt>
                <c:pt idx="185">
                  <c:v>9.5270000000000021E-2</c:v>
                </c:pt>
                <c:pt idx="186">
                  <c:v>0.10212000000000002</c:v>
                </c:pt>
                <c:pt idx="187">
                  <c:v>0.10892000000000002</c:v>
                </c:pt>
                <c:pt idx="188">
                  <c:v>0.11556000000000001</c:v>
                </c:pt>
                <c:pt idx="189">
                  <c:v>0.12193000000000001</c:v>
                </c:pt>
                <c:pt idx="190">
                  <c:v>0.12826000000000001</c:v>
                </c:pt>
                <c:pt idx="191">
                  <c:v>0.13431999999999999</c:v>
                </c:pt>
                <c:pt idx="192">
                  <c:v>0.14022000000000001</c:v>
                </c:pt>
                <c:pt idx="193">
                  <c:v>0.14596000000000003</c:v>
                </c:pt>
                <c:pt idx="194">
                  <c:v>0.15144000000000002</c:v>
                </c:pt>
                <c:pt idx="195">
                  <c:v>0.15671000000000002</c:v>
                </c:pt>
                <c:pt idx="196">
                  <c:v>0.16177</c:v>
                </c:pt>
                <c:pt idx="197">
                  <c:v>0.16672000000000001</c:v>
                </c:pt>
                <c:pt idx="198">
                  <c:v>0.17125000000000001</c:v>
                </c:pt>
                <c:pt idx="199">
                  <c:v>0.17563000000000001</c:v>
                </c:pt>
                <c:pt idx="200">
                  <c:v>0.17968000000000001</c:v>
                </c:pt>
                <c:pt idx="201">
                  <c:v>0.18343000000000004</c:v>
                </c:pt>
                <c:pt idx="202">
                  <c:v>0.18674000000000002</c:v>
                </c:pt>
                <c:pt idx="203">
                  <c:v>0.18975000000000003</c:v>
                </c:pt>
                <c:pt idx="204">
                  <c:v>0.19233</c:v>
                </c:pt>
                <c:pt idx="205">
                  <c:v>0.19486000000000001</c:v>
                </c:pt>
                <c:pt idx="206">
                  <c:v>0.19702</c:v>
                </c:pt>
                <c:pt idx="207">
                  <c:v>0.19880999999999999</c:v>
                </c:pt>
                <c:pt idx="208">
                  <c:v>0.20029000000000002</c:v>
                </c:pt>
                <c:pt idx="209">
                  <c:v>0.2016</c:v>
                </c:pt>
                <c:pt idx="210">
                  <c:v>0.20255000000000001</c:v>
                </c:pt>
                <c:pt idx="211">
                  <c:v>0.20302999999999999</c:v>
                </c:pt>
                <c:pt idx="212">
                  <c:v>0.20361000000000001</c:v>
                </c:pt>
                <c:pt idx="213">
                  <c:v>0.20366000000000001</c:v>
                </c:pt>
                <c:pt idx="214">
                  <c:v>0.20345000000000002</c:v>
                </c:pt>
                <c:pt idx="215">
                  <c:v>0.20302999999999999</c:v>
                </c:pt>
                <c:pt idx="216">
                  <c:v>0.20233999999999999</c:v>
                </c:pt>
                <c:pt idx="217">
                  <c:v>0.20139000000000001</c:v>
                </c:pt>
                <c:pt idx="218">
                  <c:v>0.19997000000000001</c:v>
                </c:pt>
                <c:pt idx="219">
                  <c:v>0.19833999999999999</c:v>
                </c:pt>
                <c:pt idx="220">
                  <c:v>0.1966</c:v>
                </c:pt>
                <c:pt idx="221">
                  <c:v>0.19453999999999999</c:v>
                </c:pt>
                <c:pt idx="222">
                  <c:v>0.19233</c:v>
                </c:pt>
                <c:pt idx="223">
                  <c:v>0.18980000000000002</c:v>
                </c:pt>
                <c:pt idx="224">
                  <c:v>0.18717</c:v>
                </c:pt>
                <c:pt idx="225">
                  <c:v>0.18443000000000004</c:v>
                </c:pt>
                <c:pt idx="226">
                  <c:v>0.18142000000000003</c:v>
                </c:pt>
                <c:pt idx="227">
                  <c:v>0.17826000000000003</c:v>
                </c:pt>
                <c:pt idx="228">
                  <c:v>0.17488999999999999</c:v>
                </c:pt>
                <c:pt idx="229">
                  <c:v>0.17146000000000003</c:v>
                </c:pt>
                <c:pt idx="230">
                  <c:v>0.16783000000000001</c:v>
                </c:pt>
                <c:pt idx="231">
                  <c:v>0.16425000000000001</c:v>
                </c:pt>
                <c:pt idx="232">
                  <c:v>0.16034999999999999</c:v>
                </c:pt>
                <c:pt idx="233">
                  <c:v>0.15650000000000003</c:v>
                </c:pt>
                <c:pt idx="234">
                  <c:v>0.15239000000000003</c:v>
                </c:pt>
                <c:pt idx="235">
                  <c:v>0.14823000000000003</c:v>
                </c:pt>
                <c:pt idx="236">
                  <c:v>0.14412</c:v>
                </c:pt>
                <c:pt idx="237">
                  <c:v>0.13969000000000001</c:v>
                </c:pt>
                <c:pt idx="238">
                  <c:v>0.13542000000000001</c:v>
                </c:pt>
                <c:pt idx="239">
                  <c:v>0.13094000000000003</c:v>
                </c:pt>
                <c:pt idx="240">
                  <c:v>0.12636</c:v>
                </c:pt>
                <c:pt idx="241">
                  <c:v>0.12171999999999998</c:v>
                </c:pt>
                <c:pt idx="242">
                  <c:v>0.11713999999999998</c:v>
                </c:pt>
                <c:pt idx="243">
                  <c:v>0.11229000000000001</c:v>
                </c:pt>
                <c:pt idx="244">
                  <c:v>0.10760000000000002</c:v>
                </c:pt>
                <c:pt idx="245">
                  <c:v>0.10285999999999997</c:v>
                </c:pt>
                <c:pt idx="246">
                  <c:v>9.7960000000000005E-2</c:v>
                </c:pt>
                <c:pt idx="247">
                  <c:v>9.3110000000000026E-2</c:v>
                </c:pt>
                <c:pt idx="248">
                  <c:v>8.8210000000000025E-2</c:v>
                </c:pt>
                <c:pt idx="249">
                  <c:v>8.3260000000000015E-2</c:v>
                </c:pt>
                <c:pt idx="250">
                  <c:v>7.8460000000000016E-2</c:v>
                </c:pt>
                <c:pt idx="251">
                  <c:v>7.356E-2</c:v>
                </c:pt>
                <c:pt idx="252">
                  <c:v>6.8770000000000012E-2</c:v>
                </c:pt>
                <c:pt idx="253">
                  <c:v>6.3920000000000005E-2</c:v>
                </c:pt>
                <c:pt idx="254">
                  <c:v>5.902000000000001E-2</c:v>
                </c:pt>
                <c:pt idx="255">
                  <c:v>5.4120000000000008E-2</c:v>
                </c:pt>
                <c:pt idx="256">
                  <c:v>4.9160000000000009E-2</c:v>
                </c:pt>
                <c:pt idx="257">
                  <c:v>4.4159999999999998E-2</c:v>
                </c:pt>
                <c:pt idx="258">
                  <c:v>3.9149999999999997E-2</c:v>
                </c:pt>
                <c:pt idx="259">
                  <c:v>3.415E-2</c:v>
                </c:pt>
                <c:pt idx="260">
                  <c:v>2.9190000000000001E-2</c:v>
                </c:pt>
                <c:pt idx="261">
                  <c:v>2.435E-2</c:v>
                </c:pt>
                <c:pt idx="262">
                  <c:v>1.9340000000000003E-2</c:v>
                </c:pt>
                <c:pt idx="263">
                  <c:v>1.4540000000000001E-2</c:v>
                </c:pt>
                <c:pt idx="264">
                  <c:v>9.8000000000000032E-3</c:v>
                </c:pt>
                <c:pt idx="265">
                  <c:v>5.11E-3</c:v>
                </c:pt>
                <c:pt idx="266">
                  <c:v>4.2000000000000013E-4</c:v>
                </c:pt>
                <c:pt idx="267">
                  <c:v>-4.0600000000000002E-3</c:v>
                </c:pt>
                <c:pt idx="268">
                  <c:v>-8.6400000000000001E-3</c:v>
                </c:pt>
                <c:pt idx="269">
                  <c:v>-1.3120000000000001E-2</c:v>
                </c:pt>
                <c:pt idx="270">
                  <c:v>-1.7440000000000001E-2</c:v>
                </c:pt>
                <c:pt idx="271">
                  <c:v>-2.1870000000000004E-2</c:v>
                </c:pt>
                <c:pt idx="272">
                  <c:v>-2.6290000000000004E-2</c:v>
                </c:pt>
                <c:pt idx="273">
                  <c:v>-3.0820000000000004E-2</c:v>
                </c:pt>
                <c:pt idx="274">
                  <c:v>-3.5360000000000003E-2</c:v>
                </c:pt>
                <c:pt idx="275">
                  <c:v>-3.9680000000000007E-2</c:v>
                </c:pt>
                <c:pt idx="276">
                  <c:v>-4.4150000000000009E-2</c:v>
                </c:pt>
                <c:pt idx="277">
                  <c:v>-4.8320000000000002E-2</c:v>
                </c:pt>
                <c:pt idx="278">
                  <c:v>-5.2639999999999999E-2</c:v>
                </c:pt>
                <c:pt idx="279">
                  <c:v>-5.6849999999999991E-2</c:v>
                </c:pt>
                <c:pt idx="280">
                  <c:v>-6.1019999999999998E-2</c:v>
                </c:pt>
                <c:pt idx="281">
                  <c:v>-6.5129999999999993E-2</c:v>
                </c:pt>
                <c:pt idx="282">
                  <c:v>-6.9180000000000019E-2</c:v>
                </c:pt>
                <c:pt idx="283">
                  <c:v>-7.308000000000002E-2</c:v>
                </c:pt>
                <c:pt idx="284">
                  <c:v>-7.6980000000000007E-2</c:v>
                </c:pt>
                <c:pt idx="285">
                  <c:v>-8.0780000000000005E-2</c:v>
                </c:pt>
                <c:pt idx="286">
                  <c:v>-8.4680000000000005E-2</c:v>
                </c:pt>
                <c:pt idx="287">
                  <c:v>-8.8570000000000038E-2</c:v>
                </c:pt>
                <c:pt idx="288">
                  <c:v>-9.2370000000000008E-2</c:v>
                </c:pt>
                <c:pt idx="289">
                  <c:v>-9.6110000000000001E-2</c:v>
                </c:pt>
                <c:pt idx="290">
                  <c:v>-9.9960000000000035E-2</c:v>
                </c:pt>
                <c:pt idx="291">
                  <c:v>-0.10365000000000002</c:v>
                </c:pt>
                <c:pt idx="292">
                  <c:v>-0.10739000000000001</c:v>
                </c:pt>
                <c:pt idx="293">
                  <c:v>-0.11086</c:v>
                </c:pt>
                <c:pt idx="294">
                  <c:v>-0.11439000000000002</c:v>
                </c:pt>
                <c:pt idx="295">
                  <c:v>-0.11798</c:v>
                </c:pt>
                <c:pt idx="296">
                  <c:v>-0.12135</c:v>
                </c:pt>
                <c:pt idx="297">
                  <c:v>-0.12461999999999998</c:v>
                </c:pt>
                <c:pt idx="298">
                  <c:v>-0.12778</c:v>
                </c:pt>
                <c:pt idx="299">
                  <c:v>-0.13073000000000001</c:v>
                </c:pt>
                <c:pt idx="300">
                  <c:v>-0.13367999999999997</c:v>
                </c:pt>
                <c:pt idx="301">
                  <c:v>-0.13647000000000001</c:v>
                </c:pt>
                <c:pt idx="302">
                  <c:v>-0.13921000000000003</c:v>
                </c:pt>
                <c:pt idx="303">
                  <c:v>-0.14169000000000001</c:v>
                </c:pt>
                <c:pt idx="304">
                  <c:v>-0.14401000000000003</c:v>
                </c:pt>
                <c:pt idx="305">
                  <c:v>-0.14622000000000002</c:v>
                </c:pt>
                <c:pt idx="306">
                  <c:v>-0.14822000000000002</c:v>
                </c:pt>
                <c:pt idx="307">
                  <c:v>-0.15007000000000001</c:v>
                </c:pt>
                <c:pt idx="308">
                  <c:v>-0.15181000000000003</c:v>
                </c:pt>
                <c:pt idx="309">
                  <c:v>-0.15328000000000003</c:v>
                </c:pt>
                <c:pt idx="310">
                  <c:v>-0.15476000000000004</c:v>
                </c:pt>
                <c:pt idx="311">
                  <c:v>-0.15592000000000003</c:v>
                </c:pt>
                <c:pt idx="312">
                  <c:v>-0.15686000000000003</c:v>
                </c:pt>
                <c:pt idx="313">
                  <c:v>-0.15765999999999999</c:v>
                </c:pt>
                <c:pt idx="314">
                  <c:v>-0.15829000000000001</c:v>
                </c:pt>
                <c:pt idx="315">
                  <c:v>-0.15871000000000002</c:v>
                </c:pt>
                <c:pt idx="316">
                  <c:v>-0.15903000000000003</c:v>
                </c:pt>
                <c:pt idx="317">
                  <c:v>-0.15903000000000003</c:v>
                </c:pt>
                <c:pt idx="318">
                  <c:v>-0.15892000000000003</c:v>
                </c:pt>
                <c:pt idx="319">
                  <c:v>-0.15850000000000003</c:v>
                </c:pt>
                <c:pt idx="320">
                  <c:v>-0.15787000000000001</c:v>
                </c:pt>
                <c:pt idx="321">
                  <c:v>-0.15702000000000002</c:v>
                </c:pt>
                <c:pt idx="322">
                  <c:v>-0.15597000000000003</c:v>
                </c:pt>
                <c:pt idx="323">
                  <c:v>-0.15470000000000003</c:v>
                </c:pt>
                <c:pt idx="324">
                  <c:v>-0.15332999999999999</c:v>
                </c:pt>
                <c:pt idx="325">
                  <c:v>-0.15181000000000003</c:v>
                </c:pt>
                <c:pt idx="326">
                  <c:v>-0.15017</c:v>
                </c:pt>
                <c:pt idx="327">
                  <c:v>-0.14828000000000002</c:v>
                </c:pt>
                <c:pt idx="328">
                  <c:v>-0.14627000000000001</c:v>
                </c:pt>
                <c:pt idx="329">
                  <c:v>-0.14432</c:v>
                </c:pt>
                <c:pt idx="330">
                  <c:v>-0.14216000000000001</c:v>
                </c:pt>
                <c:pt idx="331">
                  <c:v>-0.13990000000000002</c:v>
                </c:pt>
                <c:pt idx="332">
                  <c:v>-0.13747000000000001</c:v>
                </c:pt>
                <c:pt idx="333">
                  <c:v>-0.13494000000000003</c:v>
                </c:pt>
                <c:pt idx="334">
                  <c:v>-0.13242000000000001</c:v>
                </c:pt>
                <c:pt idx="335">
                  <c:v>-0.12952</c:v>
                </c:pt>
                <c:pt idx="336">
                  <c:v>-0.12656999999999999</c:v>
                </c:pt>
                <c:pt idx="337">
                  <c:v>-0.12335</c:v>
                </c:pt>
                <c:pt idx="338">
                  <c:v>-0.12003000000000001</c:v>
                </c:pt>
                <c:pt idx="339">
                  <c:v>-0.11666000000000001</c:v>
                </c:pt>
                <c:pt idx="340">
                  <c:v>-0.11329000000000002</c:v>
                </c:pt>
                <c:pt idx="341">
                  <c:v>-0.10970000000000003</c:v>
                </c:pt>
                <c:pt idx="342">
                  <c:v>-0.10602000000000002</c:v>
                </c:pt>
                <c:pt idx="343">
                  <c:v>-0.10242999999999998</c:v>
                </c:pt>
                <c:pt idx="344">
                  <c:v>-9.8740000000000036E-2</c:v>
                </c:pt>
                <c:pt idx="345">
                  <c:v>-9.495000000000002E-2</c:v>
                </c:pt>
                <c:pt idx="346">
                  <c:v>-9.105000000000002E-2</c:v>
                </c:pt>
                <c:pt idx="347">
                  <c:v>-8.7260000000000004E-2</c:v>
                </c:pt>
                <c:pt idx="348">
                  <c:v>-8.3310000000000023E-2</c:v>
                </c:pt>
                <c:pt idx="349">
                  <c:v>-7.9250000000000001E-2</c:v>
                </c:pt>
                <c:pt idx="350">
                  <c:v>-7.5190000000000021E-2</c:v>
                </c:pt>
                <c:pt idx="351">
                  <c:v>-7.1080000000000004E-2</c:v>
                </c:pt>
                <c:pt idx="352">
                  <c:v>-6.6760000000000014E-2</c:v>
                </c:pt>
                <c:pt idx="353">
                  <c:v>-6.2120000000000002E-2</c:v>
                </c:pt>
                <c:pt idx="354">
                  <c:v>-5.7639999999999997E-2</c:v>
                </c:pt>
                <c:pt idx="355">
                  <c:v>-5.3060000000000003E-2</c:v>
                </c:pt>
                <c:pt idx="356">
                  <c:v>-4.8579999999999991E-2</c:v>
                </c:pt>
                <c:pt idx="357">
                  <c:v>-4.394E-2</c:v>
                </c:pt>
                <c:pt idx="358">
                  <c:v>-3.9359999999999999E-2</c:v>
                </c:pt>
                <c:pt idx="359">
                  <c:v>-3.4779999999999998E-2</c:v>
                </c:pt>
                <c:pt idx="360">
                  <c:v>-3.0300000000000001E-2</c:v>
                </c:pt>
                <c:pt idx="361">
                  <c:v>-2.5610000000000001E-2</c:v>
                </c:pt>
                <c:pt idx="362">
                  <c:v>-2.1080000000000005E-2</c:v>
                </c:pt>
                <c:pt idx="363">
                  <c:v>-1.6600000000000004E-2</c:v>
                </c:pt>
                <c:pt idx="364">
                  <c:v>-1.217E-2</c:v>
                </c:pt>
                <c:pt idx="365">
                  <c:v>-7.6900000000000007E-3</c:v>
                </c:pt>
                <c:pt idx="366">
                  <c:v>-3.4199999999999999E-3</c:v>
                </c:pt>
                <c:pt idx="367">
                  <c:v>1.0000000000000002E-3</c:v>
                </c:pt>
                <c:pt idx="368">
                  <c:v>5.3200000000000001E-3</c:v>
                </c:pt>
                <c:pt idx="369">
                  <c:v>9.590000000000003E-3</c:v>
                </c:pt>
                <c:pt idx="370">
                  <c:v>1.3860000000000003E-2</c:v>
                </c:pt>
                <c:pt idx="371">
                  <c:v>1.797E-2</c:v>
                </c:pt>
                <c:pt idx="372">
                  <c:v>2.2030000000000004E-2</c:v>
                </c:pt>
                <c:pt idx="373">
                  <c:v>2.5930000000000002E-2</c:v>
                </c:pt>
                <c:pt idx="374">
                  <c:v>2.972E-2</c:v>
                </c:pt>
                <c:pt idx="375">
                  <c:v>3.3300000000000003E-2</c:v>
                </c:pt>
                <c:pt idx="376">
                  <c:v>3.6729999999999999E-2</c:v>
                </c:pt>
                <c:pt idx="377">
                  <c:v>4.0050000000000002E-2</c:v>
                </c:pt>
                <c:pt idx="378">
                  <c:v>4.3320000000000004E-2</c:v>
                </c:pt>
                <c:pt idx="379">
                  <c:v>4.632E-2</c:v>
                </c:pt>
                <c:pt idx="380">
                  <c:v>4.922E-2</c:v>
                </c:pt>
                <c:pt idx="381">
                  <c:v>5.2010000000000008E-2</c:v>
                </c:pt>
                <c:pt idx="382">
                  <c:v>5.4590000000000014E-2</c:v>
                </c:pt>
                <c:pt idx="383">
                  <c:v>5.7070000000000003E-2</c:v>
                </c:pt>
                <c:pt idx="384">
                  <c:v>5.9440000000000007E-2</c:v>
                </c:pt>
                <c:pt idx="385">
                  <c:v>6.149000000000001E-2</c:v>
                </c:pt>
                <c:pt idx="386">
                  <c:v>6.3549999999999995E-2</c:v>
                </c:pt>
                <c:pt idx="387">
                  <c:v>6.5449999999999994E-2</c:v>
                </c:pt>
                <c:pt idx="388">
                  <c:v>6.7129999999999995E-2</c:v>
                </c:pt>
                <c:pt idx="389">
                  <c:v>6.8659999999999999E-2</c:v>
                </c:pt>
                <c:pt idx="390">
                  <c:v>6.9980000000000014E-2</c:v>
                </c:pt>
                <c:pt idx="391">
                  <c:v>7.1139999999999995E-2</c:v>
                </c:pt>
                <c:pt idx="392">
                  <c:v>7.2239999999999999E-2</c:v>
                </c:pt>
                <c:pt idx="393">
                  <c:v>7.3090000000000016E-2</c:v>
                </c:pt>
                <c:pt idx="394">
                  <c:v>7.3880000000000001E-2</c:v>
                </c:pt>
                <c:pt idx="395">
                  <c:v>7.4400000000000008E-2</c:v>
                </c:pt>
                <c:pt idx="396">
                  <c:v>7.4929999999999997E-2</c:v>
                </c:pt>
                <c:pt idx="397">
                  <c:v>7.5139999999999998E-2</c:v>
                </c:pt>
                <c:pt idx="398">
                  <c:v>7.530000000000002E-2</c:v>
                </c:pt>
                <c:pt idx="399">
                  <c:v>7.5410000000000019E-2</c:v>
                </c:pt>
                <c:pt idx="400">
                  <c:v>7.5190000000000021E-2</c:v>
                </c:pt>
              </c:numCache>
            </c:numRef>
          </c:yVal>
          <c:smooth val="1"/>
        </c:ser>
        <c:ser>
          <c:idx val="1"/>
          <c:order val="1"/>
          <c:marker>
            <c:symbol val="none"/>
          </c:marker>
          <c:xVal>
            <c:numRef>
              <c:f>'C:\Users\LU\Fast Timing\07082012\4mm^2\ZVA&amp;AM\1750V\[T166.csv]T166'!$A$100:$A$500</c:f>
              <c:numCache>
                <c:formatCode>General</c:formatCode>
                <c:ptCount val="401"/>
                <c:pt idx="0">
                  <c:v>-3.7694000000000023E-9</c:v>
                </c:pt>
                <c:pt idx="1">
                  <c:v>-3.7569000000000014E-9</c:v>
                </c:pt>
                <c:pt idx="2">
                  <c:v>-3.7444000000000013E-9</c:v>
                </c:pt>
                <c:pt idx="3">
                  <c:v>-3.731900000000002E-9</c:v>
                </c:pt>
                <c:pt idx="4">
                  <c:v>-3.7194000000000019E-9</c:v>
                </c:pt>
                <c:pt idx="5">
                  <c:v>-3.7069000000000017E-9</c:v>
                </c:pt>
                <c:pt idx="6">
                  <c:v>-3.6944000000000016E-9</c:v>
                </c:pt>
                <c:pt idx="7">
                  <c:v>-3.6819000000000015E-9</c:v>
                </c:pt>
                <c:pt idx="8">
                  <c:v>-3.6694000000000018E-9</c:v>
                </c:pt>
                <c:pt idx="9">
                  <c:v>-3.6569000000000017E-9</c:v>
                </c:pt>
                <c:pt idx="10">
                  <c:v>-3.644400000000002E-9</c:v>
                </c:pt>
                <c:pt idx="11">
                  <c:v>-3.6319000000000011E-9</c:v>
                </c:pt>
                <c:pt idx="12">
                  <c:v>-3.6194000000000014E-9</c:v>
                </c:pt>
                <c:pt idx="13">
                  <c:v>-3.6069000000000017E-9</c:v>
                </c:pt>
                <c:pt idx="14">
                  <c:v>-3.5944000000000016E-9</c:v>
                </c:pt>
                <c:pt idx="15">
                  <c:v>-3.5819000000000015E-9</c:v>
                </c:pt>
                <c:pt idx="16">
                  <c:v>-3.5694000000000018E-9</c:v>
                </c:pt>
                <c:pt idx="17">
                  <c:v>-3.5569000000000016E-9</c:v>
                </c:pt>
                <c:pt idx="18">
                  <c:v>-3.5444000000000019E-9</c:v>
                </c:pt>
                <c:pt idx="19">
                  <c:v>-3.5319000000000014E-9</c:v>
                </c:pt>
                <c:pt idx="20">
                  <c:v>-3.5194000000000013E-9</c:v>
                </c:pt>
                <c:pt idx="21">
                  <c:v>-3.5069000000000016E-9</c:v>
                </c:pt>
                <c:pt idx="22">
                  <c:v>-3.4944000000000015E-9</c:v>
                </c:pt>
                <c:pt idx="23">
                  <c:v>-3.4819000000000018E-9</c:v>
                </c:pt>
                <c:pt idx="24">
                  <c:v>-3.4694000000000017E-9</c:v>
                </c:pt>
                <c:pt idx="25">
                  <c:v>-3.4569000000000007E-9</c:v>
                </c:pt>
                <c:pt idx="26">
                  <c:v>-3.4444000000000015E-9</c:v>
                </c:pt>
                <c:pt idx="27">
                  <c:v>-3.4319000000000014E-9</c:v>
                </c:pt>
                <c:pt idx="28">
                  <c:v>-3.4194000000000012E-9</c:v>
                </c:pt>
                <c:pt idx="29">
                  <c:v>-3.4069000000000011E-9</c:v>
                </c:pt>
                <c:pt idx="30">
                  <c:v>-3.3944000000000014E-9</c:v>
                </c:pt>
                <c:pt idx="31">
                  <c:v>-3.3819000000000017E-9</c:v>
                </c:pt>
                <c:pt idx="32">
                  <c:v>-3.3694000000000012E-9</c:v>
                </c:pt>
                <c:pt idx="33">
                  <c:v>-3.3569000000000007E-9</c:v>
                </c:pt>
                <c:pt idx="34">
                  <c:v>-3.3444000000000014E-9</c:v>
                </c:pt>
                <c:pt idx="35">
                  <c:v>-3.3319000000000013E-9</c:v>
                </c:pt>
                <c:pt idx="36">
                  <c:v>-3.3194000000000012E-9</c:v>
                </c:pt>
                <c:pt idx="37">
                  <c:v>-3.3069000000000011E-9</c:v>
                </c:pt>
                <c:pt idx="38">
                  <c:v>-3.2944000000000018E-9</c:v>
                </c:pt>
                <c:pt idx="39">
                  <c:v>-3.2819000000000021E-9</c:v>
                </c:pt>
                <c:pt idx="40">
                  <c:v>-3.2694000000000016E-9</c:v>
                </c:pt>
                <c:pt idx="41">
                  <c:v>-3.2569000000000014E-9</c:v>
                </c:pt>
                <c:pt idx="42">
                  <c:v>-3.2444000000000017E-9</c:v>
                </c:pt>
                <c:pt idx="43">
                  <c:v>-3.2319000000000016E-9</c:v>
                </c:pt>
                <c:pt idx="44">
                  <c:v>-3.2194000000000015E-9</c:v>
                </c:pt>
                <c:pt idx="45">
                  <c:v>-3.2069000000000018E-9</c:v>
                </c:pt>
                <c:pt idx="46">
                  <c:v>-3.1944000000000017E-9</c:v>
                </c:pt>
                <c:pt idx="47">
                  <c:v>-3.1819000000000012E-9</c:v>
                </c:pt>
                <c:pt idx="48">
                  <c:v>-3.1694000000000015E-9</c:v>
                </c:pt>
                <c:pt idx="49">
                  <c:v>-3.1569000000000014E-9</c:v>
                </c:pt>
                <c:pt idx="50">
                  <c:v>-3.1444000000000017E-9</c:v>
                </c:pt>
                <c:pt idx="51">
                  <c:v>-3.1319000000000011E-9</c:v>
                </c:pt>
                <c:pt idx="52">
                  <c:v>-3.1194000000000014E-9</c:v>
                </c:pt>
                <c:pt idx="53">
                  <c:v>-3.1069000000000018E-9</c:v>
                </c:pt>
                <c:pt idx="54">
                  <c:v>-3.0944000000000012E-9</c:v>
                </c:pt>
                <c:pt idx="55">
                  <c:v>-3.0819000000000011E-9</c:v>
                </c:pt>
                <c:pt idx="56">
                  <c:v>-3.0694000000000014E-9</c:v>
                </c:pt>
                <c:pt idx="57">
                  <c:v>-3.0569000000000013E-9</c:v>
                </c:pt>
                <c:pt idx="58">
                  <c:v>-3.0444000000000016E-9</c:v>
                </c:pt>
                <c:pt idx="59">
                  <c:v>-3.0319000000000011E-9</c:v>
                </c:pt>
                <c:pt idx="60">
                  <c:v>-3.019400000000001E-9</c:v>
                </c:pt>
                <c:pt idx="61">
                  <c:v>-3.0069000000000013E-9</c:v>
                </c:pt>
                <c:pt idx="62">
                  <c:v>-2.9944000000000012E-9</c:v>
                </c:pt>
                <c:pt idx="63">
                  <c:v>-2.981900000000001E-9</c:v>
                </c:pt>
                <c:pt idx="64">
                  <c:v>-2.9694000000000013E-9</c:v>
                </c:pt>
                <c:pt idx="65">
                  <c:v>-2.9569000000000012E-9</c:v>
                </c:pt>
                <c:pt idx="66">
                  <c:v>-2.9444000000000015E-9</c:v>
                </c:pt>
                <c:pt idx="67">
                  <c:v>-2.931900000000001E-9</c:v>
                </c:pt>
                <c:pt idx="68">
                  <c:v>-2.9194000000000009E-9</c:v>
                </c:pt>
                <c:pt idx="69">
                  <c:v>-2.9069000000000012E-9</c:v>
                </c:pt>
                <c:pt idx="70">
                  <c:v>-2.8944000000000011E-9</c:v>
                </c:pt>
                <c:pt idx="71">
                  <c:v>-2.8819000000000014E-9</c:v>
                </c:pt>
                <c:pt idx="72">
                  <c:v>-2.8694000000000013E-9</c:v>
                </c:pt>
                <c:pt idx="73">
                  <c:v>-2.8569000000000003E-9</c:v>
                </c:pt>
                <c:pt idx="74">
                  <c:v>-2.8444000000000011E-9</c:v>
                </c:pt>
                <c:pt idx="75">
                  <c:v>-2.8319000000000009E-9</c:v>
                </c:pt>
                <c:pt idx="76">
                  <c:v>-2.8194000000000008E-9</c:v>
                </c:pt>
                <c:pt idx="77">
                  <c:v>-2.8069000000000007E-9</c:v>
                </c:pt>
                <c:pt idx="78">
                  <c:v>-2.7944000000000014E-9</c:v>
                </c:pt>
                <c:pt idx="79">
                  <c:v>-2.7819000000000017E-9</c:v>
                </c:pt>
                <c:pt idx="80">
                  <c:v>-2.7694000000000016E-9</c:v>
                </c:pt>
                <c:pt idx="81">
                  <c:v>-2.7569000000000007E-9</c:v>
                </c:pt>
                <c:pt idx="82">
                  <c:v>-2.7444000000000014E-9</c:v>
                </c:pt>
                <c:pt idx="83">
                  <c:v>-2.7319000000000013E-9</c:v>
                </c:pt>
                <c:pt idx="84">
                  <c:v>-2.7194000000000012E-9</c:v>
                </c:pt>
                <c:pt idx="85">
                  <c:v>-2.7069000000000011E-9</c:v>
                </c:pt>
                <c:pt idx="86">
                  <c:v>-2.6944000000000014E-9</c:v>
                </c:pt>
                <c:pt idx="87">
                  <c:v>-2.6819000000000017E-9</c:v>
                </c:pt>
                <c:pt idx="88">
                  <c:v>-2.6694000000000011E-9</c:v>
                </c:pt>
                <c:pt idx="89">
                  <c:v>-2.656900000000001E-9</c:v>
                </c:pt>
                <c:pt idx="90">
                  <c:v>-2.6444000000000013E-9</c:v>
                </c:pt>
                <c:pt idx="91">
                  <c:v>-2.6319000000000012E-9</c:v>
                </c:pt>
                <c:pt idx="92">
                  <c:v>-2.6194000000000011E-9</c:v>
                </c:pt>
                <c:pt idx="93">
                  <c:v>-2.6069000000000014E-9</c:v>
                </c:pt>
                <c:pt idx="94">
                  <c:v>-2.5944000000000013E-9</c:v>
                </c:pt>
                <c:pt idx="95">
                  <c:v>-2.5819000000000008E-9</c:v>
                </c:pt>
                <c:pt idx="96">
                  <c:v>-2.5694000000000011E-9</c:v>
                </c:pt>
                <c:pt idx="97">
                  <c:v>-2.556900000000001E-9</c:v>
                </c:pt>
                <c:pt idx="98">
                  <c:v>-2.5444000000000013E-9</c:v>
                </c:pt>
                <c:pt idx="99">
                  <c:v>-2.5319000000000007E-9</c:v>
                </c:pt>
                <c:pt idx="100">
                  <c:v>-2.519400000000001E-9</c:v>
                </c:pt>
                <c:pt idx="101">
                  <c:v>-2.5069000000000013E-9</c:v>
                </c:pt>
                <c:pt idx="102">
                  <c:v>-2.4944000000000008E-9</c:v>
                </c:pt>
                <c:pt idx="103">
                  <c:v>-2.4819000000000007E-9</c:v>
                </c:pt>
                <c:pt idx="104">
                  <c:v>-2.469400000000001E-9</c:v>
                </c:pt>
                <c:pt idx="105">
                  <c:v>-2.4569000000000009E-9</c:v>
                </c:pt>
                <c:pt idx="106">
                  <c:v>-2.4444000000000012E-9</c:v>
                </c:pt>
                <c:pt idx="107">
                  <c:v>-2.4319000000000007E-9</c:v>
                </c:pt>
                <c:pt idx="108">
                  <c:v>-2.4194000000000006E-9</c:v>
                </c:pt>
                <c:pt idx="109">
                  <c:v>-2.4069000000000009E-9</c:v>
                </c:pt>
                <c:pt idx="110">
                  <c:v>-2.3944000000000007E-9</c:v>
                </c:pt>
                <c:pt idx="111">
                  <c:v>-2.3819000000000006E-9</c:v>
                </c:pt>
                <c:pt idx="112">
                  <c:v>-2.3694000000000009E-9</c:v>
                </c:pt>
                <c:pt idx="113">
                  <c:v>-2.3569000000000008E-9</c:v>
                </c:pt>
                <c:pt idx="114">
                  <c:v>-2.3444000000000011E-9</c:v>
                </c:pt>
                <c:pt idx="115">
                  <c:v>-2.3319000000000006E-9</c:v>
                </c:pt>
                <c:pt idx="116">
                  <c:v>-2.3194000000000005E-9</c:v>
                </c:pt>
                <c:pt idx="117">
                  <c:v>-2.3069000000000008E-9</c:v>
                </c:pt>
                <c:pt idx="118">
                  <c:v>-2.2944000000000011E-9</c:v>
                </c:pt>
                <c:pt idx="119">
                  <c:v>-2.2819000000000014E-9</c:v>
                </c:pt>
                <c:pt idx="120">
                  <c:v>-2.2694000000000013E-9</c:v>
                </c:pt>
                <c:pt idx="121">
                  <c:v>-2.2569000000000008E-9</c:v>
                </c:pt>
                <c:pt idx="122">
                  <c:v>-2.2444000000000015E-9</c:v>
                </c:pt>
                <c:pt idx="123">
                  <c:v>-2.2319000000000009E-9</c:v>
                </c:pt>
                <c:pt idx="124">
                  <c:v>-2.2194000000000008E-9</c:v>
                </c:pt>
                <c:pt idx="125">
                  <c:v>-2.2069000000000007E-9</c:v>
                </c:pt>
                <c:pt idx="126">
                  <c:v>-2.194400000000001E-9</c:v>
                </c:pt>
                <c:pt idx="127">
                  <c:v>-2.1819000000000013E-9</c:v>
                </c:pt>
                <c:pt idx="128">
                  <c:v>-2.1694000000000012E-9</c:v>
                </c:pt>
                <c:pt idx="129">
                  <c:v>-2.1569000000000003E-9</c:v>
                </c:pt>
                <c:pt idx="130">
                  <c:v>-2.144400000000001E-9</c:v>
                </c:pt>
                <c:pt idx="131">
                  <c:v>-2.1319000000000009E-9</c:v>
                </c:pt>
                <c:pt idx="132">
                  <c:v>-2.1194000000000008E-9</c:v>
                </c:pt>
                <c:pt idx="133">
                  <c:v>-2.1069000000000007E-9</c:v>
                </c:pt>
                <c:pt idx="134">
                  <c:v>-2.094400000000001E-9</c:v>
                </c:pt>
                <c:pt idx="135">
                  <c:v>-2.0819000000000013E-9</c:v>
                </c:pt>
                <c:pt idx="136">
                  <c:v>-2.0694000000000011E-9</c:v>
                </c:pt>
                <c:pt idx="137">
                  <c:v>-2.0569000000000002E-9</c:v>
                </c:pt>
                <c:pt idx="138">
                  <c:v>-2.0444000000000009E-9</c:v>
                </c:pt>
                <c:pt idx="139">
                  <c:v>-2.0319000000000008E-9</c:v>
                </c:pt>
                <c:pt idx="140">
                  <c:v>-2.0194000000000007E-9</c:v>
                </c:pt>
                <c:pt idx="141">
                  <c:v>-2.006900000000001E-9</c:v>
                </c:pt>
                <c:pt idx="142">
                  <c:v>-1.9944000000000013E-9</c:v>
                </c:pt>
                <c:pt idx="143">
                  <c:v>-1.9819000000000008E-9</c:v>
                </c:pt>
                <c:pt idx="144">
                  <c:v>-1.9694000000000007E-9</c:v>
                </c:pt>
                <c:pt idx="145">
                  <c:v>-1.956900000000001E-9</c:v>
                </c:pt>
                <c:pt idx="146">
                  <c:v>-1.9444000000000013E-9</c:v>
                </c:pt>
                <c:pt idx="147">
                  <c:v>-1.9319000000000007E-9</c:v>
                </c:pt>
                <c:pt idx="148">
                  <c:v>-1.9194000000000006E-9</c:v>
                </c:pt>
                <c:pt idx="149">
                  <c:v>-1.9069000000000009E-9</c:v>
                </c:pt>
                <c:pt idx="150">
                  <c:v>-1.8944000000000012E-9</c:v>
                </c:pt>
                <c:pt idx="151">
                  <c:v>-1.8819000000000007E-9</c:v>
                </c:pt>
                <c:pt idx="152">
                  <c:v>-1.869400000000001E-9</c:v>
                </c:pt>
                <c:pt idx="153">
                  <c:v>-1.8569000000000009E-9</c:v>
                </c:pt>
                <c:pt idx="154">
                  <c:v>-1.844400000000001E-9</c:v>
                </c:pt>
                <c:pt idx="155">
                  <c:v>-1.8319000000000007E-9</c:v>
                </c:pt>
                <c:pt idx="156">
                  <c:v>-1.8194000000000006E-9</c:v>
                </c:pt>
                <c:pt idx="157">
                  <c:v>-1.8069000000000009E-9</c:v>
                </c:pt>
                <c:pt idx="158">
                  <c:v>-1.7944000000000008E-9</c:v>
                </c:pt>
                <c:pt idx="159">
                  <c:v>-1.7819000000000006E-9</c:v>
                </c:pt>
                <c:pt idx="160">
                  <c:v>-1.7694000000000005E-9</c:v>
                </c:pt>
                <c:pt idx="161">
                  <c:v>-1.7569000000000008E-9</c:v>
                </c:pt>
                <c:pt idx="162">
                  <c:v>-1.7444000000000009E-9</c:v>
                </c:pt>
                <c:pt idx="163">
                  <c:v>-1.7319000000000006E-9</c:v>
                </c:pt>
                <c:pt idx="164">
                  <c:v>-1.7194000000000007E-9</c:v>
                </c:pt>
                <c:pt idx="165">
                  <c:v>-1.7069000000000008E-9</c:v>
                </c:pt>
                <c:pt idx="166">
                  <c:v>-1.6944000000000009E-9</c:v>
                </c:pt>
                <c:pt idx="167">
                  <c:v>-1.6819000000000008E-9</c:v>
                </c:pt>
                <c:pt idx="168">
                  <c:v>-1.6694000000000009E-9</c:v>
                </c:pt>
                <c:pt idx="169">
                  <c:v>-1.6569000000000006E-9</c:v>
                </c:pt>
                <c:pt idx="170">
                  <c:v>-1.6444000000000009E-9</c:v>
                </c:pt>
                <c:pt idx="171">
                  <c:v>-1.6319000000000005E-9</c:v>
                </c:pt>
                <c:pt idx="172">
                  <c:v>-1.6194000000000008E-9</c:v>
                </c:pt>
                <c:pt idx="173">
                  <c:v>-1.6069000000000005E-9</c:v>
                </c:pt>
                <c:pt idx="174">
                  <c:v>-1.5944000000000008E-9</c:v>
                </c:pt>
                <c:pt idx="175">
                  <c:v>-1.5819000000000007E-9</c:v>
                </c:pt>
                <c:pt idx="176">
                  <c:v>-1.5694000000000006E-9</c:v>
                </c:pt>
                <c:pt idx="177">
                  <c:v>-1.5569000000000007E-9</c:v>
                </c:pt>
                <c:pt idx="178">
                  <c:v>-1.5444000000000008E-9</c:v>
                </c:pt>
                <c:pt idx="179">
                  <c:v>-1.5319000000000007E-9</c:v>
                </c:pt>
                <c:pt idx="180">
                  <c:v>-1.5194000000000004E-9</c:v>
                </c:pt>
                <c:pt idx="181">
                  <c:v>-1.5069000000000007E-9</c:v>
                </c:pt>
                <c:pt idx="182">
                  <c:v>-1.4944000000000005E-9</c:v>
                </c:pt>
                <c:pt idx="183">
                  <c:v>-1.4819000000000004E-9</c:v>
                </c:pt>
                <c:pt idx="184">
                  <c:v>-1.4694000000000003E-9</c:v>
                </c:pt>
                <c:pt idx="185">
                  <c:v>-1.4569000000000006E-9</c:v>
                </c:pt>
                <c:pt idx="186">
                  <c:v>-1.4444000000000007E-9</c:v>
                </c:pt>
                <c:pt idx="187">
                  <c:v>-1.4319000000000004E-9</c:v>
                </c:pt>
                <c:pt idx="188">
                  <c:v>-1.4194000000000005E-9</c:v>
                </c:pt>
                <c:pt idx="189">
                  <c:v>-1.4069000000000006E-9</c:v>
                </c:pt>
                <c:pt idx="190">
                  <c:v>-1.3944000000000007E-9</c:v>
                </c:pt>
                <c:pt idx="191">
                  <c:v>-1.3819000000000006E-9</c:v>
                </c:pt>
                <c:pt idx="192">
                  <c:v>-1.3694000000000007E-9</c:v>
                </c:pt>
                <c:pt idx="193">
                  <c:v>-1.3569000000000003E-9</c:v>
                </c:pt>
                <c:pt idx="194">
                  <c:v>-1.3444000000000007E-9</c:v>
                </c:pt>
                <c:pt idx="195">
                  <c:v>-1.3319000000000003E-9</c:v>
                </c:pt>
                <c:pt idx="196">
                  <c:v>-1.3194000000000006E-9</c:v>
                </c:pt>
                <c:pt idx="197">
                  <c:v>-1.3069000000000003E-9</c:v>
                </c:pt>
                <c:pt idx="198">
                  <c:v>-1.2944000000000006E-9</c:v>
                </c:pt>
                <c:pt idx="199">
                  <c:v>-1.2819000000000005E-9</c:v>
                </c:pt>
                <c:pt idx="200">
                  <c:v>-1.2694000000000004E-9</c:v>
                </c:pt>
                <c:pt idx="201">
                  <c:v>-1.2569000000000005E-9</c:v>
                </c:pt>
                <c:pt idx="202">
                  <c:v>-1.2444000000000006E-9</c:v>
                </c:pt>
                <c:pt idx="203">
                  <c:v>-1.2319000000000005E-9</c:v>
                </c:pt>
                <c:pt idx="204">
                  <c:v>-1.2194000000000002E-9</c:v>
                </c:pt>
                <c:pt idx="205">
                  <c:v>-1.2069000000000005E-9</c:v>
                </c:pt>
                <c:pt idx="206">
                  <c:v>-1.1944000000000005E-9</c:v>
                </c:pt>
                <c:pt idx="207">
                  <c:v>-1.1819000000000006E-9</c:v>
                </c:pt>
                <c:pt idx="208">
                  <c:v>-1.1694000000000003E-9</c:v>
                </c:pt>
                <c:pt idx="209">
                  <c:v>-1.1569000000000006E-9</c:v>
                </c:pt>
                <c:pt idx="210">
                  <c:v>-1.1444000000000007E-9</c:v>
                </c:pt>
                <c:pt idx="211">
                  <c:v>-1.1319000000000004E-9</c:v>
                </c:pt>
                <c:pt idx="212">
                  <c:v>-1.1194000000000005E-9</c:v>
                </c:pt>
                <c:pt idx="213">
                  <c:v>-1.1069000000000006E-9</c:v>
                </c:pt>
                <c:pt idx="214">
                  <c:v>-1.0944000000000007E-9</c:v>
                </c:pt>
                <c:pt idx="215">
                  <c:v>-1.0819000000000004E-9</c:v>
                </c:pt>
                <c:pt idx="216">
                  <c:v>-1.0694000000000005E-9</c:v>
                </c:pt>
                <c:pt idx="217">
                  <c:v>-1.0569000000000004E-9</c:v>
                </c:pt>
                <c:pt idx="218">
                  <c:v>-1.0444000000000004E-9</c:v>
                </c:pt>
                <c:pt idx="219">
                  <c:v>-1.0319000000000001E-9</c:v>
                </c:pt>
                <c:pt idx="220">
                  <c:v>-1.0194000000000004E-9</c:v>
                </c:pt>
                <c:pt idx="221">
                  <c:v>-1.0069000000000001E-9</c:v>
                </c:pt>
                <c:pt idx="222">
                  <c:v>-9.9440000000000041E-10</c:v>
                </c:pt>
                <c:pt idx="223">
                  <c:v>-9.8190000000000071E-10</c:v>
                </c:pt>
                <c:pt idx="224">
                  <c:v>-9.694000000000006E-10</c:v>
                </c:pt>
                <c:pt idx="225">
                  <c:v>-9.569000000000007E-10</c:v>
                </c:pt>
                <c:pt idx="226">
                  <c:v>-9.4440000000000059E-10</c:v>
                </c:pt>
                <c:pt idx="227">
                  <c:v>-9.3190000000000068E-10</c:v>
                </c:pt>
                <c:pt idx="228">
                  <c:v>-9.1940000000000046E-10</c:v>
                </c:pt>
                <c:pt idx="229">
                  <c:v>-9.0690000000000056E-10</c:v>
                </c:pt>
                <c:pt idx="230">
                  <c:v>-8.9440000000000045E-10</c:v>
                </c:pt>
                <c:pt idx="231">
                  <c:v>-8.8190000000000054E-10</c:v>
                </c:pt>
                <c:pt idx="232">
                  <c:v>-8.6940000000000043E-10</c:v>
                </c:pt>
                <c:pt idx="233">
                  <c:v>-8.5690000000000053E-10</c:v>
                </c:pt>
                <c:pt idx="234">
                  <c:v>-8.4440000000000041E-10</c:v>
                </c:pt>
                <c:pt idx="235">
                  <c:v>-8.3190000000000072E-10</c:v>
                </c:pt>
                <c:pt idx="236">
                  <c:v>-8.194000000000005E-10</c:v>
                </c:pt>
                <c:pt idx="237">
                  <c:v>-8.0690000000000049E-10</c:v>
                </c:pt>
                <c:pt idx="238">
                  <c:v>-7.9440000000000048E-10</c:v>
                </c:pt>
                <c:pt idx="239">
                  <c:v>-7.8190000000000037E-10</c:v>
                </c:pt>
                <c:pt idx="240">
                  <c:v>-7.6940000000000036E-10</c:v>
                </c:pt>
                <c:pt idx="241">
                  <c:v>-7.5690000000000046E-10</c:v>
                </c:pt>
                <c:pt idx="242">
                  <c:v>-7.4440000000000045E-10</c:v>
                </c:pt>
                <c:pt idx="243">
                  <c:v>-7.3190000000000044E-10</c:v>
                </c:pt>
                <c:pt idx="244">
                  <c:v>-7.1940000000000033E-10</c:v>
                </c:pt>
                <c:pt idx="245">
                  <c:v>-7.0690000000000042E-10</c:v>
                </c:pt>
                <c:pt idx="246">
                  <c:v>-6.9440000000000041E-10</c:v>
                </c:pt>
                <c:pt idx="247">
                  <c:v>-6.819000000000003E-10</c:v>
                </c:pt>
                <c:pt idx="248">
                  <c:v>-6.6940000000000029E-10</c:v>
                </c:pt>
                <c:pt idx="249">
                  <c:v>-6.5690000000000029E-10</c:v>
                </c:pt>
                <c:pt idx="250">
                  <c:v>-6.4440000000000038E-10</c:v>
                </c:pt>
                <c:pt idx="251">
                  <c:v>-6.3190000000000027E-10</c:v>
                </c:pt>
                <c:pt idx="252">
                  <c:v>-6.1940000000000026E-10</c:v>
                </c:pt>
                <c:pt idx="253">
                  <c:v>-6.0690000000000035E-10</c:v>
                </c:pt>
                <c:pt idx="254">
                  <c:v>-5.9440000000000035E-10</c:v>
                </c:pt>
                <c:pt idx="255">
                  <c:v>-5.8190000000000034E-10</c:v>
                </c:pt>
                <c:pt idx="256">
                  <c:v>-5.6940000000000023E-10</c:v>
                </c:pt>
                <c:pt idx="257">
                  <c:v>-5.5690000000000032E-10</c:v>
                </c:pt>
                <c:pt idx="258">
                  <c:v>-5.4440000000000031E-10</c:v>
                </c:pt>
                <c:pt idx="259">
                  <c:v>-5.319000000000002E-10</c:v>
                </c:pt>
                <c:pt idx="260">
                  <c:v>-5.1940000000000019E-10</c:v>
                </c:pt>
                <c:pt idx="261">
                  <c:v>-5.0690000000000018E-10</c:v>
                </c:pt>
                <c:pt idx="262">
                  <c:v>-4.9440000000000028E-10</c:v>
                </c:pt>
                <c:pt idx="263">
                  <c:v>-4.8190000000000017E-10</c:v>
                </c:pt>
                <c:pt idx="264">
                  <c:v>-4.6940000000000016E-10</c:v>
                </c:pt>
                <c:pt idx="265">
                  <c:v>-4.5690000000000015E-10</c:v>
                </c:pt>
                <c:pt idx="266">
                  <c:v>-4.4440000000000024E-10</c:v>
                </c:pt>
                <c:pt idx="267">
                  <c:v>-4.3190000000000013E-10</c:v>
                </c:pt>
                <c:pt idx="268">
                  <c:v>-4.1940000000000012E-10</c:v>
                </c:pt>
                <c:pt idx="269">
                  <c:v>-4.0690000000000022E-10</c:v>
                </c:pt>
                <c:pt idx="270">
                  <c:v>-3.9440000000000021E-10</c:v>
                </c:pt>
                <c:pt idx="271">
                  <c:v>-3.8190000000000015E-10</c:v>
                </c:pt>
                <c:pt idx="272">
                  <c:v>-3.6940000000000019E-10</c:v>
                </c:pt>
                <c:pt idx="273">
                  <c:v>-3.5690000000000018E-10</c:v>
                </c:pt>
                <c:pt idx="274">
                  <c:v>-3.4440000000000018E-10</c:v>
                </c:pt>
                <c:pt idx="275">
                  <c:v>-3.3190000000000012E-10</c:v>
                </c:pt>
                <c:pt idx="276">
                  <c:v>-3.1940000000000016E-10</c:v>
                </c:pt>
                <c:pt idx="277">
                  <c:v>-3.0690000000000015E-10</c:v>
                </c:pt>
                <c:pt idx="278">
                  <c:v>-2.9440000000000014E-10</c:v>
                </c:pt>
                <c:pt idx="279">
                  <c:v>-2.8190000000000013E-10</c:v>
                </c:pt>
                <c:pt idx="280">
                  <c:v>-2.6940000000000012E-10</c:v>
                </c:pt>
                <c:pt idx="281">
                  <c:v>-2.5690000000000012E-10</c:v>
                </c:pt>
                <c:pt idx="282">
                  <c:v>-2.4440000000000011E-10</c:v>
                </c:pt>
                <c:pt idx="283">
                  <c:v>-2.3190000000000007E-10</c:v>
                </c:pt>
                <c:pt idx="284">
                  <c:v>-2.1940000000000012E-10</c:v>
                </c:pt>
                <c:pt idx="285">
                  <c:v>-2.0690000000000011E-10</c:v>
                </c:pt>
                <c:pt idx="286">
                  <c:v>-1.9440000000000012E-10</c:v>
                </c:pt>
                <c:pt idx="287">
                  <c:v>-1.8190000000000009E-10</c:v>
                </c:pt>
                <c:pt idx="288">
                  <c:v>-1.6940000000000011E-10</c:v>
                </c:pt>
                <c:pt idx="289">
                  <c:v>-1.5690000000000007E-10</c:v>
                </c:pt>
                <c:pt idx="290">
                  <c:v>-1.4440000000000004E-10</c:v>
                </c:pt>
                <c:pt idx="291">
                  <c:v>-1.3190000000000006E-10</c:v>
                </c:pt>
                <c:pt idx="292">
                  <c:v>-1.1940000000000007E-10</c:v>
                </c:pt>
                <c:pt idx="293">
                  <c:v>-1.0690000000000005E-10</c:v>
                </c:pt>
                <c:pt idx="294">
                  <c:v>-9.4400000000000057E-11</c:v>
                </c:pt>
                <c:pt idx="295">
                  <c:v>-8.1900000000000061E-11</c:v>
                </c:pt>
                <c:pt idx="296">
                  <c:v>-6.9400000000000052E-11</c:v>
                </c:pt>
                <c:pt idx="297">
                  <c:v>-5.6900000000000031E-11</c:v>
                </c:pt>
                <c:pt idx="298">
                  <c:v>-4.4400000000000029E-11</c:v>
                </c:pt>
                <c:pt idx="299">
                  <c:v>-3.190000000000002E-11</c:v>
                </c:pt>
                <c:pt idx="300">
                  <c:v>-1.9400000000000009E-11</c:v>
                </c:pt>
                <c:pt idx="301">
                  <c:v>-6.9000000000000049E-12</c:v>
                </c:pt>
                <c:pt idx="302">
                  <c:v>5.6000000000000036E-12</c:v>
                </c:pt>
                <c:pt idx="303">
                  <c:v>1.8100000000000011E-11</c:v>
                </c:pt>
                <c:pt idx="304">
                  <c:v>3.0600000000000022E-11</c:v>
                </c:pt>
                <c:pt idx="305">
                  <c:v>4.3100000000000024E-11</c:v>
                </c:pt>
                <c:pt idx="306">
                  <c:v>5.5600000000000033E-11</c:v>
                </c:pt>
                <c:pt idx="307">
                  <c:v>6.8100000000000041E-11</c:v>
                </c:pt>
                <c:pt idx="308">
                  <c:v>8.0600000000000076E-11</c:v>
                </c:pt>
                <c:pt idx="309">
                  <c:v>9.3100000000000084E-11</c:v>
                </c:pt>
                <c:pt idx="310">
                  <c:v>1.0560000000000007E-10</c:v>
                </c:pt>
                <c:pt idx="311">
                  <c:v>1.1810000000000006E-10</c:v>
                </c:pt>
                <c:pt idx="312">
                  <c:v>1.3060000000000005E-10</c:v>
                </c:pt>
                <c:pt idx="313">
                  <c:v>1.4310000000000005E-10</c:v>
                </c:pt>
                <c:pt idx="314">
                  <c:v>1.5560000000000009E-10</c:v>
                </c:pt>
                <c:pt idx="315">
                  <c:v>1.6810000000000007E-10</c:v>
                </c:pt>
                <c:pt idx="316">
                  <c:v>1.8060000000000011E-10</c:v>
                </c:pt>
                <c:pt idx="317">
                  <c:v>1.9310000000000011E-10</c:v>
                </c:pt>
                <c:pt idx="318">
                  <c:v>2.0560000000000007E-10</c:v>
                </c:pt>
                <c:pt idx="319">
                  <c:v>2.1810000000000013E-10</c:v>
                </c:pt>
                <c:pt idx="320">
                  <c:v>2.3060000000000009E-10</c:v>
                </c:pt>
                <c:pt idx="321">
                  <c:v>2.4310000000000007E-10</c:v>
                </c:pt>
                <c:pt idx="322">
                  <c:v>2.5560000000000008E-10</c:v>
                </c:pt>
                <c:pt idx="323">
                  <c:v>2.6810000000000014E-10</c:v>
                </c:pt>
                <c:pt idx="324">
                  <c:v>2.806000000000001E-10</c:v>
                </c:pt>
                <c:pt idx="325">
                  <c:v>2.931000000000001E-10</c:v>
                </c:pt>
                <c:pt idx="326">
                  <c:v>3.0560000000000011E-10</c:v>
                </c:pt>
                <c:pt idx="327">
                  <c:v>3.1810000000000017E-10</c:v>
                </c:pt>
                <c:pt idx="328">
                  <c:v>3.3060000000000013E-10</c:v>
                </c:pt>
                <c:pt idx="329">
                  <c:v>3.4310000000000014E-10</c:v>
                </c:pt>
                <c:pt idx="330">
                  <c:v>3.5560000000000015E-10</c:v>
                </c:pt>
                <c:pt idx="331">
                  <c:v>3.6810000000000021E-10</c:v>
                </c:pt>
                <c:pt idx="332">
                  <c:v>3.8060000000000016E-10</c:v>
                </c:pt>
                <c:pt idx="333">
                  <c:v>3.9310000000000017E-10</c:v>
                </c:pt>
                <c:pt idx="334">
                  <c:v>4.0560000000000013E-10</c:v>
                </c:pt>
                <c:pt idx="335">
                  <c:v>4.1810000000000014E-10</c:v>
                </c:pt>
                <c:pt idx="336">
                  <c:v>4.3060000000000015E-10</c:v>
                </c:pt>
                <c:pt idx="337">
                  <c:v>4.4310000000000036E-10</c:v>
                </c:pt>
                <c:pt idx="338">
                  <c:v>4.5560000000000027E-10</c:v>
                </c:pt>
                <c:pt idx="339">
                  <c:v>4.6810000000000017E-10</c:v>
                </c:pt>
                <c:pt idx="340">
                  <c:v>4.8060000000000018E-10</c:v>
                </c:pt>
                <c:pt idx="341">
                  <c:v>4.9310000000000029E-10</c:v>
                </c:pt>
                <c:pt idx="342">
                  <c:v>5.056000000000002E-10</c:v>
                </c:pt>
                <c:pt idx="343">
                  <c:v>5.1810000000000031E-10</c:v>
                </c:pt>
                <c:pt idx="344">
                  <c:v>5.3060000000000032E-10</c:v>
                </c:pt>
                <c:pt idx="345">
                  <c:v>5.4310000000000043E-10</c:v>
                </c:pt>
                <c:pt idx="346">
                  <c:v>5.5560000000000034E-10</c:v>
                </c:pt>
                <c:pt idx="347">
                  <c:v>5.6810000000000034E-10</c:v>
                </c:pt>
                <c:pt idx="348">
                  <c:v>5.8060000000000035E-10</c:v>
                </c:pt>
                <c:pt idx="349">
                  <c:v>5.9310000000000046E-10</c:v>
                </c:pt>
                <c:pt idx="350">
                  <c:v>6.0560000000000027E-10</c:v>
                </c:pt>
                <c:pt idx="351">
                  <c:v>6.1810000000000027E-10</c:v>
                </c:pt>
                <c:pt idx="352">
                  <c:v>6.3060000000000028E-10</c:v>
                </c:pt>
                <c:pt idx="353">
                  <c:v>6.431000000000004E-10</c:v>
                </c:pt>
                <c:pt idx="354">
                  <c:v>6.556000000000003E-10</c:v>
                </c:pt>
                <c:pt idx="355">
                  <c:v>6.6810000000000041E-10</c:v>
                </c:pt>
                <c:pt idx="356">
                  <c:v>6.8060000000000042E-10</c:v>
                </c:pt>
                <c:pt idx="357">
                  <c:v>6.9310000000000043E-10</c:v>
                </c:pt>
                <c:pt idx="358">
                  <c:v>7.0560000000000044E-10</c:v>
                </c:pt>
                <c:pt idx="359">
                  <c:v>7.1810000000000045E-10</c:v>
                </c:pt>
                <c:pt idx="360">
                  <c:v>7.3060000000000045E-10</c:v>
                </c:pt>
                <c:pt idx="361">
                  <c:v>7.4310000000000057E-10</c:v>
                </c:pt>
                <c:pt idx="362">
                  <c:v>7.5560000000000037E-10</c:v>
                </c:pt>
                <c:pt idx="363">
                  <c:v>7.6810000000000038E-10</c:v>
                </c:pt>
                <c:pt idx="364">
                  <c:v>7.8060000000000039E-10</c:v>
                </c:pt>
                <c:pt idx="365">
                  <c:v>7.9310000000000039E-10</c:v>
                </c:pt>
                <c:pt idx="366">
                  <c:v>8.0560000000000092E-10</c:v>
                </c:pt>
                <c:pt idx="367">
                  <c:v>8.1810000000000041E-10</c:v>
                </c:pt>
                <c:pt idx="368">
                  <c:v>8.3060000000000052E-10</c:v>
                </c:pt>
                <c:pt idx="369">
                  <c:v>8.4310000000000043E-10</c:v>
                </c:pt>
                <c:pt idx="370">
                  <c:v>8.5560000000000054E-10</c:v>
                </c:pt>
                <c:pt idx="371">
                  <c:v>8.6810000000000045E-10</c:v>
                </c:pt>
                <c:pt idx="372">
                  <c:v>8.8060000000000056E-10</c:v>
                </c:pt>
                <c:pt idx="373">
                  <c:v>8.9310000000000046E-10</c:v>
                </c:pt>
                <c:pt idx="374">
                  <c:v>9.0560000000000078E-10</c:v>
                </c:pt>
                <c:pt idx="375">
                  <c:v>9.1810000000000058E-10</c:v>
                </c:pt>
                <c:pt idx="376">
                  <c:v>9.306000000000008E-10</c:v>
                </c:pt>
                <c:pt idx="377">
                  <c:v>9.431000000000006E-10</c:v>
                </c:pt>
                <c:pt idx="378">
                  <c:v>9.5560000000000071E-10</c:v>
                </c:pt>
                <c:pt idx="379">
                  <c:v>9.6810000000000041E-10</c:v>
                </c:pt>
                <c:pt idx="380">
                  <c:v>9.8060000000000073E-10</c:v>
                </c:pt>
                <c:pt idx="381">
                  <c:v>9.9310000000000043E-10</c:v>
                </c:pt>
                <c:pt idx="382">
                  <c:v>1.0056000000000001E-9</c:v>
                </c:pt>
                <c:pt idx="383">
                  <c:v>1.0181000000000004E-9</c:v>
                </c:pt>
                <c:pt idx="384">
                  <c:v>1.0306000000000003E-9</c:v>
                </c:pt>
                <c:pt idx="385">
                  <c:v>1.0431000000000005E-9</c:v>
                </c:pt>
                <c:pt idx="386">
                  <c:v>1.0556000000000004E-9</c:v>
                </c:pt>
                <c:pt idx="387">
                  <c:v>1.0681000000000007E-9</c:v>
                </c:pt>
                <c:pt idx="388">
                  <c:v>1.0806000000000006E-9</c:v>
                </c:pt>
                <c:pt idx="389">
                  <c:v>1.0931000000000005E-9</c:v>
                </c:pt>
                <c:pt idx="390">
                  <c:v>1.1056000000000004E-9</c:v>
                </c:pt>
                <c:pt idx="391">
                  <c:v>1.1181000000000007E-9</c:v>
                </c:pt>
                <c:pt idx="392">
                  <c:v>1.1306000000000006E-9</c:v>
                </c:pt>
                <c:pt idx="393">
                  <c:v>1.1431000000000003E-9</c:v>
                </c:pt>
                <c:pt idx="394">
                  <c:v>1.1556000000000004E-9</c:v>
                </c:pt>
                <c:pt idx="395">
                  <c:v>1.1681000000000005E-9</c:v>
                </c:pt>
                <c:pt idx="396">
                  <c:v>1.1806000000000007E-9</c:v>
                </c:pt>
                <c:pt idx="397">
                  <c:v>1.1931000000000004E-9</c:v>
                </c:pt>
                <c:pt idx="398">
                  <c:v>1.2056000000000005E-9</c:v>
                </c:pt>
                <c:pt idx="399">
                  <c:v>1.2181000000000006E-9</c:v>
                </c:pt>
                <c:pt idx="400">
                  <c:v>1.2306000000000005E-9</c:v>
                </c:pt>
              </c:numCache>
            </c:numRef>
          </c:xVal>
          <c:yVal>
            <c:numRef>
              <c:f>'C:\Users\LU\Fast Timing\07082012\4mm^2\ZVA&amp;AM\1750V\[T166.csv]T166'!$C$100:$C$500</c:f>
              <c:numCache>
                <c:formatCode>General</c:formatCode>
                <c:ptCount val="401"/>
                <c:pt idx="0">
                  <c:v>-1.8000000000000004E-3</c:v>
                </c:pt>
                <c:pt idx="1">
                  <c:v>-1.8000000000000004E-3</c:v>
                </c:pt>
                <c:pt idx="2">
                  <c:v>-1.8500000000000003E-3</c:v>
                </c:pt>
                <c:pt idx="3">
                  <c:v>-1.8500000000000003E-3</c:v>
                </c:pt>
                <c:pt idx="4">
                  <c:v>-1.9500000000000001E-3</c:v>
                </c:pt>
                <c:pt idx="5">
                  <c:v>-1.9500000000000001E-3</c:v>
                </c:pt>
                <c:pt idx="6">
                  <c:v>-2.0100000000000001E-3</c:v>
                </c:pt>
                <c:pt idx="7">
                  <c:v>-2.0100000000000001E-3</c:v>
                </c:pt>
                <c:pt idx="8">
                  <c:v>-1.9500000000000001E-3</c:v>
                </c:pt>
                <c:pt idx="9">
                  <c:v>-1.8500000000000003E-3</c:v>
                </c:pt>
                <c:pt idx="10">
                  <c:v>-1.8500000000000003E-3</c:v>
                </c:pt>
                <c:pt idx="11">
                  <c:v>-1.7400000000000002E-3</c:v>
                </c:pt>
                <c:pt idx="12">
                  <c:v>-1.6400000000000004E-3</c:v>
                </c:pt>
                <c:pt idx="13">
                  <c:v>-1.5299999999999999E-3</c:v>
                </c:pt>
                <c:pt idx="14">
                  <c:v>-1.4300000000000003E-3</c:v>
                </c:pt>
                <c:pt idx="15">
                  <c:v>-1.2199999999999997E-3</c:v>
                </c:pt>
                <c:pt idx="16">
                  <c:v>-1.0600000000000002E-3</c:v>
                </c:pt>
                <c:pt idx="17">
                  <c:v>-9.5000000000000021E-4</c:v>
                </c:pt>
                <c:pt idx="18">
                  <c:v>-7.400000000000001E-4</c:v>
                </c:pt>
                <c:pt idx="19">
                  <c:v>-5.8000000000000011E-4</c:v>
                </c:pt>
                <c:pt idx="20">
                  <c:v>-4.300000000000001E-4</c:v>
                </c:pt>
                <c:pt idx="21">
                  <c:v>-2.1000000000000006E-4</c:v>
                </c:pt>
                <c:pt idx="22">
                  <c:v>0</c:v>
                </c:pt>
                <c:pt idx="23">
                  <c:v>1.0000000000000002E-4</c:v>
                </c:pt>
                <c:pt idx="24">
                  <c:v>3.7000000000000005E-4</c:v>
                </c:pt>
                <c:pt idx="25">
                  <c:v>5.2000000000000006E-4</c:v>
                </c:pt>
                <c:pt idx="26">
                  <c:v>7.3000000000000018E-4</c:v>
                </c:pt>
                <c:pt idx="27">
                  <c:v>9.4000000000000041E-4</c:v>
                </c:pt>
                <c:pt idx="28">
                  <c:v>1.0000000000000002E-3</c:v>
                </c:pt>
                <c:pt idx="29">
                  <c:v>1.0499999999999997E-3</c:v>
                </c:pt>
                <c:pt idx="30">
                  <c:v>1.2099999999999997E-3</c:v>
                </c:pt>
                <c:pt idx="31">
                  <c:v>1.3699999999999999E-3</c:v>
                </c:pt>
                <c:pt idx="32">
                  <c:v>1.4700000000000002E-3</c:v>
                </c:pt>
                <c:pt idx="33">
                  <c:v>1.4200000000000003E-3</c:v>
                </c:pt>
                <c:pt idx="34">
                  <c:v>1.5200000000000003E-3</c:v>
                </c:pt>
                <c:pt idx="35">
                  <c:v>1.5200000000000003E-3</c:v>
                </c:pt>
                <c:pt idx="36">
                  <c:v>1.6299999999999999E-3</c:v>
                </c:pt>
                <c:pt idx="37">
                  <c:v>1.6299999999999999E-3</c:v>
                </c:pt>
                <c:pt idx="38">
                  <c:v>1.5800000000000002E-3</c:v>
                </c:pt>
                <c:pt idx="39">
                  <c:v>1.6800000000000005E-3</c:v>
                </c:pt>
                <c:pt idx="40">
                  <c:v>1.6299999999999999E-3</c:v>
                </c:pt>
                <c:pt idx="41">
                  <c:v>1.6299999999999999E-3</c:v>
                </c:pt>
                <c:pt idx="42">
                  <c:v>1.6299999999999999E-3</c:v>
                </c:pt>
                <c:pt idx="43">
                  <c:v>1.5200000000000003E-3</c:v>
                </c:pt>
                <c:pt idx="44">
                  <c:v>1.4200000000000003E-3</c:v>
                </c:pt>
                <c:pt idx="45">
                  <c:v>1.1600000000000004E-3</c:v>
                </c:pt>
                <c:pt idx="46">
                  <c:v>1.0000000000000002E-3</c:v>
                </c:pt>
                <c:pt idx="47">
                  <c:v>8.9000000000000038E-4</c:v>
                </c:pt>
                <c:pt idx="48">
                  <c:v>6.8000000000000027E-4</c:v>
                </c:pt>
                <c:pt idx="49">
                  <c:v>5.8000000000000011E-4</c:v>
                </c:pt>
                <c:pt idx="50">
                  <c:v>5.2000000000000006E-4</c:v>
                </c:pt>
                <c:pt idx="51">
                  <c:v>3.7000000000000005E-4</c:v>
                </c:pt>
                <c:pt idx="52">
                  <c:v>2.6000000000000003E-4</c:v>
                </c:pt>
                <c:pt idx="53">
                  <c:v>4.2000000000000013E-4</c:v>
                </c:pt>
                <c:pt idx="54">
                  <c:v>3.7000000000000005E-4</c:v>
                </c:pt>
                <c:pt idx="55">
                  <c:v>5.2000000000000006E-4</c:v>
                </c:pt>
                <c:pt idx="56">
                  <c:v>6.3000000000000013E-4</c:v>
                </c:pt>
                <c:pt idx="57">
                  <c:v>8.9000000000000038E-4</c:v>
                </c:pt>
                <c:pt idx="58">
                  <c:v>1.0499999999999997E-3</c:v>
                </c:pt>
                <c:pt idx="59">
                  <c:v>1.2099999999999997E-3</c:v>
                </c:pt>
                <c:pt idx="60">
                  <c:v>1.3100000000000002E-3</c:v>
                </c:pt>
                <c:pt idx="61">
                  <c:v>1.2600000000000003E-3</c:v>
                </c:pt>
                <c:pt idx="62">
                  <c:v>1.3100000000000002E-3</c:v>
                </c:pt>
                <c:pt idx="63">
                  <c:v>1.3699999999999999E-3</c:v>
                </c:pt>
                <c:pt idx="64">
                  <c:v>1.5200000000000003E-3</c:v>
                </c:pt>
                <c:pt idx="65">
                  <c:v>1.6299999999999999E-3</c:v>
                </c:pt>
                <c:pt idx="66">
                  <c:v>1.7400000000000002E-3</c:v>
                </c:pt>
                <c:pt idx="67">
                  <c:v>1.9500000000000001E-3</c:v>
                </c:pt>
                <c:pt idx="68">
                  <c:v>2.2100000000000002E-3</c:v>
                </c:pt>
                <c:pt idx="69">
                  <c:v>2.4199999999999998E-3</c:v>
                </c:pt>
                <c:pt idx="70">
                  <c:v>2.7400000000000002E-3</c:v>
                </c:pt>
                <c:pt idx="71">
                  <c:v>3.0500000000000002E-3</c:v>
                </c:pt>
                <c:pt idx="72">
                  <c:v>3.3200000000000005E-3</c:v>
                </c:pt>
                <c:pt idx="73">
                  <c:v>3.7400000000000003E-3</c:v>
                </c:pt>
                <c:pt idx="74">
                  <c:v>3.9500000000000013E-3</c:v>
                </c:pt>
                <c:pt idx="75">
                  <c:v>4.1099999999999999E-3</c:v>
                </c:pt>
                <c:pt idx="76">
                  <c:v>4.2100000000000011E-3</c:v>
                </c:pt>
                <c:pt idx="77">
                  <c:v>4.3200000000000001E-3</c:v>
                </c:pt>
                <c:pt idx="78">
                  <c:v>4.2600000000000008E-3</c:v>
                </c:pt>
                <c:pt idx="79">
                  <c:v>4.2100000000000011E-3</c:v>
                </c:pt>
                <c:pt idx="80">
                  <c:v>4.2100000000000011E-3</c:v>
                </c:pt>
                <c:pt idx="81">
                  <c:v>4.0500000000000006E-3</c:v>
                </c:pt>
                <c:pt idx="82">
                  <c:v>4.000000000000001E-3</c:v>
                </c:pt>
                <c:pt idx="83">
                  <c:v>4.0500000000000006E-3</c:v>
                </c:pt>
                <c:pt idx="84">
                  <c:v>3.9000000000000003E-3</c:v>
                </c:pt>
                <c:pt idx="85">
                  <c:v>3.9000000000000003E-3</c:v>
                </c:pt>
                <c:pt idx="86">
                  <c:v>3.7400000000000003E-3</c:v>
                </c:pt>
                <c:pt idx="87">
                  <c:v>3.680000000000001E-3</c:v>
                </c:pt>
                <c:pt idx="88">
                  <c:v>3.5800000000000003E-3</c:v>
                </c:pt>
                <c:pt idx="89">
                  <c:v>3.4199999999999999E-3</c:v>
                </c:pt>
                <c:pt idx="90">
                  <c:v>3.2600000000000003E-3</c:v>
                </c:pt>
                <c:pt idx="91">
                  <c:v>3.1600000000000005E-3</c:v>
                </c:pt>
                <c:pt idx="92">
                  <c:v>3.0000000000000005E-3</c:v>
                </c:pt>
                <c:pt idx="93">
                  <c:v>2.8900000000000002E-3</c:v>
                </c:pt>
                <c:pt idx="94">
                  <c:v>2.8900000000000002E-3</c:v>
                </c:pt>
                <c:pt idx="95">
                  <c:v>2.7900000000000004E-3</c:v>
                </c:pt>
                <c:pt idx="96">
                  <c:v>2.7400000000000002E-3</c:v>
                </c:pt>
                <c:pt idx="97">
                  <c:v>2.7400000000000002E-3</c:v>
                </c:pt>
                <c:pt idx="98">
                  <c:v>2.7400000000000002E-3</c:v>
                </c:pt>
                <c:pt idx="99">
                  <c:v>2.6300000000000004E-3</c:v>
                </c:pt>
                <c:pt idx="100">
                  <c:v>2.6800000000000005E-3</c:v>
                </c:pt>
                <c:pt idx="101">
                  <c:v>2.6800000000000005E-3</c:v>
                </c:pt>
                <c:pt idx="102">
                  <c:v>2.7400000000000002E-3</c:v>
                </c:pt>
                <c:pt idx="103">
                  <c:v>2.6800000000000005E-3</c:v>
                </c:pt>
                <c:pt idx="104">
                  <c:v>2.6800000000000005E-3</c:v>
                </c:pt>
                <c:pt idx="105">
                  <c:v>2.5800000000000003E-3</c:v>
                </c:pt>
                <c:pt idx="106">
                  <c:v>2.4199999999999998E-3</c:v>
                </c:pt>
                <c:pt idx="107">
                  <c:v>2.6800000000000005E-3</c:v>
                </c:pt>
                <c:pt idx="108">
                  <c:v>2.9500000000000004E-3</c:v>
                </c:pt>
                <c:pt idx="109">
                  <c:v>3.4199999999999999E-3</c:v>
                </c:pt>
                <c:pt idx="110">
                  <c:v>3.8400000000000005E-3</c:v>
                </c:pt>
                <c:pt idx="111">
                  <c:v>4.3699999999999998E-3</c:v>
                </c:pt>
                <c:pt idx="112">
                  <c:v>4.7400000000000012E-3</c:v>
                </c:pt>
                <c:pt idx="113">
                  <c:v>5.1600000000000005E-3</c:v>
                </c:pt>
                <c:pt idx="114">
                  <c:v>5.5300000000000011E-3</c:v>
                </c:pt>
                <c:pt idx="115">
                  <c:v>5.9000000000000007E-3</c:v>
                </c:pt>
                <c:pt idx="116">
                  <c:v>6.1100000000000008E-3</c:v>
                </c:pt>
                <c:pt idx="117">
                  <c:v>6.3200000000000001E-3</c:v>
                </c:pt>
                <c:pt idx="118">
                  <c:v>6.5800000000000008E-3</c:v>
                </c:pt>
                <c:pt idx="119">
                  <c:v>6.6400000000000009E-3</c:v>
                </c:pt>
                <c:pt idx="120">
                  <c:v>6.5800000000000008E-3</c:v>
                </c:pt>
                <c:pt idx="121">
                  <c:v>6.4200000000000012E-3</c:v>
                </c:pt>
                <c:pt idx="122">
                  <c:v>6.3200000000000001E-3</c:v>
                </c:pt>
                <c:pt idx="123">
                  <c:v>6.4800000000000014E-3</c:v>
                </c:pt>
                <c:pt idx="124">
                  <c:v>6.9000000000000008E-3</c:v>
                </c:pt>
                <c:pt idx="125">
                  <c:v>7.3700000000000007E-3</c:v>
                </c:pt>
                <c:pt idx="126">
                  <c:v>7.8499999999999993E-3</c:v>
                </c:pt>
                <c:pt idx="127">
                  <c:v>8.270000000000003E-3</c:v>
                </c:pt>
                <c:pt idx="128">
                  <c:v>8.6900000000000033E-3</c:v>
                </c:pt>
                <c:pt idx="129">
                  <c:v>8.9500000000000031E-3</c:v>
                </c:pt>
                <c:pt idx="130">
                  <c:v>9.0600000000000021E-3</c:v>
                </c:pt>
                <c:pt idx="131">
                  <c:v>9.0100000000000006E-3</c:v>
                </c:pt>
                <c:pt idx="132">
                  <c:v>8.9000000000000051E-3</c:v>
                </c:pt>
                <c:pt idx="133">
                  <c:v>8.7400000000000012E-3</c:v>
                </c:pt>
                <c:pt idx="134">
                  <c:v>8.3700000000000024E-3</c:v>
                </c:pt>
                <c:pt idx="135">
                  <c:v>7.9000000000000025E-3</c:v>
                </c:pt>
                <c:pt idx="136">
                  <c:v>7.2200000000000007E-3</c:v>
                </c:pt>
                <c:pt idx="137">
                  <c:v>6.2100000000000011E-3</c:v>
                </c:pt>
                <c:pt idx="138">
                  <c:v>5.3200000000000001E-3</c:v>
                </c:pt>
                <c:pt idx="139">
                  <c:v>4.2600000000000008E-3</c:v>
                </c:pt>
                <c:pt idx="140">
                  <c:v>3.4199999999999999E-3</c:v>
                </c:pt>
                <c:pt idx="141">
                  <c:v>2.5800000000000003E-3</c:v>
                </c:pt>
                <c:pt idx="142">
                  <c:v>1.5200000000000003E-3</c:v>
                </c:pt>
                <c:pt idx="143">
                  <c:v>1.0000000000000002E-4</c:v>
                </c:pt>
                <c:pt idx="144">
                  <c:v>-1.4800000000000002E-3</c:v>
                </c:pt>
                <c:pt idx="145">
                  <c:v>-3.3800000000000006E-3</c:v>
                </c:pt>
                <c:pt idx="146">
                  <c:v>-5.6900000000000006E-3</c:v>
                </c:pt>
                <c:pt idx="147">
                  <c:v>-8.2800000000000026E-3</c:v>
                </c:pt>
                <c:pt idx="148">
                  <c:v>-1.1330000000000002E-2</c:v>
                </c:pt>
                <c:pt idx="149">
                  <c:v>-1.4710000000000001E-2</c:v>
                </c:pt>
                <c:pt idx="150">
                  <c:v>-1.8499999999999999E-2</c:v>
                </c:pt>
                <c:pt idx="151">
                  <c:v>-2.2660000000000003E-2</c:v>
                </c:pt>
                <c:pt idx="152">
                  <c:v>-2.7350000000000003E-2</c:v>
                </c:pt>
                <c:pt idx="153">
                  <c:v>-3.246000000000001E-2</c:v>
                </c:pt>
                <c:pt idx="154">
                  <c:v>-3.7890000000000007E-2</c:v>
                </c:pt>
                <c:pt idx="155">
                  <c:v>-4.3740000000000001E-2</c:v>
                </c:pt>
                <c:pt idx="156">
                  <c:v>-5.0009999999999999E-2</c:v>
                </c:pt>
                <c:pt idx="157">
                  <c:v>-5.6599999999999998E-2</c:v>
                </c:pt>
                <c:pt idx="158">
                  <c:v>-6.365999999999998E-2</c:v>
                </c:pt>
                <c:pt idx="159">
                  <c:v>-7.1139999999999995E-2</c:v>
                </c:pt>
                <c:pt idx="160">
                  <c:v>-7.9040000000000013E-2</c:v>
                </c:pt>
                <c:pt idx="161">
                  <c:v>-8.7419999999999998E-2</c:v>
                </c:pt>
                <c:pt idx="162">
                  <c:v>-9.6060000000000006E-2</c:v>
                </c:pt>
                <c:pt idx="163">
                  <c:v>-0.10507000000000001</c:v>
                </c:pt>
                <c:pt idx="164">
                  <c:v>-0.11456000000000001</c:v>
                </c:pt>
                <c:pt idx="165">
                  <c:v>-0.12420000000000002</c:v>
                </c:pt>
                <c:pt idx="166">
                  <c:v>-0.13416</c:v>
                </c:pt>
                <c:pt idx="167">
                  <c:v>-0.14427999999999999</c:v>
                </c:pt>
                <c:pt idx="168">
                  <c:v>-0.15434000000000003</c:v>
                </c:pt>
                <c:pt idx="169">
                  <c:v>-0.16461999999999999</c:v>
                </c:pt>
                <c:pt idx="170">
                  <c:v>-0.17479000000000003</c:v>
                </c:pt>
                <c:pt idx="171">
                  <c:v>-0.18511000000000002</c:v>
                </c:pt>
                <c:pt idx="172">
                  <c:v>-0.19555</c:v>
                </c:pt>
                <c:pt idx="173">
                  <c:v>-0.20566000000000001</c:v>
                </c:pt>
                <c:pt idx="174">
                  <c:v>-0.21573000000000003</c:v>
                </c:pt>
                <c:pt idx="175">
                  <c:v>-0.22536999999999999</c:v>
                </c:pt>
                <c:pt idx="176">
                  <c:v>-0.23458999999999999</c:v>
                </c:pt>
                <c:pt idx="177">
                  <c:v>-0.24344000000000002</c:v>
                </c:pt>
                <c:pt idx="178">
                  <c:v>-0.25161</c:v>
                </c:pt>
                <c:pt idx="179">
                  <c:v>-0.25920000000000004</c:v>
                </c:pt>
                <c:pt idx="180">
                  <c:v>-0.2661</c:v>
                </c:pt>
                <c:pt idx="181">
                  <c:v>-0.27232000000000006</c:v>
                </c:pt>
                <c:pt idx="182">
                  <c:v>-0.27775</c:v>
                </c:pt>
                <c:pt idx="183">
                  <c:v>-0.28228000000000003</c:v>
                </c:pt>
                <c:pt idx="184">
                  <c:v>-0.28565000000000002</c:v>
                </c:pt>
                <c:pt idx="185">
                  <c:v>-0.28813</c:v>
                </c:pt>
                <c:pt idx="186">
                  <c:v>-0.28976000000000002</c:v>
                </c:pt>
                <c:pt idx="187">
                  <c:v>-0.29066000000000003</c:v>
                </c:pt>
                <c:pt idx="188">
                  <c:v>-0.29060000000000002</c:v>
                </c:pt>
                <c:pt idx="189">
                  <c:v>-0.28971000000000002</c:v>
                </c:pt>
                <c:pt idx="190">
                  <c:v>-0.28781000000000007</c:v>
                </c:pt>
                <c:pt idx="191">
                  <c:v>-0.28491000000000005</c:v>
                </c:pt>
                <c:pt idx="192">
                  <c:v>-0.28086000000000005</c:v>
                </c:pt>
                <c:pt idx="193">
                  <c:v>-0.27564</c:v>
                </c:pt>
                <c:pt idx="194">
                  <c:v>-0.2694200000000001</c:v>
                </c:pt>
                <c:pt idx="195">
                  <c:v>-0.2621</c:v>
                </c:pt>
                <c:pt idx="196">
                  <c:v>-0.25367000000000001</c:v>
                </c:pt>
                <c:pt idx="197">
                  <c:v>-0.24439000000000002</c:v>
                </c:pt>
                <c:pt idx="198">
                  <c:v>-0.23407</c:v>
                </c:pt>
                <c:pt idx="199">
                  <c:v>-0.22278999999999999</c:v>
                </c:pt>
                <c:pt idx="200">
                  <c:v>-0.21046000000000004</c:v>
                </c:pt>
                <c:pt idx="201">
                  <c:v>-0.19728999999999999</c:v>
                </c:pt>
                <c:pt idx="202">
                  <c:v>-0.18343000000000004</c:v>
                </c:pt>
                <c:pt idx="203">
                  <c:v>-0.16914999999999999</c:v>
                </c:pt>
                <c:pt idx="204">
                  <c:v>-0.15429000000000004</c:v>
                </c:pt>
                <c:pt idx="205">
                  <c:v>-0.13911000000000001</c:v>
                </c:pt>
                <c:pt idx="206">
                  <c:v>-0.12330000000000002</c:v>
                </c:pt>
                <c:pt idx="207">
                  <c:v>-0.10702000000000002</c:v>
                </c:pt>
                <c:pt idx="208">
                  <c:v>-9.021000000000004E-2</c:v>
                </c:pt>
                <c:pt idx="209">
                  <c:v>-7.2929999999999995E-2</c:v>
                </c:pt>
                <c:pt idx="210">
                  <c:v>-5.5120000000000002E-2</c:v>
                </c:pt>
                <c:pt idx="211">
                  <c:v>-3.7050000000000007E-2</c:v>
                </c:pt>
                <c:pt idx="212">
                  <c:v>-1.839E-2</c:v>
                </c:pt>
                <c:pt idx="213">
                  <c:v>3.7000000000000005E-4</c:v>
                </c:pt>
                <c:pt idx="214">
                  <c:v>1.9439999999999999E-2</c:v>
                </c:pt>
                <c:pt idx="215">
                  <c:v>3.8780000000000002E-2</c:v>
                </c:pt>
                <c:pt idx="216">
                  <c:v>5.8380000000000008E-2</c:v>
                </c:pt>
                <c:pt idx="217">
                  <c:v>7.8189999999999996E-2</c:v>
                </c:pt>
                <c:pt idx="218">
                  <c:v>9.8110000000000017E-2</c:v>
                </c:pt>
                <c:pt idx="219">
                  <c:v>0.11792000000000001</c:v>
                </c:pt>
                <c:pt idx="220">
                  <c:v>0.13758000000000001</c:v>
                </c:pt>
                <c:pt idx="221">
                  <c:v>0.15734000000000004</c:v>
                </c:pt>
                <c:pt idx="222">
                  <c:v>0.17725000000000002</c:v>
                </c:pt>
                <c:pt idx="223">
                  <c:v>0.19700999999999999</c:v>
                </c:pt>
                <c:pt idx="224">
                  <c:v>0.21677000000000002</c:v>
                </c:pt>
                <c:pt idx="225">
                  <c:v>0.23680000000000001</c:v>
                </c:pt>
                <c:pt idx="226">
                  <c:v>0.25656000000000001</c:v>
                </c:pt>
                <c:pt idx="227">
                  <c:v>0.27648000000000006</c:v>
                </c:pt>
                <c:pt idx="228">
                  <c:v>0.2963400000000001</c:v>
                </c:pt>
                <c:pt idx="229">
                  <c:v>0.31599000000000016</c:v>
                </c:pt>
                <c:pt idx="230">
                  <c:v>0.33560000000000006</c:v>
                </c:pt>
                <c:pt idx="231">
                  <c:v>0.35509000000000002</c:v>
                </c:pt>
                <c:pt idx="232">
                  <c:v>0.37433000000000005</c:v>
                </c:pt>
                <c:pt idx="233">
                  <c:v>0.39345000000000008</c:v>
                </c:pt>
                <c:pt idx="234">
                  <c:v>0.41211000000000003</c:v>
                </c:pt>
                <c:pt idx="235">
                  <c:v>0.43060000000000004</c:v>
                </c:pt>
                <c:pt idx="236">
                  <c:v>0.44846000000000008</c:v>
                </c:pt>
                <c:pt idx="237">
                  <c:v>0.4658500000000001</c:v>
                </c:pt>
                <c:pt idx="238">
                  <c:v>0.48282000000000014</c:v>
                </c:pt>
                <c:pt idx="239">
                  <c:v>0.49926000000000004</c:v>
                </c:pt>
                <c:pt idx="240">
                  <c:v>0.51490999999999998</c:v>
                </c:pt>
                <c:pt idx="241">
                  <c:v>0.53013999999999983</c:v>
                </c:pt>
                <c:pt idx="242">
                  <c:v>0.54447000000000001</c:v>
                </c:pt>
                <c:pt idx="243">
                  <c:v>0.55806999999999984</c:v>
                </c:pt>
                <c:pt idx="244">
                  <c:v>0.57076000000000005</c:v>
                </c:pt>
                <c:pt idx="245">
                  <c:v>0.58262000000000003</c:v>
                </c:pt>
                <c:pt idx="246">
                  <c:v>0.5934799999999999</c:v>
                </c:pt>
                <c:pt idx="247">
                  <c:v>0.60328000000000004</c:v>
                </c:pt>
                <c:pt idx="248">
                  <c:v>0.61181000000000008</c:v>
                </c:pt>
                <c:pt idx="249">
                  <c:v>0.61935000000000007</c:v>
                </c:pt>
                <c:pt idx="250">
                  <c:v>0.62551000000000001</c:v>
                </c:pt>
                <c:pt idx="251">
                  <c:v>0.63056999999999996</c:v>
                </c:pt>
                <c:pt idx="252">
                  <c:v>0.63431000000000004</c:v>
                </c:pt>
                <c:pt idx="253">
                  <c:v>0.63674000000000008</c:v>
                </c:pt>
                <c:pt idx="254">
                  <c:v>0.63774000000000008</c:v>
                </c:pt>
                <c:pt idx="255">
                  <c:v>0.63741999999999999</c:v>
                </c:pt>
                <c:pt idx="256">
                  <c:v>0.63563000000000014</c:v>
                </c:pt>
                <c:pt idx="257">
                  <c:v>0.63246999999999998</c:v>
                </c:pt>
                <c:pt idx="258">
                  <c:v>0.62766999999999995</c:v>
                </c:pt>
                <c:pt idx="259">
                  <c:v>0.62161000000000011</c:v>
                </c:pt>
                <c:pt idx="260">
                  <c:v>0.61408000000000007</c:v>
                </c:pt>
                <c:pt idx="261">
                  <c:v>0.60516999999999999</c:v>
                </c:pt>
                <c:pt idx="262">
                  <c:v>0.59489999999999998</c:v>
                </c:pt>
                <c:pt idx="263">
                  <c:v>0.58309</c:v>
                </c:pt>
                <c:pt idx="264">
                  <c:v>0.56996999999999998</c:v>
                </c:pt>
                <c:pt idx="265">
                  <c:v>0.55554000000000003</c:v>
                </c:pt>
                <c:pt idx="266">
                  <c:v>0.53988999999999998</c:v>
                </c:pt>
                <c:pt idx="267">
                  <c:v>0.52317999999999998</c:v>
                </c:pt>
                <c:pt idx="268">
                  <c:v>0.50531999999999988</c:v>
                </c:pt>
                <c:pt idx="269">
                  <c:v>0.48640000000000005</c:v>
                </c:pt>
                <c:pt idx="270">
                  <c:v>0.46643000000000001</c:v>
                </c:pt>
                <c:pt idx="271">
                  <c:v>0.44546000000000002</c:v>
                </c:pt>
                <c:pt idx="272">
                  <c:v>0.42370000000000002</c:v>
                </c:pt>
                <c:pt idx="273">
                  <c:v>0.40094000000000002</c:v>
                </c:pt>
                <c:pt idx="274">
                  <c:v>0.37738000000000016</c:v>
                </c:pt>
                <c:pt idx="275">
                  <c:v>0.35330000000000006</c:v>
                </c:pt>
                <c:pt idx="276">
                  <c:v>0.32848000000000016</c:v>
                </c:pt>
                <c:pt idx="277">
                  <c:v>0.30319000000000002</c:v>
                </c:pt>
                <c:pt idx="278">
                  <c:v>0.27737000000000006</c:v>
                </c:pt>
                <c:pt idx="279">
                  <c:v>0.25112999999999996</c:v>
                </c:pt>
                <c:pt idx="280">
                  <c:v>0.22463</c:v>
                </c:pt>
                <c:pt idx="281">
                  <c:v>0.19775000000000001</c:v>
                </c:pt>
                <c:pt idx="282">
                  <c:v>0.17083000000000001</c:v>
                </c:pt>
                <c:pt idx="283">
                  <c:v>0.14374000000000003</c:v>
                </c:pt>
                <c:pt idx="284">
                  <c:v>0.11681999999999997</c:v>
                </c:pt>
                <c:pt idx="285">
                  <c:v>8.9840000000000003E-2</c:v>
                </c:pt>
                <c:pt idx="286">
                  <c:v>6.2859999999999999E-2</c:v>
                </c:pt>
                <c:pt idx="287">
                  <c:v>3.620000000000001E-2</c:v>
                </c:pt>
                <c:pt idx="288">
                  <c:v>9.6900000000000007E-3</c:v>
                </c:pt>
                <c:pt idx="289">
                  <c:v>-1.6650000000000005E-2</c:v>
                </c:pt>
                <c:pt idx="290">
                  <c:v>-4.2840000000000003E-2</c:v>
                </c:pt>
                <c:pt idx="291">
                  <c:v>-6.8500000000000019E-2</c:v>
                </c:pt>
                <c:pt idx="292">
                  <c:v>-9.3850000000000031E-2</c:v>
                </c:pt>
                <c:pt idx="293">
                  <c:v>-0.11877000000000001</c:v>
                </c:pt>
                <c:pt idx="294">
                  <c:v>-0.14312</c:v>
                </c:pt>
                <c:pt idx="295">
                  <c:v>-0.16693000000000002</c:v>
                </c:pt>
                <c:pt idx="296">
                  <c:v>-0.19016999999999998</c:v>
                </c:pt>
                <c:pt idx="297">
                  <c:v>-0.21272000000000002</c:v>
                </c:pt>
                <c:pt idx="298">
                  <c:v>-0.23449000000000003</c:v>
                </c:pt>
                <c:pt idx="299">
                  <c:v>-0.25562000000000001</c:v>
                </c:pt>
                <c:pt idx="300">
                  <c:v>-0.27585000000000004</c:v>
                </c:pt>
                <c:pt idx="301">
                  <c:v>-0.29524</c:v>
                </c:pt>
                <c:pt idx="302">
                  <c:v>-0.31384000000000006</c:v>
                </c:pt>
                <c:pt idx="303">
                  <c:v>-0.33155000000000007</c:v>
                </c:pt>
                <c:pt idx="304">
                  <c:v>-0.3485100000000001</c:v>
                </c:pt>
                <c:pt idx="305">
                  <c:v>-0.36459000000000008</c:v>
                </c:pt>
                <c:pt idx="306">
                  <c:v>-0.37987000000000015</c:v>
                </c:pt>
                <c:pt idx="307">
                  <c:v>-0.39446000000000009</c:v>
                </c:pt>
                <c:pt idx="308">
                  <c:v>-0.40811000000000003</c:v>
                </c:pt>
                <c:pt idx="309">
                  <c:v>-0.42091000000000006</c:v>
                </c:pt>
                <c:pt idx="310">
                  <c:v>-0.43261000000000011</c:v>
                </c:pt>
                <c:pt idx="311">
                  <c:v>-0.44326000000000004</c:v>
                </c:pt>
                <c:pt idx="312">
                  <c:v>-0.45295000000000002</c:v>
                </c:pt>
                <c:pt idx="313">
                  <c:v>-0.46175000000000005</c:v>
                </c:pt>
                <c:pt idx="314">
                  <c:v>-0.46950000000000003</c:v>
                </c:pt>
                <c:pt idx="315">
                  <c:v>-0.4762900000000001</c:v>
                </c:pt>
                <c:pt idx="316">
                  <c:v>-0.48198000000000008</c:v>
                </c:pt>
                <c:pt idx="317">
                  <c:v>-0.4866700000000001</c:v>
                </c:pt>
                <c:pt idx="318">
                  <c:v>-0.49047000000000007</c:v>
                </c:pt>
                <c:pt idx="319">
                  <c:v>-0.49342000000000014</c:v>
                </c:pt>
                <c:pt idx="320">
                  <c:v>-0.49532000000000009</c:v>
                </c:pt>
                <c:pt idx="321">
                  <c:v>-0.49648000000000009</c:v>
                </c:pt>
                <c:pt idx="322">
                  <c:v>-0.49695000000000006</c:v>
                </c:pt>
                <c:pt idx="323">
                  <c:v>-0.49653000000000008</c:v>
                </c:pt>
                <c:pt idx="324">
                  <c:v>-0.49553000000000008</c:v>
                </c:pt>
                <c:pt idx="325">
                  <c:v>-0.49358000000000007</c:v>
                </c:pt>
                <c:pt idx="326">
                  <c:v>-0.49078000000000011</c:v>
                </c:pt>
                <c:pt idx="327">
                  <c:v>-0.48741000000000007</c:v>
                </c:pt>
                <c:pt idx="328">
                  <c:v>-0.48325000000000001</c:v>
                </c:pt>
                <c:pt idx="329">
                  <c:v>-0.47819</c:v>
                </c:pt>
                <c:pt idx="330">
                  <c:v>-0.47250000000000003</c:v>
                </c:pt>
                <c:pt idx="331">
                  <c:v>-0.46639000000000008</c:v>
                </c:pt>
                <c:pt idx="332">
                  <c:v>-0.45943000000000001</c:v>
                </c:pt>
                <c:pt idx="333">
                  <c:v>-0.45200000000000001</c:v>
                </c:pt>
                <c:pt idx="334">
                  <c:v>-0.44399</c:v>
                </c:pt>
                <c:pt idx="335">
                  <c:v>-0.43540000000000006</c:v>
                </c:pt>
                <c:pt idx="336">
                  <c:v>-0.42639000000000016</c:v>
                </c:pt>
                <c:pt idx="337">
                  <c:v>-0.41707000000000005</c:v>
                </c:pt>
                <c:pt idx="338">
                  <c:v>-0.40727000000000002</c:v>
                </c:pt>
                <c:pt idx="339">
                  <c:v>-0.39710000000000006</c:v>
                </c:pt>
                <c:pt idx="340">
                  <c:v>-0.38661000000000006</c:v>
                </c:pt>
                <c:pt idx="341">
                  <c:v>-0.37576000000000004</c:v>
                </c:pt>
                <c:pt idx="342">
                  <c:v>-0.36464000000000002</c:v>
                </c:pt>
                <c:pt idx="343">
                  <c:v>-0.35336000000000006</c:v>
                </c:pt>
                <c:pt idx="344">
                  <c:v>-0.34172000000000002</c:v>
                </c:pt>
                <c:pt idx="345">
                  <c:v>-0.32997000000000015</c:v>
                </c:pt>
                <c:pt idx="346">
                  <c:v>-0.31800000000000006</c:v>
                </c:pt>
                <c:pt idx="347">
                  <c:v>-0.3059400000000001</c:v>
                </c:pt>
                <c:pt idx="348">
                  <c:v>-0.29371000000000008</c:v>
                </c:pt>
                <c:pt idx="349">
                  <c:v>-0.28144000000000002</c:v>
                </c:pt>
                <c:pt idx="350">
                  <c:v>-0.26905000000000001</c:v>
                </c:pt>
                <c:pt idx="351">
                  <c:v>-0.25672</c:v>
                </c:pt>
                <c:pt idx="352">
                  <c:v>-0.24418000000000001</c:v>
                </c:pt>
                <c:pt idx="353">
                  <c:v>-0.23169000000000001</c:v>
                </c:pt>
                <c:pt idx="354">
                  <c:v>-0.21905000000000002</c:v>
                </c:pt>
                <c:pt idx="355">
                  <c:v>-0.20630000000000001</c:v>
                </c:pt>
                <c:pt idx="356">
                  <c:v>-0.19359999999999999</c:v>
                </c:pt>
                <c:pt idx="357">
                  <c:v>-0.18100000000000002</c:v>
                </c:pt>
                <c:pt idx="358">
                  <c:v>-0.16852</c:v>
                </c:pt>
                <c:pt idx="359">
                  <c:v>-0.15629000000000004</c:v>
                </c:pt>
                <c:pt idx="360">
                  <c:v>-0.14422000000000001</c:v>
                </c:pt>
                <c:pt idx="361">
                  <c:v>-0.13236999999999999</c:v>
                </c:pt>
                <c:pt idx="362">
                  <c:v>-0.12071999999999998</c:v>
                </c:pt>
                <c:pt idx="363">
                  <c:v>-0.10934000000000002</c:v>
                </c:pt>
                <c:pt idx="364">
                  <c:v>-9.8280000000000006E-2</c:v>
                </c:pt>
                <c:pt idx="365">
                  <c:v>-8.7419999999999998E-2</c:v>
                </c:pt>
                <c:pt idx="366">
                  <c:v>-7.6880000000000004E-2</c:v>
                </c:pt>
                <c:pt idx="367">
                  <c:v>-6.6710000000000019E-2</c:v>
                </c:pt>
                <c:pt idx="368">
                  <c:v>-5.6750000000000002E-2</c:v>
                </c:pt>
                <c:pt idx="369">
                  <c:v>-4.6949999999999992E-2</c:v>
                </c:pt>
                <c:pt idx="370">
                  <c:v>-3.7260000000000001E-2</c:v>
                </c:pt>
                <c:pt idx="371">
                  <c:v>-2.7560000000000001E-2</c:v>
                </c:pt>
                <c:pt idx="372">
                  <c:v>-1.813E-2</c:v>
                </c:pt>
                <c:pt idx="373">
                  <c:v>-9.2800000000000001E-3</c:v>
                </c:pt>
                <c:pt idx="374">
                  <c:v>-8.5000000000000039E-4</c:v>
                </c:pt>
                <c:pt idx="375">
                  <c:v>7.000000000000001E-3</c:v>
                </c:pt>
                <c:pt idx="376">
                  <c:v>1.4540000000000001E-2</c:v>
                </c:pt>
                <c:pt idx="377">
                  <c:v>2.155E-2</c:v>
                </c:pt>
                <c:pt idx="378">
                  <c:v>2.819E-2</c:v>
                </c:pt>
                <c:pt idx="379">
                  <c:v>3.4349999999999999E-2</c:v>
                </c:pt>
                <c:pt idx="380">
                  <c:v>3.9989999999999998E-2</c:v>
                </c:pt>
                <c:pt idx="381">
                  <c:v>4.5150000000000003E-2</c:v>
                </c:pt>
                <c:pt idx="382">
                  <c:v>4.9790000000000015E-2</c:v>
                </c:pt>
                <c:pt idx="383">
                  <c:v>5.4110000000000005E-2</c:v>
                </c:pt>
                <c:pt idx="384">
                  <c:v>5.8009999999999999E-2</c:v>
                </c:pt>
                <c:pt idx="385">
                  <c:v>6.1699999999999998E-2</c:v>
                </c:pt>
                <c:pt idx="386">
                  <c:v>6.5180000000000002E-2</c:v>
                </c:pt>
                <c:pt idx="387">
                  <c:v>6.8709999999999993E-2</c:v>
                </c:pt>
                <c:pt idx="388">
                  <c:v>7.1870000000000003E-2</c:v>
                </c:pt>
                <c:pt idx="389">
                  <c:v>7.4609999999999996E-2</c:v>
                </c:pt>
                <c:pt idx="390">
                  <c:v>7.6819999999999999E-2</c:v>
                </c:pt>
                <c:pt idx="391">
                  <c:v>7.8509999999999996E-2</c:v>
                </c:pt>
                <c:pt idx="392">
                  <c:v>7.9979999999999996E-2</c:v>
                </c:pt>
                <c:pt idx="393">
                  <c:v>8.1040000000000001E-2</c:v>
                </c:pt>
                <c:pt idx="394">
                  <c:v>8.1720000000000015E-2</c:v>
                </c:pt>
                <c:pt idx="395">
                  <c:v>8.2200000000000009E-2</c:v>
                </c:pt>
                <c:pt idx="396">
                  <c:v>8.2300000000000012E-2</c:v>
                </c:pt>
                <c:pt idx="397">
                  <c:v>8.2200000000000009E-2</c:v>
                </c:pt>
                <c:pt idx="398">
                  <c:v>8.1780000000000005E-2</c:v>
                </c:pt>
                <c:pt idx="399">
                  <c:v>8.1140000000000004E-2</c:v>
                </c:pt>
                <c:pt idx="400">
                  <c:v>8.0300000000000024E-2</c:v>
                </c:pt>
              </c:numCache>
            </c:numRef>
          </c:yVal>
          <c:smooth val="1"/>
        </c:ser>
        <c:ser>
          <c:idx val="2"/>
          <c:order val="2"/>
          <c:marker>
            <c:symbol val="none"/>
          </c:marker>
          <c:xVal>
            <c:numRef>
              <c:f>'C:\Users\LU\Fast Timing\07082012\4mm^2\ZVA&amp;AM\1750V\[T166.csv]T166'!$A$100:$A$500</c:f>
              <c:numCache>
                <c:formatCode>General</c:formatCode>
                <c:ptCount val="401"/>
                <c:pt idx="0">
                  <c:v>-3.7694000000000023E-9</c:v>
                </c:pt>
                <c:pt idx="1">
                  <c:v>-3.7569000000000014E-9</c:v>
                </c:pt>
                <c:pt idx="2">
                  <c:v>-3.7444000000000013E-9</c:v>
                </c:pt>
                <c:pt idx="3">
                  <c:v>-3.731900000000002E-9</c:v>
                </c:pt>
                <c:pt idx="4">
                  <c:v>-3.7194000000000019E-9</c:v>
                </c:pt>
                <c:pt idx="5">
                  <c:v>-3.7069000000000017E-9</c:v>
                </c:pt>
                <c:pt idx="6">
                  <c:v>-3.6944000000000016E-9</c:v>
                </c:pt>
                <c:pt idx="7">
                  <c:v>-3.6819000000000015E-9</c:v>
                </c:pt>
                <c:pt idx="8">
                  <c:v>-3.6694000000000018E-9</c:v>
                </c:pt>
                <c:pt idx="9">
                  <c:v>-3.6569000000000017E-9</c:v>
                </c:pt>
                <c:pt idx="10">
                  <c:v>-3.644400000000002E-9</c:v>
                </c:pt>
                <c:pt idx="11">
                  <c:v>-3.6319000000000011E-9</c:v>
                </c:pt>
                <c:pt idx="12">
                  <c:v>-3.6194000000000014E-9</c:v>
                </c:pt>
                <c:pt idx="13">
                  <c:v>-3.6069000000000017E-9</c:v>
                </c:pt>
                <c:pt idx="14">
                  <c:v>-3.5944000000000016E-9</c:v>
                </c:pt>
                <c:pt idx="15">
                  <c:v>-3.5819000000000015E-9</c:v>
                </c:pt>
                <c:pt idx="16">
                  <c:v>-3.5694000000000018E-9</c:v>
                </c:pt>
                <c:pt idx="17">
                  <c:v>-3.5569000000000016E-9</c:v>
                </c:pt>
                <c:pt idx="18">
                  <c:v>-3.5444000000000019E-9</c:v>
                </c:pt>
                <c:pt idx="19">
                  <c:v>-3.5319000000000014E-9</c:v>
                </c:pt>
                <c:pt idx="20">
                  <c:v>-3.5194000000000013E-9</c:v>
                </c:pt>
                <c:pt idx="21">
                  <c:v>-3.5069000000000016E-9</c:v>
                </c:pt>
                <c:pt idx="22">
                  <c:v>-3.4944000000000015E-9</c:v>
                </c:pt>
                <c:pt idx="23">
                  <c:v>-3.4819000000000018E-9</c:v>
                </c:pt>
                <c:pt idx="24">
                  <c:v>-3.4694000000000017E-9</c:v>
                </c:pt>
                <c:pt idx="25">
                  <c:v>-3.4569000000000007E-9</c:v>
                </c:pt>
                <c:pt idx="26">
                  <c:v>-3.4444000000000015E-9</c:v>
                </c:pt>
                <c:pt idx="27">
                  <c:v>-3.4319000000000014E-9</c:v>
                </c:pt>
                <c:pt idx="28">
                  <c:v>-3.4194000000000012E-9</c:v>
                </c:pt>
                <c:pt idx="29">
                  <c:v>-3.4069000000000011E-9</c:v>
                </c:pt>
                <c:pt idx="30">
                  <c:v>-3.3944000000000014E-9</c:v>
                </c:pt>
                <c:pt idx="31">
                  <c:v>-3.3819000000000017E-9</c:v>
                </c:pt>
                <c:pt idx="32">
                  <c:v>-3.3694000000000012E-9</c:v>
                </c:pt>
                <c:pt idx="33">
                  <c:v>-3.3569000000000007E-9</c:v>
                </c:pt>
                <c:pt idx="34">
                  <c:v>-3.3444000000000014E-9</c:v>
                </c:pt>
                <c:pt idx="35">
                  <c:v>-3.3319000000000013E-9</c:v>
                </c:pt>
                <c:pt idx="36">
                  <c:v>-3.3194000000000012E-9</c:v>
                </c:pt>
                <c:pt idx="37">
                  <c:v>-3.3069000000000011E-9</c:v>
                </c:pt>
                <c:pt idx="38">
                  <c:v>-3.2944000000000018E-9</c:v>
                </c:pt>
                <c:pt idx="39">
                  <c:v>-3.2819000000000021E-9</c:v>
                </c:pt>
                <c:pt idx="40">
                  <c:v>-3.2694000000000016E-9</c:v>
                </c:pt>
                <c:pt idx="41">
                  <c:v>-3.2569000000000014E-9</c:v>
                </c:pt>
                <c:pt idx="42">
                  <c:v>-3.2444000000000017E-9</c:v>
                </c:pt>
                <c:pt idx="43">
                  <c:v>-3.2319000000000016E-9</c:v>
                </c:pt>
                <c:pt idx="44">
                  <c:v>-3.2194000000000015E-9</c:v>
                </c:pt>
                <c:pt idx="45">
                  <c:v>-3.2069000000000018E-9</c:v>
                </c:pt>
                <c:pt idx="46">
                  <c:v>-3.1944000000000017E-9</c:v>
                </c:pt>
                <c:pt idx="47">
                  <c:v>-3.1819000000000012E-9</c:v>
                </c:pt>
                <c:pt idx="48">
                  <c:v>-3.1694000000000015E-9</c:v>
                </c:pt>
                <c:pt idx="49">
                  <c:v>-3.1569000000000014E-9</c:v>
                </c:pt>
                <c:pt idx="50">
                  <c:v>-3.1444000000000017E-9</c:v>
                </c:pt>
                <c:pt idx="51">
                  <c:v>-3.1319000000000011E-9</c:v>
                </c:pt>
                <c:pt idx="52">
                  <c:v>-3.1194000000000014E-9</c:v>
                </c:pt>
                <c:pt idx="53">
                  <c:v>-3.1069000000000018E-9</c:v>
                </c:pt>
                <c:pt idx="54">
                  <c:v>-3.0944000000000012E-9</c:v>
                </c:pt>
                <c:pt idx="55">
                  <c:v>-3.0819000000000011E-9</c:v>
                </c:pt>
                <c:pt idx="56">
                  <c:v>-3.0694000000000014E-9</c:v>
                </c:pt>
                <c:pt idx="57">
                  <c:v>-3.0569000000000013E-9</c:v>
                </c:pt>
                <c:pt idx="58">
                  <c:v>-3.0444000000000016E-9</c:v>
                </c:pt>
                <c:pt idx="59">
                  <c:v>-3.0319000000000011E-9</c:v>
                </c:pt>
                <c:pt idx="60">
                  <c:v>-3.019400000000001E-9</c:v>
                </c:pt>
                <c:pt idx="61">
                  <c:v>-3.0069000000000013E-9</c:v>
                </c:pt>
                <c:pt idx="62">
                  <c:v>-2.9944000000000012E-9</c:v>
                </c:pt>
                <c:pt idx="63">
                  <c:v>-2.981900000000001E-9</c:v>
                </c:pt>
                <c:pt idx="64">
                  <c:v>-2.9694000000000013E-9</c:v>
                </c:pt>
                <c:pt idx="65">
                  <c:v>-2.9569000000000012E-9</c:v>
                </c:pt>
                <c:pt idx="66">
                  <c:v>-2.9444000000000015E-9</c:v>
                </c:pt>
                <c:pt idx="67">
                  <c:v>-2.931900000000001E-9</c:v>
                </c:pt>
                <c:pt idx="68">
                  <c:v>-2.9194000000000009E-9</c:v>
                </c:pt>
                <c:pt idx="69">
                  <c:v>-2.9069000000000012E-9</c:v>
                </c:pt>
                <c:pt idx="70">
                  <c:v>-2.8944000000000011E-9</c:v>
                </c:pt>
                <c:pt idx="71">
                  <c:v>-2.8819000000000014E-9</c:v>
                </c:pt>
                <c:pt idx="72">
                  <c:v>-2.8694000000000013E-9</c:v>
                </c:pt>
                <c:pt idx="73">
                  <c:v>-2.8569000000000003E-9</c:v>
                </c:pt>
                <c:pt idx="74">
                  <c:v>-2.8444000000000011E-9</c:v>
                </c:pt>
                <c:pt idx="75">
                  <c:v>-2.8319000000000009E-9</c:v>
                </c:pt>
                <c:pt idx="76">
                  <c:v>-2.8194000000000008E-9</c:v>
                </c:pt>
                <c:pt idx="77">
                  <c:v>-2.8069000000000007E-9</c:v>
                </c:pt>
                <c:pt idx="78">
                  <c:v>-2.7944000000000014E-9</c:v>
                </c:pt>
                <c:pt idx="79">
                  <c:v>-2.7819000000000017E-9</c:v>
                </c:pt>
                <c:pt idx="80">
                  <c:v>-2.7694000000000016E-9</c:v>
                </c:pt>
                <c:pt idx="81">
                  <c:v>-2.7569000000000007E-9</c:v>
                </c:pt>
                <c:pt idx="82">
                  <c:v>-2.7444000000000014E-9</c:v>
                </c:pt>
                <c:pt idx="83">
                  <c:v>-2.7319000000000013E-9</c:v>
                </c:pt>
                <c:pt idx="84">
                  <c:v>-2.7194000000000012E-9</c:v>
                </c:pt>
                <c:pt idx="85">
                  <c:v>-2.7069000000000011E-9</c:v>
                </c:pt>
                <c:pt idx="86">
                  <c:v>-2.6944000000000014E-9</c:v>
                </c:pt>
                <c:pt idx="87">
                  <c:v>-2.6819000000000017E-9</c:v>
                </c:pt>
                <c:pt idx="88">
                  <c:v>-2.6694000000000011E-9</c:v>
                </c:pt>
                <c:pt idx="89">
                  <c:v>-2.656900000000001E-9</c:v>
                </c:pt>
                <c:pt idx="90">
                  <c:v>-2.6444000000000013E-9</c:v>
                </c:pt>
                <c:pt idx="91">
                  <c:v>-2.6319000000000012E-9</c:v>
                </c:pt>
                <c:pt idx="92">
                  <c:v>-2.6194000000000011E-9</c:v>
                </c:pt>
                <c:pt idx="93">
                  <c:v>-2.6069000000000014E-9</c:v>
                </c:pt>
                <c:pt idx="94">
                  <c:v>-2.5944000000000013E-9</c:v>
                </c:pt>
                <c:pt idx="95">
                  <c:v>-2.5819000000000008E-9</c:v>
                </c:pt>
                <c:pt idx="96">
                  <c:v>-2.5694000000000011E-9</c:v>
                </c:pt>
                <c:pt idx="97">
                  <c:v>-2.556900000000001E-9</c:v>
                </c:pt>
                <c:pt idx="98">
                  <c:v>-2.5444000000000013E-9</c:v>
                </c:pt>
                <c:pt idx="99">
                  <c:v>-2.5319000000000007E-9</c:v>
                </c:pt>
                <c:pt idx="100">
                  <c:v>-2.519400000000001E-9</c:v>
                </c:pt>
                <c:pt idx="101">
                  <c:v>-2.5069000000000013E-9</c:v>
                </c:pt>
                <c:pt idx="102">
                  <c:v>-2.4944000000000008E-9</c:v>
                </c:pt>
                <c:pt idx="103">
                  <c:v>-2.4819000000000007E-9</c:v>
                </c:pt>
                <c:pt idx="104">
                  <c:v>-2.469400000000001E-9</c:v>
                </c:pt>
                <c:pt idx="105">
                  <c:v>-2.4569000000000009E-9</c:v>
                </c:pt>
                <c:pt idx="106">
                  <c:v>-2.4444000000000012E-9</c:v>
                </c:pt>
                <c:pt idx="107">
                  <c:v>-2.4319000000000007E-9</c:v>
                </c:pt>
                <c:pt idx="108">
                  <c:v>-2.4194000000000006E-9</c:v>
                </c:pt>
                <c:pt idx="109">
                  <c:v>-2.4069000000000009E-9</c:v>
                </c:pt>
                <c:pt idx="110">
                  <c:v>-2.3944000000000007E-9</c:v>
                </c:pt>
                <c:pt idx="111">
                  <c:v>-2.3819000000000006E-9</c:v>
                </c:pt>
                <c:pt idx="112">
                  <c:v>-2.3694000000000009E-9</c:v>
                </c:pt>
                <c:pt idx="113">
                  <c:v>-2.3569000000000008E-9</c:v>
                </c:pt>
                <c:pt idx="114">
                  <c:v>-2.3444000000000011E-9</c:v>
                </c:pt>
                <c:pt idx="115">
                  <c:v>-2.3319000000000006E-9</c:v>
                </c:pt>
                <c:pt idx="116">
                  <c:v>-2.3194000000000005E-9</c:v>
                </c:pt>
                <c:pt idx="117">
                  <c:v>-2.3069000000000008E-9</c:v>
                </c:pt>
                <c:pt idx="118">
                  <c:v>-2.2944000000000011E-9</c:v>
                </c:pt>
                <c:pt idx="119">
                  <c:v>-2.2819000000000014E-9</c:v>
                </c:pt>
                <c:pt idx="120">
                  <c:v>-2.2694000000000013E-9</c:v>
                </c:pt>
                <c:pt idx="121">
                  <c:v>-2.2569000000000008E-9</c:v>
                </c:pt>
                <c:pt idx="122">
                  <c:v>-2.2444000000000015E-9</c:v>
                </c:pt>
                <c:pt idx="123">
                  <c:v>-2.2319000000000009E-9</c:v>
                </c:pt>
                <c:pt idx="124">
                  <c:v>-2.2194000000000008E-9</c:v>
                </c:pt>
                <c:pt idx="125">
                  <c:v>-2.2069000000000007E-9</c:v>
                </c:pt>
                <c:pt idx="126">
                  <c:v>-2.194400000000001E-9</c:v>
                </c:pt>
                <c:pt idx="127">
                  <c:v>-2.1819000000000013E-9</c:v>
                </c:pt>
                <c:pt idx="128">
                  <c:v>-2.1694000000000012E-9</c:v>
                </c:pt>
                <c:pt idx="129">
                  <c:v>-2.1569000000000003E-9</c:v>
                </c:pt>
                <c:pt idx="130">
                  <c:v>-2.144400000000001E-9</c:v>
                </c:pt>
                <c:pt idx="131">
                  <c:v>-2.1319000000000009E-9</c:v>
                </c:pt>
                <c:pt idx="132">
                  <c:v>-2.1194000000000008E-9</c:v>
                </c:pt>
                <c:pt idx="133">
                  <c:v>-2.1069000000000007E-9</c:v>
                </c:pt>
                <c:pt idx="134">
                  <c:v>-2.094400000000001E-9</c:v>
                </c:pt>
                <c:pt idx="135">
                  <c:v>-2.0819000000000013E-9</c:v>
                </c:pt>
                <c:pt idx="136">
                  <c:v>-2.0694000000000011E-9</c:v>
                </c:pt>
                <c:pt idx="137">
                  <c:v>-2.0569000000000002E-9</c:v>
                </c:pt>
                <c:pt idx="138">
                  <c:v>-2.0444000000000009E-9</c:v>
                </c:pt>
                <c:pt idx="139">
                  <c:v>-2.0319000000000008E-9</c:v>
                </c:pt>
                <c:pt idx="140">
                  <c:v>-2.0194000000000007E-9</c:v>
                </c:pt>
                <c:pt idx="141">
                  <c:v>-2.006900000000001E-9</c:v>
                </c:pt>
                <c:pt idx="142">
                  <c:v>-1.9944000000000013E-9</c:v>
                </c:pt>
                <c:pt idx="143">
                  <c:v>-1.9819000000000008E-9</c:v>
                </c:pt>
                <c:pt idx="144">
                  <c:v>-1.9694000000000007E-9</c:v>
                </c:pt>
                <c:pt idx="145">
                  <c:v>-1.956900000000001E-9</c:v>
                </c:pt>
                <c:pt idx="146">
                  <c:v>-1.9444000000000013E-9</c:v>
                </c:pt>
                <c:pt idx="147">
                  <c:v>-1.9319000000000007E-9</c:v>
                </c:pt>
                <c:pt idx="148">
                  <c:v>-1.9194000000000006E-9</c:v>
                </c:pt>
                <c:pt idx="149">
                  <c:v>-1.9069000000000009E-9</c:v>
                </c:pt>
                <c:pt idx="150">
                  <c:v>-1.8944000000000012E-9</c:v>
                </c:pt>
                <c:pt idx="151">
                  <c:v>-1.8819000000000007E-9</c:v>
                </c:pt>
                <c:pt idx="152">
                  <c:v>-1.869400000000001E-9</c:v>
                </c:pt>
                <c:pt idx="153">
                  <c:v>-1.8569000000000009E-9</c:v>
                </c:pt>
                <c:pt idx="154">
                  <c:v>-1.844400000000001E-9</c:v>
                </c:pt>
                <c:pt idx="155">
                  <c:v>-1.8319000000000007E-9</c:v>
                </c:pt>
                <c:pt idx="156">
                  <c:v>-1.8194000000000006E-9</c:v>
                </c:pt>
                <c:pt idx="157">
                  <c:v>-1.8069000000000009E-9</c:v>
                </c:pt>
                <c:pt idx="158">
                  <c:v>-1.7944000000000008E-9</c:v>
                </c:pt>
                <c:pt idx="159">
                  <c:v>-1.7819000000000006E-9</c:v>
                </c:pt>
                <c:pt idx="160">
                  <c:v>-1.7694000000000005E-9</c:v>
                </c:pt>
                <c:pt idx="161">
                  <c:v>-1.7569000000000008E-9</c:v>
                </c:pt>
                <c:pt idx="162">
                  <c:v>-1.7444000000000009E-9</c:v>
                </c:pt>
                <c:pt idx="163">
                  <c:v>-1.7319000000000006E-9</c:v>
                </c:pt>
                <c:pt idx="164">
                  <c:v>-1.7194000000000007E-9</c:v>
                </c:pt>
                <c:pt idx="165">
                  <c:v>-1.7069000000000008E-9</c:v>
                </c:pt>
                <c:pt idx="166">
                  <c:v>-1.6944000000000009E-9</c:v>
                </c:pt>
                <c:pt idx="167">
                  <c:v>-1.6819000000000008E-9</c:v>
                </c:pt>
                <c:pt idx="168">
                  <c:v>-1.6694000000000009E-9</c:v>
                </c:pt>
                <c:pt idx="169">
                  <c:v>-1.6569000000000006E-9</c:v>
                </c:pt>
                <c:pt idx="170">
                  <c:v>-1.6444000000000009E-9</c:v>
                </c:pt>
                <c:pt idx="171">
                  <c:v>-1.6319000000000005E-9</c:v>
                </c:pt>
                <c:pt idx="172">
                  <c:v>-1.6194000000000008E-9</c:v>
                </c:pt>
                <c:pt idx="173">
                  <c:v>-1.6069000000000005E-9</c:v>
                </c:pt>
                <c:pt idx="174">
                  <c:v>-1.5944000000000008E-9</c:v>
                </c:pt>
                <c:pt idx="175">
                  <c:v>-1.5819000000000007E-9</c:v>
                </c:pt>
                <c:pt idx="176">
                  <c:v>-1.5694000000000006E-9</c:v>
                </c:pt>
                <c:pt idx="177">
                  <c:v>-1.5569000000000007E-9</c:v>
                </c:pt>
                <c:pt idx="178">
                  <c:v>-1.5444000000000008E-9</c:v>
                </c:pt>
                <c:pt idx="179">
                  <c:v>-1.5319000000000007E-9</c:v>
                </c:pt>
                <c:pt idx="180">
                  <c:v>-1.5194000000000004E-9</c:v>
                </c:pt>
                <c:pt idx="181">
                  <c:v>-1.5069000000000007E-9</c:v>
                </c:pt>
                <c:pt idx="182">
                  <c:v>-1.4944000000000005E-9</c:v>
                </c:pt>
                <c:pt idx="183">
                  <c:v>-1.4819000000000004E-9</c:v>
                </c:pt>
                <c:pt idx="184">
                  <c:v>-1.4694000000000003E-9</c:v>
                </c:pt>
                <c:pt idx="185">
                  <c:v>-1.4569000000000006E-9</c:v>
                </c:pt>
                <c:pt idx="186">
                  <c:v>-1.4444000000000007E-9</c:v>
                </c:pt>
                <c:pt idx="187">
                  <c:v>-1.4319000000000004E-9</c:v>
                </c:pt>
                <c:pt idx="188">
                  <c:v>-1.4194000000000005E-9</c:v>
                </c:pt>
                <c:pt idx="189">
                  <c:v>-1.4069000000000006E-9</c:v>
                </c:pt>
                <c:pt idx="190">
                  <c:v>-1.3944000000000007E-9</c:v>
                </c:pt>
                <c:pt idx="191">
                  <c:v>-1.3819000000000006E-9</c:v>
                </c:pt>
                <c:pt idx="192">
                  <c:v>-1.3694000000000007E-9</c:v>
                </c:pt>
                <c:pt idx="193">
                  <c:v>-1.3569000000000003E-9</c:v>
                </c:pt>
                <c:pt idx="194">
                  <c:v>-1.3444000000000007E-9</c:v>
                </c:pt>
                <c:pt idx="195">
                  <c:v>-1.3319000000000003E-9</c:v>
                </c:pt>
                <c:pt idx="196">
                  <c:v>-1.3194000000000006E-9</c:v>
                </c:pt>
                <c:pt idx="197">
                  <c:v>-1.3069000000000003E-9</c:v>
                </c:pt>
                <c:pt idx="198">
                  <c:v>-1.2944000000000006E-9</c:v>
                </c:pt>
                <c:pt idx="199">
                  <c:v>-1.2819000000000005E-9</c:v>
                </c:pt>
                <c:pt idx="200">
                  <c:v>-1.2694000000000004E-9</c:v>
                </c:pt>
                <c:pt idx="201">
                  <c:v>-1.2569000000000005E-9</c:v>
                </c:pt>
                <c:pt idx="202">
                  <c:v>-1.2444000000000006E-9</c:v>
                </c:pt>
                <c:pt idx="203">
                  <c:v>-1.2319000000000005E-9</c:v>
                </c:pt>
                <c:pt idx="204">
                  <c:v>-1.2194000000000002E-9</c:v>
                </c:pt>
                <c:pt idx="205">
                  <c:v>-1.2069000000000005E-9</c:v>
                </c:pt>
                <c:pt idx="206">
                  <c:v>-1.1944000000000005E-9</c:v>
                </c:pt>
                <c:pt idx="207">
                  <c:v>-1.1819000000000006E-9</c:v>
                </c:pt>
                <c:pt idx="208">
                  <c:v>-1.1694000000000003E-9</c:v>
                </c:pt>
                <c:pt idx="209">
                  <c:v>-1.1569000000000006E-9</c:v>
                </c:pt>
                <c:pt idx="210">
                  <c:v>-1.1444000000000007E-9</c:v>
                </c:pt>
                <c:pt idx="211">
                  <c:v>-1.1319000000000004E-9</c:v>
                </c:pt>
                <c:pt idx="212">
                  <c:v>-1.1194000000000005E-9</c:v>
                </c:pt>
                <c:pt idx="213">
                  <c:v>-1.1069000000000006E-9</c:v>
                </c:pt>
                <c:pt idx="214">
                  <c:v>-1.0944000000000007E-9</c:v>
                </c:pt>
                <c:pt idx="215">
                  <c:v>-1.0819000000000004E-9</c:v>
                </c:pt>
                <c:pt idx="216">
                  <c:v>-1.0694000000000005E-9</c:v>
                </c:pt>
                <c:pt idx="217">
                  <c:v>-1.0569000000000004E-9</c:v>
                </c:pt>
                <c:pt idx="218">
                  <c:v>-1.0444000000000004E-9</c:v>
                </c:pt>
                <c:pt idx="219">
                  <c:v>-1.0319000000000001E-9</c:v>
                </c:pt>
                <c:pt idx="220">
                  <c:v>-1.0194000000000004E-9</c:v>
                </c:pt>
                <c:pt idx="221">
                  <c:v>-1.0069000000000001E-9</c:v>
                </c:pt>
                <c:pt idx="222">
                  <c:v>-9.9440000000000041E-10</c:v>
                </c:pt>
                <c:pt idx="223">
                  <c:v>-9.8190000000000071E-10</c:v>
                </c:pt>
                <c:pt idx="224">
                  <c:v>-9.694000000000006E-10</c:v>
                </c:pt>
                <c:pt idx="225">
                  <c:v>-9.569000000000007E-10</c:v>
                </c:pt>
                <c:pt idx="226">
                  <c:v>-9.4440000000000059E-10</c:v>
                </c:pt>
                <c:pt idx="227">
                  <c:v>-9.3190000000000068E-10</c:v>
                </c:pt>
                <c:pt idx="228">
                  <c:v>-9.1940000000000046E-10</c:v>
                </c:pt>
                <c:pt idx="229">
                  <c:v>-9.0690000000000056E-10</c:v>
                </c:pt>
                <c:pt idx="230">
                  <c:v>-8.9440000000000045E-10</c:v>
                </c:pt>
                <c:pt idx="231">
                  <c:v>-8.8190000000000054E-10</c:v>
                </c:pt>
                <c:pt idx="232">
                  <c:v>-8.6940000000000043E-10</c:v>
                </c:pt>
                <c:pt idx="233">
                  <c:v>-8.5690000000000053E-10</c:v>
                </c:pt>
                <c:pt idx="234">
                  <c:v>-8.4440000000000041E-10</c:v>
                </c:pt>
                <c:pt idx="235">
                  <c:v>-8.3190000000000072E-10</c:v>
                </c:pt>
                <c:pt idx="236">
                  <c:v>-8.194000000000005E-10</c:v>
                </c:pt>
                <c:pt idx="237">
                  <c:v>-8.0690000000000049E-10</c:v>
                </c:pt>
                <c:pt idx="238">
                  <c:v>-7.9440000000000048E-10</c:v>
                </c:pt>
                <c:pt idx="239">
                  <c:v>-7.8190000000000037E-10</c:v>
                </c:pt>
                <c:pt idx="240">
                  <c:v>-7.6940000000000036E-10</c:v>
                </c:pt>
                <c:pt idx="241">
                  <c:v>-7.5690000000000046E-10</c:v>
                </c:pt>
                <c:pt idx="242">
                  <c:v>-7.4440000000000045E-10</c:v>
                </c:pt>
                <c:pt idx="243">
                  <c:v>-7.3190000000000044E-10</c:v>
                </c:pt>
                <c:pt idx="244">
                  <c:v>-7.1940000000000033E-10</c:v>
                </c:pt>
                <c:pt idx="245">
                  <c:v>-7.0690000000000042E-10</c:v>
                </c:pt>
                <c:pt idx="246">
                  <c:v>-6.9440000000000041E-10</c:v>
                </c:pt>
                <c:pt idx="247">
                  <c:v>-6.819000000000003E-10</c:v>
                </c:pt>
                <c:pt idx="248">
                  <c:v>-6.6940000000000029E-10</c:v>
                </c:pt>
                <c:pt idx="249">
                  <c:v>-6.5690000000000029E-10</c:v>
                </c:pt>
                <c:pt idx="250">
                  <c:v>-6.4440000000000038E-10</c:v>
                </c:pt>
                <c:pt idx="251">
                  <c:v>-6.3190000000000027E-10</c:v>
                </c:pt>
                <c:pt idx="252">
                  <c:v>-6.1940000000000026E-10</c:v>
                </c:pt>
                <c:pt idx="253">
                  <c:v>-6.0690000000000035E-10</c:v>
                </c:pt>
                <c:pt idx="254">
                  <c:v>-5.9440000000000035E-10</c:v>
                </c:pt>
                <c:pt idx="255">
                  <c:v>-5.8190000000000034E-10</c:v>
                </c:pt>
                <c:pt idx="256">
                  <c:v>-5.6940000000000023E-10</c:v>
                </c:pt>
                <c:pt idx="257">
                  <c:v>-5.5690000000000032E-10</c:v>
                </c:pt>
                <c:pt idx="258">
                  <c:v>-5.4440000000000031E-10</c:v>
                </c:pt>
                <c:pt idx="259">
                  <c:v>-5.319000000000002E-10</c:v>
                </c:pt>
                <c:pt idx="260">
                  <c:v>-5.1940000000000019E-10</c:v>
                </c:pt>
                <c:pt idx="261">
                  <c:v>-5.0690000000000018E-10</c:v>
                </c:pt>
                <c:pt idx="262">
                  <c:v>-4.9440000000000028E-10</c:v>
                </c:pt>
                <c:pt idx="263">
                  <c:v>-4.8190000000000017E-10</c:v>
                </c:pt>
                <c:pt idx="264">
                  <c:v>-4.6940000000000016E-10</c:v>
                </c:pt>
                <c:pt idx="265">
                  <c:v>-4.5690000000000015E-10</c:v>
                </c:pt>
                <c:pt idx="266">
                  <c:v>-4.4440000000000024E-10</c:v>
                </c:pt>
                <c:pt idx="267">
                  <c:v>-4.3190000000000013E-10</c:v>
                </c:pt>
                <c:pt idx="268">
                  <c:v>-4.1940000000000012E-10</c:v>
                </c:pt>
                <c:pt idx="269">
                  <c:v>-4.0690000000000022E-10</c:v>
                </c:pt>
                <c:pt idx="270">
                  <c:v>-3.9440000000000021E-10</c:v>
                </c:pt>
                <c:pt idx="271">
                  <c:v>-3.8190000000000015E-10</c:v>
                </c:pt>
                <c:pt idx="272">
                  <c:v>-3.6940000000000019E-10</c:v>
                </c:pt>
                <c:pt idx="273">
                  <c:v>-3.5690000000000018E-10</c:v>
                </c:pt>
                <c:pt idx="274">
                  <c:v>-3.4440000000000018E-10</c:v>
                </c:pt>
                <c:pt idx="275">
                  <c:v>-3.3190000000000012E-10</c:v>
                </c:pt>
                <c:pt idx="276">
                  <c:v>-3.1940000000000016E-10</c:v>
                </c:pt>
                <c:pt idx="277">
                  <c:v>-3.0690000000000015E-10</c:v>
                </c:pt>
                <c:pt idx="278">
                  <c:v>-2.9440000000000014E-10</c:v>
                </c:pt>
                <c:pt idx="279">
                  <c:v>-2.8190000000000013E-10</c:v>
                </c:pt>
                <c:pt idx="280">
                  <c:v>-2.6940000000000012E-10</c:v>
                </c:pt>
                <c:pt idx="281">
                  <c:v>-2.5690000000000012E-10</c:v>
                </c:pt>
                <c:pt idx="282">
                  <c:v>-2.4440000000000011E-10</c:v>
                </c:pt>
                <c:pt idx="283">
                  <c:v>-2.3190000000000007E-10</c:v>
                </c:pt>
                <c:pt idx="284">
                  <c:v>-2.1940000000000012E-10</c:v>
                </c:pt>
                <c:pt idx="285">
                  <c:v>-2.0690000000000011E-10</c:v>
                </c:pt>
                <c:pt idx="286">
                  <c:v>-1.9440000000000012E-10</c:v>
                </c:pt>
                <c:pt idx="287">
                  <c:v>-1.8190000000000009E-10</c:v>
                </c:pt>
                <c:pt idx="288">
                  <c:v>-1.6940000000000011E-10</c:v>
                </c:pt>
                <c:pt idx="289">
                  <c:v>-1.5690000000000007E-10</c:v>
                </c:pt>
                <c:pt idx="290">
                  <c:v>-1.4440000000000004E-10</c:v>
                </c:pt>
                <c:pt idx="291">
                  <c:v>-1.3190000000000006E-10</c:v>
                </c:pt>
                <c:pt idx="292">
                  <c:v>-1.1940000000000007E-10</c:v>
                </c:pt>
                <c:pt idx="293">
                  <c:v>-1.0690000000000005E-10</c:v>
                </c:pt>
                <c:pt idx="294">
                  <c:v>-9.4400000000000057E-11</c:v>
                </c:pt>
                <c:pt idx="295">
                  <c:v>-8.1900000000000061E-11</c:v>
                </c:pt>
                <c:pt idx="296">
                  <c:v>-6.9400000000000052E-11</c:v>
                </c:pt>
                <c:pt idx="297">
                  <c:v>-5.6900000000000031E-11</c:v>
                </c:pt>
                <c:pt idx="298">
                  <c:v>-4.4400000000000029E-11</c:v>
                </c:pt>
                <c:pt idx="299">
                  <c:v>-3.190000000000002E-11</c:v>
                </c:pt>
                <c:pt idx="300">
                  <c:v>-1.9400000000000009E-11</c:v>
                </c:pt>
                <c:pt idx="301">
                  <c:v>-6.9000000000000049E-12</c:v>
                </c:pt>
                <c:pt idx="302">
                  <c:v>5.6000000000000036E-12</c:v>
                </c:pt>
                <c:pt idx="303">
                  <c:v>1.8100000000000011E-11</c:v>
                </c:pt>
                <c:pt idx="304">
                  <c:v>3.0600000000000022E-11</c:v>
                </c:pt>
                <c:pt idx="305">
                  <c:v>4.3100000000000024E-11</c:v>
                </c:pt>
                <c:pt idx="306">
                  <c:v>5.5600000000000033E-11</c:v>
                </c:pt>
                <c:pt idx="307">
                  <c:v>6.8100000000000041E-11</c:v>
                </c:pt>
                <c:pt idx="308">
                  <c:v>8.0600000000000076E-11</c:v>
                </c:pt>
                <c:pt idx="309">
                  <c:v>9.3100000000000084E-11</c:v>
                </c:pt>
                <c:pt idx="310">
                  <c:v>1.0560000000000007E-10</c:v>
                </c:pt>
                <c:pt idx="311">
                  <c:v>1.1810000000000006E-10</c:v>
                </c:pt>
                <c:pt idx="312">
                  <c:v>1.3060000000000005E-10</c:v>
                </c:pt>
                <c:pt idx="313">
                  <c:v>1.4310000000000005E-10</c:v>
                </c:pt>
                <c:pt idx="314">
                  <c:v>1.5560000000000009E-10</c:v>
                </c:pt>
                <c:pt idx="315">
                  <c:v>1.6810000000000007E-10</c:v>
                </c:pt>
                <c:pt idx="316">
                  <c:v>1.8060000000000011E-10</c:v>
                </c:pt>
                <c:pt idx="317">
                  <c:v>1.9310000000000011E-10</c:v>
                </c:pt>
                <c:pt idx="318">
                  <c:v>2.0560000000000007E-10</c:v>
                </c:pt>
                <c:pt idx="319">
                  <c:v>2.1810000000000013E-10</c:v>
                </c:pt>
                <c:pt idx="320">
                  <c:v>2.3060000000000009E-10</c:v>
                </c:pt>
                <c:pt idx="321">
                  <c:v>2.4310000000000007E-10</c:v>
                </c:pt>
                <c:pt idx="322">
                  <c:v>2.5560000000000008E-10</c:v>
                </c:pt>
                <c:pt idx="323">
                  <c:v>2.6810000000000014E-10</c:v>
                </c:pt>
                <c:pt idx="324">
                  <c:v>2.806000000000001E-10</c:v>
                </c:pt>
                <c:pt idx="325">
                  <c:v>2.931000000000001E-10</c:v>
                </c:pt>
                <c:pt idx="326">
                  <c:v>3.0560000000000011E-10</c:v>
                </c:pt>
                <c:pt idx="327">
                  <c:v>3.1810000000000017E-10</c:v>
                </c:pt>
                <c:pt idx="328">
                  <c:v>3.3060000000000013E-10</c:v>
                </c:pt>
                <c:pt idx="329">
                  <c:v>3.4310000000000014E-10</c:v>
                </c:pt>
                <c:pt idx="330">
                  <c:v>3.5560000000000015E-10</c:v>
                </c:pt>
                <c:pt idx="331">
                  <c:v>3.6810000000000021E-10</c:v>
                </c:pt>
                <c:pt idx="332">
                  <c:v>3.8060000000000016E-10</c:v>
                </c:pt>
                <c:pt idx="333">
                  <c:v>3.9310000000000017E-10</c:v>
                </c:pt>
                <c:pt idx="334">
                  <c:v>4.0560000000000013E-10</c:v>
                </c:pt>
                <c:pt idx="335">
                  <c:v>4.1810000000000014E-10</c:v>
                </c:pt>
                <c:pt idx="336">
                  <c:v>4.3060000000000015E-10</c:v>
                </c:pt>
                <c:pt idx="337">
                  <c:v>4.4310000000000036E-10</c:v>
                </c:pt>
                <c:pt idx="338">
                  <c:v>4.5560000000000027E-10</c:v>
                </c:pt>
                <c:pt idx="339">
                  <c:v>4.6810000000000017E-10</c:v>
                </c:pt>
                <c:pt idx="340">
                  <c:v>4.8060000000000018E-10</c:v>
                </c:pt>
                <c:pt idx="341">
                  <c:v>4.9310000000000029E-10</c:v>
                </c:pt>
                <c:pt idx="342">
                  <c:v>5.056000000000002E-10</c:v>
                </c:pt>
                <c:pt idx="343">
                  <c:v>5.1810000000000031E-10</c:v>
                </c:pt>
                <c:pt idx="344">
                  <c:v>5.3060000000000032E-10</c:v>
                </c:pt>
                <c:pt idx="345">
                  <c:v>5.4310000000000043E-10</c:v>
                </c:pt>
                <c:pt idx="346">
                  <c:v>5.5560000000000034E-10</c:v>
                </c:pt>
                <c:pt idx="347">
                  <c:v>5.6810000000000034E-10</c:v>
                </c:pt>
                <c:pt idx="348">
                  <c:v>5.8060000000000035E-10</c:v>
                </c:pt>
                <c:pt idx="349">
                  <c:v>5.9310000000000046E-10</c:v>
                </c:pt>
                <c:pt idx="350">
                  <c:v>6.0560000000000027E-10</c:v>
                </c:pt>
                <c:pt idx="351">
                  <c:v>6.1810000000000027E-10</c:v>
                </c:pt>
                <c:pt idx="352">
                  <c:v>6.3060000000000028E-10</c:v>
                </c:pt>
                <c:pt idx="353">
                  <c:v>6.431000000000004E-10</c:v>
                </c:pt>
                <c:pt idx="354">
                  <c:v>6.556000000000003E-10</c:v>
                </c:pt>
                <c:pt idx="355">
                  <c:v>6.6810000000000041E-10</c:v>
                </c:pt>
                <c:pt idx="356">
                  <c:v>6.8060000000000042E-10</c:v>
                </c:pt>
                <c:pt idx="357">
                  <c:v>6.9310000000000043E-10</c:v>
                </c:pt>
                <c:pt idx="358">
                  <c:v>7.0560000000000044E-10</c:v>
                </c:pt>
                <c:pt idx="359">
                  <c:v>7.1810000000000045E-10</c:v>
                </c:pt>
                <c:pt idx="360">
                  <c:v>7.3060000000000045E-10</c:v>
                </c:pt>
                <c:pt idx="361">
                  <c:v>7.4310000000000057E-10</c:v>
                </c:pt>
                <c:pt idx="362">
                  <c:v>7.5560000000000037E-10</c:v>
                </c:pt>
                <c:pt idx="363">
                  <c:v>7.6810000000000038E-10</c:v>
                </c:pt>
                <c:pt idx="364">
                  <c:v>7.8060000000000039E-10</c:v>
                </c:pt>
                <c:pt idx="365">
                  <c:v>7.9310000000000039E-10</c:v>
                </c:pt>
                <c:pt idx="366">
                  <c:v>8.0560000000000092E-10</c:v>
                </c:pt>
                <c:pt idx="367">
                  <c:v>8.1810000000000041E-10</c:v>
                </c:pt>
                <c:pt idx="368">
                  <c:v>8.3060000000000052E-10</c:v>
                </c:pt>
                <c:pt idx="369">
                  <c:v>8.4310000000000043E-10</c:v>
                </c:pt>
                <c:pt idx="370">
                  <c:v>8.5560000000000054E-10</c:v>
                </c:pt>
                <c:pt idx="371">
                  <c:v>8.6810000000000045E-10</c:v>
                </c:pt>
                <c:pt idx="372">
                  <c:v>8.8060000000000056E-10</c:v>
                </c:pt>
                <c:pt idx="373">
                  <c:v>8.9310000000000046E-10</c:v>
                </c:pt>
                <c:pt idx="374">
                  <c:v>9.0560000000000078E-10</c:v>
                </c:pt>
                <c:pt idx="375">
                  <c:v>9.1810000000000058E-10</c:v>
                </c:pt>
                <c:pt idx="376">
                  <c:v>9.306000000000008E-10</c:v>
                </c:pt>
                <c:pt idx="377">
                  <c:v>9.431000000000006E-10</c:v>
                </c:pt>
                <c:pt idx="378">
                  <c:v>9.5560000000000071E-10</c:v>
                </c:pt>
                <c:pt idx="379">
                  <c:v>9.6810000000000041E-10</c:v>
                </c:pt>
                <c:pt idx="380">
                  <c:v>9.8060000000000073E-10</c:v>
                </c:pt>
                <c:pt idx="381">
                  <c:v>9.9310000000000043E-10</c:v>
                </c:pt>
                <c:pt idx="382">
                  <c:v>1.0056000000000001E-9</c:v>
                </c:pt>
                <c:pt idx="383">
                  <c:v>1.0181000000000004E-9</c:v>
                </c:pt>
                <c:pt idx="384">
                  <c:v>1.0306000000000003E-9</c:v>
                </c:pt>
                <c:pt idx="385">
                  <c:v>1.0431000000000005E-9</c:v>
                </c:pt>
                <c:pt idx="386">
                  <c:v>1.0556000000000004E-9</c:v>
                </c:pt>
                <c:pt idx="387">
                  <c:v>1.0681000000000007E-9</c:v>
                </c:pt>
                <c:pt idx="388">
                  <c:v>1.0806000000000006E-9</c:v>
                </c:pt>
                <c:pt idx="389">
                  <c:v>1.0931000000000005E-9</c:v>
                </c:pt>
                <c:pt idx="390">
                  <c:v>1.1056000000000004E-9</c:v>
                </c:pt>
                <c:pt idx="391">
                  <c:v>1.1181000000000007E-9</c:v>
                </c:pt>
                <c:pt idx="392">
                  <c:v>1.1306000000000006E-9</c:v>
                </c:pt>
                <c:pt idx="393">
                  <c:v>1.1431000000000003E-9</c:v>
                </c:pt>
                <c:pt idx="394">
                  <c:v>1.1556000000000004E-9</c:v>
                </c:pt>
                <c:pt idx="395">
                  <c:v>1.1681000000000005E-9</c:v>
                </c:pt>
                <c:pt idx="396">
                  <c:v>1.1806000000000007E-9</c:v>
                </c:pt>
                <c:pt idx="397">
                  <c:v>1.1931000000000004E-9</c:v>
                </c:pt>
                <c:pt idx="398">
                  <c:v>1.2056000000000005E-9</c:v>
                </c:pt>
                <c:pt idx="399">
                  <c:v>1.2181000000000006E-9</c:v>
                </c:pt>
                <c:pt idx="400">
                  <c:v>1.2306000000000005E-9</c:v>
                </c:pt>
              </c:numCache>
            </c:numRef>
          </c:xVal>
          <c:yVal>
            <c:numRef>
              <c:f>'C:\Users\LU\Fast Timing\07082012\4mm^2\ZVA&amp;AM\1750V\[T166.csv]T166'!$I$100:$I$500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0.20366000000000001</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Timing\07082012\4mm^2\ZVA&amp;AM\1750V\[T166.csv]T166'!$A$100:$A$500</c:f>
              <c:numCache>
                <c:formatCode>General</c:formatCode>
                <c:ptCount val="401"/>
                <c:pt idx="0">
                  <c:v>-3.7694000000000023E-9</c:v>
                </c:pt>
                <c:pt idx="1">
                  <c:v>-3.7569000000000014E-9</c:v>
                </c:pt>
                <c:pt idx="2">
                  <c:v>-3.7444000000000013E-9</c:v>
                </c:pt>
                <c:pt idx="3">
                  <c:v>-3.731900000000002E-9</c:v>
                </c:pt>
                <c:pt idx="4">
                  <c:v>-3.7194000000000019E-9</c:v>
                </c:pt>
                <c:pt idx="5">
                  <c:v>-3.7069000000000017E-9</c:v>
                </c:pt>
                <c:pt idx="6">
                  <c:v>-3.6944000000000016E-9</c:v>
                </c:pt>
                <c:pt idx="7">
                  <c:v>-3.6819000000000015E-9</c:v>
                </c:pt>
                <c:pt idx="8">
                  <c:v>-3.6694000000000018E-9</c:v>
                </c:pt>
                <c:pt idx="9">
                  <c:v>-3.6569000000000017E-9</c:v>
                </c:pt>
                <c:pt idx="10">
                  <c:v>-3.644400000000002E-9</c:v>
                </c:pt>
                <c:pt idx="11">
                  <c:v>-3.6319000000000011E-9</c:v>
                </c:pt>
                <c:pt idx="12">
                  <c:v>-3.6194000000000014E-9</c:v>
                </c:pt>
                <c:pt idx="13">
                  <c:v>-3.6069000000000017E-9</c:v>
                </c:pt>
                <c:pt idx="14">
                  <c:v>-3.5944000000000016E-9</c:v>
                </c:pt>
                <c:pt idx="15">
                  <c:v>-3.5819000000000015E-9</c:v>
                </c:pt>
                <c:pt idx="16">
                  <c:v>-3.5694000000000018E-9</c:v>
                </c:pt>
                <c:pt idx="17">
                  <c:v>-3.5569000000000016E-9</c:v>
                </c:pt>
                <c:pt idx="18">
                  <c:v>-3.5444000000000019E-9</c:v>
                </c:pt>
                <c:pt idx="19">
                  <c:v>-3.5319000000000014E-9</c:v>
                </c:pt>
                <c:pt idx="20">
                  <c:v>-3.5194000000000013E-9</c:v>
                </c:pt>
                <c:pt idx="21">
                  <c:v>-3.5069000000000016E-9</c:v>
                </c:pt>
                <c:pt idx="22">
                  <c:v>-3.4944000000000015E-9</c:v>
                </c:pt>
                <c:pt idx="23">
                  <c:v>-3.4819000000000018E-9</c:v>
                </c:pt>
                <c:pt idx="24">
                  <c:v>-3.4694000000000017E-9</c:v>
                </c:pt>
                <c:pt idx="25">
                  <c:v>-3.4569000000000007E-9</c:v>
                </c:pt>
                <c:pt idx="26">
                  <c:v>-3.4444000000000015E-9</c:v>
                </c:pt>
                <c:pt idx="27">
                  <c:v>-3.4319000000000014E-9</c:v>
                </c:pt>
                <c:pt idx="28">
                  <c:v>-3.4194000000000012E-9</c:v>
                </c:pt>
                <c:pt idx="29">
                  <c:v>-3.4069000000000011E-9</c:v>
                </c:pt>
                <c:pt idx="30">
                  <c:v>-3.3944000000000014E-9</c:v>
                </c:pt>
                <c:pt idx="31">
                  <c:v>-3.3819000000000017E-9</c:v>
                </c:pt>
                <c:pt idx="32">
                  <c:v>-3.3694000000000012E-9</c:v>
                </c:pt>
                <c:pt idx="33">
                  <c:v>-3.3569000000000007E-9</c:v>
                </c:pt>
                <c:pt idx="34">
                  <c:v>-3.3444000000000014E-9</c:v>
                </c:pt>
                <c:pt idx="35">
                  <c:v>-3.3319000000000013E-9</c:v>
                </c:pt>
                <c:pt idx="36">
                  <c:v>-3.3194000000000012E-9</c:v>
                </c:pt>
                <c:pt idx="37">
                  <c:v>-3.3069000000000011E-9</c:v>
                </c:pt>
                <c:pt idx="38">
                  <c:v>-3.2944000000000018E-9</c:v>
                </c:pt>
                <c:pt idx="39">
                  <c:v>-3.2819000000000021E-9</c:v>
                </c:pt>
                <c:pt idx="40">
                  <c:v>-3.2694000000000016E-9</c:v>
                </c:pt>
                <c:pt idx="41">
                  <c:v>-3.2569000000000014E-9</c:v>
                </c:pt>
                <c:pt idx="42">
                  <c:v>-3.2444000000000017E-9</c:v>
                </c:pt>
                <c:pt idx="43">
                  <c:v>-3.2319000000000016E-9</c:v>
                </c:pt>
                <c:pt idx="44">
                  <c:v>-3.2194000000000015E-9</c:v>
                </c:pt>
                <c:pt idx="45">
                  <c:v>-3.2069000000000018E-9</c:v>
                </c:pt>
                <c:pt idx="46">
                  <c:v>-3.1944000000000017E-9</c:v>
                </c:pt>
                <c:pt idx="47">
                  <c:v>-3.1819000000000012E-9</c:v>
                </c:pt>
                <c:pt idx="48">
                  <c:v>-3.1694000000000015E-9</c:v>
                </c:pt>
                <c:pt idx="49">
                  <c:v>-3.1569000000000014E-9</c:v>
                </c:pt>
                <c:pt idx="50">
                  <c:v>-3.1444000000000017E-9</c:v>
                </c:pt>
                <c:pt idx="51">
                  <c:v>-3.1319000000000011E-9</c:v>
                </c:pt>
                <c:pt idx="52">
                  <c:v>-3.1194000000000014E-9</c:v>
                </c:pt>
                <c:pt idx="53">
                  <c:v>-3.1069000000000018E-9</c:v>
                </c:pt>
                <c:pt idx="54">
                  <c:v>-3.0944000000000012E-9</c:v>
                </c:pt>
                <c:pt idx="55">
                  <c:v>-3.0819000000000011E-9</c:v>
                </c:pt>
                <c:pt idx="56">
                  <c:v>-3.0694000000000014E-9</c:v>
                </c:pt>
                <c:pt idx="57">
                  <c:v>-3.0569000000000013E-9</c:v>
                </c:pt>
                <c:pt idx="58">
                  <c:v>-3.0444000000000016E-9</c:v>
                </c:pt>
                <c:pt idx="59">
                  <c:v>-3.0319000000000011E-9</c:v>
                </c:pt>
                <c:pt idx="60">
                  <c:v>-3.019400000000001E-9</c:v>
                </c:pt>
                <c:pt idx="61">
                  <c:v>-3.0069000000000013E-9</c:v>
                </c:pt>
                <c:pt idx="62">
                  <c:v>-2.9944000000000012E-9</c:v>
                </c:pt>
                <c:pt idx="63">
                  <c:v>-2.981900000000001E-9</c:v>
                </c:pt>
                <c:pt idx="64">
                  <c:v>-2.9694000000000013E-9</c:v>
                </c:pt>
                <c:pt idx="65">
                  <c:v>-2.9569000000000012E-9</c:v>
                </c:pt>
                <c:pt idx="66">
                  <c:v>-2.9444000000000015E-9</c:v>
                </c:pt>
                <c:pt idx="67">
                  <c:v>-2.931900000000001E-9</c:v>
                </c:pt>
                <c:pt idx="68">
                  <c:v>-2.9194000000000009E-9</c:v>
                </c:pt>
                <c:pt idx="69">
                  <c:v>-2.9069000000000012E-9</c:v>
                </c:pt>
                <c:pt idx="70">
                  <c:v>-2.8944000000000011E-9</c:v>
                </c:pt>
                <c:pt idx="71">
                  <c:v>-2.8819000000000014E-9</c:v>
                </c:pt>
                <c:pt idx="72">
                  <c:v>-2.8694000000000013E-9</c:v>
                </c:pt>
                <c:pt idx="73">
                  <c:v>-2.8569000000000003E-9</c:v>
                </c:pt>
                <c:pt idx="74">
                  <c:v>-2.8444000000000011E-9</c:v>
                </c:pt>
                <c:pt idx="75">
                  <c:v>-2.8319000000000009E-9</c:v>
                </c:pt>
                <c:pt idx="76">
                  <c:v>-2.8194000000000008E-9</c:v>
                </c:pt>
                <c:pt idx="77">
                  <c:v>-2.8069000000000007E-9</c:v>
                </c:pt>
                <c:pt idx="78">
                  <c:v>-2.7944000000000014E-9</c:v>
                </c:pt>
                <c:pt idx="79">
                  <c:v>-2.7819000000000017E-9</c:v>
                </c:pt>
                <c:pt idx="80">
                  <c:v>-2.7694000000000016E-9</c:v>
                </c:pt>
                <c:pt idx="81">
                  <c:v>-2.7569000000000007E-9</c:v>
                </c:pt>
                <c:pt idx="82">
                  <c:v>-2.7444000000000014E-9</c:v>
                </c:pt>
                <c:pt idx="83">
                  <c:v>-2.7319000000000013E-9</c:v>
                </c:pt>
                <c:pt idx="84">
                  <c:v>-2.7194000000000012E-9</c:v>
                </c:pt>
                <c:pt idx="85">
                  <c:v>-2.7069000000000011E-9</c:v>
                </c:pt>
                <c:pt idx="86">
                  <c:v>-2.6944000000000014E-9</c:v>
                </c:pt>
                <c:pt idx="87">
                  <c:v>-2.6819000000000017E-9</c:v>
                </c:pt>
                <c:pt idx="88">
                  <c:v>-2.6694000000000011E-9</c:v>
                </c:pt>
                <c:pt idx="89">
                  <c:v>-2.656900000000001E-9</c:v>
                </c:pt>
                <c:pt idx="90">
                  <c:v>-2.6444000000000013E-9</c:v>
                </c:pt>
                <c:pt idx="91">
                  <c:v>-2.6319000000000012E-9</c:v>
                </c:pt>
                <c:pt idx="92">
                  <c:v>-2.6194000000000011E-9</c:v>
                </c:pt>
                <c:pt idx="93">
                  <c:v>-2.6069000000000014E-9</c:v>
                </c:pt>
                <c:pt idx="94">
                  <c:v>-2.5944000000000013E-9</c:v>
                </c:pt>
                <c:pt idx="95">
                  <c:v>-2.5819000000000008E-9</c:v>
                </c:pt>
                <c:pt idx="96">
                  <c:v>-2.5694000000000011E-9</c:v>
                </c:pt>
                <c:pt idx="97">
                  <c:v>-2.556900000000001E-9</c:v>
                </c:pt>
                <c:pt idx="98">
                  <c:v>-2.5444000000000013E-9</c:v>
                </c:pt>
                <c:pt idx="99">
                  <c:v>-2.5319000000000007E-9</c:v>
                </c:pt>
                <c:pt idx="100">
                  <c:v>-2.519400000000001E-9</c:v>
                </c:pt>
                <c:pt idx="101">
                  <c:v>-2.5069000000000013E-9</c:v>
                </c:pt>
                <c:pt idx="102">
                  <c:v>-2.4944000000000008E-9</c:v>
                </c:pt>
                <c:pt idx="103">
                  <c:v>-2.4819000000000007E-9</c:v>
                </c:pt>
                <c:pt idx="104">
                  <c:v>-2.469400000000001E-9</c:v>
                </c:pt>
                <c:pt idx="105">
                  <c:v>-2.4569000000000009E-9</c:v>
                </c:pt>
                <c:pt idx="106">
                  <c:v>-2.4444000000000012E-9</c:v>
                </c:pt>
                <c:pt idx="107">
                  <c:v>-2.4319000000000007E-9</c:v>
                </c:pt>
                <c:pt idx="108">
                  <c:v>-2.4194000000000006E-9</c:v>
                </c:pt>
                <c:pt idx="109">
                  <c:v>-2.4069000000000009E-9</c:v>
                </c:pt>
                <c:pt idx="110">
                  <c:v>-2.3944000000000007E-9</c:v>
                </c:pt>
                <c:pt idx="111">
                  <c:v>-2.3819000000000006E-9</c:v>
                </c:pt>
                <c:pt idx="112">
                  <c:v>-2.3694000000000009E-9</c:v>
                </c:pt>
                <c:pt idx="113">
                  <c:v>-2.3569000000000008E-9</c:v>
                </c:pt>
                <c:pt idx="114">
                  <c:v>-2.3444000000000011E-9</c:v>
                </c:pt>
                <c:pt idx="115">
                  <c:v>-2.3319000000000006E-9</c:v>
                </c:pt>
                <c:pt idx="116">
                  <c:v>-2.3194000000000005E-9</c:v>
                </c:pt>
                <c:pt idx="117">
                  <c:v>-2.3069000000000008E-9</c:v>
                </c:pt>
                <c:pt idx="118">
                  <c:v>-2.2944000000000011E-9</c:v>
                </c:pt>
                <c:pt idx="119">
                  <c:v>-2.2819000000000014E-9</c:v>
                </c:pt>
                <c:pt idx="120">
                  <c:v>-2.2694000000000013E-9</c:v>
                </c:pt>
                <c:pt idx="121">
                  <c:v>-2.2569000000000008E-9</c:v>
                </c:pt>
                <c:pt idx="122">
                  <c:v>-2.2444000000000015E-9</c:v>
                </c:pt>
                <c:pt idx="123">
                  <c:v>-2.2319000000000009E-9</c:v>
                </c:pt>
                <c:pt idx="124">
                  <c:v>-2.2194000000000008E-9</c:v>
                </c:pt>
                <c:pt idx="125">
                  <c:v>-2.2069000000000007E-9</c:v>
                </c:pt>
                <c:pt idx="126">
                  <c:v>-2.194400000000001E-9</c:v>
                </c:pt>
                <c:pt idx="127">
                  <c:v>-2.1819000000000013E-9</c:v>
                </c:pt>
                <c:pt idx="128">
                  <c:v>-2.1694000000000012E-9</c:v>
                </c:pt>
                <c:pt idx="129">
                  <c:v>-2.1569000000000003E-9</c:v>
                </c:pt>
                <c:pt idx="130">
                  <c:v>-2.144400000000001E-9</c:v>
                </c:pt>
                <c:pt idx="131">
                  <c:v>-2.1319000000000009E-9</c:v>
                </c:pt>
                <c:pt idx="132">
                  <c:v>-2.1194000000000008E-9</c:v>
                </c:pt>
                <c:pt idx="133">
                  <c:v>-2.1069000000000007E-9</c:v>
                </c:pt>
                <c:pt idx="134">
                  <c:v>-2.094400000000001E-9</c:v>
                </c:pt>
                <c:pt idx="135">
                  <c:v>-2.0819000000000013E-9</c:v>
                </c:pt>
                <c:pt idx="136">
                  <c:v>-2.0694000000000011E-9</c:v>
                </c:pt>
                <c:pt idx="137">
                  <c:v>-2.0569000000000002E-9</c:v>
                </c:pt>
                <c:pt idx="138">
                  <c:v>-2.0444000000000009E-9</c:v>
                </c:pt>
                <c:pt idx="139">
                  <c:v>-2.0319000000000008E-9</c:v>
                </c:pt>
                <c:pt idx="140">
                  <c:v>-2.0194000000000007E-9</c:v>
                </c:pt>
                <c:pt idx="141">
                  <c:v>-2.006900000000001E-9</c:v>
                </c:pt>
                <c:pt idx="142">
                  <c:v>-1.9944000000000013E-9</c:v>
                </c:pt>
                <c:pt idx="143">
                  <c:v>-1.9819000000000008E-9</c:v>
                </c:pt>
                <c:pt idx="144">
                  <c:v>-1.9694000000000007E-9</c:v>
                </c:pt>
                <c:pt idx="145">
                  <c:v>-1.956900000000001E-9</c:v>
                </c:pt>
                <c:pt idx="146">
                  <c:v>-1.9444000000000013E-9</c:v>
                </c:pt>
                <c:pt idx="147">
                  <c:v>-1.9319000000000007E-9</c:v>
                </c:pt>
                <c:pt idx="148">
                  <c:v>-1.9194000000000006E-9</c:v>
                </c:pt>
                <c:pt idx="149">
                  <c:v>-1.9069000000000009E-9</c:v>
                </c:pt>
                <c:pt idx="150">
                  <c:v>-1.8944000000000012E-9</c:v>
                </c:pt>
                <c:pt idx="151">
                  <c:v>-1.8819000000000007E-9</c:v>
                </c:pt>
                <c:pt idx="152">
                  <c:v>-1.869400000000001E-9</c:v>
                </c:pt>
                <c:pt idx="153">
                  <c:v>-1.8569000000000009E-9</c:v>
                </c:pt>
                <c:pt idx="154">
                  <c:v>-1.844400000000001E-9</c:v>
                </c:pt>
                <c:pt idx="155">
                  <c:v>-1.8319000000000007E-9</c:v>
                </c:pt>
                <c:pt idx="156">
                  <c:v>-1.8194000000000006E-9</c:v>
                </c:pt>
                <c:pt idx="157">
                  <c:v>-1.8069000000000009E-9</c:v>
                </c:pt>
                <c:pt idx="158">
                  <c:v>-1.7944000000000008E-9</c:v>
                </c:pt>
                <c:pt idx="159">
                  <c:v>-1.7819000000000006E-9</c:v>
                </c:pt>
                <c:pt idx="160">
                  <c:v>-1.7694000000000005E-9</c:v>
                </c:pt>
                <c:pt idx="161">
                  <c:v>-1.7569000000000008E-9</c:v>
                </c:pt>
                <c:pt idx="162">
                  <c:v>-1.7444000000000009E-9</c:v>
                </c:pt>
                <c:pt idx="163">
                  <c:v>-1.7319000000000006E-9</c:v>
                </c:pt>
                <c:pt idx="164">
                  <c:v>-1.7194000000000007E-9</c:v>
                </c:pt>
                <c:pt idx="165">
                  <c:v>-1.7069000000000008E-9</c:v>
                </c:pt>
                <c:pt idx="166">
                  <c:v>-1.6944000000000009E-9</c:v>
                </c:pt>
                <c:pt idx="167">
                  <c:v>-1.6819000000000008E-9</c:v>
                </c:pt>
                <c:pt idx="168">
                  <c:v>-1.6694000000000009E-9</c:v>
                </c:pt>
                <c:pt idx="169">
                  <c:v>-1.6569000000000006E-9</c:v>
                </c:pt>
                <c:pt idx="170">
                  <c:v>-1.6444000000000009E-9</c:v>
                </c:pt>
                <c:pt idx="171">
                  <c:v>-1.6319000000000005E-9</c:v>
                </c:pt>
                <c:pt idx="172">
                  <c:v>-1.6194000000000008E-9</c:v>
                </c:pt>
                <c:pt idx="173">
                  <c:v>-1.6069000000000005E-9</c:v>
                </c:pt>
                <c:pt idx="174">
                  <c:v>-1.5944000000000008E-9</c:v>
                </c:pt>
                <c:pt idx="175">
                  <c:v>-1.5819000000000007E-9</c:v>
                </c:pt>
                <c:pt idx="176">
                  <c:v>-1.5694000000000006E-9</c:v>
                </c:pt>
                <c:pt idx="177">
                  <c:v>-1.5569000000000007E-9</c:v>
                </c:pt>
                <c:pt idx="178">
                  <c:v>-1.5444000000000008E-9</c:v>
                </c:pt>
                <c:pt idx="179">
                  <c:v>-1.5319000000000007E-9</c:v>
                </c:pt>
                <c:pt idx="180">
                  <c:v>-1.5194000000000004E-9</c:v>
                </c:pt>
                <c:pt idx="181">
                  <c:v>-1.5069000000000007E-9</c:v>
                </c:pt>
                <c:pt idx="182">
                  <c:v>-1.4944000000000005E-9</c:v>
                </c:pt>
                <c:pt idx="183">
                  <c:v>-1.4819000000000004E-9</c:v>
                </c:pt>
                <c:pt idx="184">
                  <c:v>-1.4694000000000003E-9</c:v>
                </c:pt>
                <c:pt idx="185">
                  <c:v>-1.4569000000000006E-9</c:v>
                </c:pt>
                <c:pt idx="186">
                  <c:v>-1.4444000000000007E-9</c:v>
                </c:pt>
                <c:pt idx="187">
                  <c:v>-1.4319000000000004E-9</c:v>
                </c:pt>
                <c:pt idx="188">
                  <c:v>-1.4194000000000005E-9</c:v>
                </c:pt>
                <c:pt idx="189">
                  <c:v>-1.4069000000000006E-9</c:v>
                </c:pt>
                <c:pt idx="190">
                  <c:v>-1.3944000000000007E-9</c:v>
                </c:pt>
                <c:pt idx="191">
                  <c:v>-1.3819000000000006E-9</c:v>
                </c:pt>
                <c:pt idx="192">
                  <c:v>-1.3694000000000007E-9</c:v>
                </c:pt>
                <c:pt idx="193">
                  <c:v>-1.3569000000000003E-9</c:v>
                </c:pt>
                <c:pt idx="194">
                  <c:v>-1.3444000000000007E-9</c:v>
                </c:pt>
                <c:pt idx="195">
                  <c:v>-1.3319000000000003E-9</c:v>
                </c:pt>
                <c:pt idx="196">
                  <c:v>-1.3194000000000006E-9</c:v>
                </c:pt>
                <c:pt idx="197">
                  <c:v>-1.3069000000000003E-9</c:v>
                </c:pt>
                <c:pt idx="198">
                  <c:v>-1.2944000000000006E-9</c:v>
                </c:pt>
                <c:pt idx="199">
                  <c:v>-1.2819000000000005E-9</c:v>
                </c:pt>
                <c:pt idx="200">
                  <c:v>-1.2694000000000004E-9</c:v>
                </c:pt>
                <c:pt idx="201">
                  <c:v>-1.2569000000000005E-9</c:v>
                </c:pt>
                <c:pt idx="202">
                  <c:v>-1.2444000000000006E-9</c:v>
                </c:pt>
                <c:pt idx="203">
                  <c:v>-1.2319000000000005E-9</c:v>
                </c:pt>
                <c:pt idx="204">
                  <c:v>-1.2194000000000002E-9</c:v>
                </c:pt>
                <c:pt idx="205">
                  <c:v>-1.2069000000000005E-9</c:v>
                </c:pt>
                <c:pt idx="206">
                  <c:v>-1.1944000000000005E-9</c:v>
                </c:pt>
                <c:pt idx="207">
                  <c:v>-1.1819000000000006E-9</c:v>
                </c:pt>
                <c:pt idx="208">
                  <c:v>-1.1694000000000003E-9</c:v>
                </c:pt>
                <c:pt idx="209">
                  <c:v>-1.1569000000000006E-9</c:v>
                </c:pt>
                <c:pt idx="210">
                  <c:v>-1.1444000000000007E-9</c:v>
                </c:pt>
                <c:pt idx="211">
                  <c:v>-1.1319000000000004E-9</c:v>
                </c:pt>
                <c:pt idx="212">
                  <c:v>-1.1194000000000005E-9</c:v>
                </c:pt>
                <c:pt idx="213">
                  <c:v>-1.1069000000000006E-9</c:v>
                </c:pt>
                <c:pt idx="214">
                  <c:v>-1.0944000000000007E-9</c:v>
                </c:pt>
                <c:pt idx="215">
                  <c:v>-1.0819000000000004E-9</c:v>
                </c:pt>
                <c:pt idx="216">
                  <c:v>-1.0694000000000005E-9</c:v>
                </c:pt>
                <c:pt idx="217">
                  <c:v>-1.0569000000000004E-9</c:v>
                </c:pt>
                <c:pt idx="218">
                  <c:v>-1.0444000000000004E-9</c:v>
                </c:pt>
                <c:pt idx="219">
                  <c:v>-1.0319000000000001E-9</c:v>
                </c:pt>
                <c:pt idx="220">
                  <c:v>-1.0194000000000004E-9</c:v>
                </c:pt>
                <c:pt idx="221">
                  <c:v>-1.0069000000000001E-9</c:v>
                </c:pt>
                <c:pt idx="222">
                  <c:v>-9.9440000000000041E-10</c:v>
                </c:pt>
                <c:pt idx="223">
                  <c:v>-9.8190000000000071E-10</c:v>
                </c:pt>
                <c:pt idx="224">
                  <c:v>-9.694000000000006E-10</c:v>
                </c:pt>
                <c:pt idx="225">
                  <c:v>-9.569000000000007E-10</c:v>
                </c:pt>
                <c:pt idx="226">
                  <c:v>-9.4440000000000059E-10</c:v>
                </c:pt>
                <c:pt idx="227">
                  <c:v>-9.3190000000000068E-10</c:v>
                </c:pt>
                <c:pt idx="228">
                  <c:v>-9.1940000000000046E-10</c:v>
                </c:pt>
                <c:pt idx="229">
                  <c:v>-9.0690000000000056E-10</c:v>
                </c:pt>
                <c:pt idx="230">
                  <c:v>-8.9440000000000045E-10</c:v>
                </c:pt>
                <c:pt idx="231">
                  <c:v>-8.8190000000000054E-10</c:v>
                </c:pt>
                <c:pt idx="232">
                  <c:v>-8.6940000000000043E-10</c:v>
                </c:pt>
                <c:pt idx="233">
                  <c:v>-8.5690000000000053E-10</c:v>
                </c:pt>
                <c:pt idx="234">
                  <c:v>-8.4440000000000041E-10</c:v>
                </c:pt>
                <c:pt idx="235">
                  <c:v>-8.3190000000000072E-10</c:v>
                </c:pt>
                <c:pt idx="236">
                  <c:v>-8.194000000000005E-10</c:v>
                </c:pt>
                <c:pt idx="237">
                  <c:v>-8.0690000000000049E-10</c:v>
                </c:pt>
                <c:pt idx="238">
                  <c:v>-7.9440000000000048E-10</c:v>
                </c:pt>
                <c:pt idx="239">
                  <c:v>-7.8190000000000037E-10</c:v>
                </c:pt>
                <c:pt idx="240">
                  <c:v>-7.6940000000000036E-10</c:v>
                </c:pt>
                <c:pt idx="241">
                  <c:v>-7.5690000000000046E-10</c:v>
                </c:pt>
                <c:pt idx="242">
                  <c:v>-7.4440000000000045E-10</c:v>
                </c:pt>
                <c:pt idx="243">
                  <c:v>-7.3190000000000044E-10</c:v>
                </c:pt>
                <c:pt idx="244">
                  <c:v>-7.1940000000000033E-10</c:v>
                </c:pt>
                <c:pt idx="245">
                  <c:v>-7.0690000000000042E-10</c:v>
                </c:pt>
                <c:pt idx="246">
                  <c:v>-6.9440000000000041E-10</c:v>
                </c:pt>
                <c:pt idx="247">
                  <c:v>-6.819000000000003E-10</c:v>
                </c:pt>
                <c:pt idx="248">
                  <c:v>-6.6940000000000029E-10</c:v>
                </c:pt>
                <c:pt idx="249">
                  <c:v>-6.5690000000000029E-10</c:v>
                </c:pt>
                <c:pt idx="250">
                  <c:v>-6.4440000000000038E-10</c:v>
                </c:pt>
                <c:pt idx="251">
                  <c:v>-6.3190000000000027E-10</c:v>
                </c:pt>
                <c:pt idx="252">
                  <c:v>-6.1940000000000026E-10</c:v>
                </c:pt>
                <c:pt idx="253">
                  <c:v>-6.0690000000000035E-10</c:v>
                </c:pt>
                <c:pt idx="254">
                  <c:v>-5.9440000000000035E-10</c:v>
                </c:pt>
                <c:pt idx="255">
                  <c:v>-5.8190000000000034E-10</c:v>
                </c:pt>
                <c:pt idx="256">
                  <c:v>-5.6940000000000023E-10</c:v>
                </c:pt>
                <c:pt idx="257">
                  <c:v>-5.5690000000000032E-10</c:v>
                </c:pt>
                <c:pt idx="258">
                  <c:v>-5.4440000000000031E-10</c:v>
                </c:pt>
                <c:pt idx="259">
                  <c:v>-5.319000000000002E-10</c:v>
                </c:pt>
                <c:pt idx="260">
                  <c:v>-5.1940000000000019E-10</c:v>
                </c:pt>
                <c:pt idx="261">
                  <c:v>-5.0690000000000018E-10</c:v>
                </c:pt>
                <c:pt idx="262">
                  <c:v>-4.9440000000000028E-10</c:v>
                </c:pt>
                <c:pt idx="263">
                  <c:v>-4.8190000000000017E-10</c:v>
                </c:pt>
                <c:pt idx="264">
                  <c:v>-4.6940000000000016E-10</c:v>
                </c:pt>
                <c:pt idx="265">
                  <c:v>-4.5690000000000015E-10</c:v>
                </c:pt>
                <c:pt idx="266">
                  <c:v>-4.4440000000000024E-10</c:v>
                </c:pt>
                <c:pt idx="267">
                  <c:v>-4.3190000000000013E-10</c:v>
                </c:pt>
                <c:pt idx="268">
                  <c:v>-4.1940000000000012E-10</c:v>
                </c:pt>
                <c:pt idx="269">
                  <c:v>-4.0690000000000022E-10</c:v>
                </c:pt>
                <c:pt idx="270">
                  <c:v>-3.9440000000000021E-10</c:v>
                </c:pt>
                <c:pt idx="271">
                  <c:v>-3.8190000000000015E-10</c:v>
                </c:pt>
                <c:pt idx="272">
                  <c:v>-3.6940000000000019E-10</c:v>
                </c:pt>
                <c:pt idx="273">
                  <c:v>-3.5690000000000018E-10</c:v>
                </c:pt>
                <c:pt idx="274">
                  <c:v>-3.4440000000000018E-10</c:v>
                </c:pt>
                <c:pt idx="275">
                  <c:v>-3.3190000000000012E-10</c:v>
                </c:pt>
                <c:pt idx="276">
                  <c:v>-3.1940000000000016E-10</c:v>
                </c:pt>
                <c:pt idx="277">
                  <c:v>-3.0690000000000015E-10</c:v>
                </c:pt>
                <c:pt idx="278">
                  <c:v>-2.9440000000000014E-10</c:v>
                </c:pt>
                <c:pt idx="279">
                  <c:v>-2.8190000000000013E-10</c:v>
                </c:pt>
                <c:pt idx="280">
                  <c:v>-2.6940000000000012E-10</c:v>
                </c:pt>
                <c:pt idx="281">
                  <c:v>-2.5690000000000012E-10</c:v>
                </c:pt>
                <c:pt idx="282">
                  <c:v>-2.4440000000000011E-10</c:v>
                </c:pt>
                <c:pt idx="283">
                  <c:v>-2.3190000000000007E-10</c:v>
                </c:pt>
                <c:pt idx="284">
                  <c:v>-2.1940000000000012E-10</c:v>
                </c:pt>
                <c:pt idx="285">
                  <c:v>-2.0690000000000011E-10</c:v>
                </c:pt>
                <c:pt idx="286">
                  <c:v>-1.9440000000000012E-10</c:v>
                </c:pt>
                <c:pt idx="287">
                  <c:v>-1.8190000000000009E-10</c:v>
                </c:pt>
                <c:pt idx="288">
                  <c:v>-1.6940000000000011E-10</c:v>
                </c:pt>
                <c:pt idx="289">
                  <c:v>-1.5690000000000007E-10</c:v>
                </c:pt>
                <c:pt idx="290">
                  <c:v>-1.4440000000000004E-10</c:v>
                </c:pt>
                <c:pt idx="291">
                  <c:v>-1.3190000000000006E-10</c:v>
                </c:pt>
                <c:pt idx="292">
                  <c:v>-1.1940000000000007E-10</c:v>
                </c:pt>
                <c:pt idx="293">
                  <c:v>-1.0690000000000005E-10</c:v>
                </c:pt>
                <c:pt idx="294">
                  <c:v>-9.4400000000000057E-11</c:v>
                </c:pt>
                <c:pt idx="295">
                  <c:v>-8.1900000000000061E-11</c:v>
                </c:pt>
                <c:pt idx="296">
                  <c:v>-6.9400000000000052E-11</c:v>
                </c:pt>
                <c:pt idx="297">
                  <c:v>-5.6900000000000031E-11</c:v>
                </c:pt>
                <c:pt idx="298">
                  <c:v>-4.4400000000000029E-11</c:v>
                </c:pt>
                <c:pt idx="299">
                  <c:v>-3.190000000000002E-11</c:v>
                </c:pt>
                <c:pt idx="300">
                  <c:v>-1.9400000000000009E-11</c:v>
                </c:pt>
                <c:pt idx="301">
                  <c:v>-6.9000000000000049E-12</c:v>
                </c:pt>
                <c:pt idx="302">
                  <c:v>5.6000000000000036E-12</c:v>
                </c:pt>
                <c:pt idx="303">
                  <c:v>1.8100000000000011E-11</c:v>
                </c:pt>
                <c:pt idx="304">
                  <c:v>3.0600000000000022E-11</c:v>
                </c:pt>
                <c:pt idx="305">
                  <c:v>4.3100000000000024E-11</c:v>
                </c:pt>
                <c:pt idx="306">
                  <c:v>5.5600000000000033E-11</c:v>
                </c:pt>
                <c:pt idx="307">
                  <c:v>6.8100000000000041E-11</c:v>
                </c:pt>
                <c:pt idx="308">
                  <c:v>8.0600000000000076E-11</c:v>
                </c:pt>
                <c:pt idx="309">
                  <c:v>9.3100000000000084E-11</c:v>
                </c:pt>
                <c:pt idx="310">
                  <c:v>1.0560000000000007E-10</c:v>
                </c:pt>
                <c:pt idx="311">
                  <c:v>1.1810000000000006E-10</c:v>
                </c:pt>
                <c:pt idx="312">
                  <c:v>1.3060000000000005E-10</c:v>
                </c:pt>
                <c:pt idx="313">
                  <c:v>1.4310000000000005E-10</c:v>
                </c:pt>
                <c:pt idx="314">
                  <c:v>1.5560000000000009E-10</c:v>
                </c:pt>
                <c:pt idx="315">
                  <c:v>1.6810000000000007E-10</c:v>
                </c:pt>
                <c:pt idx="316">
                  <c:v>1.8060000000000011E-10</c:v>
                </c:pt>
                <c:pt idx="317">
                  <c:v>1.9310000000000011E-10</c:v>
                </c:pt>
                <c:pt idx="318">
                  <c:v>2.0560000000000007E-10</c:v>
                </c:pt>
                <c:pt idx="319">
                  <c:v>2.1810000000000013E-10</c:v>
                </c:pt>
                <c:pt idx="320">
                  <c:v>2.3060000000000009E-10</c:v>
                </c:pt>
                <c:pt idx="321">
                  <c:v>2.4310000000000007E-10</c:v>
                </c:pt>
                <c:pt idx="322">
                  <c:v>2.5560000000000008E-10</c:v>
                </c:pt>
                <c:pt idx="323">
                  <c:v>2.6810000000000014E-10</c:v>
                </c:pt>
                <c:pt idx="324">
                  <c:v>2.806000000000001E-10</c:v>
                </c:pt>
                <c:pt idx="325">
                  <c:v>2.931000000000001E-10</c:v>
                </c:pt>
                <c:pt idx="326">
                  <c:v>3.0560000000000011E-10</c:v>
                </c:pt>
                <c:pt idx="327">
                  <c:v>3.1810000000000017E-10</c:v>
                </c:pt>
                <c:pt idx="328">
                  <c:v>3.3060000000000013E-10</c:v>
                </c:pt>
                <c:pt idx="329">
                  <c:v>3.4310000000000014E-10</c:v>
                </c:pt>
                <c:pt idx="330">
                  <c:v>3.5560000000000015E-10</c:v>
                </c:pt>
                <c:pt idx="331">
                  <c:v>3.6810000000000021E-10</c:v>
                </c:pt>
                <c:pt idx="332">
                  <c:v>3.8060000000000016E-10</c:v>
                </c:pt>
                <c:pt idx="333">
                  <c:v>3.9310000000000017E-10</c:v>
                </c:pt>
                <c:pt idx="334">
                  <c:v>4.0560000000000013E-10</c:v>
                </c:pt>
                <c:pt idx="335">
                  <c:v>4.1810000000000014E-10</c:v>
                </c:pt>
                <c:pt idx="336">
                  <c:v>4.3060000000000015E-10</c:v>
                </c:pt>
                <c:pt idx="337">
                  <c:v>4.4310000000000036E-10</c:v>
                </c:pt>
                <c:pt idx="338">
                  <c:v>4.5560000000000027E-10</c:v>
                </c:pt>
                <c:pt idx="339">
                  <c:v>4.6810000000000017E-10</c:v>
                </c:pt>
                <c:pt idx="340">
                  <c:v>4.8060000000000018E-10</c:v>
                </c:pt>
                <c:pt idx="341">
                  <c:v>4.9310000000000029E-10</c:v>
                </c:pt>
                <c:pt idx="342">
                  <c:v>5.056000000000002E-10</c:v>
                </c:pt>
                <c:pt idx="343">
                  <c:v>5.1810000000000031E-10</c:v>
                </c:pt>
                <c:pt idx="344">
                  <c:v>5.3060000000000032E-10</c:v>
                </c:pt>
                <c:pt idx="345">
                  <c:v>5.4310000000000043E-10</c:v>
                </c:pt>
                <c:pt idx="346">
                  <c:v>5.5560000000000034E-10</c:v>
                </c:pt>
                <c:pt idx="347">
                  <c:v>5.6810000000000034E-10</c:v>
                </c:pt>
                <c:pt idx="348">
                  <c:v>5.8060000000000035E-10</c:v>
                </c:pt>
                <c:pt idx="349">
                  <c:v>5.9310000000000046E-10</c:v>
                </c:pt>
                <c:pt idx="350">
                  <c:v>6.0560000000000027E-10</c:v>
                </c:pt>
                <c:pt idx="351">
                  <c:v>6.1810000000000027E-10</c:v>
                </c:pt>
                <c:pt idx="352">
                  <c:v>6.3060000000000028E-10</c:v>
                </c:pt>
                <c:pt idx="353">
                  <c:v>6.431000000000004E-10</c:v>
                </c:pt>
                <c:pt idx="354">
                  <c:v>6.556000000000003E-10</c:v>
                </c:pt>
                <c:pt idx="355">
                  <c:v>6.6810000000000041E-10</c:v>
                </c:pt>
                <c:pt idx="356">
                  <c:v>6.8060000000000042E-10</c:v>
                </c:pt>
                <c:pt idx="357">
                  <c:v>6.9310000000000043E-10</c:v>
                </c:pt>
                <c:pt idx="358">
                  <c:v>7.0560000000000044E-10</c:v>
                </c:pt>
                <c:pt idx="359">
                  <c:v>7.1810000000000045E-10</c:v>
                </c:pt>
                <c:pt idx="360">
                  <c:v>7.3060000000000045E-10</c:v>
                </c:pt>
                <c:pt idx="361">
                  <c:v>7.4310000000000057E-10</c:v>
                </c:pt>
                <c:pt idx="362">
                  <c:v>7.5560000000000037E-10</c:v>
                </c:pt>
                <c:pt idx="363">
                  <c:v>7.6810000000000038E-10</c:v>
                </c:pt>
                <c:pt idx="364">
                  <c:v>7.8060000000000039E-10</c:v>
                </c:pt>
                <c:pt idx="365">
                  <c:v>7.9310000000000039E-10</c:v>
                </c:pt>
                <c:pt idx="366">
                  <c:v>8.0560000000000092E-10</c:v>
                </c:pt>
                <c:pt idx="367">
                  <c:v>8.1810000000000041E-10</c:v>
                </c:pt>
                <c:pt idx="368">
                  <c:v>8.3060000000000052E-10</c:v>
                </c:pt>
                <c:pt idx="369">
                  <c:v>8.4310000000000043E-10</c:v>
                </c:pt>
                <c:pt idx="370">
                  <c:v>8.5560000000000054E-10</c:v>
                </c:pt>
                <c:pt idx="371">
                  <c:v>8.6810000000000045E-10</c:v>
                </c:pt>
                <c:pt idx="372">
                  <c:v>8.8060000000000056E-10</c:v>
                </c:pt>
                <c:pt idx="373">
                  <c:v>8.9310000000000046E-10</c:v>
                </c:pt>
                <c:pt idx="374">
                  <c:v>9.0560000000000078E-10</c:v>
                </c:pt>
                <c:pt idx="375">
                  <c:v>9.1810000000000058E-10</c:v>
                </c:pt>
                <c:pt idx="376">
                  <c:v>9.306000000000008E-10</c:v>
                </c:pt>
                <c:pt idx="377">
                  <c:v>9.431000000000006E-10</c:v>
                </c:pt>
                <c:pt idx="378">
                  <c:v>9.5560000000000071E-10</c:v>
                </c:pt>
                <c:pt idx="379">
                  <c:v>9.6810000000000041E-10</c:v>
                </c:pt>
                <c:pt idx="380">
                  <c:v>9.8060000000000073E-10</c:v>
                </c:pt>
                <c:pt idx="381">
                  <c:v>9.9310000000000043E-10</c:v>
                </c:pt>
                <c:pt idx="382">
                  <c:v>1.0056000000000001E-9</c:v>
                </c:pt>
                <c:pt idx="383">
                  <c:v>1.0181000000000004E-9</c:v>
                </c:pt>
                <c:pt idx="384">
                  <c:v>1.0306000000000003E-9</c:v>
                </c:pt>
                <c:pt idx="385">
                  <c:v>1.0431000000000005E-9</c:v>
                </c:pt>
                <c:pt idx="386">
                  <c:v>1.0556000000000004E-9</c:v>
                </c:pt>
                <c:pt idx="387">
                  <c:v>1.0681000000000007E-9</c:v>
                </c:pt>
                <c:pt idx="388">
                  <c:v>1.0806000000000006E-9</c:v>
                </c:pt>
                <c:pt idx="389">
                  <c:v>1.0931000000000005E-9</c:v>
                </c:pt>
                <c:pt idx="390">
                  <c:v>1.1056000000000004E-9</c:v>
                </c:pt>
                <c:pt idx="391">
                  <c:v>1.1181000000000007E-9</c:v>
                </c:pt>
                <c:pt idx="392">
                  <c:v>1.1306000000000006E-9</c:v>
                </c:pt>
                <c:pt idx="393">
                  <c:v>1.1431000000000003E-9</c:v>
                </c:pt>
                <c:pt idx="394">
                  <c:v>1.1556000000000004E-9</c:v>
                </c:pt>
                <c:pt idx="395">
                  <c:v>1.1681000000000005E-9</c:v>
                </c:pt>
                <c:pt idx="396">
                  <c:v>1.1806000000000007E-9</c:v>
                </c:pt>
                <c:pt idx="397">
                  <c:v>1.1931000000000004E-9</c:v>
                </c:pt>
                <c:pt idx="398">
                  <c:v>1.2056000000000005E-9</c:v>
                </c:pt>
                <c:pt idx="399">
                  <c:v>1.2181000000000006E-9</c:v>
                </c:pt>
                <c:pt idx="400">
                  <c:v>1.2306000000000005E-9</c:v>
                </c:pt>
              </c:numCache>
            </c:numRef>
          </c:xVal>
          <c:yVal>
            <c:numRef>
              <c:f>'C:\Users\LU\Fast Timing\07082012\4mm^2\ZVA&amp;AM\1750V\[T166.csv]T166'!$J$100:$J$500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0.63431000000000004</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555200"/>
        <c:axId val="99556736"/>
      </c:scatterChart>
      <c:valAx>
        <c:axId val="99555200"/>
        <c:scaling>
          <c:orientation val="minMax"/>
        </c:scaling>
        <c:axPos val="b"/>
        <c:numFmt formatCode="General" sourceLinked="1"/>
        <c:tickLblPos val="nextTo"/>
        <c:crossAx val="99556736"/>
        <c:crosses val="autoZero"/>
        <c:crossBetween val="midCat"/>
      </c:valAx>
      <c:valAx>
        <c:axId val="99556736"/>
        <c:scaling>
          <c:orientation val="minMax"/>
        </c:scaling>
        <c:axPos val="l"/>
        <c:majorGridlines/>
        <c:numFmt formatCode="General" sourceLinked="1"/>
        <c:tickLblPos val="nextTo"/>
        <c:crossAx val="99555200"/>
        <c:crosses val="autoZero"/>
        <c:crossBetween val="midCat"/>
      </c:valAx>
    </c:plotArea>
    <c:plotVisOnly val="1"/>
    <c:dispBlanksAs val="gap"/>
  </c:chart>
  <c:externalData r:id="rId1"/>
  <c:userShapes r:id="rId2"/>
</c:chartSpace>
</file>

<file path=ppt/charts/chart34.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Timing\07082012\4mm^2\ZVA&amp;AM\1750V\[T10657.csv]T10657'!$A$100:$A$500</c:f>
              <c:numCache>
                <c:formatCode>General</c:formatCode>
                <c:ptCount val="401"/>
                <c:pt idx="0">
                  <c:v>-3.7717000000000018E-9</c:v>
                </c:pt>
                <c:pt idx="1">
                  <c:v>-3.7592000000000017E-9</c:v>
                </c:pt>
                <c:pt idx="2">
                  <c:v>-3.7467000000000015E-9</c:v>
                </c:pt>
                <c:pt idx="3">
                  <c:v>-3.7342000000000014E-9</c:v>
                </c:pt>
                <c:pt idx="4">
                  <c:v>-3.7217000000000022E-9</c:v>
                </c:pt>
                <c:pt idx="5">
                  <c:v>-3.709200000000002E-9</c:v>
                </c:pt>
                <c:pt idx="6">
                  <c:v>-3.6967000000000011E-9</c:v>
                </c:pt>
                <c:pt idx="7">
                  <c:v>-3.6842000000000018E-9</c:v>
                </c:pt>
                <c:pt idx="8">
                  <c:v>-3.6717000000000017E-9</c:v>
                </c:pt>
                <c:pt idx="9">
                  <c:v>-3.6592000000000016E-9</c:v>
                </c:pt>
                <c:pt idx="10">
                  <c:v>-3.6467000000000015E-9</c:v>
                </c:pt>
                <c:pt idx="11">
                  <c:v>-3.6342000000000018E-9</c:v>
                </c:pt>
                <c:pt idx="12">
                  <c:v>-3.6217000000000021E-9</c:v>
                </c:pt>
                <c:pt idx="13">
                  <c:v>-3.609200000000002E-9</c:v>
                </c:pt>
                <c:pt idx="14">
                  <c:v>-3.5967000000000014E-9</c:v>
                </c:pt>
                <c:pt idx="15">
                  <c:v>-3.5842000000000017E-9</c:v>
                </c:pt>
                <c:pt idx="16">
                  <c:v>-3.5717000000000016E-9</c:v>
                </c:pt>
                <c:pt idx="17">
                  <c:v>-3.5592000000000015E-9</c:v>
                </c:pt>
                <c:pt idx="18">
                  <c:v>-3.5467000000000018E-9</c:v>
                </c:pt>
                <c:pt idx="19">
                  <c:v>-3.5342000000000017E-9</c:v>
                </c:pt>
                <c:pt idx="20">
                  <c:v>-3.5217000000000012E-9</c:v>
                </c:pt>
                <c:pt idx="21">
                  <c:v>-3.5092000000000015E-9</c:v>
                </c:pt>
                <c:pt idx="22">
                  <c:v>-3.4967000000000014E-9</c:v>
                </c:pt>
                <c:pt idx="23">
                  <c:v>-3.4842000000000017E-9</c:v>
                </c:pt>
                <c:pt idx="24">
                  <c:v>-3.4717000000000012E-9</c:v>
                </c:pt>
                <c:pt idx="25">
                  <c:v>-3.4592000000000015E-9</c:v>
                </c:pt>
                <c:pt idx="26">
                  <c:v>-3.4467000000000018E-9</c:v>
                </c:pt>
                <c:pt idx="27">
                  <c:v>-3.4342000000000012E-9</c:v>
                </c:pt>
                <c:pt idx="28">
                  <c:v>-3.4217000000000011E-9</c:v>
                </c:pt>
                <c:pt idx="29">
                  <c:v>-3.4092000000000014E-9</c:v>
                </c:pt>
                <c:pt idx="30">
                  <c:v>-3.3967000000000013E-9</c:v>
                </c:pt>
                <c:pt idx="31">
                  <c:v>-3.3842000000000016E-9</c:v>
                </c:pt>
                <c:pt idx="32">
                  <c:v>-3.3717000000000011E-9</c:v>
                </c:pt>
                <c:pt idx="33">
                  <c:v>-3.3592000000000014E-9</c:v>
                </c:pt>
                <c:pt idx="34">
                  <c:v>-3.3467000000000013E-9</c:v>
                </c:pt>
                <c:pt idx="35">
                  <c:v>-3.3342000000000012E-9</c:v>
                </c:pt>
                <c:pt idx="36">
                  <c:v>-3.3217000000000011E-9</c:v>
                </c:pt>
                <c:pt idx="37">
                  <c:v>-3.3092000000000014E-9</c:v>
                </c:pt>
                <c:pt idx="38">
                  <c:v>-3.2967000000000017E-9</c:v>
                </c:pt>
                <c:pt idx="39">
                  <c:v>-3.284200000000002E-9</c:v>
                </c:pt>
                <c:pt idx="40">
                  <c:v>-3.2717000000000018E-9</c:v>
                </c:pt>
                <c:pt idx="41">
                  <c:v>-3.2592000000000013E-9</c:v>
                </c:pt>
                <c:pt idx="42">
                  <c:v>-3.2467000000000016E-9</c:v>
                </c:pt>
                <c:pt idx="43">
                  <c:v>-3.2342000000000015E-9</c:v>
                </c:pt>
                <c:pt idx="44">
                  <c:v>-3.2217000000000018E-9</c:v>
                </c:pt>
                <c:pt idx="45">
                  <c:v>-3.2092000000000017E-9</c:v>
                </c:pt>
                <c:pt idx="46">
                  <c:v>-3.1967000000000012E-9</c:v>
                </c:pt>
                <c:pt idx="47">
                  <c:v>-3.1842000000000019E-9</c:v>
                </c:pt>
                <c:pt idx="48">
                  <c:v>-3.1717000000000014E-9</c:v>
                </c:pt>
                <c:pt idx="49">
                  <c:v>-3.1592000000000013E-9</c:v>
                </c:pt>
                <c:pt idx="50">
                  <c:v>-3.1467000000000011E-9</c:v>
                </c:pt>
                <c:pt idx="51">
                  <c:v>-3.1342000000000014E-9</c:v>
                </c:pt>
                <c:pt idx="52">
                  <c:v>-3.1217000000000017E-9</c:v>
                </c:pt>
                <c:pt idx="53">
                  <c:v>-3.1092000000000016E-9</c:v>
                </c:pt>
                <c:pt idx="54">
                  <c:v>-3.0967000000000007E-9</c:v>
                </c:pt>
                <c:pt idx="55">
                  <c:v>-3.0842000000000014E-9</c:v>
                </c:pt>
                <c:pt idx="56">
                  <c:v>-3.0717000000000013E-9</c:v>
                </c:pt>
                <c:pt idx="57">
                  <c:v>-3.0592000000000012E-9</c:v>
                </c:pt>
                <c:pt idx="58">
                  <c:v>-3.0467000000000011E-9</c:v>
                </c:pt>
                <c:pt idx="59">
                  <c:v>-3.0342000000000014E-9</c:v>
                </c:pt>
                <c:pt idx="60">
                  <c:v>-3.0217000000000017E-9</c:v>
                </c:pt>
                <c:pt idx="61">
                  <c:v>-3.0092000000000016E-9</c:v>
                </c:pt>
                <c:pt idx="62">
                  <c:v>-2.9967000000000006E-9</c:v>
                </c:pt>
                <c:pt idx="63">
                  <c:v>-2.9842000000000013E-9</c:v>
                </c:pt>
                <c:pt idx="64">
                  <c:v>-2.9717000000000012E-9</c:v>
                </c:pt>
                <c:pt idx="65">
                  <c:v>-2.9592000000000011E-9</c:v>
                </c:pt>
                <c:pt idx="66">
                  <c:v>-2.9467000000000014E-9</c:v>
                </c:pt>
                <c:pt idx="67">
                  <c:v>-2.9342000000000013E-9</c:v>
                </c:pt>
                <c:pt idx="68">
                  <c:v>-2.9217000000000016E-9</c:v>
                </c:pt>
                <c:pt idx="69">
                  <c:v>-2.9092000000000011E-9</c:v>
                </c:pt>
                <c:pt idx="70">
                  <c:v>-2.896700000000001E-9</c:v>
                </c:pt>
                <c:pt idx="71">
                  <c:v>-2.8842000000000013E-9</c:v>
                </c:pt>
                <c:pt idx="72">
                  <c:v>-2.8717000000000007E-9</c:v>
                </c:pt>
                <c:pt idx="73">
                  <c:v>-2.859200000000001E-9</c:v>
                </c:pt>
                <c:pt idx="74">
                  <c:v>-2.8467000000000013E-9</c:v>
                </c:pt>
                <c:pt idx="75">
                  <c:v>-2.8342000000000008E-9</c:v>
                </c:pt>
                <c:pt idx="76">
                  <c:v>-2.8217000000000007E-9</c:v>
                </c:pt>
                <c:pt idx="77">
                  <c:v>-2.809200000000001E-9</c:v>
                </c:pt>
                <c:pt idx="78">
                  <c:v>-2.7967000000000013E-9</c:v>
                </c:pt>
                <c:pt idx="79">
                  <c:v>-2.7842000000000016E-9</c:v>
                </c:pt>
                <c:pt idx="80">
                  <c:v>-2.7717000000000011E-9</c:v>
                </c:pt>
                <c:pt idx="81">
                  <c:v>-2.7592000000000014E-9</c:v>
                </c:pt>
                <c:pt idx="82">
                  <c:v>-2.7467000000000017E-9</c:v>
                </c:pt>
                <c:pt idx="83">
                  <c:v>-2.7342000000000012E-9</c:v>
                </c:pt>
                <c:pt idx="84">
                  <c:v>-2.7217000000000011E-9</c:v>
                </c:pt>
                <c:pt idx="85">
                  <c:v>-2.7092000000000014E-9</c:v>
                </c:pt>
                <c:pt idx="86">
                  <c:v>-2.6967000000000012E-9</c:v>
                </c:pt>
                <c:pt idx="87">
                  <c:v>-2.6842000000000015E-9</c:v>
                </c:pt>
                <c:pt idx="88">
                  <c:v>-2.6717000000000014E-9</c:v>
                </c:pt>
                <c:pt idx="89">
                  <c:v>-2.6592000000000009E-9</c:v>
                </c:pt>
                <c:pt idx="90">
                  <c:v>-2.6467000000000012E-9</c:v>
                </c:pt>
                <c:pt idx="91">
                  <c:v>-2.6342000000000011E-9</c:v>
                </c:pt>
                <c:pt idx="92">
                  <c:v>-2.6217000000000014E-9</c:v>
                </c:pt>
                <c:pt idx="93">
                  <c:v>-2.6092000000000013E-9</c:v>
                </c:pt>
                <c:pt idx="94">
                  <c:v>-2.5967000000000008E-9</c:v>
                </c:pt>
                <c:pt idx="95">
                  <c:v>-2.5842000000000015E-9</c:v>
                </c:pt>
                <c:pt idx="96">
                  <c:v>-2.5717000000000014E-9</c:v>
                </c:pt>
                <c:pt idx="97">
                  <c:v>-2.5592000000000008E-9</c:v>
                </c:pt>
                <c:pt idx="98">
                  <c:v>-2.5467000000000007E-9</c:v>
                </c:pt>
                <c:pt idx="99">
                  <c:v>-2.534200000000001E-9</c:v>
                </c:pt>
                <c:pt idx="100">
                  <c:v>-2.5217000000000013E-9</c:v>
                </c:pt>
                <c:pt idx="101">
                  <c:v>-2.5092000000000012E-9</c:v>
                </c:pt>
                <c:pt idx="102">
                  <c:v>-2.4967000000000007E-9</c:v>
                </c:pt>
                <c:pt idx="103">
                  <c:v>-2.4842000000000014E-9</c:v>
                </c:pt>
                <c:pt idx="104">
                  <c:v>-2.4717000000000009E-9</c:v>
                </c:pt>
                <c:pt idx="105">
                  <c:v>-2.4592000000000008E-9</c:v>
                </c:pt>
                <c:pt idx="106">
                  <c:v>-2.4467000000000007E-9</c:v>
                </c:pt>
                <c:pt idx="107">
                  <c:v>-2.434200000000001E-9</c:v>
                </c:pt>
                <c:pt idx="108">
                  <c:v>-2.4217000000000013E-9</c:v>
                </c:pt>
                <c:pt idx="109">
                  <c:v>-2.4092000000000012E-9</c:v>
                </c:pt>
                <c:pt idx="110">
                  <c:v>-2.3967000000000002E-9</c:v>
                </c:pt>
                <c:pt idx="111">
                  <c:v>-2.3842000000000009E-9</c:v>
                </c:pt>
                <c:pt idx="112">
                  <c:v>-2.3717000000000008E-9</c:v>
                </c:pt>
                <c:pt idx="113">
                  <c:v>-2.3592000000000007E-9</c:v>
                </c:pt>
                <c:pt idx="114">
                  <c:v>-2.346700000000001E-9</c:v>
                </c:pt>
                <c:pt idx="115">
                  <c:v>-2.3342000000000009E-9</c:v>
                </c:pt>
                <c:pt idx="116">
                  <c:v>-2.3217000000000012E-9</c:v>
                </c:pt>
                <c:pt idx="117">
                  <c:v>-2.3092000000000007E-9</c:v>
                </c:pt>
                <c:pt idx="118">
                  <c:v>-2.296700000000001E-9</c:v>
                </c:pt>
                <c:pt idx="119">
                  <c:v>-2.2842000000000013E-9</c:v>
                </c:pt>
                <c:pt idx="120">
                  <c:v>-2.2717000000000007E-9</c:v>
                </c:pt>
                <c:pt idx="121">
                  <c:v>-2.259200000000001E-9</c:v>
                </c:pt>
                <c:pt idx="122">
                  <c:v>-2.2467000000000014E-9</c:v>
                </c:pt>
                <c:pt idx="123">
                  <c:v>-2.2342000000000012E-9</c:v>
                </c:pt>
                <c:pt idx="124">
                  <c:v>-2.2217000000000007E-9</c:v>
                </c:pt>
                <c:pt idx="125">
                  <c:v>-2.209200000000001E-9</c:v>
                </c:pt>
                <c:pt idx="126">
                  <c:v>-2.1967000000000009E-9</c:v>
                </c:pt>
                <c:pt idx="127">
                  <c:v>-2.1842000000000012E-9</c:v>
                </c:pt>
                <c:pt idx="128">
                  <c:v>-2.1717000000000007E-9</c:v>
                </c:pt>
                <c:pt idx="129">
                  <c:v>-2.159200000000001E-9</c:v>
                </c:pt>
                <c:pt idx="130">
                  <c:v>-2.1467000000000013E-9</c:v>
                </c:pt>
                <c:pt idx="131">
                  <c:v>-2.1342000000000008E-9</c:v>
                </c:pt>
                <c:pt idx="132">
                  <c:v>-2.1217000000000006E-9</c:v>
                </c:pt>
                <c:pt idx="133">
                  <c:v>-2.1092000000000009E-9</c:v>
                </c:pt>
                <c:pt idx="134">
                  <c:v>-2.0967000000000008E-9</c:v>
                </c:pt>
                <c:pt idx="135">
                  <c:v>-2.0842000000000011E-9</c:v>
                </c:pt>
                <c:pt idx="136">
                  <c:v>-2.071700000000001E-9</c:v>
                </c:pt>
                <c:pt idx="137">
                  <c:v>-2.0592000000000009E-9</c:v>
                </c:pt>
                <c:pt idx="138">
                  <c:v>-2.0467000000000008E-9</c:v>
                </c:pt>
                <c:pt idx="139">
                  <c:v>-2.0342000000000007E-9</c:v>
                </c:pt>
                <c:pt idx="140">
                  <c:v>-2.021700000000001E-9</c:v>
                </c:pt>
                <c:pt idx="141">
                  <c:v>-2.0092000000000009E-9</c:v>
                </c:pt>
                <c:pt idx="142">
                  <c:v>-1.9967000000000008E-9</c:v>
                </c:pt>
                <c:pt idx="143">
                  <c:v>-1.9842000000000011E-9</c:v>
                </c:pt>
                <c:pt idx="144">
                  <c:v>-1.971700000000001E-9</c:v>
                </c:pt>
                <c:pt idx="145">
                  <c:v>-1.9592000000000008E-9</c:v>
                </c:pt>
                <c:pt idx="146">
                  <c:v>-1.9467000000000007E-9</c:v>
                </c:pt>
                <c:pt idx="147">
                  <c:v>-1.934200000000001E-9</c:v>
                </c:pt>
                <c:pt idx="148">
                  <c:v>-1.9217000000000009E-9</c:v>
                </c:pt>
                <c:pt idx="149">
                  <c:v>-1.9092000000000008E-9</c:v>
                </c:pt>
                <c:pt idx="150">
                  <c:v>-1.8967000000000007E-9</c:v>
                </c:pt>
                <c:pt idx="151">
                  <c:v>-1.8842000000000014E-9</c:v>
                </c:pt>
                <c:pt idx="152">
                  <c:v>-1.8717000000000009E-9</c:v>
                </c:pt>
                <c:pt idx="153">
                  <c:v>-1.8592000000000006E-9</c:v>
                </c:pt>
                <c:pt idx="154">
                  <c:v>-1.8467000000000009E-9</c:v>
                </c:pt>
                <c:pt idx="155">
                  <c:v>-1.8342000000000008E-9</c:v>
                </c:pt>
                <c:pt idx="156">
                  <c:v>-1.8217000000000009E-9</c:v>
                </c:pt>
                <c:pt idx="157">
                  <c:v>-1.8092000000000005E-9</c:v>
                </c:pt>
                <c:pt idx="158">
                  <c:v>-1.7967000000000008E-9</c:v>
                </c:pt>
                <c:pt idx="159">
                  <c:v>-1.7842000000000007E-9</c:v>
                </c:pt>
                <c:pt idx="160">
                  <c:v>-1.7717000000000006E-9</c:v>
                </c:pt>
                <c:pt idx="161">
                  <c:v>-1.7592000000000007E-9</c:v>
                </c:pt>
                <c:pt idx="162">
                  <c:v>-1.7467000000000008E-9</c:v>
                </c:pt>
                <c:pt idx="163">
                  <c:v>-1.7342000000000009E-9</c:v>
                </c:pt>
                <c:pt idx="164">
                  <c:v>-1.7217000000000006E-9</c:v>
                </c:pt>
                <c:pt idx="165">
                  <c:v>-1.7092000000000007E-9</c:v>
                </c:pt>
                <c:pt idx="166">
                  <c:v>-1.6967000000000008E-9</c:v>
                </c:pt>
                <c:pt idx="167">
                  <c:v>-1.6842000000000011E-9</c:v>
                </c:pt>
                <c:pt idx="168">
                  <c:v>-1.6717000000000005E-9</c:v>
                </c:pt>
                <c:pt idx="169">
                  <c:v>-1.6592000000000008E-9</c:v>
                </c:pt>
                <c:pt idx="170">
                  <c:v>-1.6467000000000007E-9</c:v>
                </c:pt>
                <c:pt idx="171">
                  <c:v>-1.6342000000000008E-9</c:v>
                </c:pt>
                <c:pt idx="172">
                  <c:v>-1.6217000000000007E-9</c:v>
                </c:pt>
                <c:pt idx="173">
                  <c:v>-1.6092000000000008E-9</c:v>
                </c:pt>
                <c:pt idx="174">
                  <c:v>-1.5967000000000009E-9</c:v>
                </c:pt>
                <c:pt idx="175">
                  <c:v>-1.5842000000000008E-9</c:v>
                </c:pt>
                <c:pt idx="176">
                  <c:v>-1.5717000000000007E-9</c:v>
                </c:pt>
                <c:pt idx="177">
                  <c:v>-1.5592000000000008E-9</c:v>
                </c:pt>
                <c:pt idx="178">
                  <c:v>-1.5467000000000007E-9</c:v>
                </c:pt>
                <c:pt idx="179">
                  <c:v>-1.5342000000000006E-9</c:v>
                </c:pt>
                <c:pt idx="180">
                  <c:v>-1.5217000000000006E-9</c:v>
                </c:pt>
                <c:pt idx="181">
                  <c:v>-1.5092000000000003E-9</c:v>
                </c:pt>
                <c:pt idx="182">
                  <c:v>-1.4967000000000006E-9</c:v>
                </c:pt>
                <c:pt idx="183">
                  <c:v>-1.4842000000000005E-9</c:v>
                </c:pt>
                <c:pt idx="184">
                  <c:v>-1.4717000000000006E-9</c:v>
                </c:pt>
                <c:pt idx="185">
                  <c:v>-1.4592000000000005E-9</c:v>
                </c:pt>
                <c:pt idx="186">
                  <c:v>-1.4467000000000006E-9</c:v>
                </c:pt>
                <c:pt idx="187">
                  <c:v>-1.4342000000000007E-9</c:v>
                </c:pt>
                <c:pt idx="188">
                  <c:v>-1.4217000000000004E-9</c:v>
                </c:pt>
                <c:pt idx="189">
                  <c:v>-1.4092000000000005E-9</c:v>
                </c:pt>
                <c:pt idx="190">
                  <c:v>-1.3967000000000006E-9</c:v>
                </c:pt>
                <c:pt idx="191">
                  <c:v>-1.3842000000000009E-9</c:v>
                </c:pt>
                <c:pt idx="192">
                  <c:v>-1.3717000000000003E-9</c:v>
                </c:pt>
                <c:pt idx="193">
                  <c:v>-1.3592000000000006E-9</c:v>
                </c:pt>
                <c:pt idx="194">
                  <c:v>-1.3467000000000005E-9</c:v>
                </c:pt>
                <c:pt idx="195">
                  <c:v>-1.3342000000000006E-9</c:v>
                </c:pt>
                <c:pt idx="196">
                  <c:v>-1.3217000000000005E-9</c:v>
                </c:pt>
                <c:pt idx="197">
                  <c:v>-1.3092000000000006E-9</c:v>
                </c:pt>
                <c:pt idx="198">
                  <c:v>-1.2967000000000007E-9</c:v>
                </c:pt>
                <c:pt idx="199">
                  <c:v>-1.2842000000000006E-9</c:v>
                </c:pt>
                <c:pt idx="200">
                  <c:v>-1.2717000000000005E-9</c:v>
                </c:pt>
                <c:pt idx="201">
                  <c:v>-1.2592000000000006E-9</c:v>
                </c:pt>
                <c:pt idx="202">
                  <c:v>-1.2467000000000005E-9</c:v>
                </c:pt>
                <c:pt idx="203">
                  <c:v>-1.2342000000000003E-9</c:v>
                </c:pt>
                <c:pt idx="204">
                  <c:v>-1.2217000000000004E-9</c:v>
                </c:pt>
                <c:pt idx="205">
                  <c:v>-1.2092000000000001E-9</c:v>
                </c:pt>
                <c:pt idx="206">
                  <c:v>-1.1967000000000006E-9</c:v>
                </c:pt>
                <c:pt idx="207">
                  <c:v>-1.1842000000000005E-9</c:v>
                </c:pt>
                <c:pt idx="208">
                  <c:v>-1.1717000000000006E-9</c:v>
                </c:pt>
                <c:pt idx="209">
                  <c:v>-1.1592000000000005E-9</c:v>
                </c:pt>
                <c:pt idx="210">
                  <c:v>-1.1467000000000006E-9</c:v>
                </c:pt>
                <c:pt idx="211">
                  <c:v>-1.1342000000000007E-9</c:v>
                </c:pt>
                <c:pt idx="212">
                  <c:v>-1.1217000000000006E-9</c:v>
                </c:pt>
                <c:pt idx="213">
                  <c:v>-1.1092000000000005E-9</c:v>
                </c:pt>
                <c:pt idx="214">
                  <c:v>-1.0967000000000004E-9</c:v>
                </c:pt>
                <c:pt idx="215">
                  <c:v>-1.0842000000000007E-9</c:v>
                </c:pt>
                <c:pt idx="216">
                  <c:v>-1.0717000000000001E-9</c:v>
                </c:pt>
                <c:pt idx="217">
                  <c:v>-1.0592000000000004E-9</c:v>
                </c:pt>
                <c:pt idx="218">
                  <c:v>-1.0467000000000003E-9</c:v>
                </c:pt>
                <c:pt idx="219">
                  <c:v>-1.0342000000000006E-9</c:v>
                </c:pt>
                <c:pt idx="220">
                  <c:v>-1.0217000000000003E-9</c:v>
                </c:pt>
                <c:pt idx="221">
                  <c:v>-1.0092000000000004E-9</c:v>
                </c:pt>
                <c:pt idx="222">
                  <c:v>-9.967000000000007E-10</c:v>
                </c:pt>
                <c:pt idx="223">
                  <c:v>-9.8420000000000059E-10</c:v>
                </c:pt>
                <c:pt idx="224">
                  <c:v>-9.7170000000000048E-10</c:v>
                </c:pt>
                <c:pt idx="225">
                  <c:v>-9.5920000000000058E-10</c:v>
                </c:pt>
                <c:pt idx="226">
                  <c:v>-9.4670000000000067E-10</c:v>
                </c:pt>
                <c:pt idx="227">
                  <c:v>-9.3420000000000056E-10</c:v>
                </c:pt>
                <c:pt idx="228">
                  <c:v>-9.2170000000000034E-10</c:v>
                </c:pt>
                <c:pt idx="229">
                  <c:v>-9.0920000000000054E-10</c:v>
                </c:pt>
                <c:pt idx="230">
                  <c:v>-8.9670000000000053E-10</c:v>
                </c:pt>
                <c:pt idx="231">
                  <c:v>-8.8420000000000052E-10</c:v>
                </c:pt>
                <c:pt idx="232">
                  <c:v>-8.7170000000000031E-10</c:v>
                </c:pt>
                <c:pt idx="233">
                  <c:v>-8.5920000000000071E-10</c:v>
                </c:pt>
                <c:pt idx="234">
                  <c:v>-8.4670000000000071E-10</c:v>
                </c:pt>
                <c:pt idx="235">
                  <c:v>-8.3420000000000049E-10</c:v>
                </c:pt>
                <c:pt idx="236">
                  <c:v>-8.2170000000000048E-10</c:v>
                </c:pt>
                <c:pt idx="237">
                  <c:v>-8.0920000000000047E-10</c:v>
                </c:pt>
                <c:pt idx="238">
                  <c:v>-7.9670000000000046E-10</c:v>
                </c:pt>
                <c:pt idx="239">
                  <c:v>-7.8420000000000035E-10</c:v>
                </c:pt>
                <c:pt idx="240">
                  <c:v>-7.7170000000000034E-10</c:v>
                </c:pt>
                <c:pt idx="241">
                  <c:v>-7.5920000000000034E-10</c:v>
                </c:pt>
                <c:pt idx="242">
                  <c:v>-7.4670000000000033E-10</c:v>
                </c:pt>
                <c:pt idx="243">
                  <c:v>-7.3420000000000042E-10</c:v>
                </c:pt>
                <c:pt idx="244">
                  <c:v>-7.2170000000000041E-10</c:v>
                </c:pt>
                <c:pt idx="245">
                  <c:v>-7.092000000000004E-10</c:v>
                </c:pt>
                <c:pt idx="246">
                  <c:v>-6.967000000000004E-10</c:v>
                </c:pt>
                <c:pt idx="247">
                  <c:v>-6.8420000000000039E-10</c:v>
                </c:pt>
                <c:pt idx="248">
                  <c:v>-6.7170000000000038E-10</c:v>
                </c:pt>
                <c:pt idx="249">
                  <c:v>-6.5920000000000037E-10</c:v>
                </c:pt>
                <c:pt idx="250">
                  <c:v>-6.4670000000000036E-10</c:v>
                </c:pt>
                <c:pt idx="251">
                  <c:v>-6.3420000000000035E-10</c:v>
                </c:pt>
                <c:pt idx="252">
                  <c:v>-6.2170000000000035E-10</c:v>
                </c:pt>
                <c:pt idx="253">
                  <c:v>-6.0920000000000034E-10</c:v>
                </c:pt>
                <c:pt idx="254">
                  <c:v>-5.9670000000000033E-10</c:v>
                </c:pt>
                <c:pt idx="255">
                  <c:v>-5.8420000000000032E-10</c:v>
                </c:pt>
                <c:pt idx="256">
                  <c:v>-5.7170000000000031E-10</c:v>
                </c:pt>
                <c:pt idx="257">
                  <c:v>-5.592000000000003E-10</c:v>
                </c:pt>
                <c:pt idx="258">
                  <c:v>-5.4670000000000029E-10</c:v>
                </c:pt>
                <c:pt idx="259">
                  <c:v>-5.3420000000000029E-10</c:v>
                </c:pt>
                <c:pt idx="260">
                  <c:v>-5.2170000000000028E-10</c:v>
                </c:pt>
                <c:pt idx="261">
                  <c:v>-5.0920000000000027E-10</c:v>
                </c:pt>
                <c:pt idx="262">
                  <c:v>-4.9670000000000026E-10</c:v>
                </c:pt>
                <c:pt idx="263">
                  <c:v>-4.8420000000000025E-10</c:v>
                </c:pt>
                <c:pt idx="264">
                  <c:v>-4.7170000000000024E-10</c:v>
                </c:pt>
                <c:pt idx="265">
                  <c:v>-4.5920000000000023E-10</c:v>
                </c:pt>
                <c:pt idx="266">
                  <c:v>-4.4670000000000023E-10</c:v>
                </c:pt>
                <c:pt idx="267">
                  <c:v>-4.3420000000000022E-10</c:v>
                </c:pt>
                <c:pt idx="268">
                  <c:v>-4.2170000000000021E-10</c:v>
                </c:pt>
                <c:pt idx="269">
                  <c:v>-4.092000000000002E-10</c:v>
                </c:pt>
                <c:pt idx="270">
                  <c:v>-3.9670000000000019E-10</c:v>
                </c:pt>
                <c:pt idx="271">
                  <c:v>-3.8420000000000018E-10</c:v>
                </c:pt>
                <c:pt idx="272">
                  <c:v>-3.7170000000000023E-10</c:v>
                </c:pt>
                <c:pt idx="273">
                  <c:v>-3.5920000000000017E-10</c:v>
                </c:pt>
                <c:pt idx="274">
                  <c:v>-3.4670000000000021E-10</c:v>
                </c:pt>
                <c:pt idx="275">
                  <c:v>-3.3420000000000015E-10</c:v>
                </c:pt>
                <c:pt idx="276">
                  <c:v>-3.2170000000000014E-10</c:v>
                </c:pt>
                <c:pt idx="277">
                  <c:v>-3.0920000000000013E-10</c:v>
                </c:pt>
                <c:pt idx="278">
                  <c:v>-2.9670000000000017E-10</c:v>
                </c:pt>
                <c:pt idx="279">
                  <c:v>-2.8420000000000011E-10</c:v>
                </c:pt>
                <c:pt idx="280">
                  <c:v>-2.7170000000000016E-10</c:v>
                </c:pt>
                <c:pt idx="281">
                  <c:v>-2.592000000000001E-10</c:v>
                </c:pt>
                <c:pt idx="282">
                  <c:v>-2.4670000000000009E-10</c:v>
                </c:pt>
                <c:pt idx="283">
                  <c:v>-2.3420000000000008E-10</c:v>
                </c:pt>
                <c:pt idx="284">
                  <c:v>-2.217000000000001E-10</c:v>
                </c:pt>
                <c:pt idx="285">
                  <c:v>-2.0920000000000009E-10</c:v>
                </c:pt>
                <c:pt idx="286">
                  <c:v>-1.9670000000000011E-10</c:v>
                </c:pt>
                <c:pt idx="287">
                  <c:v>-1.8420000000000007E-10</c:v>
                </c:pt>
                <c:pt idx="288">
                  <c:v>-1.7170000000000009E-10</c:v>
                </c:pt>
                <c:pt idx="289">
                  <c:v>-1.5920000000000011E-10</c:v>
                </c:pt>
                <c:pt idx="290">
                  <c:v>-1.4670000000000005E-10</c:v>
                </c:pt>
                <c:pt idx="291">
                  <c:v>-1.3420000000000009E-10</c:v>
                </c:pt>
                <c:pt idx="292">
                  <c:v>-1.2170000000000006E-10</c:v>
                </c:pt>
                <c:pt idx="293">
                  <c:v>-1.0920000000000007E-10</c:v>
                </c:pt>
                <c:pt idx="294">
                  <c:v>-9.6700000000000064E-11</c:v>
                </c:pt>
                <c:pt idx="295">
                  <c:v>-8.4200000000000056E-11</c:v>
                </c:pt>
                <c:pt idx="296">
                  <c:v>-7.1700000000000034E-11</c:v>
                </c:pt>
                <c:pt idx="297">
                  <c:v>-5.9200000000000039E-11</c:v>
                </c:pt>
                <c:pt idx="298">
                  <c:v>-4.6700000000000017E-11</c:v>
                </c:pt>
                <c:pt idx="299">
                  <c:v>-3.4200000000000021E-11</c:v>
                </c:pt>
                <c:pt idx="300">
                  <c:v>-2.1700000000000013E-11</c:v>
                </c:pt>
                <c:pt idx="301">
                  <c:v>-9.2000000000000077E-12</c:v>
                </c:pt>
                <c:pt idx="302">
                  <c:v>3.3000000000000021E-12</c:v>
                </c:pt>
                <c:pt idx="303">
                  <c:v>1.5800000000000009E-11</c:v>
                </c:pt>
                <c:pt idx="304">
                  <c:v>2.8300000000000015E-11</c:v>
                </c:pt>
                <c:pt idx="305">
                  <c:v>4.0800000000000023E-11</c:v>
                </c:pt>
                <c:pt idx="306">
                  <c:v>5.3300000000000025E-11</c:v>
                </c:pt>
                <c:pt idx="307">
                  <c:v>6.5800000000000047E-11</c:v>
                </c:pt>
                <c:pt idx="308">
                  <c:v>7.8300000000000042E-11</c:v>
                </c:pt>
                <c:pt idx="309">
                  <c:v>9.080000000000009E-11</c:v>
                </c:pt>
                <c:pt idx="310">
                  <c:v>1.0330000000000002E-10</c:v>
                </c:pt>
                <c:pt idx="311">
                  <c:v>1.1580000000000008E-10</c:v>
                </c:pt>
                <c:pt idx="312">
                  <c:v>1.2830000000000006E-10</c:v>
                </c:pt>
                <c:pt idx="313">
                  <c:v>1.4080000000000002E-10</c:v>
                </c:pt>
                <c:pt idx="314">
                  <c:v>1.5330000000000008E-10</c:v>
                </c:pt>
                <c:pt idx="315">
                  <c:v>1.6580000000000012E-10</c:v>
                </c:pt>
                <c:pt idx="316">
                  <c:v>1.7830000000000007E-10</c:v>
                </c:pt>
                <c:pt idx="317">
                  <c:v>1.9080000000000013E-10</c:v>
                </c:pt>
                <c:pt idx="318">
                  <c:v>2.0330000000000011E-10</c:v>
                </c:pt>
                <c:pt idx="319">
                  <c:v>2.1580000000000012E-10</c:v>
                </c:pt>
                <c:pt idx="320">
                  <c:v>2.2830000000000016E-10</c:v>
                </c:pt>
                <c:pt idx="321">
                  <c:v>2.4080000000000014E-10</c:v>
                </c:pt>
                <c:pt idx="322">
                  <c:v>2.533000000000001E-10</c:v>
                </c:pt>
                <c:pt idx="323">
                  <c:v>2.6580000000000016E-10</c:v>
                </c:pt>
                <c:pt idx="324">
                  <c:v>2.7830000000000017E-10</c:v>
                </c:pt>
                <c:pt idx="325">
                  <c:v>2.9080000000000017E-10</c:v>
                </c:pt>
                <c:pt idx="326">
                  <c:v>3.0330000000000013E-10</c:v>
                </c:pt>
                <c:pt idx="327">
                  <c:v>3.1580000000000019E-10</c:v>
                </c:pt>
                <c:pt idx="328">
                  <c:v>3.2830000000000015E-10</c:v>
                </c:pt>
                <c:pt idx="329">
                  <c:v>3.4080000000000016E-10</c:v>
                </c:pt>
                <c:pt idx="330">
                  <c:v>3.5330000000000017E-10</c:v>
                </c:pt>
                <c:pt idx="331">
                  <c:v>3.6580000000000017E-10</c:v>
                </c:pt>
                <c:pt idx="332">
                  <c:v>3.7830000000000018E-10</c:v>
                </c:pt>
                <c:pt idx="333">
                  <c:v>3.9080000000000019E-10</c:v>
                </c:pt>
                <c:pt idx="334">
                  <c:v>4.0330000000000015E-10</c:v>
                </c:pt>
                <c:pt idx="335">
                  <c:v>4.1580000000000016E-10</c:v>
                </c:pt>
                <c:pt idx="336">
                  <c:v>4.2830000000000027E-10</c:v>
                </c:pt>
                <c:pt idx="337">
                  <c:v>4.4080000000000028E-10</c:v>
                </c:pt>
                <c:pt idx="338">
                  <c:v>4.5330000000000018E-10</c:v>
                </c:pt>
                <c:pt idx="339">
                  <c:v>4.6580000000000009E-10</c:v>
                </c:pt>
                <c:pt idx="340">
                  <c:v>4.783000000000002E-10</c:v>
                </c:pt>
                <c:pt idx="341">
                  <c:v>4.9080000000000031E-10</c:v>
                </c:pt>
                <c:pt idx="342">
                  <c:v>5.0330000000000032E-10</c:v>
                </c:pt>
                <c:pt idx="343">
                  <c:v>5.1580000000000022E-10</c:v>
                </c:pt>
                <c:pt idx="344">
                  <c:v>5.2830000000000034E-10</c:v>
                </c:pt>
                <c:pt idx="345">
                  <c:v>5.4080000000000035E-10</c:v>
                </c:pt>
                <c:pt idx="346">
                  <c:v>5.5330000000000035E-10</c:v>
                </c:pt>
                <c:pt idx="347">
                  <c:v>5.6580000000000016E-10</c:v>
                </c:pt>
                <c:pt idx="348">
                  <c:v>5.7830000000000027E-10</c:v>
                </c:pt>
                <c:pt idx="349">
                  <c:v>5.9080000000000028E-10</c:v>
                </c:pt>
                <c:pt idx="350">
                  <c:v>6.0330000000000028E-10</c:v>
                </c:pt>
                <c:pt idx="351">
                  <c:v>6.1580000000000019E-10</c:v>
                </c:pt>
                <c:pt idx="352">
                  <c:v>6.283000000000003E-10</c:v>
                </c:pt>
                <c:pt idx="353">
                  <c:v>6.4080000000000041E-10</c:v>
                </c:pt>
                <c:pt idx="354">
                  <c:v>6.5330000000000042E-10</c:v>
                </c:pt>
                <c:pt idx="355">
                  <c:v>6.6580000000000033E-10</c:v>
                </c:pt>
                <c:pt idx="356">
                  <c:v>6.7830000000000044E-10</c:v>
                </c:pt>
                <c:pt idx="357">
                  <c:v>6.9080000000000045E-10</c:v>
                </c:pt>
                <c:pt idx="358">
                  <c:v>7.0330000000000046E-10</c:v>
                </c:pt>
                <c:pt idx="359">
                  <c:v>7.1580000000000046E-10</c:v>
                </c:pt>
                <c:pt idx="360">
                  <c:v>7.2830000000000037E-10</c:v>
                </c:pt>
                <c:pt idx="361">
                  <c:v>7.4080000000000038E-10</c:v>
                </c:pt>
                <c:pt idx="362">
                  <c:v>7.5330000000000039E-10</c:v>
                </c:pt>
                <c:pt idx="363">
                  <c:v>7.6580000000000029E-10</c:v>
                </c:pt>
                <c:pt idx="364">
                  <c:v>7.783000000000004E-10</c:v>
                </c:pt>
                <c:pt idx="365">
                  <c:v>7.9080000000000052E-10</c:v>
                </c:pt>
                <c:pt idx="366">
                  <c:v>8.0330000000000042E-10</c:v>
                </c:pt>
                <c:pt idx="367">
                  <c:v>8.1580000000000043E-10</c:v>
                </c:pt>
                <c:pt idx="368">
                  <c:v>8.2830000000000044E-10</c:v>
                </c:pt>
                <c:pt idx="369">
                  <c:v>8.4080000000000045E-10</c:v>
                </c:pt>
                <c:pt idx="370">
                  <c:v>8.5330000000000046E-10</c:v>
                </c:pt>
                <c:pt idx="371">
                  <c:v>8.6580000000000046E-10</c:v>
                </c:pt>
                <c:pt idx="372">
                  <c:v>8.7830000000000058E-10</c:v>
                </c:pt>
                <c:pt idx="373">
                  <c:v>8.9080000000000058E-10</c:v>
                </c:pt>
                <c:pt idx="374">
                  <c:v>9.0330000000000059E-10</c:v>
                </c:pt>
                <c:pt idx="375">
                  <c:v>9.158000000000006E-10</c:v>
                </c:pt>
                <c:pt idx="376">
                  <c:v>9.2830000000000082E-10</c:v>
                </c:pt>
                <c:pt idx="377">
                  <c:v>9.4080000000000072E-10</c:v>
                </c:pt>
                <c:pt idx="378">
                  <c:v>9.5330000000000042E-10</c:v>
                </c:pt>
                <c:pt idx="379">
                  <c:v>9.6580000000000074E-10</c:v>
                </c:pt>
                <c:pt idx="380">
                  <c:v>9.7830000000000044E-10</c:v>
                </c:pt>
                <c:pt idx="381">
                  <c:v>9.9080000000000076E-10</c:v>
                </c:pt>
                <c:pt idx="382">
                  <c:v>1.0033000000000005E-9</c:v>
                </c:pt>
                <c:pt idx="383">
                  <c:v>1.0158000000000002E-9</c:v>
                </c:pt>
                <c:pt idx="384">
                  <c:v>1.0283000000000005E-9</c:v>
                </c:pt>
                <c:pt idx="385">
                  <c:v>1.0408000000000004E-9</c:v>
                </c:pt>
                <c:pt idx="386">
                  <c:v>1.0533000000000005E-9</c:v>
                </c:pt>
                <c:pt idx="387">
                  <c:v>1.0658000000000004E-9</c:v>
                </c:pt>
                <c:pt idx="388">
                  <c:v>1.0783000000000005E-9</c:v>
                </c:pt>
                <c:pt idx="389">
                  <c:v>1.0908000000000006E-9</c:v>
                </c:pt>
                <c:pt idx="390">
                  <c:v>1.1033000000000003E-9</c:v>
                </c:pt>
                <c:pt idx="391">
                  <c:v>1.1158000000000004E-9</c:v>
                </c:pt>
                <c:pt idx="392">
                  <c:v>1.1283000000000003E-9</c:v>
                </c:pt>
                <c:pt idx="393">
                  <c:v>1.1408000000000007E-9</c:v>
                </c:pt>
                <c:pt idx="394">
                  <c:v>1.1533000000000003E-9</c:v>
                </c:pt>
                <c:pt idx="395">
                  <c:v>1.1658000000000005E-9</c:v>
                </c:pt>
                <c:pt idx="396">
                  <c:v>1.1783000000000008E-9</c:v>
                </c:pt>
                <c:pt idx="397">
                  <c:v>1.1908000000000007E-9</c:v>
                </c:pt>
                <c:pt idx="398">
                  <c:v>1.2033000000000004E-9</c:v>
                </c:pt>
                <c:pt idx="399">
                  <c:v>1.2158000000000003E-9</c:v>
                </c:pt>
                <c:pt idx="400">
                  <c:v>1.2283000000000006E-9</c:v>
                </c:pt>
              </c:numCache>
            </c:numRef>
          </c:xVal>
          <c:yVal>
            <c:numRef>
              <c:f>'C:\Users\LU\Fast Timing\07082012\4mm^2\ZVA&amp;AM\1750V\[T10657.csv]T10657'!$B$100:$B$500</c:f>
              <c:numCache>
                <c:formatCode>General</c:formatCode>
                <c:ptCount val="401"/>
                <c:pt idx="0">
                  <c:v>-2.1600000000000005E-3</c:v>
                </c:pt>
                <c:pt idx="1">
                  <c:v>-2.1600000000000005E-3</c:v>
                </c:pt>
                <c:pt idx="2">
                  <c:v>-2.2100000000000002E-3</c:v>
                </c:pt>
                <c:pt idx="3">
                  <c:v>-2.3700000000000001E-3</c:v>
                </c:pt>
                <c:pt idx="4">
                  <c:v>-2.32E-3</c:v>
                </c:pt>
                <c:pt idx="5">
                  <c:v>-2.2600000000000003E-3</c:v>
                </c:pt>
                <c:pt idx="6">
                  <c:v>-2.4199999999999998E-3</c:v>
                </c:pt>
                <c:pt idx="7">
                  <c:v>-2.47E-3</c:v>
                </c:pt>
                <c:pt idx="8">
                  <c:v>-2.4199999999999998E-3</c:v>
                </c:pt>
                <c:pt idx="9">
                  <c:v>-2.4199999999999998E-3</c:v>
                </c:pt>
                <c:pt idx="10">
                  <c:v>-2.2600000000000003E-3</c:v>
                </c:pt>
                <c:pt idx="11">
                  <c:v>-2.2600000000000003E-3</c:v>
                </c:pt>
                <c:pt idx="12">
                  <c:v>-2.0500000000000002E-3</c:v>
                </c:pt>
                <c:pt idx="13">
                  <c:v>-1.9500000000000001E-3</c:v>
                </c:pt>
                <c:pt idx="14">
                  <c:v>-1.7400000000000002E-3</c:v>
                </c:pt>
                <c:pt idx="15">
                  <c:v>-1.6299999999999999E-3</c:v>
                </c:pt>
                <c:pt idx="16">
                  <c:v>-1.3699999999999999E-3</c:v>
                </c:pt>
                <c:pt idx="17">
                  <c:v>-1.2600000000000003E-3</c:v>
                </c:pt>
                <c:pt idx="18">
                  <c:v>-1.0499999999999997E-3</c:v>
                </c:pt>
                <c:pt idx="19">
                  <c:v>-1.0000000000000002E-3</c:v>
                </c:pt>
                <c:pt idx="20">
                  <c:v>-8.4000000000000025E-4</c:v>
                </c:pt>
                <c:pt idx="21">
                  <c:v>-6.3000000000000013E-4</c:v>
                </c:pt>
                <c:pt idx="22">
                  <c:v>-5.8000000000000011E-4</c:v>
                </c:pt>
                <c:pt idx="23">
                  <c:v>-3.7000000000000005E-4</c:v>
                </c:pt>
                <c:pt idx="24">
                  <c:v>-3.1000000000000005E-4</c:v>
                </c:pt>
                <c:pt idx="25">
                  <c:v>-2.1000000000000006E-4</c:v>
                </c:pt>
                <c:pt idx="26">
                  <c:v>-5.0000000000000016E-5</c:v>
                </c:pt>
                <c:pt idx="27">
                  <c:v>5.0000000000000016E-5</c:v>
                </c:pt>
                <c:pt idx="28">
                  <c:v>2.7000000000000006E-4</c:v>
                </c:pt>
                <c:pt idx="29">
                  <c:v>2.7000000000000006E-4</c:v>
                </c:pt>
                <c:pt idx="30">
                  <c:v>3.2000000000000013E-4</c:v>
                </c:pt>
                <c:pt idx="31">
                  <c:v>3.7000000000000005E-4</c:v>
                </c:pt>
                <c:pt idx="32">
                  <c:v>3.2000000000000013E-4</c:v>
                </c:pt>
                <c:pt idx="33">
                  <c:v>2.7000000000000006E-4</c:v>
                </c:pt>
                <c:pt idx="34">
                  <c:v>4.8000000000000007E-4</c:v>
                </c:pt>
                <c:pt idx="35">
                  <c:v>3.7000000000000005E-4</c:v>
                </c:pt>
                <c:pt idx="36">
                  <c:v>4.2000000000000013E-4</c:v>
                </c:pt>
                <c:pt idx="37">
                  <c:v>3.2000000000000013E-4</c:v>
                </c:pt>
                <c:pt idx="38">
                  <c:v>2.7000000000000006E-4</c:v>
                </c:pt>
                <c:pt idx="39">
                  <c:v>2.1000000000000006E-4</c:v>
                </c:pt>
                <c:pt idx="40">
                  <c:v>2.1000000000000006E-4</c:v>
                </c:pt>
                <c:pt idx="41">
                  <c:v>5.0000000000000016E-5</c:v>
                </c:pt>
                <c:pt idx="42">
                  <c:v>0</c:v>
                </c:pt>
                <c:pt idx="43">
                  <c:v>-1.6000000000000004E-4</c:v>
                </c:pt>
                <c:pt idx="44">
                  <c:v>-3.1000000000000005E-4</c:v>
                </c:pt>
                <c:pt idx="45">
                  <c:v>-4.2000000000000013E-4</c:v>
                </c:pt>
                <c:pt idx="46">
                  <c:v>-6.3000000000000013E-4</c:v>
                </c:pt>
                <c:pt idx="47">
                  <c:v>-7.9000000000000023E-4</c:v>
                </c:pt>
                <c:pt idx="48">
                  <c:v>-8.9000000000000038E-4</c:v>
                </c:pt>
                <c:pt idx="49">
                  <c:v>-1.0000000000000002E-3</c:v>
                </c:pt>
                <c:pt idx="50">
                  <c:v>-1.0499999999999997E-3</c:v>
                </c:pt>
                <c:pt idx="51">
                  <c:v>-1.0499999999999997E-3</c:v>
                </c:pt>
                <c:pt idx="52">
                  <c:v>-1.0000000000000002E-3</c:v>
                </c:pt>
                <c:pt idx="53">
                  <c:v>-8.9000000000000038E-4</c:v>
                </c:pt>
                <c:pt idx="54">
                  <c:v>-7.9000000000000023E-4</c:v>
                </c:pt>
                <c:pt idx="55">
                  <c:v>-6.3000000000000013E-4</c:v>
                </c:pt>
                <c:pt idx="56">
                  <c:v>-4.7000000000000004E-4</c:v>
                </c:pt>
                <c:pt idx="57">
                  <c:v>-3.7000000000000005E-4</c:v>
                </c:pt>
                <c:pt idx="58">
                  <c:v>-2.6000000000000003E-4</c:v>
                </c:pt>
                <c:pt idx="59">
                  <c:v>-5.0000000000000016E-5</c:v>
                </c:pt>
                <c:pt idx="60">
                  <c:v>1.1000000000000003E-4</c:v>
                </c:pt>
                <c:pt idx="61">
                  <c:v>3.7000000000000005E-4</c:v>
                </c:pt>
                <c:pt idx="62">
                  <c:v>5.3000000000000009E-4</c:v>
                </c:pt>
                <c:pt idx="63">
                  <c:v>5.8000000000000011E-4</c:v>
                </c:pt>
                <c:pt idx="64">
                  <c:v>7.400000000000001E-4</c:v>
                </c:pt>
                <c:pt idx="65">
                  <c:v>7.400000000000001E-4</c:v>
                </c:pt>
                <c:pt idx="66">
                  <c:v>1.0600000000000002E-3</c:v>
                </c:pt>
                <c:pt idx="67">
                  <c:v>1.2700000000000003E-3</c:v>
                </c:pt>
                <c:pt idx="68">
                  <c:v>1.5800000000000002E-3</c:v>
                </c:pt>
                <c:pt idx="69">
                  <c:v>1.8500000000000003E-3</c:v>
                </c:pt>
                <c:pt idx="70">
                  <c:v>2.0000000000000005E-3</c:v>
                </c:pt>
                <c:pt idx="71">
                  <c:v>2.2700000000000003E-3</c:v>
                </c:pt>
                <c:pt idx="72">
                  <c:v>2.3700000000000001E-3</c:v>
                </c:pt>
                <c:pt idx="73">
                  <c:v>2.3700000000000001E-3</c:v>
                </c:pt>
                <c:pt idx="74">
                  <c:v>2.32E-3</c:v>
                </c:pt>
                <c:pt idx="75">
                  <c:v>2.2700000000000003E-3</c:v>
                </c:pt>
                <c:pt idx="76">
                  <c:v>2.0000000000000005E-3</c:v>
                </c:pt>
                <c:pt idx="77">
                  <c:v>1.7400000000000002E-3</c:v>
                </c:pt>
                <c:pt idx="78">
                  <c:v>1.3200000000000002E-3</c:v>
                </c:pt>
                <c:pt idx="79">
                  <c:v>5.8000000000000011E-4</c:v>
                </c:pt>
                <c:pt idx="80">
                  <c:v>-5.0000000000000016E-5</c:v>
                </c:pt>
                <c:pt idx="81">
                  <c:v>-7.9000000000000023E-4</c:v>
                </c:pt>
                <c:pt idx="82">
                  <c:v>-1.6299999999999999E-3</c:v>
                </c:pt>
                <c:pt idx="83">
                  <c:v>-2.47E-3</c:v>
                </c:pt>
                <c:pt idx="84">
                  <c:v>-3.4800000000000005E-3</c:v>
                </c:pt>
                <c:pt idx="85">
                  <c:v>-4.64E-3</c:v>
                </c:pt>
                <c:pt idx="86">
                  <c:v>-5.7400000000000012E-3</c:v>
                </c:pt>
                <c:pt idx="87">
                  <c:v>-7.1100000000000009E-3</c:v>
                </c:pt>
                <c:pt idx="88">
                  <c:v>-8.6400000000000001E-3</c:v>
                </c:pt>
                <c:pt idx="89">
                  <c:v>-1.043E-2</c:v>
                </c:pt>
                <c:pt idx="90">
                  <c:v>-1.217E-2</c:v>
                </c:pt>
                <c:pt idx="91">
                  <c:v>-1.417E-2</c:v>
                </c:pt>
                <c:pt idx="92">
                  <c:v>-1.6279999999999999E-2</c:v>
                </c:pt>
                <c:pt idx="93">
                  <c:v>-1.8650000000000003E-2</c:v>
                </c:pt>
                <c:pt idx="94">
                  <c:v>-2.1080000000000005E-2</c:v>
                </c:pt>
                <c:pt idx="95">
                  <c:v>-2.3709999999999998E-2</c:v>
                </c:pt>
                <c:pt idx="96">
                  <c:v>-2.6500000000000003E-2</c:v>
                </c:pt>
                <c:pt idx="97">
                  <c:v>-2.9399999999999999E-2</c:v>
                </c:pt>
                <c:pt idx="98">
                  <c:v>-3.2399999999999998E-2</c:v>
                </c:pt>
                <c:pt idx="99">
                  <c:v>-3.5460000000000005E-2</c:v>
                </c:pt>
                <c:pt idx="100">
                  <c:v>-3.857E-2</c:v>
                </c:pt>
                <c:pt idx="101">
                  <c:v>-4.1839999999999995E-2</c:v>
                </c:pt>
                <c:pt idx="102">
                  <c:v>-4.5210000000000007E-2</c:v>
                </c:pt>
                <c:pt idx="103">
                  <c:v>-4.8689999999999997E-2</c:v>
                </c:pt>
                <c:pt idx="104">
                  <c:v>-5.2320000000000005E-2</c:v>
                </c:pt>
                <c:pt idx="105">
                  <c:v>-5.596000000000001E-2</c:v>
                </c:pt>
                <c:pt idx="106">
                  <c:v>-5.9650000000000009E-2</c:v>
                </c:pt>
                <c:pt idx="107">
                  <c:v>-6.3339999999999994E-2</c:v>
                </c:pt>
                <c:pt idx="108">
                  <c:v>-6.7229999999999998E-2</c:v>
                </c:pt>
                <c:pt idx="109">
                  <c:v>-7.0980000000000001E-2</c:v>
                </c:pt>
                <c:pt idx="110">
                  <c:v>-7.4820000000000011E-2</c:v>
                </c:pt>
                <c:pt idx="111">
                  <c:v>-7.8670000000000004E-2</c:v>
                </c:pt>
                <c:pt idx="112">
                  <c:v>-8.2410000000000011E-2</c:v>
                </c:pt>
                <c:pt idx="113">
                  <c:v>-8.620000000000004E-2</c:v>
                </c:pt>
                <c:pt idx="114">
                  <c:v>-8.9890000000000012E-2</c:v>
                </c:pt>
                <c:pt idx="115">
                  <c:v>-9.3370000000000022E-2</c:v>
                </c:pt>
                <c:pt idx="116">
                  <c:v>-9.6800000000000025E-2</c:v>
                </c:pt>
                <c:pt idx="117">
                  <c:v>-0.10006000000000001</c:v>
                </c:pt>
                <c:pt idx="118">
                  <c:v>-0.10322000000000003</c:v>
                </c:pt>
                <c:pt idx="119">
                  <c:v>-0.10607000000000001</c:v>
                </c:pt>
                <c:pt idx="120">
                  <c:v>-0.10886000000000001</c:v>
                </c:pt>
                <c:pt idx="121">
                  <c:v>-0.11129000000000001</c:v>
                </c:pt>
                <c:pt idx="122">
                  <c:v>-0.11360000000000002</c:v>
                </c:pt>
                <c:pt idx="123">
                  <c:v>-0.11555</c:v>
                </c:pt>
                <c:pt idx="124">
                  <c:v>-0.11729000000000003</c:v>
                </c:pt>
                <c:pt idx="125">
                  <c:v>-0.11872000000000003</c:v>
                </c:pt>
                <c:pt idx="126">
                  <c:v>-0.11992999999999998</c:v>
                </c:pt>
                <c:pt idx="127">
                  <c:v>-0.12060999999999998</c:v>
                </c:pt>
                <c:pt idx="128">
                  <c:v>-0.12093000000000001</c:v>
                </c:pt>
                <c:pt idx="129">
                  <c:v>-0.12098</c:v>
                </c:pt>
                <c:pt idx="130">
                  <c:v>-0.12077000000000002</c:v>
                </c:pt>
                <c:pt idx="131">
                  <c:v>-0.12003000000000001</c:v>
                </c:pt>
                <c:pt idx="132">
                  <c:v>-0.11898</c:v>
                </c:pt>
                <c:pt idx="133">
                  <c:v>-0.11761000000000002</c:v>
                </c:pt>
                <c:pt idx="134">
                  <c:v>-0.11582000000000002</c:v>
                </c:pt>
                <c:pt idx="135">
                  <c:v>-0.11360000000000002</c:v>
                </c:pt>
                <c:pt idx="136">
                  <c:v>-0.11101999999999997</c:v>
                </c:pt>
                <c:pt idx="137">
                  <c:v>-0.10807000000000001</c:v>
                </c:pt>
                <c:pt idx="138">
                  <c:v>-0.10465000000000002</c:v>
                </c:pt>
                <c:pt idx="139">
                  <c:v>-0.10091</c:v>
                </c:pt>
                <c:pt idx="140">
                  <c:v>-9.6690000000000012E-2</c:v>
                </c:pt>
                <c:pt idx="141">
                  <c:v>-9.2320000000000027E-2</c:v>
                </c:pt>
                <c:pt idx="142">
                  <c:v>-8.7469999999999992E-2</c:v>
                </c:pt>
                <c:pt idx="143">
                  <c:v>-8.2300000000000012E-2</c:v>
                </c:pt>
                <c:pt idx="144">
                  <c:v>-7.6880000000000004E-2</c:v>
                </c:pt>
                <c:pt idx="145">
                  <c:v>-7.1239999999999998E-2</c:v>
                </c:pt>
                <c:pt idx="146">
                  <c:v>-6.5280000000000019E-2</c:v>
                </c:pt>
                <c:pt idx="147">
                  <c:v>-5.9070000000000004E-2</c:v>
                </c:pt>
                <c:pt idx="148">
                  <c:v>-5.2740000000000009E-2</c:v>
                </c:pt>
                <c:pt idx="149">
                  <c:v>-4.6260000000000003E-2</c:v>
                </c:pt>
                <c:pt idx="150">
                  <c:v>-3.952E-2</c:v>
                </c:pt>
                <c:pt idx="151">
                  <c:v>-3.2670000000000005E-2</c:v>
                </c:pt>
                <c:pt idx="152">
                  <c:v>-2.571E-2</c:v>
                </c:pt>
                <c:pt idx="153">
                  <c:v>-1.8599999999999998E-2</c:v>
                </c:pt>
                <c:pt idx="154">
                  <c:v>-1.1379999999999998E-2</c:v>
                </c:pt>
                <c:pt idx="155">
                  <c:v>-4.000000000000001E-3</c:v>
                </c:pt>
                <c:pt idx="156">
                  <c:v>3.2700000000000008E-3</c:v>
                </c:pt>
                <c:pt idx="157">
                  <c:v>1.0699999999999998E-2</c:v>
                </c:pt>
                <c:pt idx="158">
                  <c:v>1.813E-2</c:v>
                </c:pt>
                <c:pt idx="159">
                  <c:v>2.5500000000000002E-2</c:v>
                </c:pt>
                <c:pt idx="160">
                  <c:v>3.2990000000000005E-2</c:v>
                </c:pt>
                <c:pt idx="161">
                  <c:v>4.0309999999999999E-2</c:v>
                </c:pt>
                <c:pt idx="162">
                  <c:v>4.753000000000001E-2</c:v>
                </c:pt>
                <c:pt idx="163">
                  <c:v>5.4590000000000014E-2</c:v>
                </c:pt>
                <c:pt idx="164">
                  <c:v>6.1600000000000002E-2</c:v>
                </c:pt>
                <c:pt idx="165">
                  <c:v>6.8400000000000002E-2</c:v>
                </c:pt>
                <c:pt idx="166">
                  <c:v>7.5190000000000021E-2</c:v>
                </c:pt>
                <c:pt idx="167">
                  <c:v>8.1890000000000004E-2</c:v>
                </c:pt>
                <c:pt idx="168">
                  <c:v>8.8370000000000004E-2</c:v>
                </c:pt>
                <c:pt idx="169">
                  <c:v>9.4740000000000019E-2</c:v>
                </c:pt>
                <c:pt idx="170">
                  <c:v>0.10106999999999998</c:v>
                </c:pt>
                <c:pt idx="171">
                  <c:v>0.10707000000000001</c:v>
                </c:pt>
                <c:pt idx="172">
                  <c:v>0.11308</c:v>
                </c:pt>
                <c:pt idx="173">
                  <c:v>0.11888</c:v>
                </c:pt>
                <c:pt idx="174">
                  <c:v>0.12451000000000001</c:v>
                </c:pt>
                <c:pt idx="175">
                  <c:v>0.12998999999999999</c:v>
                </c:pt>
                <c:pt idx="176">
                  <c:v>0.13532</c:v>
                </c:pt>
                <c:pt idx="177">
                  <c:v>0.14038</c:v>
                </c:pt>
                <c:pt idx="178">
                  <c:v>0.14516999999999999</c:v>
                </c:pt>
                <c:pt idx="179">
                  <c:v>0.14975000000000002</c:v>
                </c:pt>
                <c:pt idx="180">
                  <c:v>0.15397000000000002</c:v>
                </c:pt>
                <c:pt idx="181">
                  <c:v>0.15808000000000003</c:v>
                </c:pt>
                <c:pt idx="182">
                  <c:v>0.16192999999999999</c:v>
                </c:pt>
                <c:pt idx="183">
                  <c:v>0.16550999999999999</c:v>
                </c:pt>
                <c:pt idx="184">
                  <c:v>0.16888</c:v>
                </c:pt>
                <c:pt idx="185">
                  <c:v>0.17188999999999999</c:v>
                </c:pt>
                <c:pt idx="186">
                  <c:v>0.17484000000000002</c:v>
                </c:pt>
                <c:pt idx="187">
                  <c:v>0.17752000000000001</c:v>
                </c:pt>
                <c:pt idx="188">
                  <c:v>0.17995000000000003</c:v>
                </c:pt>
                <c:pt idx="189">
                  <c:v>0.18210999999999999</c:v>
                </c:pt>
                <c:pt idx="190">
                  <c:v>0.18400000000000002</c:v>
                </c:pt>
                <c:pt idx="191">
                  <c:v>0.18574000000000002</c:v>
                </c:pt>
                <c:pt idx="192">
                  <c:v>0.18722000000000003</c:v>
                </c:pt>
                <c:pt idx="193">
                  <c:v>0.18843000000000001</c:v>
                </c:pt>
                <c:pt idx="194">
                  <c:v>0.18922000000000003</c:v>
                </c:pt>
                <c:pt idx="195">
                  <c:v>0.18975000000000003</c:v>
                </c:pt>
                <c:pt idx="196">
                  <c:v>0.19001000000000001</c:v>
                </c:pt>
                <c:pt idx="197">
                  <c:v>0.18991000000000005</c:v>
                </c:pt>
                <c:pt idx="198">
                  <c:v>0.18975000000000003</c:v>
                </c:pt>
                <c:pt idx="199">
                  <c:v>0.18912000000000001</c:v>
                </c:pt>
                <c:pt idx="200">
                  <c:v>0.18848000000000004</c:v>
                </c:pt>
                <c:pt idx="201">
                  <c:v>0.18748000000000004</c:v>
                </c:pt>
                <c:pt idx="202">
                  <c:v>0.18643000000000004</c:v>
                </c:pt>
                <c:pt idx="203">
                  <c:v>0.18501000000000004</c:v>
                </c:pt>
                <c:pt idx="204">
                  <c:v>0.18353000000000003</c:v>
                </c:pt>
                <c:pt idx="205">
                  <c:v>0.18168999999999999</c:v>
                </c:pt>
                <c:pt idx="206">
                  <c:v>0.17984000000000003</c:v>
                </c:pt>
                <c:pt idx="207">
                  <c:v>0.17773000000000003</c:v>
                </c:pt>
                <c:pt idx="208">
                  <c:v>0.17547000000000001</c:v>
                </c:pt>
                <c:pt idx="209">
                  <c:v>0.17304000000000003</c:v>
                </c:pt>
                <c:pt idx="210">
                  <c:v>0.17052</c:v>
                </c:pt>
                <c:pt idx="211">
                  <c:v>0.16766999999999999</c:v>
                </c:pt>
                <c:pt idx="212">
                  <c:v>0.16477</c:v>
                </c:pt>
                <c:pt idx="213">
                  <c:v>0.16177</c:v>
                </c:pt>
                <c:pt idx="214">
                  <c:v>0.15866000000000002</c:v>
                </c:pt>
                <c:pt idx="215">
                  <c:v>0.15529000000000004</c:v>
                </c:pt>
                <c:pt idx="216">
                  <c:v>0.15197000000000002</c:v>
                </c:pt>
                <c:pt idx="217">
                  <c:v>0.14844000000000002</c:v>
                </c:pt>
                <c:pt idx="218">
                  <c:v>0.14501000000000003</c:v>
                </c:pt>
                <c:pt idx="219">
                  <c:v>0.14132</c:v>
                </c:pt>
                <c:pt idx="220">
                  <c:v>0.13758000000000001</c:v>
                </c:pt>
                <c:pt idx="221">
                  <c:v>0.13374000000000003</c:v>
                </c:pt>
                <c:pt idx="222">
                  <c:v>0.12998999999999999</c:v>
                </c:pt>
                <c:pt idx="223">
                  <c:v>0.12598999999999999</c:v>
                </c:pt>
                <c:pt idx="224">
                  <c:v>0.12188</c:v>
                </c:pt>
                <c:pt idx="225">
                  <c:v>0.11798</c:v>
                </c:pt>
                <c:pt idx="226">
                  <c:v>0.11371000000000002</c:v>
                </c:pt>
                <c:pt idx="227">
                  <c:v>0.10950000000000001</c:v>
                </c:pt>
                <c:pt idx="228">
                  <c:v>0.10539000000000001</c:v>
                </c:pt>
                <c:pt idx="229">
                  <c:v>0.10112000000000002</c:v>
                </c:pt>
                <c:pt idx="230">
                  <c:v>9.6750000000000017E-2</c:v>
                </c:pt>
                <c:pt idx="231">
                  <c:v>9.2420000000000002E-2</c:v>
                </c:pt>
                <c:pt idx="232">
                  <c:v>8.7950000000000014E-2</c:v>
                </c:pt>
                <c:pt idx="233">
                  <c:v>8.3470000000000003E-2</c:v>
                </c:pt>
                <c:pt idx="234">
                  <c:v>7.8829999999999997E-2</c:v>
                </c:pt>
                <c:pt idx="235">
                  <c:v>7.419000000000002E-2</c:v>
                </c:pt>
                <c:pt idx="236">
                  <c:v>6.9400000000000017E-2</c:v>
                </c:pt>
                <c:pt idx="237">
                  <c:v>6.4760000000000012E-2</c:v>
                </c:pt>
                <c:pt idx="238">
                  <c:v>6.0020000000000004E-2</c:v>
                </c:pt>
                <c:pt idx="239">
                  <c:v>5.5330000000000004E-2</c:v>
                </c:pt>
                <c:pt idx="240">
                  <c:v>5.043000000000001E-2</c:v>
                </c:pt>
                <c:pt idx="241">
                  <c:v>4.562999999999999E-2</c:v>
                </c:pt>
                <c:pt idx="242">
                  <c:v>4.1050000000000003E-2</c:v>
                </c:pt>
                <c:pt idx="243">
                  <c:v>3.6250000000000004E-2</c:v>
                </c:pt>
                <c:pt idx="244">
                  <c:v>3.1620000000000002E-2</c:v>
                </c:pt>
                <c:pt idx="245">
                  <c:v>2.7090000000000003E-2</c:v>
                </c:pt>
                <c:pt idx="246">
                  <c:v>2.2500000000000003E-2</c:v>
                </c:pt>
                <c:pt idx="247">
                  <c:v>1.7919999999999998E-2</c:v>
                </c:pt>
                <c:pt idx="248">
                  <c:v>1.323E-2</c:v>
                </c:pt>
                <c:pt idx="249">
                  <c:v>8.7000000000000029E-3</c:v>
                </c:pt>
                <c:pt idx="250">
                  <c:v>4.1099999999999999E-3</c:v>
                </c:pt>
                <c:pt idx="251">
                  <c:v>-5.8000000000000011E-4</c:v>
                </c:pt>
                <c:pt idx="252">
                  <c:v>-5.11E-3</c:v>
                </c:pt>
                <c:pt idx="253">
                  <c:v>-9.4800000000000023E-3</c:v>
                </c:pt>
                <c:pt idx="254">
                  <c:v>-1.3960000000000004E-2</c:v>
                </c:pt>
                <c:pt idx="255">
                  <c:v>-1.8230000000000003E-2</c:v>
                </c:pt>
                <c:pt idx="256">
                  <c:v>-2.2550000000000001E-2</c:v>
                </c:pt>
                <c:pt idx="257">
                  <c:v>-2.6710000000000001E-2</c:v>
                </c:pt>
                <c:pt idx="258">
                  <c:v>-3.0820000000000004E-2</c:v>
                </c:pt>
                <c:pt idx="259">
                  <c:v>-3.4779999999999998E-2</c:v>
                </c:pt>
                <c:pt idx="260">
                  <c:v>-3.8519999999999999E-2</c:v>
                </c:pt>
                <c:pt idx="261">
                  <c:v>-4.2360000000000009E-2</c:v>
                </c:pt>
                <c:pt idx="262">
                  <c:v>-4.5999999999999999E-2</c:v>
                </c:pt>
                <c:pt idx="263">
                  <c:v>-4.9689999999999998E-2</c:v>
                </c:pt>
                <c:pt idx="264">
                  <c:v>-5.3429999999999998E-2</c:v>
                </c:pt>
                <c:pt idx="265">
                  <c:v>-5.7010000000000005E-2</c:v>
                </c:pt>
                <c:pt idx="266">
                  <c:v>-6.0650000000000003E-2</c:v>
                </c:pt>
                <c:pt idx="267">
                  <c:v>-6.4339999999999994E-2</c:v>
                </c:pt>
                <c:pt idx="268">
                  <c:v>-6.7970000000000003E-2</c:v>
                </c:pt>
                <c:pt idx="269">
                  <c:v>-7.1499999999999994E-2</c:v>
                </c:pt>
                <c:pt idx="270">
                  <c:v>-7.5029999999999999E-2</c:v>
                </c:pt>
                <c:pt idx="271">
                  <c:v>-7.8509999999999996E-2</c:v>
                </c:pt>
                <c:pt idx="272">
                  <c:v>-8.1880000000000008E-2</c:v>
                </c:pt>
                <c:pt idx="273">
                  <c:v>-8.5260000000000002E-2</c:v>
                </c:pt>
                <c:pt idx="274">
                  <c:v>-8.8630000000000028E-2</c:v>
                </c:pt>
                <c:pt idx="275">
                  <c:v>-9.1950000000000018E-2</c:v>
                </c:pt>
                <c:pt idx="276">
                  <c:v>-9.5160000000000022E-2</c:v>
                </c:pt>
                <c:pt idx="277">
                  <c:v>-9.8380000000000023E-2</c:v>
                </c:pt>
                <c:pt idx="278">
                  <c:v>-0.10154000000000002</c:v>
                </c:pt>
                <c:pt idx="279">
                  <c:v>-0.10470000000000002</c:v>
                </c:pt>
                <c:pt idx="280">
                  <c:v>-0.10781</c:v>
                </c:pt>
                <c:pt idx="281">
                  <c:v>-0.11086</c:v>
                </c:pt>
                <c:pt idx="282">
                  <c:v>-0.11391999999999997</c:v>
                </c:pt>
                <c:pt idx="283">
                  <c:v>-0.11692000000000001</c:v>
                </c:pt>
                <c:pt idx="284">
                  <c:v>-0.11987</c:v>
                </c:pt>
                <c:pt idx="285">
                  <c:v>-0.12277000000000002</c:v>
                </c:pt>
                <c:pt idx="286">
                  <c:v>-0.12561999999999998</c:v>
                </c:pt>
                <c:pt idx="287">
                  <c:v>-0.12841000000000002</c:v>
                </c:pt>
                <c:pt idx="288">
                  <c:v>-0.13099000000000002</c:v>
                </c:pt>
                <c:pt idx="289">
                  <c:v>-0.13363</c:v>
                </c:pt>
                <c:pt idx="290">
                  <c:v>-0.1361</c:v>
                </c:pt>
                <c:pt idx="291">
                  <c:v>-0.13852999999999999</c:v>
                </c:pt>
                <c:pt idx="292">
                  <c:v>-0.14063999999999999</c:v>
                </c:pt>
                <c:pt idx="293">
                  <c:v>-0.14285</c:v>
                </c:pt>
                <c:pt idx="294">
                  <c:v>-0.14475000000000002</c:v>
                </c:pt>
                <c:pt idx="295">
                  <c:v>-0.14654000000000003</c:v>
                </c:pt>
                <c:pt idx="296">
                  <c:v>-0.14822000000000002</c:v>
                </c:pt>
                <c:pt idx="297">
                  <c:v>-0.14965000000000001</c:v>
                </c:pt>
                <c:pt idx="298">
                  <c:v>-0.15075000000000002</c:v>
                </c:pt>
                <c:pt idx="299">
                  <c:v>-0.15181000000000003</c:v>
                </c:pt>
                <c:pt idx="300">
                  <c:v>-0.15275000000000002</c:v>
                </c:pt>
                <c:pt idx="301">
                  <c:v>-0.15332999999999999</c:v>
                </c:pt>
                <c:pt idx="302">
                  <c:v>-0.15376000000000004</c:v>
                </c:pt>
                <c:pt idx="303">
                  <c:v>-0.15407000000000001</c:v>
                </c:pt>
                <c:pt idx="304">
                  <c:v>-0.15412000000000001</c:v>
                </c:pt>
                <c:pt idx="305">
                  <c:v>-0.15391000000000002</c:v>
                </c:pt>
                <c:pt idx="306">
                  <c:v>-0.15365000000000001</c:v>
                </c:pt>
                <c:pt idx="307">
                  <c:v>-0.15312000000000001</c:v>
                </c:pt>
                <c:pt idx="308">
                  <c:v>-0.15239000000000003</c:v>
                </c:pt>
                <c:pt idx="309">
                  <c:v>-0.15144000000000002</c:v>
                </c:pt>
                <c:pt idx="310">
                  <c:v>-0.15032999999999999</c:v>
                </c:pt>
                <c:pt idx="311">
                  <c:v>-0.14901000000000003</c:v>
                </c:pt>
                <c:pt idx="312">
                  <c:v>-0.14738000000000001</c:v>
                </c:pt>
                <c:pt idx="313">
                  <c:v>-0.14543000000000003</c:v>
                </c:pt>
                <c:pt idx="314">
                  <c:v>-0.14332</c:v>
                </c:pt>
                <c:pt idx="315">
                  <c:v>-0.14100000000000001</c:v>
                </c:pt>
                <c:pt idx="316">
                  <c:v>-0.13842000000000002</c:v>
                </c:pt>
                <c:pt idx="317">
                  <c:v>-0.13572999999999999</c:v>
                </c:pt>
                <c:pt idx="318">
                  <c:v>-0.13289000000000001</c:v>
                </c:pt>
                <c:pt idx="319">
                  <c:v>-0.12994000000000003</c:v>
                </c:pt>
                <c:pt idx="320">
                  <c:v>-0.12672</c:v>
                </c:pt>
                <c:pt idx="321">
                  <c:v>-0.12350999999999998</c:v>
                </c:pt>
                <c:pt idx="322">
                  <c:v>-0.12009000000000002</c:v>
                </c:pt>
                <c:pt idx="323">
                  <c:v>-0.11666000000000001</c:v>
                </c:pt>
                <c:pt idx="324">
                  <c:v>-0.11302000000000001</c:v>
                </c:pt>
                <c:pt idx="325">
                  <c:v>-0.10944000000000001</c:v>
                </c:pt>
                <c:pt idx="326">
                  <c:v>-0.10559000000000002</c:v>
                </c:pt>
                <c:pt idx="327">
                  <c:v>-0.10174999999999998</c:v>
                </c:pt>
                <c:pt idx="328">
                  <c:v>-9.7740000000000021E-2</c:v>
                </c:pt>
                <c:pt idx="329">
                  <c:v>-9.3740000000000018E-2</c:v>
                </c:pt>
                <c:pt idx="330">
                  <c:v>-8.9370000000000005E-2</c:v>
                </c:pt>
                <c:pt idx="331">
                  <c:v>-8.4940000000000002E-2</c:v>
                </c:pt>
                <c:pt idx="332">
                  <c:v>-8.0570000000000017E-2</c:v>
                </c:pt>
                <c:pt idx="333">
                  <c:v>-7.6139999999999999E-2</c:v>
                </c:pt>
                <c:pt idx="334">
                  <c:v>-7.1709999999999996E-2</c:v>
                </c:pt>
                <c:pt idx="335">
                  <c:v>-6.7290000000000003E-2</c:v>
                </c:pt>
                <c:pt idx="336">
                  <c:v>-6.276000000000001E-2</c:v>
                </c:pt>
                <c:pt idx="337">
                  <c:v>-5.8330000000000007E-2</c:v>
                </c:pt>
                <c:pt idx="338">
                  <c:v>-5.3900000000000003E-2</c:v>
                </c:pt>
                <c:pt idx="339">
                  <c:v>-4.9420000000000006E-2</c:v>
                </c:pt>
                <c:pt idx="340">
                  <c:v>-4.5000000000000005E-2</c:v>
                </c:pt>
                <c:pt idx="341">
                  <c:v>-4.0680000000000001E-2</c:v>
                </c:pt>
                <c:pt idx="342">
                  <c:v>-3.6300000000000006E-2</c:v>
                </c:pt>
                <c:pt idx="343">
                  <c:v>-3.1980000000000001E-2</c:v>
                </c:pt>
                <c:pt idx="344">
                  <c:v>-2.7610000000000003E-2</c:v>
                </c:pt>
                <c:pt idx="345">
                  <c:v>-2.3130000000000001E-2</c:v>
                </c:pt>
                <c:pt idx="346">
                  <c:v>-1.8650000000000003E-2</c:v>
                </c:pt>
                <c:pt idx="347">
                  <c:v>-1.423E-2</c:v>
                </c:pt>
                <c:pt idx="348">
                  <c:v>-9.8000000000000032E-3</c:v>
                </c:pt>
                <c:pt idx="349">
                  <c:v>-5.4300000000000008E-3</c:v>
                </c:pt>
                <c:pt idx="350">
                  <c:v>-1.2600000000000003E-3</c:v>
                </c:pt>
                <c:pt idx="351">
                  <c:v>2.9500000000000004E-3</c:v>
                </c:pt>
                <c:pt idx="352">
                  <c:v>7.1200000000000005E-3</c:v>
                </c:pt>
                <c:pt idx="353">
                  <c:v>1.123E-2</c:v>
                </c:pt>
                <c:pt idx="354">
                  <c:v>1.5120000000000001E-2</c:v>
                </c:pt>
                <c:pt idx="355">
                  <c:v>1.9019999999999999E-2</c:v>
                </c:pt>
                <c:pt idx="356">
                  <c:v>2.2870000000000005E-2</c:v>
                </c:pt>
                <c:pt idx="357">
                  <c:v>2.6610000000000002E-2</c:v>
                </c:pt>
                <c:pt idx="358">
                  <c:v>3.0090000000000002E-2</c:v>
                </c:pt>
                <c:pt idx="359">
                  <c:v>3.3730000000000003E-2</c:v>
                </c:pt>
                <c:pt idx="360">
                  <c:v>3.7150000000000002E-2</c:v>
                </c:pt>
                <c:pt idx="361">
                  <c:v>4.0420000000000005E-2</c:v>
                </c:pt>
                <c:pt idx="362">
                  <c:v>4.3630000000000002E-2</c:v>
                </c:pt>
                <c:pt idx="363">
                  <c:v>4.6899999999999997E-2</c:v>
                </c:pt>
                <c:pt idx="364">
                  <c:v>5.0009999999999999E-2</c:v>
                </c:pt>
                <c:pt idx="365">
                  <c:v>5.2850000000000008E-2</c:v>
                </c:pt>
                <c:pt idx="366">
                  <c:v>5.5489999999999998E-2</c:v>
                </c:pt>
                <c:pt idx="367">
                  <c:v>5.8020000000000002E-2</c:v>
                </c:pt>
                <c:pt idx="368">
                  <c:v>6.0330000000000009E-2</c:v>
                </c:pt>
                <c:pt idx="369">
                  <c:v>6.2549999999999994E-2</c:v>
                </c:pt>
                <c:pt idx="370">
                  <c:v>6.4600000000000019E-2</c:v>
                </c:pt>
                <c:pt idx="371">
                  <c:v>6.6500000000000004E-2</c:v>
                </c:pt>
                <c:pt idx="372">
                  <c:v>6.8290000000000003E-2</c:v>
                </c:pt>
                <c:pt idx="373">
                  <c:v>6.9770000000000013E-2</c:v>
                </c:pt>
                <c:pt idx="374">
                  <c:v>7.1239999999999998E-2</c:v>
                </c:pt>
                <c:pt idx="375">
                  <c:v>7.2349999999999998E-2</c:v>
                </c:pt>
                <c:pt idx="376">
                  <c:v>7.3400000000000021E-2</c:v>
                </c:pt>
                <c:pt idx="377">
                  <c:v>7.4300000000000019E-2</c:v>
                </c:pt>
                <c:pt idx="378">
                  <c:v>7.4880000000000016E-2</c:v>
                </c:pt>
                <c:pt idx="379">
                  <c:v>7.5410000000000019E-2</c:v>
                </c:pt>
                <c:pt idx="380">
                  <c:v>7.5770000000000004E-2</c:v>
                </c:pt>
                <c:pt idx="381">
                  <c:v>7.5929999999999997E-2</c:v>
                </c:pt>
                <c:pt idx="382">
                  <c:v>7.5880000000000003E-2</c:v>
                </c:pt>
                <c:pt idx="383">
                  <c:v>7.572000000000001E-2</c:v>
                </c:pt>
                <c:pt idx="384">
                  <c:v>7.5410000000000019E-2</c:v>
                </c:pt>
                <c:pt idx="385">
                  <c:v>7.4929999999999997E-2</c:v>
                </c:pt>
                <c:pt idx="386">
                  <c:v>7.4300000000000019E-2</c:v>
                </c:pt>
                <c:pt idx="387">
                  <c:v>7.356E-2</c:v>
                </c:pt>
                <c:pt idx="388">
                  <c:v>7.2720000000000021E-2</c:v>
                </c:pt>
                <c:pt idx="389">
                  <c:v>7.1660000000000001E-2</c:v>
                </c:pt>
                <c:pt idx="390">
                  <c:v>7.0449999999999999E-2</c:v>
                </c:pt>
                <c:pt idx="391">
                  <c:v>6.9290000000000004E-2</c:v>
                </c:pt>
                <c:pt idx="392">
                  <c:v>6.7919999999999994E-2</c:v>
                </c:pt>
                <c:pt idx="393">
                  <c:v>6.6390000000000018E-2</c:v>
                </c:pt>
                <c:pt idx="394">
                  <c:v>6.4870000000000011E-2</c:v>
                </c:pt>
                <c:pt idx="395">
                  <c:v>6.3070000000000001E-2</c:v>
                </c:pt>
                <c:pt idx="396">
                  <c:v>6.1179999999999991E-2</c:v>
                </c:pt>
                <c:pt idx="397">
                  <c:v>5.9390000000000005E-2</c:v>
                </c:pt>
                <c:pt idx="398">
                  <c:v>5.7440000000000005E-2</c:v>
                </c:pt>
                <c:pt idx="399">
                  <c:v>5.5430000000000007E-2</c:v>
                </c:pt>
                <c:pt idx="400">
                  <c:v>5.3330000000000009E-2</c:v>
                </c:pt>
              </c:numCache>
            </c:numRef>
          </c:yVal>
          <c:smooth val="1"/>
        </c:ser>
        <c:ser>
          <c:idx val="1"/>
          <c:order val="1"/>
          <c:marker>
            <c:symbol val="none"/>
          </c:marker>
          <c:xVal>
            <c:numRef>
              <c:f>'C:\Users\LU\Fast Timing\07082012\4mm^2\ZVA&amp;AM\1750V\[T10657.csv]T10657'!$A$100:$A$500</c:f>
              <c:numCache>
                <c:formatCode>General</c:formatCode>
                <c:ptCount val="401"/>
                <c:pt idx="0">
                  <c:v>-3.7717000000000018E-9</c:v>
                </c:pt>
                <c:pt idx="1">
                  <c:v>-3.7592000000000017E-9</c:v>
                </c:pt>
                <c:pt idx="2">
                  <c:v>-3.7467000000000015E-9</c:v>
                </c:pt>
                <c:pt idx="3">
                  <c:v>-3.7342000000000014E-9</c:v>
                </c:pt>
                <c:pt idx="4">
                  <c:v>-3.7217000000000022E-9</c:v>
                </c:pt>
                <c:pt idx="5">
                  <c:v>-3.709200000000002E-9</c:v>
                </c:pt>
                <c:pt idx="6">
                  <c:v>-3.6967000000000011E-9</c:v>
                </c:pt>
                <c:pt idx="7">
                  <c:v>-3.6842000000000018E-9</c:v>
                </c:pt>
                <c:pt idx="8">
                  <c:v>-3.6717000000000017E-9</c:v>
                </c:pt>
                <c:pt idx="9">
                  <c:v>-3.6592000000000016E-9</c:v>
                </c:pt>
                <c:pt idx="10">
                  <c:v>-3.6467000000000015E-9</c:v>
                </c:pt>
                <c:pt idx="11">
                  <c:v>-3.6342000000000018E-9</c:v>
                </c:pt>
                <c:pt idx="12">
                  <c:v>-3.6217000000000021E-9</c:v>
                </c:pt>
                <c:pt idx="13">
                  <c:v>-3.609200000000002E-9</c:v>
                </c:pt>
                <c:pt idx="14">
                  <c:v>-3.5967000000000014E-9</c:v>
                </c:pt>
                <c:pt idx="15">
                  <c:v>-3.5842000000000017E-9</c:v>
                </c:pt>
                <c:pt idx="16">
                  <c:v>-3.5717000000000016E-9</c:v>
                </c:pt>
                <c:pt idx="17">
                  <c:v>-3.5592000000000015E-9</c:v>
                </c:pt>
                <c:pt idx="18">
                  <c:v>-3.5467000000000018E-9</c:v>
                </c:pt>
                <c:pt idx="19">
                  <c:v>-3.5342000000000017E-9</c:v>
                </c:pt>
                <c:pt idx="20">
                  <c:v>-3.5217000000000012E-9</c:v>
                </c:pt>
                <c:pt idx="21">
                  <c:v>-3.5092000000000015E-9</c:v>
                </c:pt>
                <c:pt idx="22">
                  <c:v>-3.4967000000000014E-9</c:v>
                </c:pt>
                <c:pt idx="23">
                  <c:v>-3.4842000000000017E-9</c:v>
                </c:pt>
                <c:pt idx="24">
                  <c:v>-3.4717000000000012E-9</c:v>
                </c:pt>
                <c:pt idx="25">
                  <c:v>-3.4592000000000015E-9</c:v>
                </c:pt>
                <c:pt idx="26">
                  <c:v>-3.4467000000000018E-9</c:v>
                </c:pt>
                <c:pt idx="27">
                  <c:v>-3.4342000000000012E-9</c:v>
                </c:pt>
                <c:pt idx="28">
                  <c:v>-3.4217000000000011E-9</c:v>
                </c:pt>
                <c:pt idx="29">
                  <c:v>-3.4092000000000014E-9</c:v>
                </c:pt>
                <c:pt idx="30">
                  <c:v>-3.3967000000000013E-9</c:v>
                </c:pt>
                <c:pt idx="31">
                  <c:v>-3.3842000000000016E-9</c:v>
                </c:pt>
                <c:pt idx="32">
                  <c:v>-3.3717000000000011E-9</c:v>
                </c:pt>
                <c:pt idx="33">
                  <c:v>-3.3592000000000014E-9</c:v>
                </c:pt>
                <c:pt idx="34">
                  <c:v>-3.3467000000000013E-9</c:v>
                </c:pt>
                <c:pt idx="35">
                  <c:v>-3.3342000000000012E-9</c:v>
                </c:pt>
                <c:pt idx="36">
                  <c:v>-3.3217000000000011E-9</c:v>
                </c:pt>
                <c:pt idx="37">
                  <c:v>-3.3092000000000014E-9</c:v>
                </c:pt>
                <c:pt idx="38">
                  <c:v>-3.2967000000000017E-9</c:v>
                </c:pt>
                <c:pt idx="39">
                  <c:v>-3.284200000000002E-9</c:v>
                </c:pt>
                <c:pt idx="40">
                  <c:v>-3.2717000000000018E-9</c:v>
                </c:pt>
                <c:pt idx="41">
                  <c:v>-3.2592000000000013E-9</c:v>
                </c:pt>
                <c:pt idx="42">
                  <c:v>-3.2467000000000016E-9</c:v>
                </c:pt>
                <c:pt idx="43">
                  <c:v>-3.2342000000000015E-9</c:v>
                </c:pt>
                <c:pt idx="44">
                  <c:v>-3.2217000000000018E-9</c:v>
                </c:pt>
                <c:pt idx="45">
                  <c:v>-3.2092000000000017E-9</c:v>
                </c:pt>
                <c:pt idx="46">
                  <c:v>-3.1967000000000012E-9</c:v>
                </c:pt>
                <c:pt idx="47">
                  <c:v>-3.1842000000000019E-9</c:v>
                </c:pt>
                <c:pt idx="48">
                  <c:v>-3.1717000000000014E-9</c:v>
                </c:pt>
                <c:pt idx="49">
                  <c:v>-3.1592000000000013E-9</c:v>
                </c:pt>
                <c:pt idx="50">
                  <c:v>-3.1467000000000011E-9</c:v>
                </c:pt>
                <c:pt idx="51">
                  <c:v>-3.1342000000000014E-9</c:v>
                </c:pt>
                <c:pt idx="52">
                  <c:v>-3.1217000000000017E-9</c:v>
                </c:pt>
                <c:pt idx="53">
                  <c:v>-3.1092000000000016E-9</c:v>
                </c:pt>
                <c:pt idx="54">
                  <c:v>-3.0967000000000007E-9</c:v>
                </c:pt>
                <c:pt idx="55">
                  <c:v>-3.0842000000000014E-9</c:v>
                </c:pt>
                <c:pt idx="56">
                  <c:v>-3.0717000000000013E-9</c:v>
                </c:pt>
                <c:pt idx="57">
                  <c:v>-3.0592000000000012E-9</c:v>
                </c:pt>
                <c:pt idx="58">
                  <c:v>-3.0467000000000011E-9</c:v>
                </c:pt>
                <c:pt idx="59">
                  <c:v>-3.0342000000000014E-9</c:v>
                </c:pt>
                <c:pt idx="60">
                  <c:v>-3.0217000000000017E-9</c:v>
                </c:pt>
                <c:pt idx="61">
                  <c:v>-3.0092000000000016E-9</c:v>
                </c:pt>
                <c:pt idx="62">
                  <c:v>-2.9967000000000006E-9</c:v>
                </c:pt>
                <c:pt idx="63">
                  <c:v>-2.9842000000000013E-9</c:v>
                </c:pt>
                <c:pt idx="64">
                  <c:v>-2.9717000000000012E-9</c:v>
                </c:pt>
                <c:pt idx="65">
                  <c:v>-2.9592000000000011E-9</c:v>
                </c:pt>
                <c:pt idx="66">
                  <c:v>-2.9467000000000014E-9</c:v>
                </c:pt>
                <c:pt idx="67">
                  <c:v>-2.9342000000000013E-9</c:v>
                </c:pt>
                <c:pt idx="68">
                  <c:v>-2.9217000000000016E-9</c:v>
                </c:pt>
                <c:pt idx="69">
                  <c:v>-2.9092000000000011E-9</c:v>
                </c:pt>
                <c:pt idx="70">
                  <c:v>-2.896700000000001E-9</c:v>
                </c:pt>
                <c:pt idx="71">
                  <c:v>-2.8842000000000013E-9</c:v>
                </c:pt>
                <c:pt idx="72">
                  <c:v>-2.8717000000000007E-9</c:v>
                </c:pt>
                <c:pt idx="73">
                  <c:v>-2.859200000000001E-9</c:v>
                </c:pt>
                <c:pt idx="74">
                  <c:v>-2.8467000000000013E-9</c:v>
                </c:pt>
                <c:pt idx="75">
                  <c:v>-2.8342000000000008E-9</c:v>
                </c:pt>
                <c:pt idx="76">
                  <c:v>-2.8217000000000007E-9</c:v>
                </c:pt>
                <c:pt idx="77">
                  <c:v>-2.809200000000001E-9</c:v>
                </c:pt>
                <c:pt idx="78">
                  <c:v>-2.7967000000000013E-9</c:v>
                </c:pt>
                <c:pt idx="79">
                  <c:v>-2.7842000000000016E-9</c:v>
                </c:pt>
                <c:pt idx="80">
                  <c:v>-2.7717000000000011E-9</c:v>
                </c:pt>
                <c:pt idx="81">
                  <c:v>-2.7592000000000014E-9</c:v>
                </c:pt>
                <c:pt idx="82">
                  <c:v>-2.7467000000000017E-9</c:v>
                </c:pt>
                <c:pt idx="83">
                  <c:v>-2.7342000000000012E-9</c:v>
                </c:pt>
                <c:pt idx="84">
                  <c:v>-2.7217000000000011E-9</c:v>
                </c:pt>
                <c:pt idx="85">
                  <c:v>-2.7092000000000014E-9</c:v>
                </c:pt>
                <c:pt idx="86">
                  <c:v>-2.6967000000000012E-9</c:v>
                </c:pt>
                <c:pt idx="87">
                  <c:v>-2.6842000000000015E-9</c:v>
                </c:pt>
                <c:pt idx="88">
                  <c:v>-2.6717000000000014E-9</c:v>
                </c:pt>
                <c:pt idx="89">
                  <c:v>-2.6592000000000009E-9</c:v>
                </c:pt>
                <c:pt idx="90">
                  <c:v>-2.6467000000000012E-9</c:v>
                </c:pt>
                <c:pt idx="91">
                  <c:v>-2.6342000000000011E-9</c:v>
                </c:pt>
                <c:pt idx="92">
                  <c:v>-2.6217000000000014E-9</c:v>
                </c:pt>
                <c:pt idx="93">
                  <c:v>-2.6092000000000013E-9</c:v>
                </c:pt>
                <c:pt idx="94">
                  <c:v>-2.5967000000000008E-9</c:v>
                </c:pt>
                <c:pt idx="95">
                  <c:v>-2.5842000000000015E-9</c:v>
                </c:pt>
                <c:pt idx="96">
                  <c:v>-2.5717000000000014E-9</c:v>
                </c:pt>
                <c:pt idx="97">
                  <c:v>-2.5592000000000008E-9</c:v>
                </c:pt>
                <c:pt idx="98">
                  <c:v>-2.5467000000000007E-9</c:v>
                </c:pt>
                <c:pt idx="99">
                  <c:v>-2.534200000000001E-9</c:v>
                </c:pt>
                <c:pt idx="100">
                  <c:v>-2.5217000000000013E-9</c:v>
                </c:pt>
                <c:pt idx="101">
                  <c:v>-2.5092000000000012E-9</c:v>
                </c:pt>
                <c:pt idx="102">
                  <c:v>-2.4967000000000007E-9</c:v>
                </c:pt>
                <c:pt idx="103">
                  <c:v>-2.4842000000000014E-9</c:v>
                </c:pt>
                <c:pt idx="104">
                  <c:v>-2.4717000000000009E-9</c:v>
                </c:pt>
                <c:pt idx="105">
                  <c:v>-2.4592000000000008E-9</c:v>
                </c:pt>
                <c:pt idx="106">
                  <c:v>-2.4467000000000007E-9</c:v>
                </c:pt>
                <c:pt idx="107">
                  <c:v>-2.434200000000001E-9</c:v>
                </c:pt>
                <c:pt idx="108">
                  <c:v>-2.4217000000000013E-9</c:v>
                </c:pt>
                <c:pt idx="109">
                  <c:v>-2.4092000000000012E-9</c:v>
                </c:pt>
                <c:pt idx="110">
                  <c:v>-2.3967000000000002E-9</c:v>
                </c:pt>
                <c:pt idx="111">
                  <c:v>-2.3842000000000009E-9</c:v>
                </c:pt>
                <c:pt idx="112">
                  <c:v>-2.3717000000000008E-9</c:v>
                </c:pt>
                <c:pt idx="113">
                  <c:v>-2.3592000000000007E-9</c:v>
                </c:pt>
                <c:pt idx="114">
                  <c:v>-2.346700000000001E-9</c:v>
                </c:pt>
                <c:pt idx="115">
                  <c:v>-2.3342000000000009E-9</c:v>
                </c:pt>
                <c:pt idx="116">
                  <c:v>-2.3217000000000012E-9</c:v>
                </c:pt>
                <c:pt idx="117">
                  <c:v>-2.3092000000000007E-9</c:v>
                </c:pt>
                <c:pt idx="118">
                  <c:v>-2.296700000000001E-9</c:v>
                </c:pt>
                <c:pt idx="119">
                  <c:v>-2.2842000000000013E-9</c:v>
                </c:pt>
                <c:pt idx="120">
                  <c:v>-2.2717000000000007E-9</c:v>
                </c:pt>
                <c:pt idx="121">
                  <c:v>-2.259200000000001E-9</c:v>
                </c:pt>
                <c:pt idx="122">
                  <c:v>-2.2467000000000014E-9</c:v>
                </c:pt>
                <c:pt idx="123">
                  <c:v>-2.2342000000000012E-9</c:v>
                </c:pt>
                <c:pt idx="124">
                  <c:v>-2.2217000000000007E-9</c:v>
                </c:pt>
                <c:pt idx="125">
                  <c:v>-2.209200000000001E-9</c:v>
                </c:pt>
                <c:pt idx="126">
                  <c:v>-2.1967000000000009E-9</c:v>
                </c:pt>
                <c:pt idx="127">
                  <c:v>-2.1842000000000012E-9</c:v>
                </c:pt>
                <c:pt idx="128">
                  <c:v>-2.1717000000000007E-9</c:v>
                </c:pt>
                <c:pt idx="129">
                  <c:v>-2.159200000000001E-9</c:v>
                </c:pt>
                <c:pt idx="130">
                  <c:v>-2.1467000000000013E-9</c:v>
                </c:pt>
                <c:pt idx="131">
                  <c:v>-2.1342000000000008E-9</c:v>
                </c:pt>
                <c:pt idx="132">
                  <c:v>-2.1217000000000006E-9</c:v>
                </c:pt>
                <c:pt idx="133">
                  <c:v>-2.1092000000000009E-9</c:v>
                </c:pt>
                <c:pt idx="134">
                  <c:v>-2.0967000000000008E-9</c:v>
                </c:pt>
                <c:pt idx="135">
                  <c:v>-2.0842000000000011E-9</c:v>
                </c:pt>
                <c:pt idx="136">
                  <c:v>-2.071700000000001E-9</c:v>
                </c:pt>
                <c:pt idx="137">
                  <c:v>-2.0592000000000009E-9</c:v>
                </c:pt>
                <c:pt idx="138">
                  <c:v>-2.0467000000000008E-9</c:v>
                </c:pt>
                <c:pt idx="139">
                  <c:v>-2.0342000000000007E-9</c:v>
                </c:pt>
                <c:pt idx="140">
                  <c:v>-2.021700000000001E-9</c:v>
                </c:pt>
                <c:pt idx="141">
                  <c:v>-2.0092000000000009E-9</c:v>
                </c:pt>
                <c:pt idx="142">
                  <c:v>-1.9967000000000008E-9</c:v>
                </c:pt>
                <c:pt idx="143">
                  <c:v>-1.9842000000000011E-9</c:v>
                </c:pt>
                <c:pt idx="144">
                  <c:v>-1.971700000000001E-9</c:v>
                </c:pt>
                <c:pt idx="145">
                  <c:v>-1.9592000000000008E-9</c:v>
                </c:pt>
                <c:pt idx="146">
                  <c:v>-1.9467000000000007E-9</c:v>
                </c:pt>
                <c:pt idx="147">
                  <c:v>-1.934200000000001E-9</c:v>
                </c:pt>
                <c:pt idx="148">
                  <c:v>-1.9217000000000009E-9</c:v>
                </c:pt>
                <c:pt idx="149">
                  <c:v>-1.9092000000000008E-9</c:v>
                </c:pt>
                <c:pt idx="150">
                  <c:v>-1.8967000000000007E-9</c:v>
                </c:pt>
                <c:pt idx="151">
                  <c:v>-1.8842000000000014E-9</c:v>
                </c:pt>
                <c:pt idx="152">
                  <c:v>-1.8717000000000009E-9</c:v>
                </c:pt>
                <c:pt idx="153">
                  <c:v>-1.8592000000000006E-9</c:v>
                </c:pt>
                <c:pt idx="154">
                  <c:v>-1.8467000000000009E-9</c:v>
                </c:pt>
                <c:pt idx="155">
                  <c:v>-1.8342000000000008E-9</c:v>
                </c:pt>
                <c:pt idx="156">
                  <c:v>-1.8217000000000009E-9</c:v>
                </c:pt>
                <c:pt idx="157">
                  <c:v>-1.8092000000000005E-9</c:v>
                </c:pt>
                <c:pt idx="158">
                  <c:v>-1.7967000000000008E-9</c:v>
                </c:pt>
                <c:pt idx="159">
                  <c:v>-1.7842000000000007E-9</c:v>
                </c:pt>
                <c:pt idx="160">
                  <c:v>-1.7717000000000006E-9</c:v>
                </c:pt>
                <c:pt idx="161">
                  <c:v>-1.7592000000000007E-9</c:v>
                </c:pt>
                <c:pt idx="162">
                  <c:v>-1.7467000000000008E-9</c:v>
                </c:pt>
                <c:pt idx="163">
                  <c:v>-1.7342000000000009E-9</c:v>
                </c:pt>
                <c:pt idx="164">
                  <c:v>-1.7217000000000006E-9</c:v>
                </c:pt>
                <c:pt idx="165">
                  <c:v>-1.7092000000000007E-9</c:v>
                </c:pt>
                <c:pt idx="166">
                  <c:v>-1.6967000000000008E-9</c:v>
                </c:pt>
                <c:pt idx="167">
                  <c:v>-1.6842000000000011E-9</c:v>
                </c:pt>
                <c:pt idx="168">
                  <c:v>-1.6717000000000005E-9</c:v>
                </c:pt>
                <c:pt idx="169">
                  <c:v>-1.6592000000000008E-9</c:v>
                </c:pt>
                <c:pt idx="170">
                  <c:v>-1.6467000000000007E-9</c:v>
                </c:pt>
                <c:pt idx="171">
                  <c:v>-1.6342000000000008E-9</c:v>
                </c:pt>
                <c:pt idx="172">
                  <c:v>-1.6217000000000007E-9</c:v>
                </c:pt>
                <c:pt idx="173">
                  <c:v>-1.6092000000000008E-9</c:v>
                </c:pt>
                <c:pt idx="174">
                  <c:v>-1.5967000000000009E-9</c:v>
                </c:pt>
                <c:pt idx="175">
                  <c:v>-1.5842000000000008E-9</c:v>
                </c:pt>
                <c:pt idx="176">
                  <c:v>-1.5717000000000007E-9</c:v>
                </c:pt>
                <c:pt idx="177">
                  <c:v>-1.5592000000000008E-9</c:v>
                </c:pt>
                <c:pt idx="178">
                  <c:v>-1.5467000000000007E-9</c:v>
                </c:pt>
                <c:pt idx="179">
                  <c:v>-1.5342000000000006E-9</c:v>
                </c:pt>
                <c:pt idx="180">
                  <c:v>-1.5217000000000006E-9</c:v>
                </c:pt>
                <c:pt idx="181">
                  <c:v>-1.5092000000000003E-9</c:v>
                </c:pt>
                <c:pt idx="182">
                  <c:v>-1.4967000000000006E-9</c:v>
                </c:pt>
                <c:pt idx="183">
                  <c:v>-1.4842000000000005E-9</c:v>
                </c:pt>
                <c:pt idx="184">
                  <c:v>-1.4717000000000006E-9</c:v>
                </c:pt>
                <c:pt idx="185">
                  <c:v>-1.4592000000000005E-9</c:v>
                </c:pt>
                <c:pt idx="186">
                  <c:v>-1.4467000000000006E-9</c:v>
                </c:pt>
                <c:pt idx="187">
                  <c:v>-1.4342000000000007E-9</c:v>
                </c:pt>
                <c:pt idx="188">
                  <c:v>-1.4217000000000004E-9</c:v>
                </c:pt>
                <c:pt idx="189">
                  <c:v>-1.4092000000000005E-9</c:v>
                </c:pt>
                <c:pt idx="190">
                  <c:v>-1.3967000000000006E-9</c:v>
                </c:pt>
                <c:pt idx="191">
                  <c:v>-1.3842000000000009E-9</c:v>
                </c:pt>
                <c:pt idx="192">
                  <c:v>-1.3717000000000003E-9</c:v>
                </c:pt>
                <c:pt idx="193">
                  <c:v>-1.3592000000000006E-9</c:v>
                </c:pt>
                <c:pt idx="194">
                  <c:v>-1.3467000000000005E-9</c:v>
                </c:pt>
                <c:pt idx="195">
                  <c:v>-1.3342000000000006E-9</c:v>
                </c:pt>
                <c:pt idx="196">
                  <c:v>-1.3217000000000005E-9</c:v>
                </c:pt>
                <c:pt idx="197">
                  <c:v>-1.3092000000000006E-9</c:v>
                </c:pt>
                <c:pt idx="198">
                  <c:v>-1.2967000000000007E-9</c:v>
                </c:pt>
                <c:pt idx="199">
                  <c:v>-1.2842000000000006E-9</c:v>
                </c:pt>
                <c:pt idx="200">
                  <c:v>-1.2717000000000005E-9</c:v>
                </c:pt>
                <c:pt idx="201">
                  <c:v>-1.2592000000000006E-9</c:v>
                </c:pt>
                <c:pt idx="202">
                  <c:v>-1.2467000000000005E-9</c:v>
                </c:pt>
                <c:pt idx="203">
                  <c:v>-1.2342000000000003E-9</c:v>
                </c:pt>
                <c:pt idx="204">
                  <c:v>-1.2217000000000004E-9</c:v>
                </c:pt>
                <c:pt idx="205">
                  <c:v>-1.2092000000000001E-9</c:v>
                </c:pt>
                <c:pt idx="206">
                  <c:v>-1.1967000000000006E-9</c:v>
                </c:pt>
                <c:pt idx="207">
                  <c:v>-1.1842000000000005E-9</c:v>
                </c:pt>
                <c:pt idx="208">
                  <c:v>-1.1717000000000006E-9</c:v>
                </c:pt>
                <c:pt idx="209">
                  <c:v>-1.1592000000000005E-9</c:v>
                </c:pt>
                <c:pt idx="210">
                  <c:v>-1.1467000000000006E-9</c:v>
                </c:pt>
                <c:pt idx="211">
                  <c:v>-1.1342000000000007E-9</c:v>
                </c:pt>
                <c:pt idx="212">
                  <c:v>-1.1217000000000006E-9</c:v>
                </c:pt>
                <c:pt idx="213">
                  <c:v>-1.1092000000000005E-9</c:v>
                </c:pt>
                <c:pt idx="214">
                  <c:v>-1.0967000000000004E-9</c:v>
                </c:pt>
                <c:pt idx="215">
                  <c:v>-1.0842000000000007E-9</c:v>
                </c:pt>
                <c:pt idx="216">
                  <c:v>-1.0717000000000001E-9</c:v>
                </c:pt>
                <c:pt idx="217">
                  <c:v>-1.0592000000000004E-9</c:v>
                </c:pt>
                <c:pt idx="218">
                  <c:v>-1.0467000000000003E-9</c:v>
                </c:pt>
                <c:pt idx="219">
                  <c:v>-1.0342000000000006E-9</c:v>
                </c:pt>
                <c:pt idx="220">
                  <c:v>-1.0217000000000003E-9</c:v>
                </c:pt>
                <c:pt idx="221">
                  <c:v>-1.0092000000000004E-9</c:v>
                </c:pt>
                <c:pt idx="222">
                  <c:v>-9.967000000000007E-10</c:v>
                </c:pt>
                <c:pt idx="223">
                  <c:v>-9.8420000000000059E-10</c:v>
                </c:pt>
                <c:pt idx="224">
                  <c:v>-9.7170000000000048E-10</c:v>
                </c:pt>
                <c:pt idx="225">
                  <c:v>-9.5920000000000058E-10</c:v>
                </c:pt>
                <c:pt idx="226">
                  <c:v>-9.4670000000000067E-10</c:v>
                </c:pt>
                <c:pt idx="227">
                  <c:v>-9.3420000000000056E-10</c:v>
                </c:pt>
                <c:pt idx="228">
                  <c:v>-9.2170000000000034E-10</c:v>
                </c:pt>
                <c:pt idx="229">
                  <c:v>-9.0920000000000054E-10</c:v>
                </c:pt>
                <c:pt idx="230">
                  <c:v>-8.9670000000000053E-10</c:v>
                </c:pt>
                <c:pt idx="231">
                  <c:v>-8.8420000000000052E-10</c:v>
                </c:pt>
                <c:pt idx="232">
                  <c:v>-8.7170000000000031E-10</c:v>
                </c:pt>
                <c:pt idx="233">
                  <c:v>-8.5920000000000071E-10</c:v>
                </c:pt>
                <c:pt idx="234">
                  <c:v>-8.4670000000000071E-10</c:v>
                </c:pt>
                <c:pt idx="235">
                  <c:v>-8.3420000000000049E-10</c:v>
                </c:pt>
                <c:pt idx="236">
                  <c:v>-8.2170000000000048E-10</c:v>
                </c:pt>
                <c:pt idx="237">
                  <c:v>-8.0920000000000047E-10</c:v>
                </c:pt>
                <c:pt idx="238">
                  <c:v>-7.9670000000000046E-10</c:v>
                </c:pt>
                <c:pt idx="239">
                  <c:v>-7.8420000000000035E-10</c:v>
                </c:pt>
                <c:pt idx="240">
                  <c:v>-7.7170000000000034E-10</c:v>
                </c:pt>
                <c:pt idx="241">
                  <c:v>-7.5920000000000034E-10</c:v>
                </c:pt>
                <c:pt idx="242">
                  <c:v>-7.4670000000000033E-10</c:v>
                </c:pt>
                <c:pt idx="243">
                  <c:v>-7.3420000000000042E-10</c:v>
                </c:pt>
                <c:pt idx="244">
                  <c:v>-7.2170000000000041E-10</c:v>
                </c:pt>
                <c:pt idx="245">
                  <c:v>-7.092000000000004E-10</c:v>
                </c:pt>
                <c:pt idx="246">
                  <c:v>-6.967000000000004E-10</c:v>
                </c:pt>
                <c:pt idx="247">
                  <c:v>-6.8420000000000039E-10</c:v>
                </c:pt>
                <c:pt idx="248">
                  <c:v>-6.7170000000000038E-10</c:v>
                </c:pt>
                <c:pt idx="249">
                  <c:v>-6.5920000000000037E-10</c:v>
                </c:pt>
                <c:pt idx="250">
                  <c:v>-6.4670000000000036E-10</c:v>
                </c:pt>
                <c:pt idx="251">
                  <c:v>-6.3420000000000035E-10</c:v>
                </c:pt>
                <c:pt idx="252">
                  <c:v>-6.2170000000000035E-10</c:v>
                </c:pt>
                <c:pt idx="253">
                  <c:v>-6.0920000000000034E-10</c:v>
                </c:pt>
                <c:pt idx="254">
                  <c:v>-5.9670000000000033E-10</c:v>
                </c:pt>
                <c:pt idx="255">
                  <c:v>-5.8420000000000032E-10</c:v>
                </c:pt>
                <c:pt idx="256">
                  <c:v>-5.7170000000000031E-10</c:v>
                </c:pt>
                <c:pt idx="257">
                  <c:v>-5.592000000000003E-10</c:v>
                </c:pt>
                <c:pt idx="258">
                  <c:v>-5.4670000000000029E-10</c:v>
                </c:pt>
                <c:pt idx="259">
                  <c:v>-5.3420000000000029E-10</c:v>
                </c:pt>
                <c:pt idx="260">
                  <c:v>-5.2170000000000028E-10</c:v>
                </c:pt>
                <c:pt idx="261">
                  <c:v>-5.0920000000000027E-10</c:v>
                </c:pt>
                <c:pt idx="262">
                  <c:v>-4.9670000000000026E-10</c:v>
                </c:pt>
                <c:pt idx="263">
                  <c:v>-4.8420000000000025E-10</c:v>
                </c:pt>
                <c:pt idx="264">
                  <c:v>-4.7170000000000024E-10</c:v>
                </c:pt>
                <c:pt idx="265">
                  <c:v>-4.5920000000000023E-10</c:v>
                </c:pt>
                <c:pt idx="266">
                  <c:v>-4.4670000000000023E-10</c:v>
                </c:pt>
                <c:pt idx="267">
                  <c:v>-4.3420000000000022E-10</c:v>
                </c:pt>
                <c:pt idx="268">
                  <c:v>-4.2170000000000021E-10</c:v>
                </c:pt>
                <c:pt idx="269">
                  <c:v>-4.092000000000002E-10</c:v>
                </c:pt>
                <c:pt idx="270">
                  <c:v>-3.9670000000000019E-10</c:v>
                </c:pt>
                <c:pt idx="271">
                  <c:v>-3.8420000000000018E-10</c:v>
                </c:pt>
                <c:pt idx="272">
                  <c:v>-3.7170000000000023E-10</c:v>
                </c:pt>
                <c:pt idx="273">
                  <c:v>-3.5920000000000017E-10</c:v>
                </c:pt>
                <c:pt idx="274">
                  <c:v>-3.4670000000000021E-10</c:v>
                </c:pt>
                <c:pt idx="275">
                  <c:v>-3.3420000000000015E-10</c:v>
                </c:pt>
                <c:pt idx="276">
                  <c:v>-3.2170000000000014E-10</c:v>
                </c:pt>
                <c:pt idx="277">
                  <c:v>-3.0920000000000013E-10</c:v>
                </c:pt>
                <c:pt idx="278">
                  <c:v>-2.9670000000000017E-10</c:v>
                </c:pt>
                <c:pt idx="279">
                  <c:v>-2.8420000000000011E-10</c:v>
                </c:pt>
                <c:pt idx="280">
                  <c:v>-2.7170000000000016E-10</c:v>
                </c:pt>
                <c:pt idx="281">
                  <c:v>-2.592000000000001E-10</c:v>
                </c:pt>
                <c:pt idx="282">
                  <c:v>-2.4670000000000009E-10</c:v>
                </c:pt>
                <c:pt idx="283">
                  <c:v>-2.3420000000000008E-10</c:v>
                </c:pt>
                <c:pt idx="284">
                  <c:v>-2.217000000000001E-10</c:v>
                </c:pt>
                <c:pt idx="285">
                  <c:v>-2.0920000000000009E-10</c:v>
                </c:pt>
                <c:pt idx="286">
                  <c:v>-1.9670000000000011E-10</c:v>
                </c:pt>
                <c:pt idx="287">
                  <c:v>-1.8420000000000007E-10</c:v>
                </c:pt>
                <c:pt idx="288">
                  <c:v>-1.7170000000000009E-10</c:v>
                </c:pt>
                <c:pt idx="289">
                  <c:v>-1.5920000000000011E-10</c:v>
                </c:pt>
                <c:pt idx="290">
                  <c:v>-1.4670000000000005E-10</c:v>
                </c:pt>
                <c:pt idx="291">
                  <c:v>-1.3420000000000009E-10</c:v>
                </c:pt>
                <c:pt idx="292">
                  <c:v>-1.2170000000000006E-10</c:v>
                </c:pt>
                <c:pt idx="293">
                  <c:v>-1.0920000000000007E-10</c:v>
                </c:pt>
                <c:pt idx="294">
                  <c:v>-9.6700000000000064E-11</c:v>
                </c:pt>
                <c:pt idx="295">
                  <c:v>-8.4200000000000056E-11</c:v>
                </c:pt>
                <c:pt idx="296">
                  <c:v>-7.1700000000000034E-11</c:v>
                </c:pt>
                <c:pt idx="297">
                  <c:v>-5.9200000000000039E-11</c:v>
                </c:pt>
                <c:pt idx="298">
                  <c:v>-4.6700000000000017E-11</c:v>
                </c:pt>
                <c:pt idx="299">
                  <c:v>-3.4200000000000021E-11</c:v>
                </c:pt>
                <c:pt idx="300">
                  <c:v>-2.1700000000000013E-11</c:v>
                </c:pt>
                <c:pt idx="301">
                  <c:v>-9.2000000000000077E-12</c:v>
                </c:pt>
                <c:pt idx="302">
                  <c:v>3.3000000000000021E-12</c:v>
                </c:pt>
                <c:pt idx="303">
                  <c:v>1.5800000000000009E-11</c:v>
                </c:pt>
                <c:pt idx="304">
                  <c:v>2.8300000000000015E-11</c:v>
                </c:pt>
                <c:pt idx="305">
                  <c:v>4.0800000000000023E-11</c:v>
                </c:pt>
                <c:pt idx="306">
                  <c:v>5.3300000000000025E-11</c:v>
                </c:pt>
                <c:pt idx="307">
                  <c:v>6.5800000000000047E-11</c:v>
                </c:pt>
                <c:pt idx="308">
                  <c:v>7.8300000000000042E-11</c:v>
                </c:pt>
                <c:pt idx="309">
                  <c:v>9.080000000000009E-11</c:v>
                </c:pt>
                <c:pt idx="310">
                  <c:v>1.0330000000000002E-10</c:v>
                </c:pt>
                <c:pt idx="311">
                  <c:v>1.1580000000000008E-10</c:v>
                </c:pt>
                <c:pt idx="312">
                  <c:v>1.2830000000000006E-10</c:v>
                </c:pt>
                <c:pt idx="313">
                  <c:v>1.4080000000000002E-10</c:v>
                </c:pt>
                <c:pt idx="314">
                  <c:v>1.5330000000000008E-10</c:v>
                </c:pt>
                <c:pt idx="315">
                  <c:v>1.6580000000000012E-10</c:v>
                </c:pt>
                <c:pt idx="316">
                  <c:v>1.7830000000000007E-10</c:v>
                </c:pt>
                <c:pt idx="317">
                  <c:v>1.9080000000000013E-10</c:v>
                </c:pt>
                <c:pt idx="318">
                  <c:v>2.0330000000000011E-10</c:v>
                </c:pt>
                <c:pt idx="319">
                  <c:v>2.1580000000000012E-10</c:v>
                </c:pt>
                <c:pt idx="320">
                  <c:v>2.2830000000000016E-10</c:v>
                </c:pt>
                <c:pt idx="321">
                  <c:v>2.4080000000000014E-10</c:v>
                </c:pt>
                <c:pt idx="322">
                  <c:v>2.533000000000001E-10</c:v>
                </c:pt>
                <c:pt idx="323">
                  <c:v>2.6580000000000016E-10</c:v>
                </c:pt>
                <c:pt idx="324">
                  <c:v>2.7830000000000017E-10</c:v>
                </c:pt>
                <c:pt idx="325">
                  <c:v>2.9080000000000017E-10</c:v>
                </c:pt>
                <c:pt idx="326">
                  <c:v>3.0330000000000013E-10</c:v>
                </c:pt>
                <c:pt idx="327">
                  <c:v>3.1580000000000019E-10</c:v>
                </c:pt>
                <c:pt idx="328">
                  <c:v>3.2830000000000015E-10</c:v>
                </c:pt>
                <c:pt idx="329">
                  <c:v>3.4080000000000016E-10</c:v>
                </c:pt>
                <c:pt idx="330">
                  <c:v>3.5330000000000017E-10</c:v>
                </c:pt>
                <c:pt idx="331">
                  <c:v>3.6580000000000017E-10</c:v>
                </c:pt>
                <c:pt idx="332">
                  <c:v>3.7830000000000018E-10</c:v>
                </c:pt>
                <c:pt idx="333">
                  <c:v>3.9080000000000019E-10</c:v>
                </c:pt>
                <c:pt idx="334">
                  <c:v>4.0330000000000015E-10</c:v>
                </c:pt>
                <c:pt idx="335">
                  <c:v>4.1580000000000016E-10</c:v>
                </c:pt>
                <c:pt idx="336">
                  <c:v>4.2830000000000027E-10</c:v>
                </c:pt>
                <c:pt idx="337">
                  <c:v>4.4080000000000028E-10</c:v>
                </c:pt>
                <c:pt idx="338">
                  <c:v>4.5330000000000018E-10</c:v>
                </c:pt>
                <c:pt idx="339">
                  <c:v>4.6580000000000009E-10</c:v>
                </c:pt>
                <c:pt idx="340">
                  <c:v>4.783000000000002E-10</c:v>
                </c:pt>
                <c:pt idx="341">
                  <c:v>4.9080000000000031E-10</c:v>
                </c:pt>
                <c:pt idx="342">
                  <c:v>5.0330000000000032E-10</c:v>
                </c:pt>
                <c:pt idx="343">
                  <c:v>5.1580000000000022E-10</c:v>
                </c:pt>
                <c:pt idx="344">
                  <c:v>5.2830000000000034E-10</c:v>
                </c:pt>
                <c:pt idx="345">
                  <c:v>5.4080000000000035E-10</c:v>
                </c:pt>
                <c:pt idx="346">
                  <c:v>5.5330000000000035E-10</c:v>
                </c:pt>
                <c:pt idx="347">
                  <c:v>5.6580000000000016E-10</c:v>
                </c:pt>
                <c:pt idx="348">
                  <c:v>5.7830000000000027E-10</c:v>
                </c:pt>
                <c:pt idx="349">
                  <c:v>5.9080000000000028E-10</c:v>
                </c:pt>
                <c:pt idx="350">
                  <c:v>6.0330000000000028E-10</c:v>
                </c:pt>
                <c:pt idx="351">
                  <c:v>6.1580000000000019E-10</c:v>
                </c:pt>
                <c:pt idx="352">
                  <c:v>6.283000000000003E-10</c:v>
                </c:pt>
                <c:pt idx="353">
                  <c:v>6.4080000000000041E-10</c:v>
                </c:pt>
                <c:pt idx="354">
                  <c:v>6.5330000000000042E-10</c:v>
                </c:pt>
                <c:pt idx="355">
                  <c:v>6.6580000000000033E-10</c:v>
                </c:pt>
                <c:pt idx="356">
                  <c:v>6.7830000000000044E-10</c:v>
                </c:pt>
                <c:pt idx="357">
                  <c:v>6.9080000000000045E-10</c:v>
                </c:pt>
                <c:pt idx="358">
                  <c:v>7.0330000000000046E-10</c:v>
                </c:pt>
                <c:pt idx="359">
                  <c:v>7.1580000000000046E-10</c:v>
                </c:pt>
                <c:pt idx="360">
                  <c:v>7.2830000000000037E-10</c:v>
                </c:pt>
                <c:pt idx="361">
                  <c:v>7.4080000000000038E-10</c:v>
                </c:pt>
                <c:pt idx="362">
                  <c:v>7.5330000000000039E-10</c:v>
                </c:pt>
                <c:pt idx="363">
                  <c:v>7.6580000000000029E-10</c:v>
                </c:pt>
                <c:pt idx="364">
                  <c:v>7.783000000000004E-10</c:v>
                </c:pt>
                <c:pt idx="365">
                  <c:v>7.9080000000000052E-10</c:v>
                </c:pt>
                <c:pt idx="366">
                  <c:v>8.0330000000000042E-10</c:v>
                </c:pt>
                <c:pt idx="367">
                  <c:v>8.1580000000000043E-10</c:v>
                </c:pt>
                <c:pt idx="368">
                  <c:v>8.2830000000000044E-10</c:v>
                </c:pt>
                <c:pt idx="369">
                  <c:v>8.4080000000000045E-10</c:v>
                </c:pt>
                <c:pt idx="370">
                  <c:v>8.5330000000000046E-10</c:v>
                </c:pt>
                <c:pt idx="371">
                  <c:v>8.6580000000000046E-10</c:v>
                </c:pt>
                <c:pt idx="372">
                  <c:v>8.7830000000000058E-10</c:v>
                </c:pt>
                <c:pt idx="373">
                  <c:v>8.9080000000000058E-10</c:v>
                </c:pt>
                <c:pt idx="374">
                  <c:v>9.0330000000000059E-10</c:v>
                </c:pt>
                <c:pt idx="375">
                  <c:v>9.158000000000006E-10</c:v>
                </c:pt>
                <c:pt idx="376">
                  <c:v>9.2830000000000082E-10</c:v>
                </c:pt>
                <c:pt idx="377">
                  <c:v>9.4080000000000072E-10</c:v>
                </c:pt>
                <c:pt idx="378">
                  <c:v>9.5330000000000042E-10</c:v>
                </c:pt>
                <c:pt idx="379">
                  <c:v>9.6580000000000074E-10</c:v>
                </c:pt>
                <c:pt idx="380">
                  <c:v>9.7830000000000044E-10</c:v>
                </c:pt>
                <c:pt idx="381">
                  <c:v>9.9080000000000076E-10</c:v>
                </c:pt>
                <c:pt idx="382">
                  <c:v>1.0033000000000005E-9</c:v>
                </c:pt>
                <c:pt idx="383">
                  <c:v>1.0158000000000002E-9</c:v>
                </c:pt>
                <c:pt idx="384">
                  <c:v>1.0283000000000005E-9</c:v>
                </c:pt>
                <c:pt idx="385">
                  <c:v>1.0408000000000004E-9</c:v>
                </c:pt>
                <c:pt idx="386">
                  <c:v>1.0533000000000005E-9</c:v>
                </c:pt>
                <c:pt idx="387">
                  <c:v>1.0658000000000004E-9</c:v>
                </c:pt>
                <c:pt idx="388">
                  <c:v>1.0783000000000005E-9</c:v>
                </c:pt>
                <c:pt idx="389">
                  <c:v>1.0908000000000006E-9</c:v>
                </c:pt>
                <c:pt idx="390">
                  <c:v>1.1033000000000003E-9</c:v>
                </c:pt>
                <c:pt idx="391">
                  <c:v>1.1158000000000004E-9</c:v>
                </c:pt>
                <c:pt idx="392">
                  <c:v>1.1283000000000003E-9</c:v>
                </c:pt>
                <c:pt idx="393">
                  <c:v>1.1408000000000007E-9</c:v>
                </c:pt>
                <c:pt idx="394">
                  <c:v>1.1533000000000003E-9</c:v>
                </c:pt>
                <c:pt idx="395">
                  <c:v>1.1658000000000005E-9</c:v>
                </c:pt>
                <c:pt idx="396">
                  <c:v>1.1783000000000008E-9</c:v>
                </c:pt>
                <c:pt idx="397">
                  <c:v>1.1908000000000007E-9</c:v>
                </c:pt>
                <c:pt idx="398">
                  <c:v>1.2033000000000004E-9</c:v>
                </c:pt>
                <c:pt idx="399">
                  <c:v>1.2158000000000003E-9</c:v>
                </c:pt>
                <c:pt idx="400">
                  <c:v>1.2283000000000006E-9</c:v>
                </c:pt>
              </c:numCache>
            </c:numRef>
          </c:xVal>
          <c:yVal>
            <c:numRef>
              <c:f>'C:\Users\LU\Fast Timing\07082012\4mm^2\ZVA&amp;AM\1750V\[T10657.csv]T10657'!$C$100:$C$500</c:f>
              <c:numCache>
                <c:formatCode>General</c:formatCode>
                <c:ptCount val="401"/>
                <c:pt idx="0">
                  <c:v>-1.4300000000000003E-3</c:v>
                </c:pt>
                <c:pt idx="1">
                  <c:v>-1.5800000000000002E-3</c:v>
                </c:pt>
                <c:pt idx="2">
                  <c:v>-1.5800000000000002E-3</c:v>
                </c:pt>
                <c:pt idx="3">
                  <c:v>-1.6900000000000005E-3</c:v>
                </c:pt>
                <c:pt idx="4">
                  <c:v>-1.6400000000000004E-3</c:v>
                </c:pt>
                <c:pt idx="5">
                  <c:v>-1.7400000000000002E-3</c:v>
                </c:pt>
                <c:pt idx="6">
                  <c:v>-1.5800000000000002E-3</c:v>
                </c:pt>
                <c:pt idx="7">
                  <c:v>-1.6400000000000004E-3</c:v>
                </c:pt>
                <c:pt idx="8">
                  <c:v>-1.5800000000000002E-3</c:v>
                </c:pt>
                <c:pt idx="9">
                  <c:v>-1.5299999999999999E-3</c:v>
                </c:pt>
                <c:pt idx="10">
                  <c:v>-1.5299999999999999E-3</c:v>
                </c:pt>
                <c:pt idx="11">
                  <c:v>-1.4300000000000003E-3</c:v>
                </c:pt>
                <c:pt idx="12">
                  <c:v>-1.2700000000000003E-3</c:v>
                </c:pt>
                <c:pt idx="13">
                  <c:v>-1.2700000000000003E-3</c:v>
                </c:pt>
                <c:pt idx="14">
                  <c:v>-1.2199999999999997E-3</c:v>
                </c:pt>
                <c:pt idx="15">
                  <c:v>-1.1100000000000003E-3</c:v>
                </c:pt>
                <c:pt idx="16">
                  <c:v>-1.0600000000000002E-3</c:v>
                </c:pt>
                <c:pt idx="17">
                  <c:v>-9.0000000000000041E-4</c:v>
                </c:pt>
                <c:pt idx="18">
                  <c:v>-8.5000000000000039E-4</c:v>
                </c:pt>
                <c:pt idx="19">
                  <c:v>-7.9000000000000023E-4</c:v>
                </c:pt>
                <c:pt idx="20">
                  <c:v>-6.4000000000000027E-4</c:v>
                </c:pt>
                <c:pt idx="21">
                  <c:v>-5.8000000000000011E-4</c:v>
                </c:pt>
                <c:pt idx="22">
                  <c:v>-3.7000000000000005E-4</c:v>
                </c:pt>
                <c:pt idx="23">
                  <c:v>-4.300000000000001E-4</c:v>
                </c:pt>
                <c:pt idx="24">
                  <c:v>-3.2000000000000013E-4</c:v>
                </c:pt>
                <c:pt idx="25">
                  <c:v>-2.1000000000000006E-4</c:v>
                </c:pt>
                <c:pt idx="26">
                  <c:v>5.0000000000000016E-5</c:v>
                </c:pt>
                <c:pt idx="27">
                  <c:v>1.0000000000000002E-4</c:v>
                </c:pt>
                <c:pt idx="28">
                  <c:v>1.4999999999999999E-4</c:v>
                </c:pt>
                <c:pt idx="29">
                  <c:v>4.2000000000000013E-4</c:v>
                </c:pt>
                <c:pt idx="30">
                  <c:v>4.7000000000000004E-4</c:v>
                </c:pt>
                <c:pt idx="31">
                  <c:v>6.8000000000000027E-4</c:v>
                </c:pt>
                <c:pt idx="32">
                  <c:v>7.9000000000000023E-4</c:v>
                </c:pt>
                <c:pt idx="33">
                  <c:v>1.0499999999999997E-3</c:v>
                </c:pt>
                <c:pt idx="34">
                  <c:v>1.3699999999999999E-3</c:v>
                </c:pt>
                <c:pt idx="35">
                  <c:v>1.5800000000000002E-3</c:v>
                </c:pt>
                <c:pt idx="36">
                  <c:v>1.8400000000000005E-3</c:v>
                </c:pt>
                <c:pt idx="37">
                  <c:v>1.8900000000000004E-3</c:v>
                </c:pt>
                <c:pt idx="38">
                  <c:v>2.0500000000000002E-3</c:v>
                </c:pt>
                <c:pt idx="39">
                  <c:v>2.2100000000000002E-3</c:v>
                </c:pt>
                <c:pt idx="40">
                  <c:v>2.31E-3</c:v>
                </c:pt>
                <c:pt idx="41">
                  <c:v>2.47E-3</c:v>
                </c:pt>
                <c:pt idx="42">
                  <c:v>2.5800000000000003E-3</c:v>
                </c:pt>
                <c:pt idx="43">
                  <c:v>2.8900000000000002E-3</c:v>
                </c:pt>
                <c:pt idx="44">
                  <c:v>3.0500000000000002E-3</c:v>
                </c:pt>
                <c:pt idx="45">
                  <c:v>3.2600000000000003E-3</c:v>
                </c:pt>
                <c:pt idx="46">
                  <c:v>3.6300000000000004E-3</c:v>
                </c:pt>
                <c:pt idx="47">
                  <c:v>3.8400000000000005E-3</c:v>
                </c:pt>
                <c:pt idx="48">
                  <c:v>4.1099999999999999E-3</c:v>
                </c:pt>
                <c:pt idx="49">
                  <c:v>4.6299999999999996E-3</c:v>
                </c:pt>
                <c:pt idx="50">
                  <c:v>4.9500000000000013E-3</c:v>
                </c:pt>
                <c:pt idx="51">
                  <c:v>5.3699999999999998E-3</c:v>
                </c:pt>
                <c:pt idx="52">
                  <c:v>5.5800000000000008E-3</c:v>
                </c:pt>
                <c:pt idx="53">
                  <c:v>5.6900000000000006E-3</c:v>
                </c:pt>
                <c:pt idx="54">
                  <c:v>5.7900000000000009E-3</c:v>
                </c:pt>
                <c:pt idx="55">
                  <c:v>5.7400000000000012E-3</c:v>
                </c:pt>
                <c:pt idx="56">
                  <c:v>5.850000000000001E-3</c:v>
                </c:pt>
                <c:pt idx="57">
                  <c:v>5.850000000000001E-3</c:v>
                </c:pt>
                <c:pt idx="58">
                  <c:v>6.000000000000001E-3</c:v>
                </c:pt>
                <c:pt idx="59">
                  <c:v>6.000000000000001E-3</c:v>
                </c:pt>
                <c:pt idx="60">
                  <c:v>5.9500000000000013E-3</c:v>
                </c:pt>
                <c:pt idx="61">
                  <c:v>6.2100000000000011E-3</c:v>
                </c:pt>
                <c:pt idx="62">
                  <c:v>6.2700000000000013E-3</c:v>
                </c:pt>
                <c:pt idx="63">
                  <c:v>6.3200000000000001E-3</c:v>
                </c:pt>
                <c:pt idx="64">
                  <c:v>6.4200000000000012E-3</c:v>
                </c:pt>
                <c:pt idx="65">
                  <c:v>6.5300000000000011E-3</c:v>
                </c:pt>
                <c:pt idx="66">
                  <c:v>6.6900000000000006E-3</c:v>
                </c:pt>
                <c:pt idx="67">
                  <c:v>6.7900000000000009E-3</c:v>
                </c:pt>
                <c:pt idx="68">
                  <c:v>6.7400000000000012E-3</c:v>
                </c:pt>
                <c:pt idx="69">
                  <c:v>6.5800000000000008E-3</c:v>
                </c:pt>
                <c:pt idx="70">
                  <c:v>6.5300000000000011E-3</c:v>
                </c:pt>
                <c:pt idx="71">
                  <c:v>6.2700000000000013E-3</c:v>
                </c:pt>
                <c:pt idx="72">
                  <c:v>6.1100000000000008E-3</c:v>
                </c:pt>
                <c:pt idx="73">
                  <c:v>5.9000000000000007E-3</c:v>
                </c:pt>
                <c:pt idx="74">
                  <c:v>5.6900000000000006E-3</c:v>
                </c:pt>
                <c:pt idx="75">
                  <c:v>5.5300000000000011E-3</c:v>
                </c:pt>
                <c:pt idx="76">
                  <c:v>5.3699999999999998E-3</c:v>
                </c:pt>
                <c:pt idx="77">
                  <c:v>5.2100000000000011E-3</c:v>
                </c:pt>
                <c:pt idx="78">
                  <c:v>5.1600000000000005E-3</c:v>
                </c:pt>
                <c:pt idx="79">
                  <c:v>4.9500000000000013E-3</c:v>
                </c:pt>
                <c:pt idx="80">
                  <c:v>4.7900000000000009E-3</c:v>
                </c:pt>
                <c:pt idx="81">
                  <c:v>4.5800000000000007E-3</c:v>
                </c:pt>
                <c:pt idx="82">
                  <c:v>4.4200000000000003E-3</c:v>
                </c:pt>
                <c:pt idx="83">
                  <c:v>4.2100000000000011E-3</c:v>
                </c:pt>
                <c:pt idx="84">
                  <c:v>4.1599999999999996E-3</c:v>
                </c:pt>
                <c:pt idx="85">
                  <c:v>4.000000000000001E-3</c:v>
                </c:pt>
                <c:pt idx="86">
                  <c:v>3.8400000000000005E-3</c:v>
                </c:pt>
                <c:pt idx="87">
                  <c:v>3.7900000000000008E-3</c:v>
                </c:pt>
                <c:pt idx="88">
                  <c:v>3.6300000000000004E-3</c:v>
                </c:pt>
                <c:pt idx="89">
                  <c:v>3.6300000000000004E-3</c:v>
                </c:pt>
                <c:pt idx="90">
                  <c:v>3.4700000000000004E-3</c:v>
                </c:pt>
                <c:pt idx="91">
                  <c:v>3.4700000000000004E-3</c:v>
                </c:pt>
                <c:pt idx="92">
                  <c:v>3.4199999999999999E-3</c:v>
                </c:pt>
                <c:pt idx="93">
                  <c:v>3.3200000000000005E-3</c:v>
                </c:pt>
                <c:pt idx="94">
                  <c:v>3.2600000000000003E-3</c:v>
                </c:pt>
                <c:pt idx="95">
                  <c:v>3.2100000000000006E-3</c:v>
                </c:pt>
                <c:pt idx="96">
                  <c:v>3.2100000000000006E-3</c:v>
                </c:pt>
                <c:pt idx="97">
                  <c:v>3.0000000000000005E-3</c:v>
                </c:pt>
                <c:pt idx="98">
                  <c:v>2.8900000000000002E-3</c:v>
                </c:pt>
                <c:pt idx="99">
                  <c:v>2.7900000000000004E-3</c:v>
                </c:pt>
                <c:pt idx="100">
                  <c:v>2.9500000000000004E-3</c:v>
                </c:pt>
                <c:pt idx="101">
                  <c:v>3.2100000000000006E-3</c:v>
                </c:pt>
                <c:pt idx="102">
                  <c:v>3.5800000000000003E-3</c:v>
                </c:pt>
                <c:pt idx="103">
                  <c:v>4.0500000000000006E-3</c:v>
                </c:pt>
                <c:pt idx="104">
                  <c:v>4.3699999999999998E-3</c:v>
                </c:pt>
                <c:pt idx="105">
                  <c:v>4.8400000000000006E-3</c:v>
                </c:pt>
                <c:pt idx="106">
                  <c:v>5.2100000000000011E-3</c:v>
                </c:pt>
                <c:pt idx="107">
                  <c:v>5.6900000000000006E-3</c:v>
                </c:pt>
                <c:pt idx="108">
                  <c:v>6.1100000000000008E-3</c:v>
                </c:pt>
                <c:pt idx="109">
                  <c:v>6.5300000000000011E-3</c:v>
                </c:pt>
                <c:pt idx="110">
                  <c:v>6.9000000000000008E-3</c:v>
                </c:pt>
                <c:pt idx="111">
                  <c:v>7.2700000000000013E-3</c:v>
                </c:pt>
                <c:pt idx="112">
                  <c:v>7.640000000000001E-3</c:v>
                </c:pt>
                <c:pt idx="113">
                  <c:v>7.9000000000000025E-3</c:v>
                </c:pt>
                <c:pt idx="114">
                  <c:v>8.1100000000000026E-3</c:v>
                </c:pt>
                <c:pt idx="115">
                  <c:v>8.4300000000000017E-3</c:v>
                </c:pt>
                <c:pt idx="116">
                  <c:v>8.9500000000000031E-3</c:v>
                </c:pt>
                <c:pt idx="117">
                  <c:v>9.6400000000000027E-3</c:v>
                </c:pt>
                <c:pt idx="118">
                  <c:v>1.0640000000000002E-2</c:v>
                </c:pt>
                <c:pt idx="119">
                  <c:v>1.1540000000000003E-2</c:v>
                </c:pt>
                <c:pt idx="120">
                  <c:v>1.243E-2</c:v>
                </c:pt>
                <c:pt idx="121">
                  <c:v>1.3220000000000003E-2</c:v>
                </c:pt>
                <c:pt idx="122">
                  <c:v>1.3960000000000004E-2</c:v>
                </c:pt>
                <c:pt idx="123">
                  <c:v>1.4700000000000001E-2</c:v>
                </c:pt>
                <c:pt idx="124">
                  <c:v>1.5169999999999998E-2</c:v>
                </c:pt>
                <c:pt idx="125">
                  <c:v>1.5590000000000001E-2</c:v>
                </c:pt>
                <c:pt idx="126">
                  <c:v>1.5910000000000001E-2</c:v>
                </c:pt>
                <c:pt idx="127">
                  <c:v>1.6070000000000001E-2</c:v>
                </c:pt>
                <c:pt idx="128">
                  <c:v>1.6070000000000001E-2</c:v>
                </c:pt>
                <c:pt idx="129">
                  <c:v>1.5650000000000001E-2</c:v>
                </c:pt>
                <c:pt idx="130">
                  <c:v>1.5120000000000001E-2</c:v>
                </c:pt>
                <c:pt idx="131">
                  <c:v>1.4540000000000001E-2</c:v>
                </c:pt>
                <c:pt idx="132">
                  <c:v>1.3910000000000002E-2</c:v>
                </c:pt>
                <c:pt idx="133">
                  <c:v>1.3270000000000001E-2</c:v>
                </c:pt>
                <c:pt idx="134">
                  <c:v>1.2480000000000002E-2</c:v>
                </c:pt>
                <c:pt idx="135">
                  <c:v>1.1429999999999999E-2</c:v>
                </c:pt>
                <c:pt idx="136">
                  <c:v>1.017E-2</c:v>
                </c:pt>
                <c:pt idx="137">
                  <c:v>8.5300000000000029E-3</c:v>
                </c:pt>
                <c:pt idx="138">
                  <c:v>6.4800000000000014E-3</c:v>
                </c:pt>
                <c:pt idx="139">
                  <c:v>3.9500000000000013E-3</c:v>
                </c:pt>
                <c:pt idx="140">
                  <c:v>1.1600000000000004E-3</c:v>
                </c:pt>
                <c:pt idx="141">
                  <c:v>-2.1600000000000005E-3</c:v>
                </c:pt>
                <c:pt idx="142">
                  <c:v>-5.9100000000000012E-3</c:v>
                </c:pt>
                <c:pt idx="143">
                  <c:v>-1.017E-2</c:v>
                </c:pt>
                <c:pt idx="144">
                  <c:v>-1.4760000000000002E-2</c:v>
                </c:pt>
                <c:pt idx="145">
                  <c:v>-1.9970000000000005E-2</c:v>
                </c:pt>
                <c:pt idx="146">
                  <c:v>-2.5610000000000001E-2</c:v>
                </c:pt>
                <c:pt idx="147">
                  <c:v>-3.178000000000001E-2</c:v>
                </c:pt>
                <c:pt idx="148">
                  <c:v>-3.8210000000000001E-2</c:v>
                </c:pt>
                <c:pt idx="149">
                  <c:v>-4.506000000000001E-2</c:v>
                </c:pt>
                <c:pt idx="150">
                  <c:v>-5.228E-2</c:v>
                </c:pt>
                <c:pt idx="151">
                  <c:v>-5.9920000000000008E-2</c:v>
                </c:pt>
                <c:pt idx="152">
                  <c:v>-6.7979999999999999E-2</c:v>
                </c:pt>
                <c:pt idx="153">
                  <c:v>-7.6460000000000014E-2</c:v>
                </c:pt>
                <c:pt idx="154">
                  <c:v>-8.5370000000000001E-2</c:v>
                </c:pt>
                <c:pt idx="155">
                  <c:v>-9.4590000000000021E-2</c:v>
                </c:pt>
                <c:pt idx="156">
                  <c:v>-0.10407000000000001</c:v>
                </c:pt>
                <c:pt idx="157">
                  <c:v>-0.11398</c:v>
                </c:pt>
                <c:pt idx="158">
                  <c:v>-0.12404000000000001</c:v>
                </c:pt>
                <c:pt idx="159">
                  <c:v>-0.13421000000000002</c:v>
                </c:pt>
                <c:pt idx="160">
                  <c:v>-0.14454000000000003</c:v>
                </c:pt>
                <c:pt idx="161">
                  <c:v>-0.15492000000000003</c:v>
                </c:pt>
                <c:pt idx="162">
                  <c:v>-0.1653</c:v>
                </c:pt>
                <c:pt idx="163">
                  <c:v>-0.17568</c:v>
                </c:pt>
                <c:pt idx="164">
                  <c:v>-0.18611000000000003</c:v>
                </c:pt>
                <c:pt idx="165">
                  <c:v>-0.19622999999999999</c:v>
                </c:pt>
                <c:pt idx="166">
                  <c:v>-0.20635000000000001</c:v>
                </c:pt>
                <c:pt idx="167">
                  <c:v>-0.21594000000000002</c:v>
                </c:pt>
                <c:pt idx="168">
                  <c:v>-0.22531999999999999</c:v>
                </c:pt>
                <c:pt idx="169">
                  <c:v>-0.23433000000000001</c:v>
                </c:pt>
                <c:pt idx="170">
                  <c:v>-0.24281000000000003</c:v>
                </c:pt>
                <c:pt idx="171">
                  <c:v>-0.25061</c:v>
                </c:pt>
                <c:pt idx="172">
                  <c:v>-0.2579300000000001</c:v>
                </c:pt>
                <c:pt idx="173">
                  <c:v>-0.26452000000000003</c:v>
                </c:pt>
                <c:pt idx="174">
                  <c:v>-0.2705800000000001</c:v>
                </c:pt>
                <c:pt idx="175">
                  <c:v>-0.27580000000000005</c:v>
                </c:pt>
                <c:pt idx="176">
                  <c:v>-0.28017000000000003</c:v>
                </c:pt>
                <c:pt idx="177">
                  <c:v>-0.28365000000000001</c:v>
                </c:pt>
                <c:pt idx="178">
                  <c:v>-0.28628000000000003</c:v>
                </c:pt>
                <c:pt idx="179">
                  <c:v>-0.28808000000000006</c:v>
                </c:pt>
                <c:pt idx="180">
                  <c:v>-0.28913</c:v>
                </c:pt>
                <c:pt idx="181">
                  <c:v>-0.2894500000000001</c:v>
                </c:pt>
                <c:pt idx="182">
                  <c:v>-0.28892000000000007</c:v>
                </c:pt>
                <c:pt idx="183">
                  <c:v>-0.28744000000000003</c:v>
                </c:pt>
                <c:pt idx="184">
                  <c:v>-0.28497000000000006</c:v>
                </c:pt>
                <c:pt idx="185">
                  <c:v>-0.28170000000000001</c:v>
                </c:pt>
                <c:pt idx="186">
                  <c:v>-0.27738000000000007</c:v>
                </c:pt>
                <c:pt idx="187">
                  <c:v>-0.27216000000000001</c:v>
                </c:pt>
                <c:pt idx="188">
                  <c:v>-0.26616000000000001</c:v>
                </c:pt>
                <c:pt idx="189">
                  <c:v>-0.2590900000000001</c:v>
                </c:pt>
                <c:pt idx="190">
                  <c:v>-0.25130000000000002</c:v>
                </c:pt>
                <c:pt idx="191">
                  <c:v>-0.24260000000000001</c:v>
                </c:pt>
                <c:pt idx="192">
                  <c:v>-0.23311999999999999</c:v>
                </c:pt>
                <c:pt idx="193">
                  <c:v>-0.22267999999999996</c:v>
                </c:pt>
                <c:pt idx="194">
                  <c:v>-0.21157000000000001</c:v>
                </c:pt>
                <c:pt idx="195">
                  <c:v>-0.19992000000000001</c:v>
                </c:pt>
                <c:pt idx="196">
                  <c:v>-0.18770000000000003</c:v>
                </c:pt>
                <c:pt idx="197">
                  <c:v>-0.17510000000000001</c:v>
                </c:pt>
                <c:pt idx="198">
                  <c:v>-0.16192999999999999</c:v>
                </c:pt>
                <c:pt idx="199">
                  <c:v>-0.14832999999999999</c:v>
                </c:pt>
                <c:pt idx="200">
                  <c:v>-0.13416</c:v>
                </c:pt>
                <c:pt idx="201">
                  <c:v>-0.11946000000000001</c:v>
                </c:pt>
                <c:pt idx="202">
                  <c:v>-0.10428000000000001</c:v>
                </c:pt>
                <c:pt idx="203">
                  <c:v>-8.8740000000000055E-2</c:v>
                </c:pt>
                <c:pt idx="204">
                  <c:v>-7.2720000000000021E-2</c:v>
                </c:pt>
                <c:pt idx="205">
                  <c:v>-5.639000000000001E-2</c:v>
                </c:pt>
                <c:pt idx="206">
                  <c:v>-3.9580000000000004E-2</c:v>
                </c:pt>
                <c:pt idx="207">
                  <c:v>-2.2450000000000005E-2</c:v>
                </c:pt>
                <c:pt idx="208">
                  <c:v>-5.1200000000000004E-3</c:v>
                </c:pt>
                <c:pt idx="209">
                  <c:v>1.2699999999999998E-2</c:v>
                </c:pt>
                <c:pt idx="210">
                  <c:v>3.0720000000000001E-2</c:v>
                </c:pt>
                <c:pt idx="211">
                  <c:v>4.8899999999999999E-2</c:v>
                </c:pt>
                <c:pt idx="212">
                  <c:v>6.7129999999999995E-2</c:v>
                </c:pt>
                <c:pt idx="213">
                  <c:v>8.5460000000000022E-2</c:v>
                </c:pt>
                <c:pt idx="214">
                  <c:v>0.10375000000000001</c:v>
                </c:pt>
                <c:pt idx="215">
                  <c:v>0.12230000000000002</c:v>
                </c:pt>
                <c:pt idx="216">
                  <c:v>0.14090000000000003</c:v>
                </c:pt>
                <c:pt idx="217">
                  <c:v>0.15944000000000005</c:v>
                </c:pt>
                <c:pt idx="218">
                  <c:v>0.17831000000000002</c:v>
                </c:pt>
                <c:pt idx="219">
                  <c:v>0.19707</c:v>
                </c:pt>
                <c:pt idx="220">
                  <c:v>0.21582999999999999</c:v>
                </c:pt>
                <c:pt idx="221">
                  <c:v>0.23469000000000001</c:v>
                </c:pt>
                <c:pt idx="222">
                  <c:v>0.25328999999999996</c:v>
                </c:pt>
                <c:pt idx="223">
                  <c:v>0.27189000000000002</c:v>
                </c:pt>
                <c:pt idx="224">
                  <c:v>0.29039000000000009</c:v>
                </c:pt>
                <c:pt idx="225">
                  <c:v>0.30872000000000011</c:v>
                </c:pt>
                <c:pt idx="226">
                  <c:v>0.32674000000000003</c:v>
                </c:pt>
                <c:pt idx="227">
                  <c:v>0.34455000000000002</c:v>
                </c:pt>
                <c:pt idx="228">
                  <c:v>0.36184000000000011</c:v>
                </c:pt>
                <c:pt idx="229">
                  <c:v>0.37859000000000009</c:v>
                </c:pt>
                <c:pt idx="230">
                  <c:v>0.39498000000000011</c:v>
                </c:pt>
                <c:pt idx="231">
                  <c:v>0.4107900000000001</c:v>
                </c:pt>
                <c:pt idx="232">
                  <c:v>0.42602000000000007</c:v>
                </c:pt>
                <c:pt idx="233">
                  <c:v>0.44067000000000001</c:v>
                </c:pt>
                <c:pt idx="234">
                  <c:v>0.45468000000000003</c:v>
                </c:pt>
                <c:pt idx="235">
                  <c:v>0.46786000000000005</c:v>
                </c:pt>
                <c:pt idx="236">
                  <c:v>0.4804500000000001</c:v>
                </c:pt>
                <c:pt idx="237">
                  <c:v>0.49204000000000003</c:v>
                </c:pt>
                <c:pt idx="238">
                  <c:v>0.50283999999999984</c:v>
                </c:pt>
                <c:pt idx="239">
                  <c:v>0.51280000000000003</c:v>
                </c:pt>
                <c:pt idx="240">
                  <c:v>0.52176</c:v>
                </c:pt>
                <c:pt idx="241">
                  <c:v>0.52966000000000002</c:v>
                </c:pt>
                <c:pt idx="242">
                  <c:v>0.53666999999999998</c:v>
                </c:pt>
                <c:pt idx="243">
                  <c:v>0.54235999999999984</c:v>
                </c:pt>
                <c:pt idx="244">
                  <c:v>0.54715999999999998</c:v>
                </c:pt>
                <c:pt idx="245">
                  <c:v>0.55069000000000012</c:v>
                </c:pt>
                <c:pt idx="246">
                  <c:v>0.55306</c:v>
                </c:pt>
                <c:pt idx="247">
                  <c:v>0.55422000000000005</c:v>
                </c:pt>
                <c:pt idx="248">
                  <c:v>0.55422000000000005</c:v>
                </c:pt>
                <c:pt idx="249">
                  <c:v>0.55317000000000005</c:v>
                </c:pt>
                <c:pt idx="250">
                  <c:v>0.55089999999999995</c:v>
                </c:pt>
                <c:pt idx="251">
                  <c:v>0.54742000000000002</c:v>
                </c:pt>
                <c:pt idx="252">
                  <c:v>0.54293999999999998</c:v>
                </c:pt>
                <c:pt idx="253">
                  <c:v>0.5373</c:v>
                </c:pt>
                <c:pt idx="254">
                  <c:v>0.53061000000000003</c:v>
                </c:pt>
                <c:pt idx="255">
                  <c:v>0.52281</c:v>
                </c:pt>
                <c:pt idx="256">
                  <c:v>0.51390999999999998</c:v>
                </c:pt>
                <c:pt idx="257">
                  <c:v>0.50427</c:v>
                </c:pt>
                <c:pt idx="258">
                  <c:v>0.49336000000000008</c:v>
                </c:pt>
                <c:pt idx="259">
                  <c:v>0.48166000000000003</c:v>
                </c:pt>
                <c:pt idx="260">
                  <c:v>0.46912000000000004</c:v>
                </c:pt>
                <c:pt idx="261">
                  <c:v>0.4555300000000001</c:v>
                </c:pt>
                <c:pt idx="262">
                  <c:v>0.44146000000000002</c:v>
                </c:pt>
                <c:pt idx="263">
                  <c:v>0.4264400000000001</c:v>
                </c:pt>
                <c:pt idx="264">
                  <c:v>0.41084000000000004</c:v>
                </c:pt>
                <c:pt idx="265">
                  <c:v>0.39451000000000014</c:v>
                </c:pt>
                <c:pt idx="266">
                  <c:v>0.37786000000000008</c:v>
                </c:pt>
                <c:pt idx="267">
                  <c:v>0.36036000000000007</c:v>
                </c:pt>
                <c:pt idx="268">
                  <c:v>0.34255000000000002</c:v>
                </c:pt>
                <c:pt idx="269">
                  <c:v>0.32421000000000005</c:v>
                </c:pt>
                <c:pt idx="270">
                  <c:v>0.3056100000000001</c:v>
                </c:pt>
                <c:pt idx="271">
                  <c:v>0.28664000000000001</c:v>
                </c:pt>
                <c:pt idx="272">
                  <c:v>0.26741000000000004</c:v>
                </c:pt>
                <c:pt idx="273">
                  <c:v>0.24802000000000002</c:v>
                </c:pt>
                <c:pt idx="274">
                  <c:v>0.22836999999999999</c:v>
                </c:pt>
                <c:pt idx="275">
                  <c:v>0.20866000000000001</c:v>
                </c:pt>
                <c:pt idx="276">
                  <c:v>0.18890000000000004</c:v>
                </c:pt>
                <c:pt idx="277">
                  <c:v>0.16919000000000001</c:v>
                </c:pt>
                <c:pt idx="278">
                  <c:v>0.14938000000000001</c:v>
                </c:pt>
                <c:pt idx="279">
                  <c:v>0.12983</c:v>
                </c:pt>
                <c:pt idx="280">
                  <c:v>0.11018</c:v>
                </c:pt>
                <c:pt idx="281">
                  <c:v>9.079000000000001E-2</c:v>
                </c:pt>
                <c:pt idx="282">
                  <c:v>7.1550000000000002E-2</c:v>
                </c:pt>
                <c:pt idx="283">
                  <c:v>5.2429999999999997E-2</c:v>
                </c:pt>
                <c:pt idx="284">
                  <c:v>3.3399999999999999E-2</c:v>
                </c:pt>
                <c:pt idx="285">
                  <c:v>1.4700000000000001E-2</c:v>
                </c:pt>
                <c:pt idx="286">
                  <c:v>-3.6400000000000009E-3</c:v>
                </c:pt>
                <c:pt idx="287">
                  <c:v>-2.1559999999999999E-2</c:v>
                </c:pt>
                <c:pt idx="288">
                  <c:v>-3.9260000000000003E-2</c:v>
                </c:pt>
                <c:pt idx="289">
                  <c:v>-5.6329999999999998E-2</c:v>
                </c:pt>
                <c:pt idx="290">
                  <c:v>-7.3139999999999997E-2</c:v>
                </c:pt>
                <c:pt idx="291">
                  <c:v>-8.9270000000000002E-2</c:v>
                </c:pt>
                <c:pt idx="292">
                  <c:v>-0.10502000000000002</c:v>
                </c:pt>
                <c:pt idx="293">
                  <c:v>-0.12014000000000001</c:v>
                </c:pt>
                <c:pt idx="294">
                  <c:v>-0.13474000000000003</c:v>
                </c:pt>
                <c:pt idx="295">
                  <c:v>-0.14881000000000003</c:v>
                </c:pt>
                <c:pt idx="296">
                  <c:v>-0.16224000000000002</c:v>
                </c:pt>
                <c:pt idx="297">
                  <c:v>-0.17500000000000002</c:v>
                </c:pt>
                <c:pt idx="298">
                  <c:v>-0.18748000000000004</c:v>
                </c:pt>
                <c:pt idx="299">
                  <c:v>-0.19933999999999999</c:v>
                </c:pt>
                <c:pt idx="300">
                  <c:v>-0.21072000000000002</c:v>
                </c:pt>
                <c:pt idx="301">
                  <c:v>-0.22167999999999996</c:v>
                </c:pt>
                <c:pt idx="302">
                  <c:v>-0.23180000000000001</c:v>
                </c:pt>
                <c:pt idx="303">
                  <c:v>-0.24138999999999999</c:v>
                </c:pt>
                <c:pt idx="304">
                  <c:v>-0.25018999999999997</c:v>
                </c:pt>
                <c:pt idx="305">
                  <c:v>-0.25841000000000003</c:v>
                </c:pt>
                <c:pt idx="306">
                  <c:v>-0.26594000000000001</c:v>
                </c:pt>
                <c:pt idx="307">
                  <c:v>-0.27295000000000008</c:v>
                </c:pt>
                <c:pt idx="308">
                  <c:v>-0.27922000000000002</c:v>
                </c:pt>
                <c:pt idx="309">
                  <c:v>-0.28476000000000001</c:v>
                </c:pt>
                <c:pt idx="310">
                  <c:v>-0.28987000000000007</c:v>
                </c:pt>
                <c:pt idx="311">
                  <c:v>-0.29413</c:v>
                </c:pt>
                <c:pt idx="312">
                  <c:v>-0.29798000000000008</c:v>
                </c:pt>
                <c:pt idx="313">
                  <c:v>-0.30120000000000002</c:v>
                </c:pt>
                <c:pt idx="314">
                  <c:v>-0.30409000000000008</c:v>
                </c:pt>
                <c:pt idx="315">
                  <c:v>-0.30641000000000007</c:v>
                </c:pt>
                <c:pt idx="316">
                  <c:v>-0.30852000000000007</c:v>
                </c:pt>
                <c:pt idx="317">
                  <c:v>-0.31015000000000004</c:v>
                </c:pt>
                <c:pt idx="318">
                  <c:v>-0.31137000000000009</c:v>
                </c:pt>
                <c:pt idx="319">
                  <c:v>-0.31200000000000006</c:v>
                </c:pt>
                <c:pt idx="320">
                  <c:v>-0.3121600000000001</c:v>
                </c:pt>
                <c:pt idx="321">
                  <c:v>-0.31200000000000006</c:v>
                </c:pt>
                <c:pt idx="322">
                  <c:v>-0.31131000000000009</c:v>
                </c:pt>
                <c:pt idx="323">
                  <c:v>-0.31036000000000008</c:v>
                </c:pt>
                <c:pt idx="324">
                  <c:v>-0.3090500000000001</c:v>
                </c:pt>
                <c:pt idx="325">
                  <c:v>-0.30731000000000014</c:v>
                </c:pt>
                <c:pt idx="326">
                  <c:v>-0.30525000000000002</c:v>
                </c:pt>
                <c:pt idx="327">
                  <c:v>-0.30288000000000009</c:v>
                </c:pt>
                <c:pt idx="328">
                  <c:v>-0.30019000000000001</c:v>
                </c:pt>
                <c:pt idx="329">
                  <c:v>-0.29724</c:v>
                </c:pt>
                <c:pt idx="330">
                  <c:v>-0.29424</c:v>
                </c:pt>
                <c:pt idx="331">
                  <c:v>-0.29087000000000007</c:v>
                </c:pt>
                <c:pt idx="332">
                  <c:v>-0.28728000000000004</c:v>
                </c:pt>
                <c:pt idx="333">
                  <c:v>-0.28370000000000001</c:v>
                </c:pt>
                <c:pt idx="334">
                  <c:v>-0.27980000000000005</c:v>
                </c:pt>
                <c:pt idx="335">
                  <c:v>-0.27575</c:v>
                </c:pt>
                <c:pt idx="336">
                  <c:v>-0.27142000000000011</c:v>
                </c:pt>
                <c:pt idx="337">
                  <c:v>-0.26705000000000001</c:v>
                </c:pt>
                <c:pt idx="338">
                  <c:v>-0.26252000000000003</c:v>
                </c:pt>
                <c:pt idx="339">
                  <c:v>-0.25788000000000005</c:v>
                </c:pt>
                <c:pt idx="340">
                  <c:v>-0.25303000000000003</c:v>
                </c:pt>
                <c:pt idx="341">
                  <c:v>-0.24818999999999999</c:v>
                </c:pt>
                <c:pt idx="342">
                  <c:v>-0.24323000000000003</c:v>
                </c:pt>
                <c:pt idx="343">
                  <c:v>-0.23807</c:v>
                </c:pt>
                <c:pt idx="344">
                  <c:v>-0.23275000000000001</c:v>
                </c:pt>
                <c:pt idx="345">
                  <c:v>-0.22753000000000001</c:v>
                </c:pt>
                <c:pt idx="346">
                  <c:v>-0.22209999999999999</c:v>
                </c:pt>
                <c:pt idx="347">
                  <c:v>-0.21657000000000001</c:v>
                </c:pt>
                <c:pt idx="348">
                  <c:v>-0.21082999999999999</c:v>
                </c:pt>
                <c:pt idx="349">
                  <c:v>-0.20502999999999999</c:v>
                </c:pt>
                <c:pt idx="350">
                  <c:v>-0.19928999999999999</c:v>
                </c:pt>
                <c:pt idx="351">
                  <c:v>-0.19349000000000002</c:v>
                </c:pt>
                <c:pt idx="352">
                  <c:v>-0.18780000000000002</c:v>
                </c:pt>
                <c:pt idx="353">
                  <c:v>-0.18210999999999999</c:v>
                </c:pt>
                <c:pt idx="354">
                  <c:v>-0.17647000000000002</c:v>
                </c:pt>
                <c:pt idx="355">
                  <c:v>-0.17083000000000001</c:v>
                </c:pt>
                <c:pt idx="356">
                  <c:v>-0.16525000000000001</c:v>
                </c:pt>
                <c:pt idx="357">
                  <c:v>-0.15972000000000003</c:v>
                </c:pt>
                <c:pt idx="358">
                  <c:v>-0.15434000000000003</c:v>
                </c:pt>
                <c:pt idx="359">
                  <c:v>-0.14902000000000001</c:v>
                </c:pt>
                <c:pt idx="360">
                  <c:v>-0.14380000000000001</c:v>
                </c:pt>
                <c:pt idx="361">
                  <c:v>-0.13864000000000001</c:v>
                </c:pt>
                <c:pt idx="362">
                  <c:v>-0.13331999999999999</c:v>
                </c:pt>
                <c:pt idx="363">
                  <c:v>-0.12798999999999999</c:v>
                </c:pt>
                <c:pt idx="364">
                  <c:v>-0.12246000000000001</c:v>
                </c:pt>
                <c:pt idx="365">
                  <c:v>-0.11693000000000002</c:v>
                </c:pt>
                <c:pt idx="366">
                  <c:v>-0.11155</c:v>
                </c:pt>
                <c:pt idx="367">
                  <c:v>-0.10644000000000002</c:v>
                </c:pt>
                <c:pt idx="368">
                  <c:v>-0.10144</c:v>
                </c:pt>
                <c:pt idx="369">
                  <c:v>-9.6800000000000025E-2</c:v>
                </c:pt>
                <c:pt idx="370">
                  <c:v>-9.2160000000000006E-2</c:v>
                </c:pt>
                <c:pt idx="371">
                  <c:v>-8.7790000000000007E-2</c:v>
                </c:pt>
                <c:pt idx="372">
                  <c:v>-8.3420000000000008E-2</c:v>
                </c:pt>
                <c:pt idx="373">
                  <c:v>-7.9310000000000033E-2</c:v>
                </c:pt>
                <c:pt idx="374">
                  <c:v>-7.5350000000000014E-2</c:v>
                </c:pt>
                <c:pt idx="375">
                  <c:v>-7.1459999999999996E-2</c:v>
                </c:pt>
                <c:pt idx="376">
                  <c:v>-6.7820000000000019E-2</c:v>
                </c:pt>
                <c:pt idx="377">
                  <c:v>-6.4290000000000014E-2</c:v>
                </c:pt>
                <c:pt idx="378">
                  <c:v>-6.0710000000000014E-2</c:v>
                </c:pt>
                <c:pt idx="379">
                  <c:v>-5.6910000000000002E-2</c:v>
                </c:pt>
                <c:pt idx="380">
                  <c:v>-5.3120000000000001E-2</c:v>
                </c:pt>
                <c:pt idx="381">
                  <c:v>-4.9170000000000005E-2</c:v>
                </c:pt>
                <c:pt idx="382">
                  <c:v>-4.5580000000000002E-2</c:v>
                </c:pt>
                <c:pt idx="383">
                  <c:v>-4.216000000000001E-2</c:v>
                </c:pt>
                <c:pt idx="384">
                  <c:v>-3.8940000000000002E-2</c:v>
                </c:pt>
                <c:pt idx="385">
                  <c:v>-3.5890000000000005E-2</c:v>
                </c:pt>
                <c:pt idx="386">
                  <c:v>-3.2880000000000006E-2</c:v>
                </c:pt>
                <c:pt idx="387">
                  <c:v>-3.0040000000000004E-2</c:v>
                </c:pt>
                <c:pt idx="388">
                  <c:v>-2.7350000000000003E-2</c:v>
                </c:pt>
                <c:pt idx="389">
                  <c:v>-2.4660000000000001E-2</c:v>
                </c:pt>
                <c:pt idx="390">
                  <c:v>-2.2130000000000004E-2</c:v>
                </c:pt>
                <c:pt idx="391">
                  <c:v>-1.9820000000000004E-2</c:v>
                </c:pt>
                <c:pt idx="392">
                  <c:v>-1.755E-2</c:v>
                </c:pt>
                <c:pt idx="393">
                  <c:v>-1.523E-2</c:v>
                </c:pt>
                <c:pt idx="394">
                  <c:v>-1.3120000000000001E-2</c:v>
                </c:pt>
                <c:pt idx="395">
                  <c:v>-1.0749999999999999E-2</c:v>
                </c:pt>
                <c:pt idx="396">
                  <c:v>-8.2800000000000026E-3</c:v>
                </c:pt>
                <c:pt idx="397">
                  <c:v>-5.9600000000000009E-3</c:v>
                </c:pt>
                <c:pt idx="398">
                  <c:v>-3.5900000000000003E-3</c:v>
                </c:pt>
                <c:pt idx="399">
                  <c:v>-1.4800000000000002E-3</c:v>
                </c:pt>
                <c:pt idx="400">
                  <c:v>5.2000000000000006E-4</c:v>
                </c:pt>
              </c:numCache>
            </c:numRef>
          </c:yVal>
          <c:smooth val="1"/>
        </c:ser>
        <c:ser>
          <c:idx val="2"/>
          <c:order val="2"/>
          <c:marker>
            <c:symbol val="none"/>
          </c:marker>
          <c:xVal>
            <c:numRef>
              <c:f>'C:\Users\LU\Fast Timing\07082012\4mm^2\ZVA&amp;AM\1750V\[T10657.csv]T10657'!$A$100:$A$500</c:f>
              <c:numCache>
                <c:formatCode>General</c:formatCode>
                <c:ptCount val="401"/>
                <c:pt idx="0">
                  <c:v>-3.7717000000000018E-9</c:v>
                </c:pt>
                <c:pt idx="1">
                  <c:v>-3.7592000000000017E-9</c:v>
                </c:pt>
                <c:pt idx="2">
                  <c:v>-3.7467000000000015E-9</c:v>
                </c:pt>
                <c:pt idx="3">
                  <c:v>-3.7342000000000014E-9</c:v>
                </c:pt>
                <c:pt idx="4">
                  <c:v>-3.7217000000000022E-9</c:v>
                </c:pt>
                <c:pt idx="5">
                  <c:v>-3.709200000000002E-9</c:v>
                </c:pt>
                <c:pt idx="6">
                  <c:v>-3.6967000000000011E-9</c:v>
                </c:pt>
                <c:pt idx="7">
                  <c:v>-3.6842000000000018E-9</c:v>
                </c:pt>
                <c:pt idx="8">
                  <c:v>-3.6717000000000017E-9</c:v>
                </c:pt>
                <c:pt idx="9">
                  <c:v>-3.6592000000000016E-9</c:v>
                </c:pt>
                <c:pt idx="10">
                  <c:v>-3.6467000000000015E-9</c:v>
                </c:pt>
                <c:pt idx="11">
                  <c:v>-3.6342000000000018E-9</c:v>
                </c:pt>
                <c:pt idx="12">
                  <c:v>-3.6217000000000021E-9</c:v>
                </c:pt>
                <c:pt idx="13">
                  <c:v>-3.609200000000002E-9</c:v>
                </c:pt>
                <c:pt idx="14">
                  <c:v>-3.5967000000000014E-9</c:v>
                </c:pt>
                <c:pt idx="15">
                  <c:v>-3.5842000000000017E-9</c:v>
                </c:pt>
                <c:pt idx="16">
                  <c:v>-3.5717000000000016E-9</c:v>
                </c:pt>
                <c:pt idx="17">
                  <c:v>-3.5592000000000015E-9</c:v>
                </c:pt>
                <c:pt idx="18">
                  <c:v>-3.5467000000000018E-9</c:v>
                </c:pt>
                <c:pt idx="19">
                  <c:v>-3.5342000000000017E-9</c:v>
                </c:pt>
                <c:pt idx="20">
                  <c:v>-3.5217000000000012E-9</c:v>
                </c:pt>
                <c:pt idx="21">
                  <c:v>-3.5092000000000015E-9</c:v>
                </c:pt>
                <c:pt idx="22">
                  <c:v>-3.4967000000000014E-9</c:v>
                </c:pt>
                <c:pt idx="23">
                  <c:v>-3.4842000000000017E-9</c:v>
                </c:pt>
                <c:pt idx="24">
                  <c:v>-3.4717000000000012E-9</c:v>
                </c:pt>
                <c:pt idx="25">
                  <c:v>-3.4592000000000015E-9</c:v>
                </c:pt>
                <c:pt idx="26">
                  <c:v>-3.4467000000000018E-9</c:v>
                </c:pt>
                <c:pt idx="27">
                  <c:v>-3.4342000000000012E-9</c:v>
                </c:pt>
                <c:pt idx="28">
                  <c:v>-3.4217000000000011E-9</c:v>
                </c:pt>
                <c:pt idx="29">
                  <c:v>-3.4092000000000014E-9</c:v>
                </c:pt>
                <c:pt idx="30">
                  <c:v>-3.3967000000000013E-9</c:v>
                </c:pt>
                <c:pt idx="31">
                  <c:v>-3.3842000000000016E-9</c:v>
                </c:pt>
                <c:pt idx="32">
                  <c:v>-3.3717000000000011E-9</c:v>
                </c:pt>
                <c:pt idx="33">
                  <c:v>-3.3592000000000014E-9</c:v>
                </c:pt>
                <c:pt idx="34">
                  <c:v>-3.3467000000000013E-9</c:v>
                </c:pt>
                <c:pt idx="35">
                  <c:v>-3.3342000000000012E-9</c:v>
                </c:pt>
                <c:pt idx="36">
                  <c:v>-3.3217000000000011E-9</c:v>
                </c:pt>
                <c:pt idx="37">
                  <c:v>-3.3092000000000014E-9</c:v>
                </c:pt>
                <c:pt idx="38">
                  <c:v>-3.2967000000000017E-9</c:v>
                </c:pt>
                <c:pt idx="39">
                  <c:v>-3.284200000000002E-9</c:v>
                </c:pt>
                <c:pt idx="40">
                  <c:v>-3.2717000000000018E-9</c:v>
                </c:pt>
                <c:pt idx="41">
                  <c:v>-3.2592000000000013E-9</c:v>
                </c:pt>
                <c:pt idx="42">
                  <c:v>-3.2467000000000016E-9</c:v>
                </c:pt>
                <c:pt idx="43">
                  <c:v>-3.2342000000000015E-9</c:v>
                </c:pt>
                <c:pt idx="44">
                  <c:v>-3.2217000000000018E-9</c:v>
                </c:pt>
                <c:pt idx="45">
                  <c:v>-3.2092000000000017E-9</c:v>
                </c:pt>
                <c:pt idx="46">
                  <c:v>-3.1967000000000012E-9</c:v>
                </c:pt>
                <c:pt idx="47">
                  <c:v>-3.1842000000000019E-9</c:v>
                </c:pt>
                <c:pt idx="48">
                  <c:v>-3.1717000000000014E-9</c:v>
                </c:pt>
                <c:pt idx="49">
                  <c:v>-3.1592000000000013E-9</c:v>
                </c:pt>
                <c:pt idx="50">
                  <c:v>-3.1467000000000011E-9</c:v>
                </c:pt>
                <c:pt idx="51">
                  <c:v>-3.1342000000000014E-9</c:v>
                </c:pt>
                <c:pt idx="52">
                  <c:v>-3.1217000000000017E-9</c:v>
                </c:pt>
                <c:pt idx="53">
                  <c:v>-3.1092000000000016E-9</c:v>
                </c:pt>
                <c:pt idx="54">
                  <c:v>-3.0967000000000007E-9</c:v>
                </c:pt>
                <c:pt idx="55">
                  <c:v>-3.0842000000000014E-9</c:v>
                </c:pt>
                <c:pt idx="56">
                  <c:v>-3.0717000000000013E-9</c:v>
                </c:pt>
                <c:pt idx="57">
                  <c:v>-3.0592000000000012E-9</c:v>
                </c:pt>
                <c:pt idx="58">
                  <c:v>-3.0467000000000011E-9</c:v>
                </c:pt>
                <c:pt idx="59">
                  <c:v>-3.0342000000000014E-9</c:v>
                </c:pt>
                <c:pt idx="60">
                  <c:v>-3.0217000000000017E-9</c:v>
                </c:pt>
                <c:pt idx="61">
                  <c:v>-3.0092000000000016E-9</c:v>
                </c:pt>
                <c:pt idx="62">
                  <c:v>-2.9967000000000006E-9</c:v>
                </c:pt>
                <c:pt idx="63">
                  <c:v>-2.9842000000000013E-9</c:v>
                </c:pt>
                <c:pt idx="64">
                  <c:v>-2.9717000000000012E-9</c:v>
                </c:pt>
                <c:pt idx="65">
                  <c:v>-2.9592000000000011E-9</c:v>
                </c:pt>
                <c:pt idx="66">
                  <c:v>-2.9467000000000014E-9</c:v>
                </c:pt>
                <c:pt idx="67">
                  <c:v>-2.9342000000000013E-9</c:v>
                </c:pt>
                <c:pt idx="68">
                  <c:v>-2.9217000000000016E-9</c:v>
                </c:pt>
                <c:pt idx="69">
                  <c:v>-2.9092000000000011E-9</c:v>
                </c:pt>
                <c:pt idx="70">
                  <c:v>-2.896700000000001E-9</c:v>
                </c:pt>
                <c:pt idx="71">
                  <c:v>-2.8842000000000013E-9</c:v>
                </c:pt>
                <c:pt idx="72">
                  <c:v>-2.8717000000000007E-9</c:v>
                </c:pt>
                <c:pt idx="73">
                  <c:v>-2.859200000000001E-9</c:v>
                </c:pt>
                <c:pt idx="74">
                  <c:v>-2.8467000000000013E-9</c:v>
                </c:pt>
                <c:pt idx="75">
                  <c:v>-2.8342000000000008E-9</c:v>
                </c:pt>
                <c:pt idx="76">
                  <c:v>-2.8217000000000007E-9</c:v>
                </c:pt>
                <c:pt idx="77">
                  <c:v>-2.809200000000001E-9</c:v>
                </c:pt>
                <c:pt idx="78">
                  <c:v>-2.7967000000000013E-9</c:v>
                </c:pt>
                <c:pt idx="79">
                  <c:v>-2.7842000000000016E-9</c:v>
                </c:pt>
                <c:pt idx="80">
                  <c:v>-2.7717000000000011E-9</c:v>
                </c:pt>
                <c:pt idx="81">
                  <c:v>-2.7592000000000014E-9</c:v>
                </c:pt>
                <c:pt idx="82">
                  <c:v>-2.7467000000000017E-9</c:v>
                </c:pt>
                <c:pt idx="83">
                  <c:v>-2.7342000000000012E-9</c:v>
                </c:pt>
                <c:pt idx="84">
                  <c:v>-2.7217000000000011E-9</c:v>
                </c:pt>
                <c:pt idx="85">
                  <c:v>-2.7092000000000014E-9</c:v>
                </c:pt>
                <c:pt idx="86">
                  <c:v>-2.6967000000000012E-9</c:v>
                </c:pt>
                <c:pt idx="87">
                  <c:v>-2.6842000000000015E-9</c:v>
                </c:pt>
                <c:pt idx="88">
                  <c:v>-2.6717000000000014E-9</c:v>
                </c:pt>
                <c:pt idx="89">
                  <c:v>-2.6592000000000009E-9</c:v>
                </c:pt>
                <c:pt idx="90">
                  <c:v>-2.6467000000000012E-9</c:v>
                </c:pt>
                <c:pt idx="91">
                  <c:v>-2.6342000000000011E-9</c:v>
                </c:pt>
                <c:pt idx="92">
                  <c:v>-2.6217000000000014E-9</c:v>
                </c:pt>
                <c:pt idx="93">
                  <c:v>-2.6092000000000013E-9</c:v>
                </c:pt>
                <c:pt idx="94">
                  <c:v>-2.5967000000000008E-9</c:v>
                </c:pt>
                <c:pt idx="95">
                  <c:v>-2.5842000000000015E-9</c:v>
                </c:pt>
                <c:pt idx="96">
                  <c:v>-2.5717000000000014E-9</c:v>
                </c:pt>
                <c:pt idx="97">
                  <c:v>-2.5592000000000008E-9</c:v>
                </c:pt>
                <c:pt idx="98">
                  <c:v>-2.5467000000000007E-9</c:v>
                </c:pt>
                <c:pt idx="99">
                  <c:v>-2.534200000000001E-9</c:v>
                </c:pt>
                <c:pt idx="100">
                  <c:v>-2.5217000000000013E-9</c:v>
                </c:pt>
                <c:pt idx="101">
                  <c:v>-2.5092000000000012E-9</c:v>
                </c:pt>
                <c:pt idx="102">
                  <c:v>-2.4967000000000007E-9</c:v>
                </c:pt>
                <c:pt idx="103">
                  <c:v>-2.4842000000000014E-9</c:v>
                </c:pt>
                <c:pt idx="104">
                  <c:v>-2.4717000000000009E-9</c:v>
                </c:pt>
                <c:pt idx="105">
                  <c:v>-2.4592000000000008E-9</c:v>
                </c:pt>
                <c:pt idx="106">
                  <c:v>-2.4467000000000007E-9</c:v>
                </c:pt>
                <c:pt idx="107">
                  <c:v>-2.434200000000001E-9</c:v>
                </c:pt>
                <c:pt idx="108">
                  <c:v>-2.4217000000000013E-9</c:v>
                </c:pt>
                <c:pt idx="109">
                  <c:v>-2.4092000000000012E-9</c:v>
                </c:pt>
                <c:pt idx="110">
                  <c:v>-2.3967000000000002E-9</c:v>
                </c:pt>
                <c:pt idx="111">
                  <c:v>-2.3842000000000009E-9</c:v>
                </c:pt>
                <c:pt idx="112">
                  <c:v>-2.3717000000000008E-9</c:v>
                </c:pt>
                <c:pt idx="113">
                  <c:v>-2.3592000000000007E-9</c:v>
                </c:pt>
                <c:pt idx="114">
                  <c:v>-2.346700000000001E-9</c:v>
                </c:pt>
                <c:pt idx="115">
                  <c:v>-2.3342000000000009E-9</c:v>
                </c:pt>
                <c:pt idx="116">
                  <c:v>-2.3217000000000012E-9</c:v>
                </c:pt>
                <c:pt idx="117">
                  <c:v>-2.3092000000000007E-9</c:v>
                </c:pt>
                <c:pt idx="118">
                  <c:v>-2.296700000000001E-9</c:v>
                </c:pt>
                <c:pt idx="119">
                  <c:v>-2.2842000000000013E-9</c:v>
                </c:pt>
                <c:pt idx="120">
                  <c:v>-2.2717000000000007E-9</c:v>
                </c:pt>
                <c:pt idx="121">
                  <c:v>-2.259200000000001E-9</c:v>
                </c:pt>
                <c:pt idx="122">
                  <c:v>-2.2467000000000014E-9</c:v>
                </c:pt>
                <c:pt idx="123">
                  <c:v>-2.2342000000000012E-9</c:v>
                </c:pt>
                <c:pt idx="124">
                  <c:v>-2.2217000000000007E-9</c:v>
                </c:pt>
                <c:pt idx="125">
                  <c:v>-2.209200000000001E-9</c:v>
                </c:pt>
                <c:pt idx="126">
                  <c:v>-2.1967000000000009E-9</c:v>
                </c:pt>
                <c:pt idx="127">
                  <c:v>-2.1842000000000012E-9</c:v>
                </c:pt>
                <c:pt idx="128">
                  <c:v>-2.1717000000000007E-9</c:v>
                </c:pt>
                <c:pt idx="129">
                  <c:v>-2.159200000000001E-9</c:v>
                </c:pt>
                <c:pt idx="130">
                  <c:v>-2.1467000000000013E-9</c:v>
                </c:pt>
                <c:pt idx="131">
                  <c:v>-2.1342000000000008E-9</c:v>
                </c:pt>
                <c:pt idx="132">
                  <c:v>-2.1217000000000006E-9</c:v>
                </c:pt>
                <c:pt idx="133">
                  <c:v>-2.1092000000000009E-9</c:v>
                </c:pt>
                <c:pt idx="134">
                  <c:v>-2.0967000000000008E-9</c:v>
                </c:pt>
                <c:pt idx="135">
                  <c:v>-2.0842000000000011E-9</c:v>
                </c:pt>
                <c:pt idx="136">
                  <c:v>-2.071700000000001E-9</c:v>
                </c:pt>
                <c:pt idx="137">
                  <c:v>-2.0592000000000009E-9</c:v>
                </c:pt>
                <c:pt idx="138">
                  <c:v>-2.0467000000000008E-9</c:v>
                </c:pt>
                <c:pt idx="139">
                  <c:v>-2.0342000000000007E-9</c:v>
                </c:pt>
                <c:pt idx="140">
                  <c:v>-2.021700000000001E-9</c:v>
                </c:pt>
                <c:pt idx="141">
                  <c:v>-2.0092000000000009E-9</c:v>
                </c:pt>
                <c:pt idx="142">
                  <c:v>-1.9967000000000008E-9</c:v>
                </c:pt>
                <c:pt idx="143">
                  <c:v>-1.9842000000000011E-9</c:v>
                </c:pt>
                <c:pt idx="144">
                  <c:v>-1.971700000000001E-9</c:v>
                </c:pt>
                <c:pt idx="145">
                  <c:v>-1.9592000000000008E-9</c:v>
                </c:pt>
                <c:pt idx="146">
                  <c:v>-1.9467000000000007E-9</c:v>
                </c:pt>
                <c:pt idx="147">
                  <c:v>-1.934200000000001E-9</c:v>
                </c:pt>
                <c:pt idx="148">
                  <c:v>-1.9217000000000009E-9</c:v>
                </c:pt>
                <c:pt idx="149">
                  <c:v>-1.9092000000000008E-9</c:v>
                </c:pt>
                <c:pt idx="150">
                  <c:v>-1.8967000000000007E-9</c:v>
                </c:pt>
                <c:pt idx="151">
                  <c:v>-1.8842000000000014E-9</c:v>
                </c:pt>
                <c:pt idx="152">
                  <c:v>-1.8717000000000009E-9</c:v>
                </c:pt>
                <c:pt idx="153">
                  <c:v>-1.8592000000000006E-9</c:v>
                </c:pt>
                <c:pt idx="154">
                  <c:v>-1.8467000000000009E-9</c:v>
                </c:pt>
                <c:pt idx="155">
                  <c:v>-1.8342000000000008E-9</c:v>
                </c:pt>
                <c:pt idx="156">
                  <c:v>-1.8217000000000009E-9</c:v>
                </c:pt>
                <c:pt idx="157">
                  <c:v>-1.8092000000000005E-9</c:v>
                </c:pt>
                <c:pt idx="158">
                  <c:v>-1.7967000000000008E-9</c:v>
                </c:pt>
                <c:pt idx="159">
                  <c:v>-1.7842000000000007E-9</c:v>
                </c:pt>
                <c:pt idx="160">
                  <c:v>-1.7717000000000006E-9</c:v>
                </c:pt>
                <c:pt idx="161">
                  <c:v>-1.7592000000000007E-9</c:v>
                </c:pt>
                <c:pt idx="162">
                  <c:v>-1.7467000000000008E-9</c:v>
                </c:pt>
                <c:pt idx="163">
                  <c:v>-1.7342000000000009E-9</c:v>
                </c:pt>
                <c:pt idx="164">
                  <c:v>-1.7217000000000006E-9</c:v>
                </c:pt>
                <c:pt idx="165">
                  <c:v>-1.7092000000000007E-9</c:v>
                </c:pt>
                <c:pt idx="166">
                  <c:v>-1.6967000000000008E-9</c:v>
                </c:pt>
                <c:pt idx="167">
                  <c:v>-1.6842000000000011E-9</c:v>
                </c:pt>
                <c:pt idx="168">
                  <c:v>-1.6717000000000005E-9</c:v>
                </c:pt>
                <c:pt idx="169">
                  <c:v>-1.6592000000000008E-9</c:v>
                </c:pt>
                <c:pt idx="170">
                  <c:v>-1.6467000000000007E-9</c:v>
                </c:pt>
                <c:pt idx="171">
                  <c:v>-1.6342000000000008E-9</c:v>
                </c:pt>
                <c:pt idx="172">
                  <c:v>-1.6217000000000007E-9</c:v>
                </c:pt>
                <c:pt idx="173">
                  <c:v>-1.6092000000000008E-9</c:v>
                </c:pt>
                <c:pt idx="174">
                  <c:v>-1.5967000000000009E-9</c:v>
                </c:pt>
                <c:pt idx="175">
                  <c:v>-1.5842000000000008E-9</c:v>
                </c:pt>
                <c:pt idx="176">
                  <c:v>-1.5717000000000007E-9</c:v>
                </c:pt>
                <c:pt idx="177">
                  <c:v>-1.5592000000000008E-9</c:v>
                </c:pt>
                <c:pt idx="178">
                  <c:v>-1.5467000000000007E-9</c:v>
                </c:pt>
                <c:pt idx="179">
                  <c:v>-1.5342000000000006E-9</c:v>
                </c:pt>
                <c:pt idx="180">
                  <c:v>-1.5217000000000006E-9</c:v>
                </c:pt>
                <c:pt idx="181">
                  <c:v>-1.5092000000000003E-9</c:v>
                </c:pt>
                <c:pt idx="182">
                  <c:v>-1.4967000000000006E-9</c:v>
                </c:pt>
                <c:pt idx="183">
                  <c:v>-1.4842000000000005E-9</c:v>
                </c:pt>
                <c:pt idx="184">
                  <c:v>-1.4717000000000006E-9</c:v>
                </c:pt>
                <c:pt idx="185">
                  <c:v>-1.4592000000000005E-9</c:v>
                </c:pt>
                <c:pt idx="186">
                  <c:v>-1.4467000000000006E-9</c:v>
                </c:pt>
                <c:pt idx="187">
                  <c:v>-1.4342000000000007E-9</c:v>
                </c:pt>
                <c:pt idx="188">
                  <c:v>-1.4217000000000004E-9</c:v>
                </c:pt>
                <c:pt idx="189">
                  <c:v>-1.4092000000000005E-9</c:v>
                </c:pt>
                <c:pt idx="190">
                  <c:v>-1.3967000000000006E-9</c:v>
                </c:pt>
                <c:pt idx="191">
                  <c:v>-1.3842000000000009E-9</c:v>
                </c:pt>
                <c:pt idx="192">
                  <c:v>-1.3717000000000003E-9</c:v>
                </c:pt>
                <c:pt idx="193">
                  <c:v>-1.3592000000000006E-9</c:v>
                </c:pt>
                <c:pt idx="194">
                  <c:v>-1.3467000000000005E-9</c:v>
                </c:pt>
                <c:pt idx="195">
                  <c:v>-1.3342000000000006E-9</c:v>
                </c:pt>
                <c:pt idx="196">
                  <c:v>-1.3217000000000005E-9</c:v>
                </c:pt>
                <c:pt idx="197">
                  <c:v>-1.3092000000000006E-9</c:v>
                </c:pt>
                <c:pt idx="198">
                  <c:v>-1.2967000000000007E-9</c:v>
                </c:pt>
                <c:pt idx="199">
                  <c:v>-1.2842000000000006E-9</c:v>
                </c:pt>
                <c:pt idx="200">
                  <c:v>-1.2717000000000005E-9</c:v>
                </c:pt>
                <c:pt idx="201">
                  <c:v>-1.2592000000000006E-9</c:v>
                </c:pt>
                <c:pt idx="202">
                  <c:v>-1.2467000000000005E-9</c:v>
                </c:pt>
                <c:pt idx="203">
                  <c:v>-1.2342000000000003E-9</c:v>
                </c:pt>
                <c:pt idx="204">
                  <c:v>-1.2217000000000004E-9</c:v>
                </c:pt>
                <c:pt idx="205">
                  <c:v>-1.2092000000000001E-9</c:v>
                </c:pt>
                <c:pt idx="206">
                  <c:v>-1.1967000000000006E-9</c:v>
                </c:pt>
                <c:pt idx="207">
                  <c:v>-1.1842000000000005E-9</c:v>
                </c:pt>
                <c:pt idx="208">
                  <c:v>-1.1717000000000006E-9</c:v>
                </c:pt>
                <c:pt idx="209">
                  <c:v>-1.1592000000000005E-9</c:v>
                </c:pt>
                <c:pt idx="210">
                  <c:v>-1.1467000000000006E-9</c:v>
                </c:pt>
                <c:pt idx="211">
                  <c:v>-1.1342000000000007E-9</c:v>
                </c:pt>
                <c:pt idx="212">
                  <c:v>-1.1217000000000006E-9</c:v>
                </c:pt>
                <c:pt idx="213">
                  <c:v>-1.1092000000000005E-9</c:v>
                </c:pt>
                <c:pt idx="214">
                  <c:v>-1.0967000000000004E-9</c:v>
                </c:pt>
                <c:pt idx="215">
                  <c:v>-1.0842000000000007E-9</c:v>
                </c:pt>
                <c:pt idx="216">
                  <c:v>-1.0717000000000001E-9</c:v>
                </c:pt>
                <c:pt idx="217">
                  <c:v>-1.0592000000000004E-9</c:v>
                </c:pt>
                <c:pt idx="218">
                  <c:v>-1.0467000000000003E-9</c:v>
                </c:pt>
                <c:pt idx="219">
                  <c:v>-1.0342000000000006E-9</c:v>
                </c:pt>
                <c:pt idx="220">
                  <c:v>-1.0217000000000003E-9</c:v>
                </c:pt>
                <c:pt idx="221">
                  <c:v>-1.0092000000000004E-9</c:v>
                </c:pt>
                <c:pt idx="222">
                  <c:v>-9.967000000000007E-10</c:v>
                </c:pt>
                <c:pt idx="223">
                  <c:v>-9.8420000000000059E-10</c:v>
                </c:pt>
                <c:pt idx="224">
                  <c:v>-9.7170000000000048E-10</c:v>
                </c:pt>
                <c:pt idx="225">
                  <c:v>-9.5920000000000058E-10</c:v>
                </c:pt>
                <c:pt idx="226">
                  <c:v>-9.4670000000000067E-10</c:v>
                </c:pt>
                <c:pt idx="227">
                  <c:v>-9.3420000000000056E-10</c:v>
                </c:pt>
                <c:pt idx="228">
                  <c:v>-9.2170000000000034E-10</c:v>
                </c:pt>
                <c:pt idx="229">
                  <c:v>-9.0920000000000054E-10</c:v>
                </c:pt>
                <c:pt idx="230">
                  <c:v>-8.9670000000000053E-10</c:v>
                </c:pt>
                <c:pt idx="231">
                  <c:v>-8.8420000000000052E-10</c:v>
                </c:pt>
                <c:pt idx="232">
                  <c:v>-8.7170000000000031E-10</c:v>
                </c:pt>
                <c:pt idx="233">
                  <c:v>-8.5920000000000071E-10</c:v>
                </c:pt>
                <c:pt idx="234">
                  <c:v>-8.4670000000000071E-10</c:v>
                </c:pt>
                <c:pt idx="235">
                  <c:v>-8.3420000000000049E-10</c:v>
                </c:pt>
                <c:pt idx="236">
                  <c:v>-8.2170000000000048E-10</c:v>
                </c:pt>
                <c:pt idx="237">
                  <c:v>-8.0920000000000047E-10</c:v>
                </c:pt>
                <c:pt idx="238">
                  <c:v>-7.9670000000000046E-10</c:v>
                </c:pt>
                <c:pt idx="239">
                  <c:v>-7.8420000000000035E-10</c:v>
                </c:pt>
                <c:pt idx="240">
                  <c:v>-7.7170000000000034E-10</c:v>
                </c:pt>
                <c:pt idx="241">
                  <c:v>-7.5920000000000034E-10</c:v>
                </c:pt>
                <c:pt idx="242">
                  <c:v>-7.4670000000000033E-10</c:v>
                </c:pt>
                <c:pt idx="243">
                  <c:v>-7.3420000000000042E-10</c:v>
                </c:pt>
                <c:pt idx="244">
                  <c:v>-7.2170000000000041E-10</c:v>
                </c:pt>
                <c:pt idx="245">
                  <c:v>-7.092000000000004E-10</c:v>
                </c:pt>
                <c:pt idx="246">
                  <c:v>-6.967000000000004E-10</c:v>
                </c:pt>
                <c:pt idx="247">
                  <c:v>-6.8420000000000039E-10</c:v>
                </c:pt>
                <c:pt idx="248">
                  <c:v>-6.7170000000000038E-10</c:v>
                </c:pt>
                <c:pt idx="249">
                  <c:v>-6.5920000000000037E-10</c:v>
                </c:pt>
                <c:pt idx="250">
                  <c:v>-6.4670000000000036E-10</c:v>
                </c:pt>
                <c:pt idx="251">
                  <c:v>-6.3420000000000035E-10</c:v>
                </c:pt>
                <c:pt idx="252">
                  <c:v>-6.2170000000000035E-10</c:v>
                </c:pt>
                <c:pt idx="253">
                  <c:v>-6.0920000000000034E-10</c:v>
                </c:pt>
                <c:pt idx="254">
                  <c:v>-5.9670000000000033E-10</c:v>
                </c:pt>
                <c:pt idx="255">
                  <c:v>-5.8420000000000032E-10</c:v>
                </c:pt>
                <c:pt idx="256">
                  <c:v>-5.7170000000000031E-10</c:v>
                </c:pt>
                <c:pt idx="257">
                  <c:v>-5.592000000000003E-10</c:v>
                </c:pt>
                <c:pt idx="258">
                  <c:v>-5.4670000000000029E-10</c:v>
                </c:pt>
                <c:pt idx="259">
                  <c:v>-5.3420000000000029E-10</c:v>
                </c:pt>
                <c:pt idx="260">
                  <c:v>-5.2170000000000028E-10</c:v>
                </c:pt>
                <c:pt idx="261">
                  <c:v>-5.0920000000000027E-10</c:v>
                </c:pt>
                <c:pt idx="262">
                  <c:v>-4.9670000000000026E-10</c:v>
                </c:pt>
                <c:pt idx="263">
                  <c:v>-4.8420000000000025E-10</c:v>
                </c:pt>
                <c:pt idx="264">
                  <c:v>-4.7170000000000024E-10</c:v>
                </c:pt>
                <c:pt idx="265">
                  <c:v>-4.5920000000000023E-10</c:v>
                </c:pt>
                <c:pt idx="266">
                  <c:v>-4.4670000000000023E-10</c:v>
                </c:pt>
                <c:pt idx="267">
                  <c:v>-4.3420000000000022E-10</c:v>
                </c:pt>
                <c:pt idx="268">
                  <c:v>-4.2170000000000021E-10</c:v>
                </c:pt>
                <c:pt idx="269">
                  <c:v>-4.092000000000002E-10</c:v>
                </c:pt>
                <c:pt idx="270">
                  <c:v>-3.9670000000000019E-10</c:v>
                </c:pt>
                <c:pt idx="271">
                  <c:v>-3.8420000000000018E-10</c:v>
                </c:pt>
                <c:pt idx="272">
                  <c:v>-3.7170000000000023E-10</c:v>
                </c:pt>
                <c:pt idx="273">
                  <c:v>-3.5920000000000017E-10</c:v>
                </c:pt>
                <c:pt idx="274">
                  <c:v>-3.4670000000000021E-10</c:v>
                </c:pt>
                <c:pt idx="275">
                  <c:v>-3.3420000000000015E-10</c:v>
                </c:pt>
                <c:pt idx="276">
                  <c:v>-3.2170000000000014E-10</c:v>
                </c:pt>
                <c:pt idx="277">
                  <c:v>-3.0920000000000013E-10</c:v>
                </c:pt>
                <c:pt idx="278">
                  <c:v>-2.9670000000000017E-10</c:v>
                </c:pt>
                <c:pt idx="279">
                  <c:v>-2.8420000000000011E-10</c:v>
                </c:pt>
                <c:pt idx="280">
                  <c:v>-2.7170000000000016E-10</c:v>
                </c:pt>
                <c:pt idx="281">
                  <c:v>-2.592000000000001E-10</c:v>
                </c:pt>
                <c:pt idx="282">
                  <c:v>-2.4670000000000009E-10</c:v>
                </c:pt>
                <c:pt idx="283">
                  <c:v>-2.3420000000000008E-10</c:v>
                </c:pt>
                <c:pt idx="284">
                  <c:v>-2.217000000000001E-10</c:v>
                </c:pt>
                <c:pt idx="285">
                  <c:v>-2.0920000000000009E-10</c:v>
                </c:pt>
                <c:pt idx="286">
                  <c:v>-1.9670000000000011E-10</c:v>
                </c:pt>
                <c:pt idx="287">
                  <c:v>-1.8420000000000007E-10</c:v>
                </c:pt>
                <c:pt idx="288">
                  <c:v>-1.7170000000000009E-10</c:v>
                </c:pt>
                <c:pt idx="289">
                  <c:v>-1.5920000000000011E-10</c:v>
                </c:pt>
                <c:pt idx="290">
                  <c:v>-1.4670000000000005E-10</c:v>
                </c:pt>
                <c:pt idx="291">
                  <c:v>-1.3420000000000009E-10</c:v>
                </c:pt>
                <c:pt idx="292">
                  <c:v>-1.2170000000000006E-10</c:v>
                </c:pt>
                <c:pt idx="293">
                  <c:v>-1.0920000000000007E-10</c:v>
                </c:pt>
                <c:pt idx="294">
                  <c:v>-9.6700000000000064E-11</c:v>
                </c:pt>
                <c:pt idx="295">
                  <c:v>-8.4200000000000056E-11</c:v>
                </c:pt>
                <c:pt idx="296">
                  <c:v>-7.1700000000000034E-11</c:v>
                </c:pt>
                <c:pt idx="297">
                  <c:v>-5.9200000000000039E-11</c:v>
                </c:pt>
                <c:pt idx="298">
                  <c:v>-4.6700000000000017E-11</c:v>
                </c:pt>
                <c:pt idx="299">
                  <c:v>-3.4200000000000021E-11</c:v>
                </c:pt>
                <c:pt idx="300">
                  <c:v>-2.1700000000000013E-11</c:v>
                </c:pt>
                <c:pt idx="301">
                  <c:v>-9.2000000000000077E-12</c:v>
                </c:pt>
                <c:pt idx="302">
                  <c:v>3.3000000000000021E-12</c:v>
                </c:pt>
                <c:pt idx="303">
                  <c:v>1.5800000000000009E-11</c:v>
                </c:pt>
                <c:pt idx="304">
                  <c:v>2.8300000000000015E-11</c:v>
                </c:pt>
                <c:pt idx="305">
                  <c:v>4.0800000000000023E-11</c:v>
                </c:pt>
                <c:pt idx="306">
                  <c:v>5.3300000000000025E-11</c:v>
                </c:pt>
                <c:pt idx="307">
                  <c:v>6.5800000000000047E-11</c:v>
                </c:pt>
                <c:pt idx="308">
                  <c:v>7.8300000000000042E-11</c:v>
                </c:pt>
                <c:pt idx="309">
                  <c:v>9.080000000000009E-11</c:v>
                </c:pt>
                <c:pt idx="310">
                  <c:v>1.0330000000000002E-10</c:v>
                </c:pt>
                <c:pt idx="311">
                  <c:v>1.1580000000000008E-10</c:v>
                </c:pt>
                <c:pt idx="312">
                  <c:v>1.2830000000000006E-10</c:v>
                </c:pt>
                <c:pt idx="313">
                  <c:v>1.4080000000000002E-10</c:v>
                </c:pt>
                <c:pt idx="314">
                  <c:v>1.5330000000000008E-10</c:v>
                </c:pt>
                <c:pt idx="315">
                  <c:v>1.6580000000000012E-10</c:v>
                </c:pt>
                <c:pt idx="316">
                  <c:v>1.7830000000000007E-10</c:v>
                </c:pt>
                <c:pt idx="317">
                  <c:v>1.9080000000000013E-10</c:v>
                </c:pt>
                <c:pt idx="318">
                  <c:v>2.0330000000000011E-10</c:v>
                </c:pt>
                <c:pt idx="319">
                  <c:v>2.1580000000000012E-10</c:v>
                </c:pt>
                <c:pt idx="320">
                  <c:v>2.2830000000000016E-10</c:v>
                </c:pt>
                <c:pt idx="321">
                  <c:v>2.4080000000000014E-10</c:v>
                </c:pt>
                <c:pt idx="322">
                  <c:v>2.533000000000001E-10</c:v>
                </c:pt>
                <c:pt idx="323">
                  <c:v>2.6580000000000016E-10</c:v>
                </c:pt>
                <c:pt idx="324">
                  <c:v>2.7830000000000017E-10</c:v>
                </c:pt>
                <c:pt idx="325">
                  <c:v>2.9080000000000017E-10</c:v>
                </c:pt>
                <c:pt idx="326">
                  <c:v>3.0330000000000013E-10</c:v>
                </c:pt>
                <c:pt idx="327">
                  <c:v>3.1580000000000019E-10</c:v>
                </c:pt>
                <c:pt idx="328">
                  <c:v>3.2830000000000015E-10</c:v>
                </c:pt>
                <c:pt idx="329">
                  <c:v>3.4080000000000016E-10</c:v>
                </c:pt>
                <c:pt idx="330">
                  <c:v>3.5330000000000017E-10</c:v>
                </c:pt>
                <c:pt idx="331">
                  <c:v>3.6580000000000017E-10</c:v>
                </c:pt>
                <c:pt idx="332">
                  <c:v>3.7830000000000018E-10</c:v>
                </c:pt>
                <c:pt idx="333">
                  <c:v>3.9080000000000019E-10</c:v>
                </c:pt>
                <c:pt idx="334">
                  <c:v>4.0330000000000015E-10</c:v>
                </c:pt>
                <c:pt idx="335">
                  <c:v>4.1580000000000016E-10</c:v>
                </c:pt>
                <c:pt idx="336">
                  <c:v>4.2830000000000027E-10</c:v>
                </c:pt>
                <c:pt idx="337">
                  <c:v>4.4080000000000028E-10</c:v>
                </c:pt>
                <c:pt idx="338">
                  <c:v>4.5330000000000018E-10</c:v>
                </c:pt>
                <c:pt idx="339">
                  <c:v>4.6580000000000009E-10</c:v>
                </c:pt>
                <c:pt idx="340">
                  <c:v>4.783000000000002E-10</c:v>
                </c:pt>
                <c:pt idx="341">
                  <c:v>4.9080000000000031E-10</c:v>
                </c:pt>
                <c:pt idx="342">
                  <c:v>5.0330000000000032E-10</c:v>
                </c:pt>
                <c:pt idx="343">
                  <c:v>5.1580000000000022E-10</c:v>
                </c:pt>
                <c:pt idx="344">
                  <c:v>5.2830000000000034E-10</c:v>
                </c:pt>
                <c:pt idx="345">
                  <c:v>5.4080000000000035E-10</c:v>
                </c:pt>
                <c:pt idx="346">
                  <c:v>5.5330000000000035E-10</c:v>
                </c:pt>
                <c:pt idx="347">
                  <c:v>5.6580000000000016E-10</c:v>
                </c:pt>
                <c:pt idx="348">
                  <c:v>5.7830000000000027E-10</c:v>
                </c:pt>
                <c:pt idx="349">
                  <c:v>5.9080000000000028E-10</c:v>
                </c:pt>
                <c:pt idx="350">
                  <c:v>6.0330000000000028E-10</c:v>
                </c:pt>
                <c:pt idx="351">
                  <c:v>6.1580000000000019E-10</c:v>
                </c:pt>
                <c:pt idx="352">
                  <c:v>6.283000000000003E-10</c:v>
                </c:pt>
                <c:pt idx="353">
                  <c:v>6.4080000000000041E-10</c:v>
                </c:pt>
                <c:pt idx="354">
                  <c:v>6.5330000000000042E-10</c:v>
                </c:pt>
                <c:pt idx="355">
                  <c:v>6.6580000000000033E-10</c:v>
                </c:pt>
                <c:pt idx="356">
                  <c:v>6.7830000000000044E-10</c:v>
                </c:pt>
                <c:pt idx="357">
                  <c:v>6.9080000000000045E-10</c:v>
                </c:pt>
                <c:pt idx="358">
                  <c:v>7.0330000000000046E-10</c:v>
                </c:pt>
                <c:pt idx="359">
                  <c:v>7.1580000000000046E-10</c:v>
                </c:pt>
                <c:pt idx="360">
                  <c:v>7.2830000000000037E-10</c:v>
                </c:pt>
                <c:pt idx="361">
                  <c:v>7.4080000000000038E-10</c:v>
                </c:pt>
                <c:pt idx="362">
                  <c:v>7.5330000000000039E-10</c:v>
                </c:pt>
                <c:pt idx="363">
                  <c:v>7.6580000000000029E-10</c:v>
                </c:pt>
                <c:pt idx="364">
                  <c:v>7.783000000000004E-10</c:v>
                </c:pt>
                <c:pt idx="365">
                  <c:v>7.9080000000000052E-10</c:v>
                </c:pt>
                <c:pt idx="366">
                  <c:v>8.0330000000000042E-10</c:v>
                </c:pt>
                <c:pt idx="367">
                  <c:v>8.1580000000000043E-10</c:v>
                </c:pt>
                <c:pt idx="368">
                  <c:v>8.2830000000000044E-10</c:v>
                </c:pt>
                <c:pt idx="369">
                  <c:v>8.4080000000000045E-10</c:v>
                </c:pt>
                <c:pt idx="370">
                  <c:v>8.5330000000000046E-10</c:v>
                </c:pt>
                <c:pt idx="371">
                  <c:v>8.6580000000000046E-10</c:v>
                </c:pt>
                <c:pt idx="372">
                  <c:v>8.7830000000000058E-10</c:v>
                </c:pt>
                <c:pt idx="373">
                  <c:v>8.9080000000000058E-10</c:v>
                </c:pt>
                <c:pt idx="374">
                  <c:v>9.0330000000000059E-10</c:v>
                </c:pt>
                <c:pt idx="375">
                  <c:v>9.158000000000006E-10</c:v>
                </c:pt>
                <c:pt idx="376">
                  <c:v>9.2830000000000082E-10</c:v>
                </c:pt>
                <c:pt idx="377">
                  <c:v>9.4080000000000072E-10</c:v>
                </c:pt>
                <c:pt idx="378">
                  <c:v>9.5330000000000042E-10</c:v>
                </c:pt>
                <c:pt idx="379">
                  <c:v>9.6580000000000074E-10</c:v>
                </c:pt>
                <c:pt idx="380">
                  <c:v>9.7830000000000044E-10</c:v>
                </c:pt>
                <c:pt idx="381">
                  <c:v>9.9080000000000076E-10</c:v>
                </c:pt>
                <c:pt idx="382">
                  <c:v>1.0033000000000005E-9</c:v>
                </c:pt>
                <c:pt idx="383">
                  <c:v>1.0158000000000002E-9</c:v>
                </c:pt>
                <c:pt idx="384">
                  <c:v>1.0283000000000005E-9</c:v>
                </c:pt>
                <c:pt idx="385">
                  <c:v>1.0408000000000004E-9</c:v>
                </c:pt>
                <c:pt idx="386">
                  <c:v>1.0533000000000005E-9</c:v>
                </c:pt>
                <c:pt idx="387">
                  <c:v>1.0658000000000004E-9</c:v>
                </c:pt>
                <c:pt idx="388">
                  <c:v>1.0783000000000005E-9</c:v>
                </c:pt>
                <c:pt idx="389">
                  <c:v>1.0908000000000006E-9</c:v>
                </c:pt>
                <c:pt idx="390">
                  <c:v>1.1033000000000003E-9</c:v>
                </c:pt>
                <c:pt idx="391">
                  <c:v>1.1158000000000004E-9</c:v>
                </c:pt>
                <c:pt idx="392">
                  <c:v>1.1283000000000003E-9</c:v>
                </c:pt>
                <c:pt idx="393">
                  <c:v>1.1408000000000007E-9</c:v>
                </c:pt>
                <c:pt idx="394">
                  <c:v>1.1533000000000003E-9</c:v>
                </c:pt>
                <c:pt idx="395">
                  <c:v>1.1658000000000005E-9</c:v>
                </c:pt>
                <c:pt idx="396">
                  <c:v>1.1783000000000008E-9</c:v>
                </c:pt>
                <c:pt idx="397">
                  <c:v>1.1908000000000007E-9</c:v>
                </c:pt>
                <c:pt idx="398">
                  <c:v>1.2033000000000004E-9</c:v>
                </c:pt>
                <c:pt idx="399">
                  <c:v>1.2158000000000003E-9</c:v>
                </c:pt>
                <c:pt idx="400">
                  <c:v>1.2283000000000006E-9</c:v>
                </c:pt>
              </c:numCache>
            </c:numRef>
          </c:xVal>
          <c:yVal>
            <c:numRef>
              <c:f>'C:\Users\LU\Fast Timing\07082012\4mm^2\ZVA&amp;AM\1750V\[T10657.csv]T10657'!$I$100:$I$500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0.19001000000000001</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Timing\07082012\4mm^2\ZVA&amp;AM\1750V\[T10657.csv]T10657'!$A$100:$A$500</c:f>
              <c:numCache>
                <c:formatCode>General</c:formatCode>
                <c:ptCount val="401"/>
                <c:pt idx="0">
                  <c:v>-3.7717000000000018E-9</c:v>
                </c:pt>
                <c:pt idx="1">
                  <c:v>-3.7592000000000017E-9</c:v>
                </c:pt>
                <c:pt idx="2">
                  <c:v>-3.7467000000000015E-9</c:v>
                </c:pt>
                <c:pt idx="3">
                  <c:v>-3.7342000000000014E-9</c:v>
                </c:pt>
                <c:pt idx="4">
                  <c:v>-3.7217000000000022E-9</c:v>
                </c:pt>
                <c:pt idx="5">
                  <c:v>-3.709200000000002E-9</c:v>
                </c:pt>
                <c:pt idx="6">
                  <c:v>-3.6967000000000011E-9</c:v>
                </c:pt>
                <c:pt idx="7">
                  <c:v>-3.6842000000000018E-9</c:v>
                </c:pt>
                <c:pt idx="8">
                  <c:v>-3.6717000000000017E-9</c:v>
                </c:pt>
                <c:pt idx="9">
                  <c:v>-3.6592000000000016E-9</c:v>
                </c:pt>
                <c:pt idx="10">
                  <c:v>-3.6467000000000015E-9</c:v>
                </c:pt>
                <c:pt idx="11">
                  <c:v>-3.6342000000000018E-9</c:v>
                </c:pt>
                <c:pt idx="12">
                  <c:v>-3.6217000000000021E-9</c:v>
                </c:pt>
                <c:pt idx="13">
                  <c:v>-3.609200000000002E-9</c:v>
                </c:pt>
                <c:pt idx="14">
                  <c:v>-3.5967000000000014E-9</c:v>
                </c:pt>
                <c:pt idx="15">
                  <c:v>-3.5842000000000017E-9</c:v>
                </c:pt>
                <c:pt idx="16">
                  <c:v>-3.5717000000000016E-9</c:v>
                </c:pt>
                <c:pt idx="17">
                  <c:v>-3.5592000000000015E-9</c:v>
                </c:pt>
                <c:pt idx="18">
                  <c:v>-3.5467000000000018E-9</c:v>
                </c:pt>
                <c:pt idx="19">
                  <c:v>-3.5342000000000017E-9</c:v>
                </c:pt>
                <c:pt idx="20">
                  <c:v>-3.5217000000000012E-9</c:v>
                </c:pt>
                <c:pt idx="21">
                  <c:v>-3.5092000000000015E-9</c:v>
                </c:pt>
                <c:pt idx="22">
                  <c:v>-3.4967000000000014E-9</c:v>
                </c:pt>
                <c:pt idx="23">
                  <c:v>-3.4842000000000017E-9</c:v>
                </c:pt>
                <c:pt idx="24">
                  <c:v>-3.4717000000000012E-9</c:v>
                </c:pt>
                <c:pt idx="25">
                  <c:v>-3.4592000000000015E-9</c:v>
                </c:pt>
                <c:pt idx="26">
                  <c:v>-3.4467000000000018E-9</c:v>
                </c:pt>
                <c:pt idx="27">
                  <c:v>-3.4342000000000012E-9</c:v>
                </c:pt>
                <c:pt idx="28">
                  <c:v>-3.4217000000000011E-9</c:v>
                </c:pt>
                <c:pt idx="29">
                  <c:v>-3.4092000000000014E-9</c:v>
                </c:pt>
                <c:pt idx="30">
                  <c:v>-3.3967000000000013E-9</c:v>
                </c:pt>
                <c:pt idx="31">
                  <c:v>-3.3842000000000016E-9</c:v>
                </c:pt>
                <c:pt idx="32">
                  <c:v>-3.3717000000000011E-9</c:v>
                </c:pt>
                <c:pt idx="33">
                  <c:v>-3.3592000000000014E-9</c:v>
                </c:pt>
                <c:pt idx="34">
                  <c:v>-3.3467000000000013E-9</c:v>
                </c:pt>
                <c:pt idx="35">
                  <c:v>-3.3342000000000012E-9</c:v>
                </c:pt>
                <c:pt idx="36">
                  <c:v>-3.3217000000000011E-9</c:v>
                </c:pt>
                <c:pt idx="37">
                  <c:v>-3.3092000000000014E-9</c:v>
                </c:pt>
                <c:pt idx="38">
                  <c:v>-3.2967000000000017E-9</c:v>
                </c:pt>
                <c:pt idx="39">
                  <c:v>-3.284200000000002E-9</c:v>
                </c:pt>
                <c:pt idx="40">
                  <c:v>-3.2717000000000018E-9</c:v>
                </c:pt>
                <c:pt idx="41">
                  <c:v>-3.2592000000000013E-9</c:v>
                </c:pt>
                <c:pt idx="42">
                  <c:v>-3.2467000000000016E-9</c:v>
                </c:pt>
                <c:pt idx="43">
                  <c:v>-3.2342000000000015E-9</c:v>
                </c:pt>
                <c:pt idx="44">
                  <c:v>-3.2217000000000018E-9</c:v>
                </c:pt>
                <c:pt idx="45">
                  <c:v>-3.2092000000000017E-9</c:v>
                </c:pt>
                <c:pt idx="46">
                  <c:v>-3.1967000000000012E-9</c:v>
                </c:pt>
                <c:pt idx="47">
                  <c:v>-3.1842000000000019E-9</c:v>
                </c:pt>
                <c:pt idx="48">
                  <c:v>-3.1717000000000014E-9</c:v>
                </c:pt>
                <c:pt idx="49">
                  <c:v>-3.1592000000000013E-9</c:v>
                </c:pt>
                <c:pt idx="50">
                  <c:v>-3.1467000000000011E-9</c:v>
                </c:pt>
                <c:pt idx="51">
                  <c:v>-3.1342000000000014E-9</c:v>
                </c:pt>
                <c:pt idx="52">
                  <c:v>-3.1217000000000017E-9</c:v>
                </c:pt>
                <c:pt idx="53">
                  <c:v>-3.1092000000000016E-9</c:v>
                </c:pt>
                <c:pt idx="54">
                  <c:v>-3.0967000000000007E-9</c:v>
                </c:pt>
                <c:pt idx="55">
                  <c:v>-3.0842000000000014E-9</c:v>
                </c:pt>
                <c:pt idx="56">
                  <c:v>-3.0717000000000013E-9</c:v>
                </c:pt>
                <c:pt idx="57">
                  <c:v>-3.0592000000000012E-9</c:v>
                </c:pt>
                <c:pt idx="58">
                  <c:v>-3.0467000000000011E-9</c:v>
                </c:pt>
                <c:pt idx="59">
                  <c:v>-3.0342000000000014E-9</c:v>
                </c:pt>
                <c:pt idx="60">
                  <c:v>-3.0217000000000017E-9</c:v>
                </c:pt>
                <c:pt idx="61">
                  <c:v>-3.0092000000000016E-9</c:v>
                </c:pt>
                <c:pt idx="62">
                  <c:v>-2.9967000000000006E-9</c:v>
                </c:pt>
                <c:pt idx="63">
                  <c:v>-2.9842000000000013E-9</c:v>
                </c:pt>
                <c:pt idx="64">
                  <c:v>-2.9717000000000012E-9</c:v>
                </c:pt>
                <c:pt idx="65">
                  <c:v>-2.9592000000000011E-9</c:v>
                </c:pt>
                <c:pt idx="66">
                  <c:v>-2.9467000000000014E-9</c:v>
                </c:pt>
                <c:pt idx="67">
                  <c:v>-2.9342000000000013E-9</c:v>
                </c:pt>
                <c:pt idx="68">
                  <c:v>-2.9217000000000016E-9</c:v>
                </c:pt>
                <c:pt idx="69">
                  <c:v>-2.9092000000000011E-9</c:v>
                </c:pt>
                <c:pt idx="70">
                  <c:v>-2.896700000000001E-9</c:v>
                </c:pt>
                <c:pt idx="71">
                  <c:v>-2.8842000000000013E-9</c:v>
                </c:pt>
                <c:pt idx="72">
                  <c:v>-2.8717000000000007E-9</c:v>
                </c:pt>
                <c:pt idx="73">
                  <c:v>-2.859200000000001E-9</c:v>
                </c:pt>
                <c:pt idx="74">
                  <c:v>-2.8467000000000013E-9</c:v>
                </c:pt>
                <c:pt idx="75">
                  <c:v>-2.8342000000000008E-9</c:v>
                </c:pt>
                <c:pt idx="76">
                  <c:v>-2.8217000000000007E-9</c:v>
                </c:pt>
                <c:pt idx="77">
                  <c:v>-2.809200000000001E-9</c:v>
                </c:pt>
                <c:pt idx="78">
                  <c:v>-2.7967000000000013E-9</c:v>
                </c:pt>
                <c:pt idx="79">
                  <c:v>-2.7842000000000016E-9</c:v>
                </c:pt>
                <c:pt idx="80">
                  <c:v>-2.7717000000000011E-9</c:v>
                </c:pt>
                <c:pt idx="81">
                  <c:v>-2.7592000000000014E-9</c:v>
                </c:pt>
                <c:pt idx="82">
                  <c:v>-2.7467000000000017E-9</c:v>
                </c:pt>
                <c:pt idx="83">
                  <c:v>-2.7342000000000012E-9</c:v>
                </c:pt>
                <c:pt idx="84">
                  <c:v>-2.7217000000000011E-9</c:v>
                </c:pt>
                <c:pt idx="85">
                  <c:v>-2.7092000000000014E-9</c:v>
                </c:pt>
                <c:pt idx="86">
                  <c:v>-2.6967000000000012E-9</c:v>
                </c:pt>
                <c:pt idx="87">
                  <c:v>-2.6842000000000015E-9</c:v>
                </c:pt>
                <c:pt idx="88">
                  <c:v>-2.6717000000000014E-9</c:v>
                </c:pt>
                <c:pt idx="89">
                  <c:v>-2.6592000000000009E-9</c:v>
                </c:pt>
                <c:pt idx="90">
                  <c:v>-2.6467000000000012E-9</c:v>
                </c:pt>
                <c:pt idx="91">
                  <c:v>-2.6342000000000011E-9</c:v>
                </c:pt>
                <c:pt idx="92">
                  <c:v>-2.6217000000000014E-9</c:v>
                </c:pt>
                <c:pt idx="93">
                  <c:v>-2.6092000000000013E-9</c:v>
                </c:pt>
                <c:pt idx="94">
                  <c:v>-2.5967000000000008E-9</c:v>
                </c:pt>
                <c:pt idx="95">
                  <c:v>-2.5842000000000015E-9</c:v>
                </c:pt>
                <c:pt idx="96">
                  <c:v>-2.5717000000000014E-9</c:v>
                </c:pt>
                <c:pt idx="97">
                  <c:v>-2.5592000000000008E-9</c:v>
                </c:pt>
                <c:pt idx="98">
                  <c:v>-2.5467000000000007E-9</c:v>
                </c:pt>
                <c:pt idx="99">
                  <c:v>-2.534200000000001E-9</c:v>
                </c:pt>
                <c:pt idx="100">
                  <c:v>-2.5217000000000013E-9</c:v>
                </c:pt>
                <c:pt idx="101">
                  <c:v>-2.5092000000000012E-9</c:v>
                </c:pt>
                <c:pt idx="102">
                  <c:v>-2.4967000000000007E-9</c:v>
                </c:pt>
                <c:pt idx="103">
                  <c:v>-2.4842000000000014E-9</c:v>
                </c:pt>
                <c:pt idx="104">
                  <c:v>-2.4717000000000009E-9</c:v>
                </c:pt>
                <c:pt idx="105">
                  <c:v>-2.4592000000000008E-9</c:v>
                </c:pt>
                <c:pt idx="106">
                  <c:v>-2.4467000000000007E-9</c:v>
                </c:pt>
                <c:pt idx="107">
                  <c:v>-2.434200000000001E-9</c:v>
                </c:pt>
                <c:pt idx="108">
                  <c:v>-2.4217000000000013E-9</c:v>
                </c:pt>
                <c:pt idx="109">
                  <c:v>-2.4092000000000012E-9</c:v>
                </c:pt>
                <c:pt idx="110">
                  <c:v>-2.3967000000000002E-9</c:v>
                </c:pt>
                <c:pt idx="111">
                  <c:v>-2.3842000000000009E-9</c:v>
                </c:pt>
                <c:pt idx="112">
                  <c:v>-2.3717000000000008E-9</c:v>
                </c:pt>
                <c:pt idx="113">
                  <c:v>-2.3592000000000007E-9</c:v>
                </c:pt>
                <c:pt idx="114">
                  <c:v>-2.346700000000001E-9</c:v>
                </c:pt>
                <c:pt idx="115">
                  <c:v>-2.3342000000000009E-9</c:v>
                </c:pt>
                <c:pt idx="116">
                  <c:v>-2.3217000000000012E-9</c:v>
                </c:pt>
                <c:pt idx="117">
                  <c:v>-2.3092000000000007E-9</c:v>
                </c:pt>
                <c:pt idx="118">
                  <c:v>-2.296700000000001E-9</c:v>
                </c:pt>
                <c:pt idx="119">
                  <c:v>-2.2842000000000013E-9</c:v>
                </c:pt>
                <c:pt idx="120">
                  <c:v>-2.2717000000000007E-9</c:v>
                </c:pt>
                <c:pt idx="121">
                  <c:v>-2.259200000000001E-9</c:v>
                </c:pt>
                <c:pt idx="122">
                  <c:v>-2.2467000000000014E-9</c:v>
                </c:pt>
                <c:pt idx="123">
                  <c:v>-2.2342000000000012E-9</c:v>
                </c:pt>
                <c:pt idx="124">
                  <c:v>-2.2217000000000007E-9</c:v>
                </c:pt>
                <c:pt idx="125">
                  <c:v>-2.209200000000001E-9</c:v>
                </c:pt>
                <c:pt idx="126">
                  <c:v>-2.1967000000000009E-9</c:v>
                </c:pt>
                <c:pt idx="127">
                  <c:v>-2.1842000000000012E-9</c:v>
                </c:pt>
                <c:pt idx="128">
                  <c:v>-2.1717000000000007E-9</c:v>
                </c:pt>
                <c:pt idx="129">
                  <c:v>-2.159200000000001E-9</c:v>
                </c:pt>
                <c:pt idx="130">
                  <c:v>-2.1467000000000013E-9</c:v>
                </c:pt>
                <c:pt idx="131">
                  <c:v>-2.1342000000000008E-9</c:v>
                </c:pt>
                <c:pt idx="132">
                  <c:v>-2.1217000000000006E-9</c:v>
                </c:pt>
                <c:pt idx="133">
                  <c:v>-2.1092000000000009E-9</c:v>
                </c:pt>
                <c:pt idx="134">
                  <c:v>-2.0967000000000008E-9</c:v>
                </c:pt>
                <c:pt idx="135">
                  <c:v>-2.0842000000000011E-9</c:v>
                </c:pt>
                <c:pt idx="136">
                  <c:v>-2.071700000000001E-9</c:v>
                </c:pt>
                <c:pt idx="137">
                  <c:v>-2.0592000000000009E-9</c:v>
                </c:pt>
                <c:pt idx="138">
                  <c:v>-2.0467000000000008E-9</c:v>
                </c:pt>
                <c:pt idx="139">
                  <c:v>-2.0342000000000007E-9</c:v>
                </c:pt>
                <c:pt idx="140">
                  <c:v>-2.021700000000001E-9</c:v>
                </c:pt>
                <c:pt idx="141">
                  <c:v>-2.0092000000000009E-9</c:v>
                </c:pt>
                <c:pt idx="142">
                  <c:v>-1.9967000000000008E-9</c:v>
                </c:pt>
                <c:pt idx="143">
                  <c:v>-1.9842000000000011E-9</c:v>
                </c:pt>
                <c:pt idx="144">
                  <c:v>-1.971700000000001E-9</c:v>
                </c:pt>
                <c:pt idx="145">
                  <c:v>-1.9592000000000008E-9</c:v>
                </c:pt>
                <c:pt idx="146">
                  <c:v>-1.9467000000000007E-9</c:v>
                </c:pt>
                <c:pt idx="147">
                  <c:v>-1.934200000000001E-9</c:v>
                </c:pt>
                <c:pt idx="148">
                  <c:v>-1.9217000000000009E-9</c:v>
                </c:pt>
                <c:pt idx="149">
                  <c:v>-1.9092000000000008E-9</c:v>
                </c:pt>
                <c:pt idx="150">
                  <c:v>-1.8967000000000007E-9</c:v>
                </c:pt>
                <c:pt idx="151">
                  <c:v>-1.8842000000000014E-9</c:v>
                </c:pt>
                <c:pt idx="152">
                  <c:v>-1.8717000000000009E-9</c:v>
                </c:pt>
                <c:pt idx="153">
                  <c:v>-1.8592000000000006E-9</c:v>
                </c:pt>
                <c:pt idx="154">
                  <c:v>-1.8467000000000009E-9</c:v>
                </c:pt>
                <c:pt idx="155">
                  <c:v>-1.8342000000000008E-9</c:v>
                </c:pt>
                <c:pt idx="156">
                  <c:v>-1.8217000000000009E-9</c:v>
                </c:pt>
                <c:pt idx="157">
                  <c:v>-1.8092000000000005E-9</c:v>
                </c:pt>
                <c:pt idx="158">
                  <c:v>-1.7967000000000008E-9</c:v>
                </c:pt>
                <c:pt idx="159">
                  <c:v>-1.7842000000000007E-9</c:v>
                </c:pt>
                <c:pt idx="160">
                  <c:v>-1.7717000000000006E-9</c:v>
                </c:pt>
                <c:pt idx="161">
                  <c:v>-1.7592000000000007E-9</c:v>
                </c:pt>
                <c:pt idx="162">
                  <c:v>-1.7467000000000008E-9</c:v>
                </c:pt>
                <c:pt idx="163">
                  <c:v>-1.7342000000000009E-9</c:v>
                </c:pt>
                <c:pt idx="164">
                  <c:v>-1.7217000000000006E-9</c:v>
                </c:pt>
                <c:pt idx="165">
                  <c:v>-1.7092000000000007E-9</c:v>
                </c:pt>
                <c:pt idx="166">
                  <c:v>-1.6967000000000008E-9</c:v>
                </c:pt>
                <c:pt idx="167">
                  <c:v>-1.6842000000000011E-9</c:v>
                </c:pt>
                <c:pt idx="168">
                  <c:v>-1.6717000000000005E-9</c:v>
                </c:pt>
                <c:pt idx="169">
                  <c:v>-1.6592000000000008E-9</c:v>
                </c:pt>
                <c:pt idx="170">
                  <c:v>-1.6467000000000007E-9</c:v>
                </c:pt>
                <c:pt idx="171">
                  <c:v>-1.6342000000000008E-9</c:v>
                </c:pt>
                <c:pt idx="172">
                  <c:v>-1.6217000000000007E-9</c:v>
                </c:pt>
                <c:pt idx="173">
                  <c:v>-1.6092000000000008E-9</c:v>
                </c:pt>
                <c:pt idx="174">
                  <c:v>-1.5967000000000009E-9</c:v>
                </c:pt>
                <c:pt idx="175">
                  <c:v>-1.5842000000000008E-9</c:v>
                </c:pt>
                <c:pt idx="176">
                  <c:v>-1.5717000000000007E-9</c:v>
                </c:pt>
                <c:pt idx="177">
                  <c:v>-1.5592000000000008E-9</c:v>
                </c:pt>
                <c:pt idx="178">
                  <c:v>-1.5467000000000007E-9</c:v>
                </c:pt>
                <c:pt idx="179">
                  <c:v>-1.5342000000000006E-9</c:v>
                </c:pt>
                <c:pt idx="180">
                  <c:v>-1.5217000000000006E-9</c:v>
                </c:pt>
                <c:pt idx="181">
                  <c:v>-1.5092000000000003E-9</c:v>
                </c:pt>
                <c:pt idx="182">
                  <c:v>-1.4967000000000006E-9</c:v>
                </c:pt>
                <c:pt idx="183">
                  <c:v>-1.4842000000000005E-9</c:v>
                </c:pt>
                <c:pt idx="184">
                  <c:v>-1.4717000000000006E-9</c:v>
                </c:pt>
                <c:pt idx="185">
                  <c:v>-1.4592000000000005E-9</c:v>
                </c:pt>
                <c:pt idx="186">
                  <c:v>-1.4467000000000006E-9</c:v>
                </c:pt>
                <c:pt idx="187">
                  <c:v>-1.4342000000000007E-9</c:v>
                </c:pt>
                <c:pt idx="188">
                  <c:v>-1.4217000000000004E-9</c:v>
                </c:pt>
                <c:pt idx="189">
                  <c:v>-1.4092000000000005E-9</c:v>
                </c:pt>
                <c:pt idx="190">
                  <c:v>-1.3967000000000006E-9</c:v>
                </c:pt>
                <c:pt idx="191">
                  <c:v>-1.3842000000000009E-9</c:v>
                </c:pt>
                <c:pt idx="192">
                  <c:v>-1.3717000000000003E-9</c:v>
                </c:pt>
                <c:pt idx="193">
                  <c:v>-1.3592000000000006E-9</c:v>
                </c:pt>
                <c:pt idx="194">
                  <c:v>-1.3467000000000005E-9</c:v>
                </c:pt>
                <c:pt idx="195">
                  <c:v>-1.3342000000000006E-9</c:v>
                </c:pt>
                <c:pt idx="196">
                  <c:v>-1.3217000000000005E-9</c:v>
                </c:pt>
                <c:pt idx="197">
                  <c:v>-1.3092000000000006E-9</c:v>
                </c:pt>
                <c:pt idx="198">
                  <c:v>-1.2967000000000007E-9</c:v>
                </c:pt>
                <c:pt idx="199">
                  <c:v>-1.2842000000000006E-9</c:v>
                </c:pt>
                <c:pt idx="200">
                  <c:v>-1.2717000000000005E-9</c:v>
                </c:pt>
                <c:pt idx="201">
                  <c:v>-1.2592000000000006E-9</c:v>
                </c:pt>
                <c:pt idx="202">
                  <c:v>-1.2467000000000005E-9</c:v>
                </c:pt>
                <c:pt idx="203">
                  <c:v>-1.2342000000000003E-9</c:v>
                </c:pt>
                <c:pt idx="204">
                  <c:v>-1.2217000000000004E-9</c:v>
                </c:pt>
                <c:pt idx="205">
                  <c:v>-1.2092000000000001E-9</c:v>
                </c:pt>
                <c:pt idx="206">
                  <c:v>-1.1967000000000006E-9</c:v>
                </c:pt>
                <c:pt idx="207">
                  <c:v>-1.1842000000000005E-9</c:v>
                </c:pt>
                <c:pt idx="208">
                  <c:v>-1.1717000000000006E-9</c:v>
                </c:pt>
                <c:pt idx="209">
                  <c:v>-1.1592000000000005E-9</c:v>
                </c:pt>
                <c:pt idx="210">
                  <c:v>-1.1467000000000006E-9</c:v>
                </c:pt>
                <c:pt idx="211">
                  <c:v>-1.1342000000000007E-9</c:v>
                </c:pt>
                <c:pt idx="212">
                  <c:v>-1.1217000000000006E-9</c:v>
                </c:pt>
                <c:pt idx="213">
                  <c:v>-1.1092000000000005E-9</c:v>
                </c:pt>
                <c:pt idx="214">
                  <c:v>-1.0967000000000004E-9</c:v>
                </c:pt>
                <c:pt idx="215">
                  <c:v>-1.0842000000000007E-9</c:v>
                </c:pt>
                <c:pt idx="216">
                  <c:v>-1.0717000000000001E-9</c:v>
                </c:pt>
                <c:pt idx="217">
                  <c:v>-1.0592000000000004E-9</c:v>
                </c:pt>
                <c:pt idx="218">
                  <c:v>-1.0467000000000003E-9</c:v>
                </c:pt>
                <c:pt idx="219">
                  <c:v>-1.0342000000000006E-9</c:v>
                </c:pt>
                <c:pt idx="220">
                  <c:v>-1.0217000000000003E-9</c:v>
                </c:pt>
                <c:pt idx="221">
                  <c:v>-1.0092000000000004E-9</c:v>
                </c:pt>
                <c:pt idx="222">
                  <c:v>-9.967000000000007E-10</c:v>
                </c:pt>
                <c:pt idx="223">
                  <c:v>-9.8420000000000059E-10</c:v>
                </c:pt>
                <c:pt idx="224">
                  <c:v>-9.7170000000000048E-10</c:v>
                </c:pt>
                <c:pt idx="225">
                  <c:v>-9.5920000000000058E-10</c:v>
                </c:pt>
                <c:pt idx="226">
                  <c:v>-9.4670000000000067E-10</c:v>
                </c:pt>
                <c:pt idx="227">
                  <c:v>-9.3420000000000056E-10</c:v>
                </c:pt>
                <c:pt idx="228">
                  <c:v>-9.2170000000000034E-10</c:v>
                </c:pt>
                <c:pt idx="229">
                  <c:v>-9.0920000000000054E-10</c:v>
                </c:pt>
                <c:pt idx="230">
                  <c:v>-8.9670000000000053E-10</c:v>
                </c:pt>
                <c:pt idx="231">
                  <c:v>-8.8420000000000052E-10</c:v>
                </c:pt>
                <c:pt idx="232">
                  <c:v>-8.7170000000000031E-10</c:v>
                </c:pt>
                <c:pt idx="233">
                  <c:v>-8.5920000000000071E-10</c:v>
                </c:pt>
                <c:pt idx="234">
                  <c:v>-8.4670000000000071E-10</c:v>
                </c:pt>
                <c:pt idx="235">
                  <c:v>-8.3420000000000049E-10</c:v>
                </c:pt>
                <c:pt idx="236">
                  <c:v>-8.2170000000000048E-10</c:v>
                </c:pt>
                <c:pt idx="237">
                  <c:v>-8.0920000000000047E-10</c:v>
                </c:pt>
                <c:pt idx="238">
                  <c:v>-7.9670000000000046E-10</c:v>
                </c:pt>
                <c:pt idx="239">
                  <c:v>-7.8420000000000035E-10</c:v>
                </c:pt>
                <c:pt idx="240">
                  <c:v>-7.7170000000000034E-10</c:v>
                </c:pt>
                <c:pt idx="241">
                  <c:v>-7.5920000000000034E-10</c:v>
                </c:pt>
                <c:pt idx="242">
                  <c:v>-7.4670000000000033E-10</c:v>
                </c:pt>
                <c:pt idx="243">
                  <c:v>-7.3420000000000042E-10</c:v>
                </c:pt>
                <c:pt idx="244">
                  <c:v>-7.2170000000000041E-10</c:v>
                </c:pt>
                <c:pt idx="245">
                  <c:v>-7.092000000000004E-10</c:v>
                </c:pt>
                <c:pt idx="246">
                  <c:v>-6.967000000000004E-10</c:v>
                </c:pt>
                <c:pt idx="247">
                  <c:v>-6.8420000000000039E-10</c:v>
                </c:pt>
                <c:pt idx="248">
                  <c:v>-6.7170000000000038E-10</c:v>
                </c:pt>
                <c:pt idx="249">
                  <c:v>-6.5920000000000037E-10</c:v>
                </c:pt>
                <c:pt idx="250">
                  <c:v>-6.4670000000000036E-10</c:v>
                </c:pt>
                <c:pt idx="251">
                  <c:v>-6.3420000000000035E-10</c:v>
                </c:pt>
                <c:pt idx="252">
                  <c:v>-6.2170000000000035E-10</c:v>
                </c:pt>
                <c:pt idx="253">
                  <c:v>-6.0920000000000034E-10</c:v>
                </c:pt>
                <c:pt idx="254">
                  <c:v>-5.9670000000000033E-10</c:v>
                </c:pt>
                <c:pt idx="255">
                  <c:v>-5.8420000000000032E-10</c:v>
                </c:pt>
                <c:pt idx="256">
                  <c:v>-5.7170000000000031E-10</c:v>
                </c:pt>
                <c:pt idx="257">
                  <c:v>-5.592000000000003E-10</c:v>
                </c:pt>
                <c:pt idx="258">
                  <c:v>-5.4670000000000029E-10</c:v>
                </c:pt>
                <c:pt idx="259">
                  <c:v>-5.3420000000000029E-10</c:v>
                </c:pt>
                <c:pt idx="260">
                  <c:v>-5.2170000000000028E-10</c:v>
                </c:pt>
                <c:pt idx="261">
                  <c:v>-5.0920000000000027E-10</c:v>
                </c:pt>
                <c:pt idx="262">
                  <c:v>-4.9670000000000026E-10</c:v>
                </c:pt>
                <c:pt idx="263">
                  <c:v>-4.8420000000000025E-10</c:v>
                </c:pt>
                <c:pt idx="264">
                  <c:v>-4.7170000000000024E-10</c:v>
                </c:pt>
                <c:pt idx="265">
                  <c:v>-4.5920000000000023E-10</c:v>
                </c:pt>
                <c:pt idx="266">
                  <c:v>-4.4670000000000023E-10</c:v>
                </c:pt>
                <c:pt idx="267">
                  <c:v>-4.3420000000000022E-10</c:v>
                </c:pt>
                <c:pt idx="268">
                  <c:v>-4.2170000000000021E-10</c:v>
                </c:pt>
                <c:pt idx="269">
                  <c:v>-4.092000000000002E-10</c:v>
                </c:pt>
                <c:pt idx="270">
                  <c:v>-3.9670000000000019E-10</c:v>
                </c:pt>
                <c:pt idx="271">
                  <c:v>-3.8420000000000018E-10</c:v>
                </c:pt>
                <c:pt idx="272">
                  <c:v>-3.7170000000000023E-10</c:v>
                </c:pt>
                <c:pt idx="273">
                  <c:v>-3.5920000000000017E-10</c:v>
                </c:pt>
                <c:pt idx="274">
                  <c:v>-3.4670000000000021E-10</c:v>
                </c:pt>
                <c:pt idx="275">
                  <c:v>-3.3420000000000015E-10</c:v>
                </c:pt>
                <c:pt idx="276">
                  <c:v>-3.2170000000000014E-10</c:v>
                </c:pt>
                <c:pt idx="277">
                  <c:v>-3.0920000000000013E-10</c:v>
                </c:pt>
                <c:pt idx="278">
                  <c:v>-2.9670000000000017E-10</c:v>
                </c:pt>
                <c:pt idx="279">
                  <c:v>-2.8420000000000011E-10</c:v>
                </c:pt>
                <c:pt idx="280">
                  <c:v>-2.7170000000000016E-10</c:v>
                </c:pt>
                <c:pt idx="281">
                  <c:v>-2.592000000000001E-10</c:v>
                </c:pt>
                <c:pt idx="282">
                  <c:v>-2.4670000000000009E-10</c:v>
                </c:pt>
                <c:pt idx="283">
                  <c:v>-2.3420000000000008E-10</c:v>
                </c:pt>
                <c:pt idx="284">
                  <c:v>-2.217000000000001E-10</c:v>
                </c:pt>
                <c:pt idx="285">
                  <c:v>-2.0920000000000009E-10</c:v>
                </c:pt>
                <c:pt idx="286">
                  <c:v>-1.9670000000000011E-10</c:v>
                </c:pt>
                <c:pt idx="287">
                  <c:v>-1.8420000000000007E-10</c:v>
                </c:pt>
                <c:pt idx="288">
                  <c:v>-1.7170000000000009E-10</c:v>
                </c:pt>
                <c:pt idx="289">
                  <c:v>-1.5920000000000011E-10</c:v>
                </c:pt>
                <c:pt idx="290">
                  <c:v>-1.4670000000000005E-10</c:v>
                </c:pt>
                <c:pt idx="291">
                  <c:v>-1.3420000000000009E-10</c:v>
                </c:pt>
                <c:pt idx="292">
                  <c:v>-1.2170000000000006E-10</c:v>
                </c:pt>
                <c:pt idx="293">
                  <c:v>-1.0920000000000007E-10</c:v>
                </c:pt>
                <c:pt idx="294">
                  <c:v>-9.6700000000000064E-11</c:v>
                </c:pt>
                <c:pt idx="295">
                  <c:v>-8.4200000000000056E-11</c:v>
                </c:pt>
                <c:pt idx="296">
                  <c:v>-7.1700000000000034E-11</c:v>
                </c:pt>
                <c:pt idx="297">
                  <c:v>-5.9200000000000039E-11</c:v>
                </c:pt>
                <c:pt idx="298">
                  <c:v>-4.6700000000000017E-11</c:v>
                </c:pt>
                <c:pt idx="299">
                  <c:v>-3.4200000000000021E-11</c:v>
                </c:pt>
                <c:pt idx="300">
                  <c:v>-2.1700000000000013E-11</c:v>
                </c:pt>
                <c:pt idx="301">
                  <c:v>-9.2000000000000077E-12</c:v>
                </c:pt>
                <c:pt idx="302">
                  <c:v>3.3000000000000021E-12</c:v>
                </c:pt>
                <c:pt idx="303">
                  <c:v>1.5800000000000009E-11</c:v>
                </c:pt>
                <c:pt idx="304">
                  <c:v>2.8300000000000015E-11</c:v>
                </c:pt>
                <c:pt idx="305">
                  <c:v>4.0800000000000023E-11</c:v>
                </c:pt>
                <c:pt idx="306">
                  <c:v>5.3300000000000025E-11</c:v>
                </c:pt>
                <c:pt idx="307">
                  <c:v>6.5800000000000047E-11</c:v>
                </c:pt>
                <c:pt idx="308">
                  <c:v>7.8300000000000042E-11</c:v>
                </c:pt>
                <c:pt idx="309">
                  <c:v>9.080000000000009E-11</c:v>
                </c:pt>
                <c:pt idx="310">
                  <c:v>1.0330000000000002E-10</c:v>
                </c:pt>
                <c:pt idx="311">
                  <c:v>1.1580000000000008E-10</c:v>
                </c:pt>
                <c:pt idx="312">
                  <c:v>1.2830000000000006E-10</c:v>
                </c:pt>
                <c:pt idx="313">
                  <c:v>1.4080000000000002E-10</c:v>
                </c:pt>
                <c:pt idx="314">
                  <c:v>1.5330000000000008E-10</c:v>
                </c:pt>
                <c:pt idx="315">
                  <c:v>1.6580000000000012E-10</c:v>
                </c:pt>
                <c:pt idx="316">
                  <c:v>1.7830000000000007E-10</c:v>
                </c:pt>
                <c:pt idx="317">
                  <c:v>1.9080000000000013E-10</c:v>
                </c:pt>
                <c:pt idx="318">
                  <c:v>2.0330000000000011E-10</c:v>
                </c:pt>
                <c:pt idx="319">
                  <c:v>2.1580000000000012E-10</c:v>
                </c:pt>
                <c:pt idx="320">
                  <c:v>2.2830000000000016E-10</c:v>
                </c:pt>
                <c:pt idx="321">
                  <c:v>2.4080000000000014E-10</c:v>
                </c:pt>
                <c:pt idx="322">
                  <c:v>2.533000000000001E-10</c:v>
                </c:pt>
                <c:pt idx="323">
                  <c:v>2.6580000000000016E-10</c:v>
                </c:pt>
                <c:pt idx="324">
                  <c:v>2.7830000000000017E-10</c:v>
                </c:pt>
                <c:pt idx="325">
                  <c:v>2.9080000000000017E-10</c:v>
                </c:pt>
                <c:pt idx="326">
                  <c:v>3.0330000000000013E-10</c:v>
                </c:pt>
                <c:pt idx="327">
                  <c:v>3.1580000000000019E-10</c:v>
                </c:pt>
                <c:pt idx="328">
                  <c:v>3.2830000000000015E-10</c:v>
                </c:pt>
                <c:pt idx="329">
                  <c:v>3.4080000000000016E-10</c:v>
                </c:pt>
                <c:pt idx="330">
                  <c:v>3.5330000000000017E-10</c:v>
                </c:pt>
                <c:pt idx="331">
                  <c:v>3.6580000000000017E-10</c:v>
                </c:pt>
                <c:pt idx="332">
                  <c:v>3.7830000000000018E-10</c:v>
                </c:pt>
                <c:pt idx="333">
                  <c:v>3.9080000000000019E-10</c:v>
                </c:pt>
                <c:pt idx="334">
                  <c:v>4.0330000000000015E-10</c:v>
                </c:pt>
                <c:pt idx="335">
                  <c:v>4.1580000000000016E-10</c:v>
                </c:pt>
                <c:pt idx="336">
                  <c:v>4.2830000000000027E-10</c:v>
                </c:pt>
                <c:pt idx="337">
                  <c:v>4.4080000000000028E-10</c:v>
                </c:pt>
                <c:pt idx="338">
                  <c:v>4.5330000000000018E-10</c:v>
                </c:pt>
                <c:pt idx="339">
                  <c:v>4.6580000000000009E-10</c:v>
                </c:pt>
                <c:pt idx="340">
                  <c:v>4.783000000000002E-10</c:v>
                </c:pt>
                <c:pt idx="341">
                  <c:v>4.9080000000000031E-10</c:v>
                </c:pt>
                <c:pt idx="342">
                  <c:v>5.0330000000000032E-10</c:v>
                </c:pt>
                <c:pt idx="343">
                  <c:v>5.1580000000000022E-10</c:v>
                </c:pt>
                <c:pt idx="344">
                  <c:v>5.2830000000000034E-10</c:v>
                </c:pt>
                <c:pt idx="345">
                  <c:v>5.4080000000000035E-10</c:v>
                </c:pt>
                <c:pt idx="346">
                  <c:v>5.5330000000000035E-10</c:v>
                </c:pt>
                <c:pt idx="347">
                  <c:v>5.6580000000000016E-10</c:v>
                </c:pt>
                <c:pt idx="348">
                  <c:v>5.7830000000000027E-10</c:v>
                </c:pt>
                <c:pt idx="349">
                  <c:v>5.9080000000000028E-10</c:v>
                </c:pt>
                <c:pt idx="350">
                  <c:v>6.0330000000000028E-10</c:v>
                </c:pt>
                <c:pt idx="351">
                  <c:v>6.1580000000000019E-10</c:v>
                </c:pt>
                <c:pt idx="352">
                  <c:v>6.283000000000003E-10</c:v>
                </c:pt>
                <c:pt idx="353">
                  <c:v>6.4080000000000041E-10</c:v>
                </c:pt>
                <c:pt idx="354">
                  <c:v>6.5330000000000042E-10</c:v>
                </c:pt>
                <c:pt idx="355">
                  <c:v>6.6580000000000033E-10</c:v>
                </c:pt>
                <c:pt idx="356">
                  <c:v>6.7830000000000044E-10</c:v>
                </c:pt>
                <c:pt idx="357">
                  <c:v>6.9080000000000045E-10</c:v>
                </c:pt>
                <c:pt idx="358">
                  <c:v>7.0330000000000046E-10</c:v>
                </c:pt>
                <c:pt idx="359">
                  <c:v>7.1580000000000046E-10</c:v>
                </c:pt>
                <c:pt idx="360">
                  <c:v>7.2830000000000037E-10</c:v>
                </c:pt>
                <c:pt idx="361">
                  <c:v>7.4080000000000038E-10</c:v>
                </c:pt>
                <c:pt idx="362">
                  <c:v>7.5330000000000039E-10</c:v>
                </c:pt>
                <c:pt idx="363">
                  <c:v>7.6580000000000029E-10</c:v>
                </c:pt>
                <c:pt idx="364">
                  <c:v>7.783000000000004E-10</c:v>
                </c:pt>
                <c:pt idx="365">
                  <c:v>7.9080000000000052E-10</c:v>
                </c:pt>
                <c:pt idx="366">
                  <c:v>8.0330000000000042E-10</c:v>
                </c:pt>
                <c:pt idx="367">
                  <c:v>8.1580000000000043E-10</c:v>
                </c:pt>
                <c:pt idx="368">
                  <c:v>8.2830000000000044E-10</c:v>
                </c:pt>
                <c:pt idx="369">
                  <c:v>8.4080000000000045E-10</c:v>
                </c:pt>
                <c:pt idx="370">
                  <c:v>8.5330000000000046E-10</c:v>
                </c:pt>
                <c:pt idx="371">
                  <c:v>8.6580000000000046E-10</c:v>
                </c:pt>
                <c:pt idx="372">
                  <c:v>8.7830000000000058E-10</c:v>
                </c:pt>
                <c:pt idx="373">
                  <c:v>8.9080000000000058E-10</c:v>
                </c:pt>
                <c:pt idx="374">
                  <c:v>9.0330000000000059E-10</c:v>
                </c:pt>
                <c:pt idx="375">
                  <c:v>9.158000000000006E-10</c:v>
                </c:pt>
                <c:pt idx="376">
                  <c:v>9.2830000000000082E-10</c:v>
                </c:pt>
                <c:pt idx="377">
                  <c:v>9.4080000000000072E-10</c:v>
                </c:pt>
                <c:pt idx="378">
                  <c:v>9.5330000000000042E-10</c:v>
                </c:pt>
                <c:pt idx="379">
                  <c:v>9.6580000000000074E-10</c:v>
                </c:pt>
                <c:pt idx="380">
                  <c:v>9.7830000000000044E-10</c:v>
                </c:pt>
                <c:pt idx="381">
                  <c:v>9.9080000000000076E-10</c:v>
                </c:pt>
                <c:pt idx="382">
                  <c:v>1.0033000000000005E-9</c:v>
                </c:pt>
                <c:pt idx="383">
                  <c:v>1.0158000000000002E-9</c:v>
                </c:pt>
                <c:pt idx="384">
                  <c:v>1.0283000000000005E-9</c:v>
                </c:pt>
                <c:pt idx="385">
                  <c:v>1.0408000000000004E-9</c:v>
                </c:pt>
                <c:pt idx="386">
                  <c:v>1.0533000000000005E-9</c:v>
                </c:pt>
                <c:pt idx="387">
                  <c:v>1.0658000000000004E-9</c:v>
                </c:pt>
                <c:pt idx="388">
                  <c:v>1.0783000000000005E-9</c:v>
                </c:pt>
                <c:pt idx="389">
                  <c:v>1.0908000000000006E-9</c:v>
                </c:pt>
                <c:pt idx="390">
                  <c:v>1.1033000000000003E-9</c:v>
                </c:pt>
                <c:pt idx="391">
                  <c:v>1.1158000000000004E-9</c:v>
                </c:pt>
                <c:pt idx="392">
                  <c:v>1.1283000000000003E-9</c:v>
                </c:pt>
                <c:pt idx="393">
                  <c:v>1.1408000000000007E-9</c:v>
                </c:pt>
                <c:pt idx="394">
                  <c:v>1.1533000000000003E-9</c:v>
                </c:pt>
                <c:pt idx="395">
                  <c:v>1.1658000000000005E-9</c:v>
                </c:pt>
                <c:pt idx="396">
                  <c:v>1.1783000000000008E-9</c:v>
                </c:pt>
                <c:pt idx="397">
                  <c:v>1.1908000000000007E-9</c:v>
                </c:pt>
                <c:pt idx="398">
                  <c:v>1.2033000000000004E-9</c:v>
                </c:pt>
                <c:pt idx="399">
                  <c:v>1.2158000000000003E-9</c:v>
                </c:pt>
                <c:pt idx="400">
                  <c:v>1.2283000000000006E-9</c:v>
                </c:pt>
              </c:numCache>
            </c:numRef>
          </c:xVal>
          <c:yVal>
            <c:numRef>
              <c:f>'C:\Users\LU\Fast Timing\07082012\4mm^2\ZVA&amp;AM\1750V\[T10657.csv]T10657'!$J$100:$J$500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0.55422000000000005</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584256"/>
        <c:axId val="99708928"/>
      </c:scatterChart>
      <c:valAx>
        <c:axId val="99584256"/>
        <c:scaling>
          <c:orientation val="minMax"/>
        </c:scaling>
        <c:axPos val="b"/>
        <c:numFmt formatCode="General" sourceLinked="1"/>
        <c:tickLblPos val="nextTo"/>
        <c:crossAx val="99708928"/>
        <c:crosses val="autoZero"/>
        <c:crossBetween val="midCat"/>
      </c:valAx>
      <c:valAx>
        <c:axId val="99708928"/>
        <c:scaling>
          <c:orientation val="minMax"/>
        </c:scaling>
        <c:axPos val="l"/>
        <c:majorGridlines/>
        <c:numFmt formatCode="General" sourceLinked="1"/>
        <c:tickLblPos val="nextTo"/>
        <c:crossAx val="99584256"/>
        <c:crosses val="autoZero"/>
        <c:crossBetween val="midCat"/>
      </c:valAx>
    </c:plotArea>
    <c:plotVisOnly val="1"/>
    <c:dispBlanksAs val="gap"/>
  </c:chart>
  <c:externalData r:id="rId1"/>
  <c:userShapes r:id="rId2"/>
</c:chartSpace>
</file>

<file path=ppt/charts/chart35.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Timing\07082012\4mm^2\ZVA&amp;AM\1750V\[T4400.csv]T4400'!$A$100:$A$500</c:f>
              <c:numCache>
                <c:formatCode>General</c:formatCode>
                <c:ptCount val="401"/>
                <c:pt idx="0">
                  <c:v>-3.7647000000000013E-9</c:v>
                </c:pt>
                <c:pt idx="1">
                  <c:v>-3.752200000000002E-9</c:v>
                </c:pt>
                <c:pt idx="2">
                  <c:v>-3.7397000000000019E-9</c:v>
                </c:pt>
                <c:pt idx="3">
                  <c:v>-3.7272000000000018E-9</c:v>
                </c:pt>
                <c:pt idx="4">
                  <c:v>-3.7147000000000021E-9</c:v>
                </c:pt>
                <c:pt idx="5">
                  <c:v>-3.702200000000002E-9</c:v>
                </c:pt>
                <c:pt idx="6">
                  <c:v>-3.6897000000000018E-9</c:v>
                </c:pt>
                <c:pt idx="7">
                  <c:v>-3.6772000000000017E-9</c:v>
                </c:pt>
                <c:pt idx="8">
                  <c:v>-3.664700000000002E-9</c:v>
                </c:pt>
                <c:pt idx="9">
                  <c:v>-3.6522000000000015E-9</c:v>
                </c:pt>
                <c:pt idx="10">
                  <c:v>-3.6397000000000018E-9</c:v>
                </c:pt>
                <c:pt idx="11">
                  <c:v>-3.6272000000000021E-9</c:v>
                </c:pt>
                <c:pt idx="12">
                  <c:v>-3.6147000000000016E-9</c:v>
                </c:pt>
                <c:pt idx="13">
                  <c:v>-3.6022000000000015E-9</c:v>
                </c:pt>
                <c:pt idx="14">
                  <c:v>-3.5897000000000018E-9</c:v>
                </c:pt>
                <c:pt idx="15">
                  <c:v>-3.5772000000000017E-9</c:v>
                </c:pt>
                <c:pt idx="16">
                  <c:v>-3.5647000000000016E-9</c:v>
                </c:pt>
                <c:pt idx="17">
                  <c:v>-3.5522000000000014E-9</c:v>
                </c:pt>
                <c:pt idx="18">
                  <c:v>-3.5397000000000017E-9</c:v>
                </c:pt>
                <c:pt idx="19">
                  <c:v>-3.527200000000002E-9</c:v>
                </c:pt>
                <c:pt idx="20">
                  <c:v>-3.5147000000000011E-9</c:v>
                </c:pt>
                <c:pt idx="21">
                  <c:v>-3.5022000000000014E-9</c:v>
                </c:pt>
                <c:pt idx="22">
                  <c:v>-3.4897000000000017E-9</c:v>
                </c:pt>
                <c:pt idx="23">
                  <c:v>-3.4772000000000016E-9</c:v>
                </c:pt>
                <c:pt idx="24">
                  <c:v>-3.4647000000000015E-9</c:v>
                </c:pt>
                <c:pt idx="25">
                  <c:v>-3.4522000000000014E-9</c:v>
                </c:pt>
                <c:pt idx="26">
                  <c:v>-3.4397000000000017E-9</c:v>
                </c:pt>
                <c:pt idx="27">
                  <c:v>-3.4272000000000016E-9</c:v>
                </c:pt>
                <c:pt idx="28">
                  <c:v>-3.414700000000001E-9</c:v>
                </c:pt>
                <c:pt idx="29">
                  <c:v>-3.4022000000000013E-9</c:v>
                </c:pt>
                <c:pt idx="30">
                  <c:v>-3.3897000000000016E-9</c:v>
                </c:pt>
                <c:pt idx="31">
                  <c:v>-3.3772000000000015E-9</c:v>
                </c:pt>
                <c:pt idx="32">
                  <c:v>-3.3647000000000018E-9</c:v>
                </c:pt>
                <c:pt idx="33">
                  <c:v>-3.3522000000000009E-9</c:v>
                </c:pt>
                <c:pt idx="34">
                  <c:v>-3.3397000000000012E-9</c:v>
                </c:pt>
                <c:pt idx="35">
                  <c:v>-3.3272000000000015E-9</c:v>
                </c:pt>
                <c:pt idx="36">
                  <c:v>-3.3147000000000014E-9</c:v>
                </c:pt>
                <c:pt idx="37">
                  <c:v>-3.3022000000000013E-9</c:v>
                </c:pt>
                <c:pt idx="38">
                  <c:v>-3.2897000000000016E-9</c:v>
                </c:pt>
                <c:pt idx="39">
                  <c:v>-3.2772000000000019E-9</c:v>
                </c:pt>
                <c:pt idx="40">
                  <c:v>-3.2647000000000022E-9</c:v>
                </c:pt>
                <c:pt idx="41">
                  <c:v>-3.2522000000000012E-9</c:v>
                </c:pt>
                <c:pt idx="42">
                  <c:v>-3.2397000000000011E-9</c:v>
                </c:pt>
                <c:pt idx="43">
                  <c:v>-3.2272000000000018E-9</c:v>
                </c:pt>
                <c:pt idx="44">
                  <c:v>-3.2147000000000017E-9</c:v>
                </c:pt>
                <c:pt idx="45">
                  <c:v>-3.2022000000000016E-9</c:v>
                </c:pt>
                <c:pt idx="46">
                  <c:v>-3.1897000000000015E-9</c:v>
                </c:pt>
                <c:pt idx="47">
                  <c:v>-3.1772000000000018E-9</c:v>
                </c:pt>
                <c:pt idx="48">
                  <c:v>-3.1647000000000017E-9</c:v>
                </c:pt>
                <c:pt idx="49">
                  <c:v>-3.1522000000000012E-9</c:v>
                </c:pt>
                <c:pt idx="50">
                  <c:v>-3.1397000000000011E-9</c:v>
                </c:pt>
                <c:pt idx="51">
                  <c:v>-3.1272000000000018E-9</c:v>
                </c:pt>
                <c:pt idx="52">
                  <c:v>-3.1147000000000017E-9</c:v>
                </c:pt>
                <c:pt idx="53">
                  <c:v>-3.1022000000000016E-9</c:v>
                </c:pt>
                <c:pt idx="54">
                  <c:v>-3.0897000000000019E-9</c:v>
                </c:pt>
                <c:pt idx="55">
                  <c:v>-3.0772000000000013E-9</c:v>
                </c:pt>
                <c:pt idx="56">
                  <c:v>-3.0647000000000016E-9</c:v>
                </c:pt>
                <c:pt idx="57">
                  <c:v>-3.0522000000000011E-9</c:v>
                </c:pt>
                <c:pt idx="58">
                  <c:v>-3.0397000000000014E-9</c:v>
                </c:pt>
                <c:pt idx="59">
                  <c:v>-3.0272000000000017E-9</c:v>
                </c:pt>
                <c:pt idx="60">
                  <c:v>-3.0147000000000012E-9</c:v>
                </c:pt>
                <c:pt idx="61">
                  <c:v>-3.0022000000000011E-9</c:v>
                </c:pt>
                <c:pt idx="62">
                  <c:v>-2.9897000000000014E-9</c:v>
                </c:pt>
                <c:pt idx="63">
                  <c:v>-2.9772000000000013E-9</c:v>
                </c:pt>
                <c:pt idx="64">
                  <c:v>-2.9647000000000011E-9</c:v>
                </c:pt>
                <c:pt idx="65">
                  <c:v>-2.952200000000001E-9</c:v>
                </c:pt>
                <c:pt idx="66">
                  <c:v>-2.9397000000000013E-9</c:v>
                </c:pt>
                <c:pt idx="67">
                  <c:v>-2.9272000000000016E-9</c:v>
                </c:pt>
                <c:pt idx="68">
                  <c:v>-2.9147000000000007E-9</c:v>
                </c:pt>
                <c:pt idx="69">
                  <c:v>-2.902200000000001E-9</c:v>
                </c:pt>
                <c:pt idx="70">
                  <c:v>-2.8897000000000013E-9</c:v>
                </c:pt>
                <c:pt idx="71">
                  <c:v>-2.8772000000000012E-9</c:v>
                </c:pt>
                <c:pt idx="72">
                  <c:v>-2.8647000000000011E-9</c:v>
                </c:pt>
                <c:pt idx="73">
                  <c:v>-2.852200000000001E-9</c:v>
                </c:pt>
                <c:pt idx="74">
                  <c:v>-2.8397000000000013E-9</c:v>
                </c:pt>
                <c:pt idx="75">
                  <c:v>-2.8272000000000012E-9</c:v>
                </c:pt>
                <c:pt idx="76">
                  <c:v>-2.8147000000000006E-9</c:v>
                </c:pt>
                <c:pt idx="77">
                  <c:v>-2.8022000000000009E-9</c:v>
                </c:pt>
                <c:pt idx="78">
                  <c:v>-2.7897000000000016E-9</c:v>
                </c:pt>
                <c:pt idx="79">
                  <c:v>-2.7772000000000015E-9</c:v>
                </c:pt>
                <c:pt idx="80">
                  <c:v>-2.7647000000000018E-9</c:v>
                </c:pt>
                <c:pt idx="81">
                  <c:v>-2.7522000000000013E-9</c:v>
                </c:pt>
                <c:pt idx="82">
                  <c:v>-2.7397000000000012E-9</c:v>
                </c:pt>
                <c:pt idx="83">
                  <c:v>-2.7272000000000015E-9</c:v>
                </c:pt>
                <c:pt idx="84">
                  <c:v>-2.7147000000000014E-9</c:v>
                </c:pt>
                <c:pt idx="85">
                  <c:v>-2.7022000000000013E-9</c:v>
                </c:pt>
                <c:pt idx="86">
                  <c:v>-2.6897000000000012E-9</c:v>
                </c:pt>
                <c:pt idx="87">
                  <c:v>-2.6772000000000015E-9</c:v>
                </c:pt>
                <c:pt idx="88">
                  <c:v>-2.6647000000000018E-9</c:v>
                </c:pt>
                <c:pt idx="89">
                  <c:v>-2.6522000000000008E-9</c:v>
                </c:pt>
                <c:pt idx="90">
                  <c:v>-2.6397000000000007E-9</c:v>
                </c:pt>
                <c:pt idx="91">
                  <c:v>-2.6272000000000014E-9</c:v>
                </c:pt>
                <c:pt idx="92">
                  <c:v>-2.6147000000000013E-9</c:v>
                </c:pt>
                <c:pt idx="93">
                  <c:v>-2.6022000000000012E-9</c:v>
                </c:pt>
                <c:pt idx="94">
                  <c:v>-2.5897000000000011E-9</c:v>
                </c:pt>
                <c:pt idx="95">
                  <c:v>-2.5772000000000014E-9</c:v>
                </c:pt>
                <c:pt idx="96">
                  <c:v>-2.5647000000000013E-9</c:v>
                </c:pt>
                <c:pt idx="97">
                  <c:v>-2.5522000000000008E-9</c:v>
                </c:pt>
                <c:pt idx="98">
                  <c:v>-2.5397000000000006E-9</c:v>
                </c:pt>
                <c:pt idx="99">
                  <c:v>-2.5272000000000014E-9</c:v>
                </c:pt>
                <c:pt idx="100">
                  <c:v>-2.5147000000000013E-9</c:v>
                </c:pt>
                <c:pt idx="101">
                  <c:v>-2.5022000000000011E-9</c:v>
                </c:pt>
                <c:pt idx="102">
                  <c:v>-2.4897000000000014E-9</c:v>
                </c:pt>
                <c:pt idx="103">
                  <c:v>-2.4772000000000009E-9</c:v>
                </c:pt>
                <c:pt idx="104">
                  <c:v>-2.4647000000000012E-9</c:v>
                </c:pt>
                <c:pt idx="105">
                  <c:v>-2.4522000000000007E-9</c:v>
                </c:pt>
                <c:pt idx="106">
                  <c:v>-2.439700000000001E-9</c:v>
                </c:pt>
                <c:pt idx="107">
                  <c:v>-2.4272000000000013E-9</c:v>
                </c:pt>
                <c:pt idx="108">
                  <c:v>-2.4147000000000008E-9</c:v>
                </c:pt>
                <c:pt idx="109">
                  <c:v>-2.4022000000000011E-9</c:v>
                </c:pt>
                <c:pt idx="110">
                  <c:v>-2.389700000000001E-9</c:v>
                </c:pt>
                <c:pt idx="111">
                  <c:v>-2.3772000000000008E-9</c:v>
                </c:pt>
                <c:pt idx="112">
                  <c:v>-2.3647000000000007E-9</c:v>
                </c:pt>
                <c:pt idx="113">
                  <c:v>-2.3522000000000006E-9</c:v>
                </c:pt>
                <c:pt idx="114">
                  <c:v>-2.3397000000000009E-9</c:v>
                </c:pt>
                <c:pt idx="115">
                  <c:v>-2.3272000000000012E-9</c:v>
                </c:pt>
                <c:pt idx="116">
                  <c:v>-2.3147000000000003E-9</c:v>
                </c:pt>
                <c:pt idx="117">
                  <c:v>-2.3022000000000006E-9</c:v>
                </c:pt>
                <c:pt idx="118">
                  <c:v>-2.2897000000000013E-9</c:v>
                </c:pt>
                <c:pt idx="119">
                  <c:v>-2.2772000000000012E-9</c:v>
                </c:pt>
                <c:pt idx="120">
                  <c:v>-2.2647000000000011E-9</c:v>
                </c:pt>
                <c:pt idx="121">
                  <c:v>-2.252200000000001E-9</c:v>
                </c:pt>
                <c:pt idx="122">
                  <c:v>-2.2397000000000013E-9</c:v>
                </c:pt>
                <c:pt idx="123">
                  <c:v>-2.2272000000000016E-9</c:v>
                </c:pt>
                <c:pt idx="124">
                  <c:v>-2.2147000000000006E-9</c:v>
                </c:pt>
                <c:pt idx="125">
                  <c:v>-2.2022000000000009E-9</c:v>
                </c:pt>
                <c:pt idx="126">
                  <c:v>-2.1897000000000012E-9</c:v>
                </c:pt>
                <c:pt idx="127">
                  <c:v>-2.1772000000000011E-9</c:v>
                </c:pt>
                <c:pt idx="128">
                  <c:v>-2.1647000000000014E-9</c:v>
                </c:pt>
                <c:pt idx="129">
                  <c:v>-2.1522000000000009E-9</c:v>
                </c:pt>
                <c:pt idx="130">
                  <c:v>-2.1397000000000012E-9</c:v>
                </c:pt>
                <c:pt idx="131">
                  <c:v>-2.1272000000000011E-9</c:v>
                </c:pt>
                <c:pt idx="132">
                  <c:v>-2.114700000000001E-9</c:v>
                </c:pt>
                <c:pt idx="133">
                  <c:v>-2.1022000000000009E-9</c:v>
                </c:pt>
                <c:pt idx="134">
                  <c:v>-2.0897000000000008E-9</c:v>
                </c:pt>
                <c:pt idx="135">
                  <c:v>-2.0772000000000011E-9</c:v>
                </c:pt>
                <c:pt idx="136">
                  <c:v>-2.0647000000000014E-9</c:v>
                </c:pt>
                <c:pt idx="137">
                  <c:v>-2.0522000000000004E-9</c:v>
                </c:pt>
                <c:pt idx="138">
                  <c:v>-2.0397000000000003E-9</c:v>
                </c:pt>
                <c:pt idx="139">
                  <c:v>-2.027200000000001E-9</c:v>
                </c:pt>
                <c:pt idx="140">
                  <c:v>-2.0147000000000009E-9</c:v>
                </c:pt>
                <c:pt idx="141">
                  <c:v>-2.0022000000000008E-9</c:v>
                </c:pt>
                <c:pt idx="142">
                  <c:v>-1.9897000000000007E-9</c:v>
                </c:pt>
                <c:pt idx="143">
                  <c:v>-1.9772000000000014E-9</c:v>
                </c:pt>
                <c:pt idx="144">
                  <c:v>-1.9647000000000013E-9</c:v>
                </c:pt>
                <c:pt idx="145">
                  <c:v>-1.9522000000000008E-9</c:v>
                </c:pt>
                <c:pt idx="146">
                  <c:v>-1.9397000000000007E-9</c:v>
                </c:pt>
                <c:pt idx="147">
                  <c:v>-1.927200000000001E-9</c:v>
                </c:pt>
                <c:pt idx="148">
                  <c:v>-1.9147000000000008E-9</c:v>
                </c:pt>
                <c:pt idx="149">
                  <c:v>-1.9022000000000007E-9</c:v>
                </c:pt>
                <c:pt idx="150">
                  <c:v>-1.889700000000001E-9</c:v>
                </c:pt>
                <c:pt idx="151">
                  <c:v>-1.8772000000000009E-9</c:v>
                </c:pt>
                <c:pt idx="152">
                  <c:v>-1.8647000000000008E-9</c:v>
                </c:pt>
                <c:pt idx="153">
                  <c:v>-1.8522000000000009E-9</c:v>
                </c:pt>
                <c:pt idx="154">
                  <c:v>-1.8397000000000008E-9</c:v>
                </c:pt>
                <c:pt idx="155">
                  <c:v>-1.8272000000000009E-9</c:v>
                </c:pt>
                <c:pt idx="156">
                  <c:v>-1.8147000000000006E-9</c:v>
                </c:pt>
                <c:pt idx="157">
                  <c:v>-1.8022000000000009E-9</c:v>
                </c:pt>
                <c:pt idx="158">
                  <c:v>-1.7897000000000006E-9</c:v>
                </c:pt>
                <c:pt idx="159">
                  <c:v>-1.7772000000000009E-9</c:v>
                </c:pt>
                <c:pt idx="160">
                  <c:v>-1.7647000000000005E-9</c:v>
                </c:pt>
                <c:pt idx="161">
                  <c:v>-1.7522000000000008E-9</c:v>
                </c:pt>
                <c:pt idx="162">
                  <c:v>-1.7397000000000007E-9</c:v>
                </c:pt>
                <c:pt idx="163">
                  <c:v>-1.7272000000000006E-9</c:v>
                </c:pt>
                <c:pt idx="164">
                  <c:v>-1.7147000000000007E-9</c:v>
                </c:pt>
                <c:pt idx="165">
                  <c:v>-1.7022000000000008E-9</c:v>
                </c:pt>
                <c:pt idx="166">
                  <c:v>-1.6897000000000009E-9</c:v>
                </c:pt>
                <c:pt idx="167">
                  <c:v>-1.6772000000000008E-9</c:v>
                </c:pt>
                <c:pt idx="168">
                  <c:v>-1.6647000000000009E-9</c:v>
                </c:pt>
                <c:pt idx="169">
                  <c:v>-1.6522000000000008E-9</c:v>
                </c:pt>
                <c:pt idx="170">
                  <c:v>-1.6397000000000007E-9</c:v>
                </c:pt>
                <c:pt idx="171">
                  <c:v>-1.6272000000000005E-9</c:v>
                </c:pt>
                <c:pt idx="172">
                  <c:v>-1.6147000000000008E-9</c:v>
                </c:pt>
                <c:pt idx="173">
                  <c:v>-1.6022000000000007E-9</c:v>
                </c:pt>
                <c:pt idx="174">
                  <c:v>-1.5897000000000006E-9</c:v>
                </c:pt>
                <c:pt idx="175">
                  <c:v>-1.5772000000000007E-9</c:v>
                </c:pt>
                <c:pt idx="176">
                  <c:v>-1.5647000000000008E-9</c:v>
                </c:pt>
                <c:pt idx="177">
                  <c:v>-1.5522000000000007E-9</c:v>
                </c:pt>
                <c:pt idx="178">
                  <c:v>-1.5397000000000006E-9</c:v>
                </c:pt>
                <c:pt idx="179">
                  <c:v>-1.5272000000000007E-9</c:v>
                </c:pt>
                <c:pt idx="180">
                  <c:v>-1.5147000000000006E-9</c:v>
                </c:pt>
                <c:pt idx="181">
                  <c:v>-1.5022000000000007E-9</c:v>
                </c:pt>
                <c:pt idx="182">
                  <c:v>-1.4897000000000003E-9</c:v>
                </c:pt>
                <c:pt idx="183">
                  <c:v>-1.4772000000000006E-9</c:v>
                </c:pt>
                <c:pt idx="184">
                  <c:v>-1.4647000000000003E-9</c:v>
                </c:pt>
                <c:pt idx="185">
                  <c:v>-1.4522000000000006E-9</c:v>
                </c:pt>
                <c:pt idx="186">
                  <c:v>-1.4397000000000003E-9</c:v>
                </c:pt>
                <c:pt idx="187">
                  <c:v>-1.4272000000000006E-9</c:v>
                </c:pt>
                <c:pt idx="188">
                  <c:v>-1.4147000000000005E-9</c:v>
                </c:pt>
                <c:pt idx="189">
                  <c:v>-1.4022000000000006E-9</c:v>
                </c:pt>
                <c:pt idx="190">
                  <c:v>-1.3897000000000007E-9</c:v>
                </c:pt>
                <c:pt idx="191">
                  <c:v>-1.3772000000000006E-9</c:v>
                </c:pt>
                <c:pt idx="192">
                  <c:v>-1.3647000000000007E-9</c:v>
                </c:pt>
                <c:pt idx="193">
                  <c:v>-1.3522000000000006E-9</c:v>
                </c:pt>
                <c:pt idx="194">
                  <c:v>-1.3397000000000007E-9</c:v>
                </c:pt>
                <c:pt idx="195">
                  <c:v>-1.3272000000000003E-9</c:v>
                </c:pt>
                <c:pt idx="196">
                  <c:v>-1.3147000000000006E-9</c:v>
                </c:pt>
                <c:pt idx="197">
                  <c:v>-1.3022000000000005E-9</c:v>
                </c:pt>
                <c:pt idx="198">
                  <c:v>-1.2897000000000004E-9</c:v>
                </c:pt>
                <c:pt idx="199">
                  <c:v>-1.2772000000000005E-9</c:v>
                </c:pt>
                <c:pt idx="200">
                  <c:v>-1.2647000000000006E-9</c:v>
                </c:pt>
                <c:pt idx="201">
                  <c:v>-1.2522000000000007E-9</c:v>
                </c:pt>
                <c:pt idx="202">
                  <c:v>-1.2397000000000004E-9</c:v>
                </c:pt>
                <c:pt idx="203">
                  <c:v>-1.2272000000000005E-9</c:v>
                </c:pt>
                <c:pt idx="204">
                  <c:v>-1.2147000000000006E-9</c:v>
                </c:pt>
                <c:pt idx="205">
                  <c:v>-1.2022000000000005E-9</c:v>
                </c:pt>
                <c:pt idx="206">
                  <c:v>-1.1897000000000003E-9</c:v>
                </c:pt>
                <c:pt idx="207">
                  <c:v>-1.1772000000000006E-9</c:v>
                </c:pt>
                <c:pt idx="208">
                  <c:v>-1.1647000000000003E-9</c:v>
                </c:pt>
                <c:pt idx="209">
                  <c:v>-1.1522000000000006E-9</c:v>
                </c:pt>
                <c:pt idx="210">
                  <c:v>-1.1397000000000003E-9</c:v>
                </c:pt>
                <c:pt idx="211">
                  <c:v>-1.1272000000000006E-9</c:v>
                </c:pt>
                <c:pt idx="212">
                  <c:v>-1.1147000000000005E-9</c:v>
                </c:pt>
                <c:pt idx="213">
                  <c:v>-1.1022000000000006E-9</c:v>
                </c:pt>
                <c:pt idx="214">
                  <c:v>-1.0897000000000005E-9</c:v>
                </c:pt>
                <c:pt idx="215">
                  <c:v>-1.0772000000000004E-9</c:v>
                </c:pt>
                <c:pt idx="216">
                  <c:v>-1.0647000000000005E-9</c:v>
                </c:pt>
                <c:pt idx="217">
                  <c:v>-1.0522000000000004E-9</c:v>
                </c:pt>
                <c:pt idx="218">
                  <c:v>-1.0397000000000005E-9</c:v>
                </c:pt>
                <c:pt idx="219">
                  <c:v>-1.0272000000000001E-9</c:v>
                </c:pt>
                <c:pt idx="220">
                  <c:v>-1.0147000000000004E-9</c:v>
                </c:pt>
                <c:pt idx="221">
                  <c:v>-1.0022000000000003E-9</c:v>
                </c:pt>
                <c:pt idx="222">
                  <c:v>-9.8970000000000063E-10</c:v>
                </c:pt>
                <c:pt idx="223">
                  <c:v>-9.7720000000000072E-10</c:v>
                </c:pt>
                <c:pt idx="224">
                  <c:v>-9.6470000000000081E-10</c:v>
                </c:pt>
                <c:pt idx="225">
                  <c:v>-9.522000000000005E-10</c:v>
                </c:pt>
                <c:pt idx="226">
                  <c:v>-9.397000000000008E-10</c:v>
                </c:pt>
                <c:pt idx="227">
                  <c:v>-9.2720000000000058E-10</c:v>
                </c:pt>
                <c:pt idx="228">
                  <c:v>-9.1470000000000057E-10</c:v>
                </c:pt>
                <c:pt idx="229">
                  <c:v>-9.0220000000000057E-10</c:v>
                </c:pt>
                <c:pt idx="230">
                  <c:v>-8.8970000000000056E-10</c:v>
                </c:pt>
                <c:pt idx="231">
                  <c:v>-8.7720000000000055E-10</c:v>
                </c:pt>
                <c:pt idx="232">
                  <c:v>-8.6470000000000033E-10</c:v>
                </c:pt>
                <c:pt idx="233">
                  <c:v>-8.5220000000000053E-10</c:v>
                </c:pt>
                <c:pt idx="234">
                  <c:v>-8.3970000000000052E-10</c:v>
                </c:pt>
                <c:pt idx="235">
                  <c:v>-8.2720000000000051E-10</c:v>
                </c:pt>
                <c:pt idx="236">
                  <c:v>-8.1470000000000061E-10</c:v>
                </c:pt>
                <c:pt idx="237">
                  <c:v>-8.022000000000005E-10</c:v>
                </c:pt>
                <c:pt idx="238">
                  <c:v>-7.8970000000000039E-10</c:v>
                </c:pt>
                <c:pt idx="239">
                  <c:v>-7.7720000000000048E-10</c:v>
                </c:pt>
                <c:pt idx="240">
                  <c:v>-7.6470000000000037E-10</c:v>
                </c:pt>
                <c:pt idx="241">
                  <c:v>-7.5220000000000046E-10</c:v>
                </c:pt>
                <c:pt idx="242">
                  <c:v>-7.3970000000000035E-10</c:v>
                </c:pt>
                <c:pt idx="243">
                  <c:v>-7.2720000000000045E-10</c:v>
                </c:pt>
                <c:pt idx="244">
                  <c:v>-7.1470000000000033E-10</c:v>
                </c:pt>
                <c:pt idx="245">
                  <c:v>-7.0220000000000033E-10</c:v>
                </c:pt>
                <c:pt idx="246">
                  <c:v>-6.8970000000000032E-10</c:v>
                </c:pt>
                <c:pt idx="247">
                  <c:v>-6.7720000000000041E-10</c:v>
                </c:pt>
                <c:pt idx="248">
                  <c:v>-6.647000000000003E-10</c:v>
                </c:pt>
                <c:pt idx="249">
                  <c:v>-6.5220000000000029E-10</c:v>
                </c:pt>
                <c:pt idx="250">
                  <c:v>-6.3970000000000028E-10</c:v>
                </c:pt>
                <c:pt idx="251">
                  <c:v>-6.2720000000000038E-10</c:v>
                </c:pt>
                <c:pt idx="252">
                  <c:v>-6.1470000000000027E-10</c:v>
                </c:pt>
                <c:pt idx="253">
                  <c:v>-6.0220000000000036E-10</c:v>
                </c:pt>
                <c:pt idx="254">
                  <c:v>-5.8970000000000025E-10</c:v>
                </c:pt>
                <c:pt idx="255">
                  <c:v>-5.7720000000000034E-10</c:v>
                </c:pt>
                <c:pt idx="256">
                  <c:v>-5.6470000000000023E-10</c:v>
                </c:pt>
                <c:pt idx="257">
                  <c:v>-5.5220000000000022E-10</c:v>
                </c:pt>
                <c:pt idx="258">
                  <c:v>-5.3970000000000021E-10</c:v>
                </c:pt>
                <c:pt idx="259">
                  <c:v>-5.2720000000000031E-10</c:v>
                </c:pt>
                <c:pt idx="260">
                  <c:v>-5.147000000000002E-10</c:v>
                </c:pt>
                <c:pt idx="261">
                  <c:v>-5.0220000000000019E-10</c:v>
                </c:pt>
                <c:pt idx="262">
                  <c:v>-4.8970000000000018E-10</c:v>
                </c:pt>
                <c:pt idx="263">
                  <c:v>-4.7720000000000028E-10</c:v>
                </c:pt>
                <c:pt idx="264">
                  <c:v>-4.6470000000000022E-10</c:v>
                </c:pt>
                <c:pt idx="265">
                  <c:v>-4.5220000000000021E-10</c:v>
                </c:pt>
                <c:pt idx="266">
                  <c:v>-4.397000000000002E-10</c:v>
                </c:pt>
                <c:pt idx="267">
                  <c:v>-4.2720000000000024E-10</c:v>
                </c:pt>
                <c:pt idx="268">
                  <c:v>-4.1470000000000018E-10</c:v>
                </c:pt>
                <c:pt idx="269">
                  <c:v>-4.0220000000000017E-10</c:v>
                </c:pt>
                <c:pt idx="270">
                  <c:v>-3.8970000000000022E-10</c:v>
                </c:pt>
                <c:pt idx="271">
                  <c:v>-3.7720000000000021E-10</c:v>
                </c:pt>
                <c:pt idx="272">
                  <c:v>-3.647000000000002E-10</c:v>
                </c:pt>
                <c:pt idx="273">
                  <c:v>-3.5220000000000019E-10</c:v>
                </c:pt>
                <c:pt idx="274">
                  <c:v>-3.3970000000000013E-10</c:v>
                </c:pt>
                <c:pt idx="275">
                  <c:v>-3.2720000000000017E-10</c:v>
                </c:pt>
                <c:pt idx="276">
                  <c:v>-3.1470000000000022E-10</c:v>
                </c:pt>
                <c:pt idx="277">
                  <c:v>-3.0220000000000016E-10</c:v>
                </c:pt>
                <c:pt idx="278">
                  <c:v>-2.897000000000001E-10</c:v>
                </c:pt>
                <c:pt idx="279">
                  <c:v>-2.7720000000000014E-10</c:v>
                </c:pt>
                <c:pt idx="280">
                  <c:v>-2.6470000000000013E-10</c:v>
                </c:pt>
                <c:pt idx="281">
                  <c:v>-2.5220000000000012E-10</c:v>
                </c:pt>
                <c:pt idx="282">
                  <c:v>-2.3970000000000011E-10</c:v>
                </c:pt>
                <c:pt idx="283">
                  <c:v>-2.272000000000001E-10</c:v>
                </c:pt>
                <c:pt idx="284">
                  <c:v>-2.147000000000001E-10</c:v>
                </c:pt>
                <c:pt idx="285">
                  <c:v>-2.0220000000000009E-10</c:v>
                </c:pt>
                <c:pt idx="286">
                  <c:v>-1.897000000000001E-10</c:v>
                </c:pt>
                <c:pt idx="287">
                  <c:v>-1.7720000000000004E-10</c:v>
                </c:pt>
                <c:pt idx="288">
                  <c:v>-1.6470000000000009E-10</c:v>
                </c:pt>
                <c:pt idx="289">
                  <c:v>-1.5220000000000008E-10</c:v>
                </c:pt>
                <c:pt idx="290">
                  <c:v>-1.3970000000000004E-10</c:v>
                </c:pt>
                <c:pt idx="291">
                  <c:v>-1.2720000000000006E-10</c:v>
                </c:pt>
                <c:pt idx="292">
                  <c:v>-1.1470000000000007E-10</c:v>
                </c:pt>
                <c:pt idx="293">
                  <c:v>-1.0220000000000006E-10</c:v>
                </c:pt>
                <c:pt idx="294">
                  <c:v>-8.9700000000000075E-11</c:v>
                </c:pt>
                <c:pt idx="295">
                  <c:v>-7.7200000000000041E-11</c:v>
                </c:pt>
                <c:pt idx="296">
                  <c:v>-6.4700000000000032E-11</c:v>
                </c:pt>
                <c:pt idx="297">
                  <c:v>-5.220000000000003E-11</c:v>
                </c:pt>
                <c:pt idx="298">
                  <c:v>-3.9700000000000022E-11</c:v>
                </c:pt>
                <c:pt idx="299">
                  <c:v>-2.720000000000002E-11</c:v>
                </c:pt>
                <c:pt idx="300">
                  <c:v>-1.4700000000000011E-11</c:v>
                </c:pt>
                <c:pt idx="301">
                  <c:v>-2.2000000000000011E-12</c:v>
                </c:pt>
                <c:pt idx="302">
                  <c:v>1.0300000000000003E-11</c:v>
                </c:pt>
                <c:pt idx="303">
                  <c:v>2.2800000000000018E-11</c:v>
                </c:pt>
                <c:pt idx="304">
                  <c:v>3.5300000000000016E-11</c:v>
                </c:pt>
                <c:pt idx="305">
                  <c:v>4.7800000000000031E-11</c:v>
                </c:pt>
                <c:pt idx="306">
                  <c:v>6.030000000000004E-11</c:v>
                </c:pt>
                <c:pt idx="307">
                  <c:v>7.2800000000000048E-11</c:v>
                </c:pt>
                <c:pt idx="308">
                  <c:v>8.5300000000000044E-11</c:v>
                </c:pt>
                <c:pt idx="309">
                  <c:v>9.7800000000000053E-11</c:v>
                </c:pt>
                <c:pt idx="310">
                  <c:v>1.1030000000000006E-10</c:v>
                </c:pt>
                <c:pt idx="311">
                  <c:v>1.2280000000000006E-10</c:v>
                </c:pt>
                <c:pt idx="312">
                  <c:v>1.3530000000000004E-10</c:v>
                </c:pt>
                <c:pt idx="313">
                  <c:v>1.4780000000000007E-10</c:v>
                </c:pt>
                <c:pt idx="314">
                  <c:v>1.6030000000000008E-10</c:v>
                </c:pt>
                <c:pt idx="315">
                  <c:v>1.7280000000000004E-10</c:v>
                </c:pt>
                <c:pt idx="316">
                  <c:v>1.853000000000001E-10</c:v>
                </c:pt>
                <c:pt idx="317">
                  <c:v>1.9780000000000013E-10</c:v>
                </c:pt>
                <c:pt idx="318">
                  <c:v>2.1030000000000009E-10</c:v>
                </c:pt>
                <c:pt idx="319">
                  <c:v>2.2280000000000015E-10</c:v>
                </c:pt>
                <c:pt idx="320">
                  <c:v>2.3530000000000011E-10</c:v>
                </c:pt>
                <c:pt idx="321">
                  <c:v>2.4780000000000012E-10</c:v>
                </c:pt>
                <c:pt idx="322">
                  <c:v>2.6030000000000018E-10</c:v>
                </c:pt>
                <c:pt idx="323">
                  <c:v>2.7280000000000018E-10</c:v>
                </c:pt>
                <c:pt idx="324">
                  <c:v>2.8530000000000009E-10</c:v>
                </c:pt>
                <c:pt idx="325">
                  <c:v>2.9780000000000015E-10</c:v>
                </c:pt>
                <c:pt idx="326">
                  <c:v>3.1030000000000021E-10</c:v>
                </c:pt>
                <c:pt idx="327">
                  <c:v>3.2280000000000022E-10</c:v>
                </c:pt>
                <c:pt idx="328">
                  <c:v>3.3530000000000018E-10</c:v>
                </c:pt>
                <c:pt idx="329">
                  <c:v>3.4780000000000018E-10</c:v>
                </c:pt>
                <c:pt idx="330">
                  <c:v>3.6030000000000019E-10</c:v>
                </c:pt>
                <c:pt idx="331">
                  <c:v>3.728000000000002E-10</c:v>
                </c:pt>
                <c:pt idx="332">
                  <c:v>3.8530000000000021E-10</c:v>
                </c:pt>
                <c:pt idx="333">
                  <c:v>3.9780000000000022E-10</c:v>
                </c:pt>
                <c:pt idx="334">
                  <c:v>4.1030000000000023E-10</c:v>
                </c:pt>
                <c:pt idx="335">
                  <c:v>4.2280000000000013E-10</c:v>
                </c:pt>
                <c:pt idx="336">
                  <c:v>4.3530000000000014E-10</c:v>
                </c:pt>
                <c:pt idx="337">
                  <c:v>4.478000000000002E-10</c:v>
                </c:pt>
                <c:pt idx="338">
                  <c:v>4.6030000000000021E-10</c:v>
                </c:pt>
                <c:pt idx="339">
                  <c:v>4.7280000000000017E-10</c:v>
                </c:pt>
                <c:pt idx="340">
                  <c:v>4.8530000000000017E-10</c:v>
                </c:pt>
                <c:pt idx="341">
                  <c:v>4.9780000000000029E-10</c:v>
                </c:pt>
                <c:pt idx="342">
                  <c:v>5.1030000000000019E-10</c:v>
                </c:pt>
                <c:pt idx="343">
                  <c:v>5.228000000000002E-10</c:v>
                </c:pt>
                <c:pt idx="344">
                  <c:v>5.3530000000000031E-10</c:v>
                </c:pt>
                <c:pt idx="345">
                  <c:v>5.4780000000000032E-10</c:v>
                </c:pt>
                <c:pt idx="346">
                  <c:v>5.6030000000000033E-10</c:v>
                </c:pt>
                <c:pt idx="347">
                  <c:v>5.7280000000000034E-10</c:v>
                </c:pt>
                <c:pt idx="348">
                  <c:v>5.8530000000000035E-10</c:v>
                </c:pt>
                <c:pt idx="349">
                  <c:v>5.9780000000000036E-10</c:v>
                </c:pt>
                <c:pt idx="350">
                  <c:v>6.1030000000000026E-10</c:v>
                </c:pt>
                <c:pt idx="351">
                  <c:v>6.2280000000000027E-10</c:v>
                </c:pt>
                <c:pt idx="352">
                  <c:v>6.3530000000000028E-10</c:v>
                </c:pt>
                <c:pt idx="353">
                  <c:v>6.4780000000000029E-10</c:v>
                </c:pt>
                <c:pt idx="354">
                  <c:v>6.6030000000000029E-10</c:v>
                </c:pt>
                <c:pt idx="355">
                  <c:v>6.728000000000003E-10</c:v>
                </c:pt>
                <c:pt idx="356">
                  <c:v>6.8530000000000031E-10</c:v>
                </c:pt>
                <c:pt idx="357">
                  <c:v>6.9780000000000042E-10</c:v>
                </c:pt>
                <c:pt idx="358">
                  <c:v>7.1030000000000033E-10</c:v>
                </c:pt>
                <c:pt idx="359">
                  <c:v>7.2280000000000034E-10</c:v>
                </c:pt>
                <c:pt idx="360">
                  <c:v>7.3530000000000035E-10</c:v>
                </c:pt>
                <c:pt idx="361">
                  <c:v>7.4780000000000046E-10</c:v>
                </c:pt>
                <c:pt idx="362">
                  <c:v>7.6030000000000026E-10</c:v>
                </c:pt>
                <c:pt idx="363">
                  <c:v>7.7280000000000027E-10</c:v>
                </c:pt>
                <c:pt idx="364">
                  <c:v>7.8530000000000028E-10</c:v>
                </c:pt>
                <c:pt idx="365">
                  <c:v>7.9780000000000039E-10</c:v>
                </c:pt>
                <c:pt idx="366">
                  <c:v>8.103000000000006E-10</c:v>
                </c:pt>
                <c:pt idx="367">
                  <c:v>8.2280000000000061E-10</c:v>
                </c:pt>
                <c:pt idx="368">
                  <c:v>8.3530000000000062E-10</c:v>
                </c:pt>
                <c:pt idx="369">
                  <c:v>8.4780000000000042E-10</c:v>
                </c:pt>
                <c:pt idx="370">
                  <c:v>8.6030000000000043E-10</c:v>
                </c:pt>
                <c:pt idx="371">
                  <c:v>8.7280000000000023E-10</c:v>
                </c:pt>
                <c:pt idx="372">
                  <c:v>8.8530000000000065E-10</c:v>
                </c:pt>
                <c:pt idx="373">
                  <c:v>8.9780000000000046E-10</c:v>
                </c:pt>
                <c:pt idx="374">
                  <c:v>9.1030000000000047E-10</c:v>
                </c:pt>
                <c:pt idx="375">
                  <c:v>9.2280000000000047E-10</c:v>
                </c:pt>
                <c:pt idx="376">
                  <c:v>9.3530000000000069E-10</c:v>
                </c:pt>
                <c:pt idx="377">
                  <c:v>9.4780000000000059E-10</c:v>
                </c:pt>
                <c:pt idx="378">
                  <c:v>9.6030000000000071E-10</c:v>
                </c:pt>
                <c:pt idx="379">
                  <c:v>9.7280000000000061E-10</c:v>
                </c:pt>
                <c:pt idx="380">
                  <c:v>9.8530000000000093E-10</c:v>
                </c:pt>
                <c:pt idx="381">
                  <c:v>9.9780000000000063E-10</c:v>
                </c:pt>
                <c:pt idx="382">
                  <c:v>1.0103000000000003E-9</c:v>
                </c:pt>
                <c:pt idx="383">
                  <c:v>1.0228000000000004E-9</c:v>
                </c:pt>
                <c:pt idx="384">
                  <c:v>1.0353000000000001E-9</c:v>
                </c:pt>
                <c:pt idx="385">
                  <c:v>1.0478000000000005E-9</c:v>
                </c:pt>
                <c:pt idx="386">
                  <c:v>1.0603000000000004E-9</c:v>
                </c:pt>
                <c:pt idx="387">
                  <c:v>1.0728000000000005E-9</c:v>
                </c:pt>
                <c:pt idx="388">
                  <c:v>1.0853000000000004E-9</c:v>
                </c:pt>
                <c:pt idx="389">
                  <c:v>1.0978000000000005E-9</c:v>
                </c:pt>
                <c:pt idx="390">
                  <c:v>1.1103000000000006E-9</c:v>
                </c:pt>
                <c:pt idx="391">
                  <c:v>1.1228000000000005E-9</c:v>
                </c:pt>
                <c:pt idx="392">
                  <c:v>1.1353000000000006E-9</c:v>
                </c:pt>
                <c:pt idx="393">
                  <c:v>1.1478000000000003E-9</c:v>
                </c:pt>
                <c:pt idx="394">
                  <c:v>1.1603000000000006E-9</c:v>
                </c:pt>
                <c:pt idx="395">
                  <c:v>1.1728000000000003E-9</c:v>
                </c:pt>
                <c:pt idx="396">
                  <c:v>1.1853000000000007E-9</c:v>
                </c:pt>
                <c:pt idx="397">
                  <c:v>1.1978000000000004E-9</c:v>
                </c:pt>
                <c:pt idx="398">
                  <c:v>1.2103000000000005E-9</c:v>
                </c:pt>
                <c:pt idx="399">
                  <c:v>1.2228000000000006E-9</c:v>
                </c:pt>
                <c:pt idx="400">
                  <c:v>1.2353000000000005E-9</c:v>
                </c:pt>
              </c:numCache>
            </c:numRef>
          </c:xVal>
          <c:yVal>
            <c:numRef>
              <c:f>'C:\Users\LU\Fast Timing\07082012\4mm^2\ZVA&amp;AM\1750V\[T4400.csv]T4400'!$B$100:$B$500</c:f>
              <c:numCache>
                <c:formatCode>General</c:formatCode>
                <c:ptCount val="401"/>
                <c:pt idx="0">
                  <c:v>4.2000000000000013E-4</c:v>
                </c:pt>
                <c:pt idx="1">
                  <c:v>3.2000000000000013E-4</c:v>
                </c:pt>
                <c:pt idx="2">
                  <c:v>5.0000000000000016E-5</c:v>
                </c:pt>
                <c:pt idx="3">
                  <c:v>-5.0000000000000016E-5</c:v>
                </c:pt>
                <c:pt idx="4">
                  <c:v>-1.6000000000000004E-4</c:v>
                </c:pt>
                <c:pt idx="5">
                  <c:v>-3.1000000000000005E-4</c:v>
                </c:pt>
                <c:pt idx="6">
                  <c:v>-3.1000000000000005E-4</c:v>
                </c:pt>
                <c:pt idx="7">
                  <c:v>-4.7000000000000004E-4</c:v>
                </c:pt>
                <c:pt idx="8">
                  <c:v>-4.7000000000000004E-4</c:v>
                </c:pt>
                <c:pt idx="9">
                  <c:v>-4.7000000000000004E-4</c:v>
                </c:pt>
                <c:pt idx="10">
                  <c:v>-4.7000000000000004E-4</c:v>
                </c:pt>
                <c:pt idx="11">
                  <c:v>-4.7000000000000004E-4</c:v>
                </c:pt>
                <c:pt idx="12">
                  <c:v>-4.2000000000000013E-4</c:v>
                </c:pt>
                <c:pt idx="13">
                  <c:v>-3.7000000000000005E-4</c:v>
                </c:pt>
                <c:pt idx="14">
                  <c:v>-3.1000000000000005E-4</c:v>
                </c:pt>
                <c:pt idx="15">
                  <c:v>-2.6000000000000003E-4</c:v>
                </c:pt>
                <c:pt idx="16">
                  <c:v>-1.0000000000000002E-4</c:v>
                </c:pt>
                <c:pt idx="17">
                  <c:v>0</c:v>
                </c:pt>
                <c:pt idx="18">
                  <c:v>1.6000000000000004E-4</c:v>
                </c:pt>
                <c:pt idx="19">
                  <c:v>3.2000000000000013E-4</c:v>
                </c:pt>
                <c:pt idx="20">
                  <c:v>4.2000000000000013E-4</c:v>
                </c:pt>
                <c:pt idx="21">
                  <c:v>5.3000000000000009E-4</c:v>
                </c:pt>
                <c:pt idx="22">
                  <c:v>6.3000000000000013E-4</c:v>
                </c:pt>
                <c:pt idx="23">
                  <c:v>8.4000000000000025E-4</c:v>
                </c:pt>
                <c:pt idx="24">
                  <c:v>9.0000000000000041E-4</c:v>
                </c:pt>
                <c:pt idx="25">
                  <c:v>1.1100000000000003E-3</c:v>
                </c:pt>
                <c:pt idx="26">
                  <c:v>1.1100000000000003E-3</c:v>
                </c:pt>
                <c:pt idx="27">
                  <c:v>1.3200000000000002E-3</c:v>
                </c:pt>
                <c:pt idx="28">
                  <c:v>1.3200000000000002E-3</c:v>
                </c:pt>
                <c:pt idx="29">
                  <c:v>1.2700000000000003E-3</c:v>
                </c:pt>
                <c:pt idx="30">
                  <c:v>1.2700000000000003E-3</c:v>
                </c:pt>
                <c:pt idx="31">
                  <c:v>1.3200000000000002E-3</c:v>
                </c:pt>
                <c:pt idx="32">
                  <c:v>1.3699999999999999E-3</c:v>
                </c:pt>
                <c:pt idx="33">
                  <c:v>1.4200000000000003E-3</c:v>
                </c:pt>
                <c:pt idx="34">
                  <c:v>1.4800000000000002E-3</c:v>
                </c:pt>
                <c:pt idx="35">
                  <c:v>1.6400000000000004E-3</c:v>
                </c:pt>
                <c:pt idx="36">
                  <c:v>1.5299999999999999E-3</c:v>
                </c:pt>
                <c:pt idx="37">
                  <c:v>1.5299999999999999E-3</c:v>
                </c:pt>
                <c:pt idx="38">
                  <c:v>1.5299999999999999E-3</c:v>
                </c:pt>
                <c:pt idx="39">
                  <c:v>1.4800000000000002E-3</c:v>
                </c:pt>
                <c:pt idx="40">
                  <c:v>1.3200000000000002E-3</c:v>
                </c:pt>
                <c:pt idx="41">
                  <c:v>1.3699999999999999E-3</c:v>
                </c:pt>
                <c:pt idx="42">
                  <c:v>1.3200000000000002E-3</c:v>
                </c:pt>
                <c:pt idx="43">
                  <c:v>1.1100000000000003E-3</c:v>
                </c:pt>
                <c:pt idx="44">
                  <c:v>1.0600000000000002E-3</c:v>
                </c:pt>
                <c:pt idx="45">
                  <c:v>9.0000000000000041E-4</c:v>
                </c:pt>
                <c:pt idx="46">
                  <c:v>7.400000000000001E-4</c:v>
                </c:pt>
                <c:pt idx="47">
                  <c:v>6.9000000000000008E-4</c:v>
                </c:pt>
                <c:pt idx="48">
                  <c:v>6.9000000000000008E-4</c:v>
                </c:pt>
                <c:pt idx="49">
                  <c:v>6.9000000000000008E-4</c:v>
                </c:pt>
                <c:pt idx="50">
                  <c:v>7.400000000000001E-4</c:v>
                </c:pt>
                <c:pt idx="51">
                  <c:v>8.4000000000000025E-4</c:v>
                </c:pt>
                <c:pt idx="52">
                  <c:v>7.9000000000000023E-4</c:v>
                </c:pt>
                <c:pt idx="53">
                  <c:v>7.400000000000001E-4</c:v>
                </c:pt>
                <c:pt idx="54">
                  <c:v>9.0000000000000041E-4</c:v>
                </c:pt>
                <c:pt idx="55">
                  <c:v>7.9000000000000023E-4</c:v>
                </c:pt>
                <c:pt idx="56">
                  <c:v>7.9000000000000023E-4</c:v>
                </c:pt>
                <c:pt idx="57">
                  <c:v>7.9000000000000023E-4</c:v>
                </c:pt>
                <c:pt idx="58">
                  <c:v>6.9000000000000008E-4</c:v>
                </c:pt>
                <c:pt idx="59">
                  <c:v>5.3000000000000009E-4</c:v>
                </c:pt>
                <c:pt idx="60">
                  <c:v>4.2000000000000013E-4</c:v>
                </c:pt>
                <c:pt idx="61">
                  <c:v>1.1000000000000003E-4</c:v>
                </c:pt>
                <c:pt idx="62">
                  <c:v>-1.6000000000000004E-4</c:v>
                </c:pt>
                <c:pt idx="63">
                  <c:v>-2.6000000000000003E-4</c:v>
                </c:pt>
                <c:pt idx="64">
                  <c:v>-5.3000000000000009E-4</c:v>
                </c:pt>
                <c:pt idx="65">
                  <c:v>-7.400000000000001E-4</c:v>
                </c:pt>
                <c:pt idx="66">
                  <c:v>-9.5000000000000021E-4</c:v>
                </c:pt>
                <c:pt idx="67">
                  <c:v>-1.4200000000000003E-3</c:v>
                </c:pt>
                <c:pt idx="68">
                  <c:v>-1.8400000000000005E-3</c:v>
                </c:pt>
                <c:pt idx="69">
                  <c:v>-2.3700000000000001E-3</c:v>
                </c:pt>
                <c:pt idx="70">
                  <c:v>-3.0000000000000005E-3</c:v>
                </c:pt>
                <c:pt idx="71">
                  <c:v>-3.7400000000000003E-3</c:v>
                </c:pt>
                <c:pt idx="72">
                  <c:v>-4.64E-3</c:v>
                </c:pt>
                <c:pt idx="73">
                  <c:v>-5.5300000000000011E-3</c:v>
                </c:pt>
                <c:pt idx="74">
                  <c:v>-6.6900000000000006E-3</c:v>
                </c:pt>
                <c:pt idx="75">
                  <c:v>-7.9000000000000025E-3</c:v>
                </c:pt>
                <c:pt idx="76">
                  <c:v>-9.1700000000000028E-3</c:v>
                </c:pt>
                <c:pt idx="77">
                  <c:v>-1.069E-2</c:v>
                </c:pt>
                <c:pt idx="78">
                  <c:v>-1.2220000000000002E-2</c:v>
                </c:pt>
                <c:pt idx="79">
                  <c:v>-1.3910000000000002E-2</c:v>
                </c:pt>
                <c:pt idx="80">
                  <c:v>-1.5599999999999998E-2</c:v>
                </c:pt>
                <c:pt idx="81">
                  <c:v>-1.7489999999999999E-2</c:v>
                </c:pt>
                <c:pt idx="82">
                  <c:v>-1.9340000000000003E-2</c:v>
                </c:pt>
                <c:pt idx="83">
                  <c:v>-2.155E-2</c:v>
                </c:pt>
                <c:pt idx="84">
                  <c:v>-2.366E-2</c:v>
                </c:pt>
                <c:pt idx="85">
                  <c:v>-2.5980000000000003E-2</c:v>
                </c:pt>
                <c:pt idx="86">
                  <c:v>-2.8240000000000001E-2</c:v>
                </c:pt>
                <c:pt idx="87">
                  <c:v>-3.0769999999999999E-2</c:v>
                </c:pt>
                <c:pt idx="88">
                  <c:v>-3.3250000000000002E-2</c:v>
                </c:pt>
                <c:pt idx="89">
                  <c:v>-3.5880000000000002E-2</c:v>
                </c:pt>
                <c:pt idx="90">
                  <c:v>-3.8620000000000002E-2</c:v>
                </c:pt>
                <c:pt idx="91">
                  <c:v>-4.1410000000000002E-2</c:v>
                </c:pt>
                <c:pt idx="92">
                  <c:v>-4.4150000000000009E-2</c:v>
                </c:pt>
                <c:pt idx="93">
                  <c:v>-4.6890000000000008E-2</c:v>
                </c:pt>
                <c:pt idx="94">
                  <c:v>-4.9689999999999998E-2</c:v>
                </c:pt>
                <c:pt idx="95">
                  <c:v>-5.2479999999999999E-2</c:v>
                </c:pt>
                <c:pt idx="96">
                  <c:v>-5.527E-2</c:v>
                </c:pt>
                <c:pt idx="97">
                  <c:v>-5.8009999999999999E-2</c:v>
                </c:pt>
                <c:pt idx="98">
                  <c:v>-6.0650000000000003E-2</c:v>
                </c:pt>
                <c:pt idx="99">
                  <c:v>-6.3119999999999996E-2</c:v>
                </c:pt>
                <c:pt idx="100">
                  <c:v>-6.5759999999999999E-2</c:v>
                </c:pt>
                <c:pt idx="101">
                  <c:v>-6.8180000000000004E-2</c:v>
                </c:pt>
                <c:pt idx="102">
                  <c:v>-7.0499999999999993E-2</c:v>
                </c:pt>
                <c:pt idx="103">
                  <c:v>-7.2660000000000002E-2</c:v>
                </c:pt>
                <c:pt idx="104">
                  <c:v>-7.4820000000000011E-2</c:v>
                </c:pt>
                <c:pt idx="105">
                  <c:v>-7.6670000000000002E-2</c:v>
                </c:pt>
                <c:pt idx="106">
                  <c:v>-7.8460000000000016E-2</c:v>
                </c:pt>
                <c:pt idx="107">
                  <c:v>-7.9930000000000015E-2</c:v>
                </c:pt>
                <c:pt idx="108">
                  <c:v>-8.141000000000001E-2</c:v>
                </c:pt>
                <c:pt idx="109">
                  <c:v>-8.2459999999999992E-2</c:v>
                </c:pt>
                <c:pt idx="110">
                  <c:v>-8.3460000000000006E-2</c:v>
                </c:pt>
                <c:pt idx="111">
                  <c:v>-8.4250000000000019E-2</c:v>
                </c:pt>
                <c:pt idx="112">
                  <c:v>-8.4620000000000029E-2</c:v>
                </c:pt>
                <c:pt idx="113">
                  <c:v>-8.499000000000001E-2</c:v>
                </c:pt>
                <c:pt idx="114">
                  <c:v>-8.4940000000000002E-2</c:v>
                </c:pt>
                <c:pt idx="115">
                  <c:v>-8.4730000000000014E-2</c:v>
                </c:pt>
                <c:pt idx="116">
                  <c:v>-8.4250000000000019E-2</c:v>
                </c:pt>
                <c:pt idx="117">
                  <c:v>-8.3410000000000026E-2</c:v>
                </c:pt>
                <c:pt idx="118">
                  <c:v>-8.2360000000000003E-2</c:v>
                </c:pt>
                <c:pt idx="119">
                  <c:v>-8.1090000000000009E-2</c:v>
                </c:pt>
                <c:pt idx="120">
                  <c:v>-7.9409999999999994E-2</c:v>
                </c:pt>
                <c:pt idx="121">
                  <c:v>-7.7560000000000018E-2</c:v>
                </c:pt>
                <c:pt idx="122">
                  <c:v>-7.5400000000000009E-2</c:v>
                </c:pt>
                <c:pt idx="123">
                  <c:v>-7.2929999999999995E-2</c:v>
                </c:pt>
                <c:pt idx="124">
                  <c:v>-7.0290000000000019E-2</c:v>
                </c:pt>
                <c:pt idx="125">
                  <c:v>-6.7390000000000019E-2</c:v>
                </c:pt>
                <c:pt idx="126">
                  <c:v>-6.4070000000000002E-2</c:v>
                </c:pt>
                <c:pt idx="127">
                  <c:v>-6.0700000000000004E-2</c:v>
                </c:pt>
                <c:pt idx="128">
                  <c:v>-5.7170000000000006E-2</c:v>
                </c:pt>
                <c:pt idx="129">
                  <c:v>-5.3320000000000006E-2</c:v>
                </c:pt>
                <c:pt idx="130">
                  <c:v>-4.9370000000000011E-2</c:v>
                </c:pt>
                <c:pt idx="131">
                  <c:v>-4.5159999999999999E-2</c:v>
                </c:pt>
                <c:pt idx="132">
                  <c:v>-4.0680000000000001E-2</c:v>
                </c:pt>
                <c:pt idx="133">
                  <c:v>-3.6150000000000002E-2</c:v>
                </c:pt>
                <c:pt idx="134">
                  <c:v>-3.1350000000000003E-2</c:v>
                </c:pt>
                <c:pt idx="135">
                  <c:v>-2.656E-2</c:v>
                </c:pt>
                <c:pt idx="136">
                  <c:v>-2.1440000000000004E-2</c:v>
                </c:pt>
                <c:pt idx="137">
                  <c:v>-1.6330000000000001E-2</c:v>
                </c:pt>
                <c:pt idx="138">
                  <c:v>-1.1060000000000002E-2</c:v>
                </c:pt>
                <c:pt idx="139">
                  <c:v>-5.6900000000000006E-3</c:v>
                </c:pt>
                <c:pt idx="140">
                  <c:v>-2.1000000000000006E-4</c:v>
                </c:pt>
                <c:pt idx="141">
                  <c:v>5.2200000000000007E-3</c:v>
                </c:pt>
                <c:pt idx="142">
                  <c:v>1.0749999999999999E-2</c:v>
                </c:pt>
                <c:pt idx="143">
                  <c:v>1.6180000000000003E-2</c:v>
                </c:pt>
                <c:pt idx="144">
                  <c:v>2.1610000000000004E-2</c:v>
                </c:pt>
                <c:pt idx="145">
                  <c:v>2.7190000000000002E-2</c:v>
                </c:pt>
                <c:pt idx="146">
                  <c:v>3.262000000000001E-2</c:v>
                </c:pt>
                <c:pt idx="147">
                  <c:v>3.7940000000000002E-2</c:v>
                </c:pt>
                <c:pt idx="148">
                  <c:v>4.326E-2</c:v>
                </c:pt>
                <c:pt idx="149">
                  <c:v>4.8579999999999991E-2</c:v>
                </c:pt>
                <c:pt idx="150">
                  <c:v>5.3800000000000008E-2</c:v>
                </c:pt>
                <c:pt idx="151">
                  <c:v>5.886000000000001E-2</c:v>
                </c:pt>
                <c:pt idx="152">
                  <c:v>6.3920000000000005E-2</c:v>
                </c:pt>
                <c:pt idx="153">
                  <c:v>6.8870000000000001E-2</c:v>
                </c:pt>
                <c:pt idx="154">
                  <c:v>7.3669999999999999E-2</c:v>
                </c:pt>
                <c:pt idx="155">
                  <c:v>7.8460000000000016E-2</c:v>
                </c:pt>
                <c:pt idx="156">
                  <c:v>8.305000000000004E-2</c:v>
                </c:pt>
                <c:pt idx="157">
                  <c:v>8.7520000000000014E-2</c:v>
                </c:pt>
                <c:pt idx="158">
                  <c:v>9.1850000000000015E-2</c:v>
                </c:pt>
                <c:pt idx="159">
                  <c:v>9.5960000000000018E-2</c:v>
                </c:pt>
                <c:pt idx="160">
                  <c:v>9.9800000000000014E-2</c:v>
                </c:pt>
                <c:pt idx="161">
                  <c:v>0.10353999999999998</c:v>
                </c:pt>
                <c:pt idx="162">
                  <c:v>0.10707000000000001</c:v>
                </c:pt>
                <c:pt idx="163">
                  <c:v>0.11039</c:v>
                </c:pt>
                <c:pt idx="164">
                  <c:v>0.11355</c:v>
                </c:pt>
                <c:pt idx="165">
                  <c:v>0.11651</c:v>
                </c:pt>
                <c:pt idx="166">
                  <c:v>0.11946000000000001</c:v>
                </c:pt>
                <c:pt idx="167">
                  <c:v>0.12204000000000001</c:v>
                </c:pt>
                <c:pt idx="168">
                  <c:v>0.12451000000000001</c:v>
                </c:pt>
                <c:pt idx="169">
                  <c:v>0.12694000000000003</c:v>
                </c:pt>
                <c:pt idx="170">
                  <c:v>0.12898999999999999</c:v>
                </c:pt>
                <c:pt idx="171">
                  <c:v>0.13100000000000001</c:v>
                </c:pt>
                <c:pt idx="172">
                  <c:v>0.13267999999999996</c:v>
                </c:pt>
                <c:pt idx="173">
                  <c:v>0.13442000000000001</c:v>
                </c:pt>
                <c:pt idx="174">
                  <c:v>0.13589999999999999</c:v>
                </c:pt>
                <c:pt idx="175">
                  <c:v>0.13700000000000001</c:v>
                </c:pt>
                <c:pt idx="176">
                  <c:v>0.13800000000000001</c:v>
                </c:pt>
                <c:pt idx="177">
                  <c:v>0.13874000000000003</c:v>
                </c:pt>
                <c:pt idx="178">
                  <c:v>0.13932</c:v>
                </c:pt>
                <c:pt idx="179">
                  <c:v>0.13985</c:v>
                </c:pt>
                <c:pt idx="180">
                  <c:v>0.14011000000000001</c:v>
                </c:pt>
                <c:pt idx="181">
                  <c:v>0.14022000000000001</c:v>
                </c:pt>
                <c:pt idx="182">
                  <c:v>0.14011000000000001</c:v>
                </c:pt>
                <c:pt idx="183">
                  <c:v>0.13980000000000001</c:v>
                </c:pt>
                <c:pt idx="184">
                  <c:v>0.13943000000000003</c:v>
                </c:pt>
                <c:pt idx="185">
                  <c:v>0.13890000000000002</c:v>
                </c:pt>
                <c:pt idx="186">
                  <c:v>0.13821000000000003</c:v>
                </c:pt>
                <c:pt idx="187">
                  <c:v>0.13727</c:v>
                </c:pt>
                <c:pt idx="188">
                  <c:v>0.13632</c:v>
                </c:pt>
                <c:pt idx="189">
                  <c:v>0.13516</c:v>
                </c:pt>
                <c:pt idx="190">
                  <c:v>0.13389000000000001</c:v>
                </c:pt>
                <c:pt idx="191">
                  <c:v>0.13236999999999999</c:v>
                </c:pt>
                <c:pt idx="192">
                  <c:v>0.13067999999999996</c:v>
                </c:pt>
                <c:pt idx="193">
                  <c:v>0.12884000000000001</c:v>
                </c:pt>
                <c:pt idx="194">
                  <c:v>0.12694000000000003</c:v>
                </c:pt>
                <c:pt idx="195">
                  <c:v>0.12483000000000001</c:v>
                </c:pt>
                <c:pt idx="196">
                  <c:v>0.12257000000000001</c:v>
                </c:pt>
                <c:pt idx="197">
                  <c:v>0.12025000000000001</c:v>
                </c:pt>
                <c:pt idx="198">
                  <c:v>0.11772000000000003</c:v>
                </c:pt>
                <c:pt idx="199">
                  <c:v>0.11514000000000002</c:v>
                </c:pt>
                <c:pt idx="200">
                  <c:v>0.1125</c:v>
                </c:pt>
                <c:pt idx="201">
                  <c:v>0.10965999999999998</c:v>
                </c:pt>
                <c:pt idx="202">
                  <c:v>0.10670000000000002</c:v>
                </c:pt>
                <c:pt idx="203">
                  <c:v>0.10370000000000001</c:v>
                </c:pt>
                <c:pt idx="204">
                  <c:v>0.10070000000000001</c:v>
                </c:pt>
                <c:pt idx="205">
                  <c:v>9.7480000000000011E-2</c:v>
                </c:pt>
                <c:pt idx="206">
                  <c:v>9.4370000000000023E-2</c:v>
                </c:pt>
                <c:pt idx="207">
                  <c:v>9.111000000000001E-2</c:v>
                </c:pt>
                <c:pt idx="208">
                  <c:v>8.7840000000000001E-2</c:v>
                </c:pt>
                <c:pt idx="209">
                  <c:v>8.4520000000000026E-2</c:v>
                </c:pt>
                <c:pt idx="210">
                  <c:v>8.1100000000000005E-2</c:v>
                </c:pt>
                <c:pt idx="211">
                  <c:v>7.7780000000000016E-2</c:v>
                </c:pt>
                <c:pt idx="212">
                  <c:v>7.419000000000002E-2</c:v>
                </c:pt>
                <c:pt idx="213">
                  <c:v>7.0819999999999994E-2</c:v>
                </c:pt>
                <c:pt idx="214">
                  <c:v>6.7340000000000011E-2</c:v>
                </c:pt>
                <c:pt idx="215">
                  <c:v>6.3869999999999996E-2</c:v>
                </c:pt>
                <c:pt idx="216">
                  <c:v>6.0440000000000001E-2</c:v>
                </c:pt>
                <c:pt idx="217">
                  <c:v>5.6959999999999997E-2</c:v>
                </c:pt>
                <c:pt idx="218">
                  <c:v>5.3480000000000007E-2</c:v>
                </c:pt>
                <c:pt idx="219">
                  <c:v>5.0169999999999999E-2</c:v>
                </c:pt>
                <c:pt idx="220">
                  <c:v>4.6690000000000002E-2</c:v>
                </c:pt>
                <c:pt idx="221">
                  <c:v>4.3369999999999999E-2</c:v>
                </c:pt>
                <c:pt idx="222">
                  <c:v>4.0050000000000002E-2</c:v>
                </c:pt>
                <c:pt idx="223">
                  <c:v>3.6830000000000009E-2</c:v>
                </c:pt>
                <c:pt idx="224">
                  <c:v>3.3730000000000003E-2</c:v>
                </c:pt>
                <c:pt idx="225">
                  <c:v>3.0669999999999999E-2</c:v>
                </c:pt>
                <c:pt idx="226">
                  <c:v>2.7610000000000003E-2</c:v>
                </c:pt>
                <c:pt idx="227">
                  <c:v>2.461E-2</c:v>
                </c:pt>
                <c:pt idx="228">
                  <c:v>2.1610000000000004E-2</c:v>
                </c:pt>
                <c:pt idx="229">
                  <c:v>1.8710000000000001E-2</c:v>
                </c:pt>
                <c:pt idx="230">
                  <c:v>1.5699999999999999E-2</c:v>
                </c:pt>
                <c:pt idx="231">
                  <c:v>1.2749999999999997E-2</c:v>
                </c:pt>
                <c:pt idx="232">
                  <c:v>9.8600000000000024E-3</c:v>
                </c:pt>
                <c:pt idx="233">
                  <c:v>6.9600000000000009E-3</c:v>
                </c:pt>
                <c:pt idx="234">
                  <c:v>4.0600000000000002E-3</c:v>
                </c:pt>
                <c:pt idx="235">
                  <c:v>1.2099999999999997E-3</c:v>
                </c:pt>
                <c:pt idx="236">
                  <c:v>-1.6299999999999999E-3</c:v>
                </c:pt>
                <c:pt idx="237">
                  <c:v>-4.4200000000000003E-3</c:v>
                </c:pt>
                <c:pt idx="238">
                  <c:v>-7.1600000000000006E-3</c:v>
                </c:pt>
                <c:pt idx="239">
                  <c:v>-1.001E-2</c:v>
                </c:pt>
                <c:pt idx="240">
                  <c:v>-1.2640000000000002E-2</c:v>
                </c:pt>
                <c:pt idx="241">
                  <c:v>-1.5330000000000002E-2</c:v>
                </c:pt>
                <c:pt idx="242">
                  <c:v>-1.8020000000000001E-2</c:v>
                </c:pt>
                <c:pt idx="243">
                  <c:v>-2.0810000000000002E-2</c:v>
                </c:pt>
                <c:pt idx="244">
                  <c:v>-2.3449999999999999E-2</c:v>
                </c:pt>
                <c:pt idx="245">
                  <c:v>-2.6190000000000001E-2</c:v>
                </c:pt>
                <c:pt idx="246">
                  <c:v>-2.9030000000000004E-2</c:v>
                </c:pt>
                <c:pt idx="247">
                  <c:v>-3.1930000000000007E-2</c:v>
                </c:pt>
                <c:pt idx="248">
                  <c:v>-3.4779999999999998E-2</c:v>
                </c:pt>
                <c:pt idx="249">
                  <c:v>-3.7730000000000007E-2</c:v>
                </c:pt>
                <c:pt idx="250">
                  <c:v>-4.0570000000000002E-2</c:v>
                </c:pt>
                <c:pt idx="251">
                  <c:v>-4.3519999999999996E-2</c:v>
                </c:pt>
                <c:pt idx="252">
                  <c:v>-4.6420000000000003E-2</c:v>
                </c:pt>
                <c:pt idx="253">
                  <c:v>-4.9370000000000011E-2</c:v>
                </c:pt>
                <c:pt idx="254">
                  <c:v>-5.2220000000000003E-2</c:v>
                </c:pt>
                <c:pt idx="255">
                  <c:v>-5.5170000000000004E-2</c:v>
                </c:pt>
                <c:pt idx="256">
                  <c:v>-5.7959999999999998E-2</c:v>
                </c:pt>
                <c:pt idx="257">
                  <c:v>-6.0749999999999998E-2</c:v>
                </c:pt>
                <c:pt idx="258">
                  <c:v>-6.3490000000000019E-2</c:v>
                </c:pt>
                <c:pt idx="259">
                  <c:v>-6.6339999999999996E-2</c:v>
                </c:pt>
                <c:pt idx="260">
                  <c:v>-6.9029999999999994E-2</c:v>
                </c:pt>
                <c:pt idx="261">
                  <c:v>-7.1709999999999996E-2</c:v>
                </c:pt>
                <c:pt idx="262">
                  <c:v>-7.4300000000000019E-2</c:v>
                </c:pt>
                <c:pt idx="263">
                  <c:v>-7.7040000000000011E-2</c:v>
                </c:pt>
                <c:pt idx="264">
                  <c:v>-7.962000000000001E-2</c:v>
                </c:pt>
                <c:pt idx="265">
                  <c:v>-8.2150000000000001E-2</c:v>
                </c:pt>
                <c:pt idx="266">
                  <c:v>-8.4460000000000021E-2</c:v>
                </c:pt>
                <c:pt idx="267">
                  <c:v>-8.6940000000000003E-2</c:v>
                </c:pt>
                <c:pt idx="268">
                  <c:v>-8.9260000000000006E-2</c:v>
                </c:pt>
                <c:pt idx="269">
                  <c:v>-9.147000000000001E-2</c:v>
                </c:pt>
                <c:pt idx="270">
                  <c:v>-9.3580000000000038E-2</c:v>
                </c:pt>
                <c:pt idx="271">
                  <c:v>-9.5530000000000018E-2</c:v>
                </c:pt>
                <c:pt idx="272">
                  <c:v>-9.7530000000000006E-2</c:v>
                </c:pt>
                <c:pt idx="273">
                  <c:v>-9.9270000000000025E-2</c:v>
                </c:pt>
                <c:pt idx="274">
                  <c:v>-0.10101</c:v>
                </c:pt>
                <c:pt idx="275">
                  <c:v>-0.10254000000000002</c:v>
                </c:pt>
                <c:pt idx="276">
                  <c:v>-0.10407000000000001</c:v>
                </c:pt>
                <c:pt idx="277">
                  <c:v>-0.10528000000000001</c:v>
                </c:pt>
                <c:pt idx="278">
                  <c:v>-0.10660000000000001</c:v>
                </c:pt>
                <c:pt idx="279">
                  <c:v>-0.10754000000000001</c:v>
                </c:pt>
                <c:pt idx="280">
                  <c:v>-0.10854999999999998</c:v>
                </c:pt>
                <c:pt idx="281">
                  <c:v>-0.10928000000000002</c:v>
                </c:pt>
                <c:pt idx="282">
                  <c:v>-0.10992000000000002</c:v>
                </c:pt>
                <c:pt idx="283">
                  <c:v>-0.11055</c:v>
                </c:pt>
                <c:pt idx="284">
                  <c:v>-0.11092</c:v>
                </c:pt>
                <c:pt idx="285">
                  <c:v>-0.11123000000000001</c:v>
                </c:pt>
                <c:pt idx="286">
                  <c:v>-0.11133999999999997</c:v>
                </c:pt>
                <c:pt idx="287">
                  <c:v>-0.1115</c:v>
                </c:pt>
                <c:pt idx="288">
                  <c:v>-0.11133999999999997</c:v>
                </c:pt>
                <c:pt idx="289">
                  <c:v>-0.11113000000000002</c:v>
                </c:pt>
                <c:pt idx="290">
                  <c:v>-0.11086</c:v>
                </c:pt>
                <c:pt idx="291">
                  <c:v>-0.11044</c:v>
                </c:pt>
                <c:pt idx="292">
                  <c:v>-0.10981</c:v>
                </c:pt>
                <c:pt idx="293">
                  <c:v>-0.10907000000000001</c:v>
                </c:pt>
                <c:pt idx="294">
                  <c:v>-0.10828000000000002</c:v>
                </c:pt>
                <c:pt idx="295">
                  <c:v>-0.10707000000000001</c:v>
                </c:pt>
                <c:pt idx="296">
                  <c:v>-0.10596000000000001</c:v>
                </c:pt>
                <c:pt idx="297">
                  <c:v>-0.10459000000000002</c:v>
                </c:pt>
                <c:pt idx="298">
                  <c:v>-0.10312000000000002</c:v>
                </c:pt>
                <c:pt idx="299">
                  <c:v>-0.10154000000000002</c:v>
                </c:pt>
                <c:pt idx="300">
                  <c:v>-9.9960000000000035E-2</c:v>
                </c:pt>
                <c:pt idx="301">
                  <c:v>-9.8220000000000016E-2</c:v>
                </c:pt>
                <c:pt idx="302">
                  <c:v>-9.6430000000000002E-2</c:v>
                </c:pt>
                <c:pt idx="303">
                  <c:v>-9.4420000000000018E-2</c:v>
                </c:pt>
                <c:pt idx="304">
                  <c:v>-9.2420000000000002E-2</c:v>
                </c:pt>
                <c:pt idx="305">
                  <c:v>-9.0370000000000006E-2</c:v>
                </c:pt>
                <c:pt idx="306">
                  <c:v>-8.8050000000000031E-2</c:v>
                </c:pt>
                <c:pt idx="307">
                  <c:v>-8.5830000000000017E-2</c:v>
                </c:pt>
                <c:pt idx="308">
                  <c:v>-8.3460000000000006E-2</c:v>
                </c:pt>
                <c:pt idx="309">
                  <c:v>-8.0880000000000021E-2</c:v>
                </c:pt>
                <c:pt idx="310">
                  <c:v>-7.825E-2</c:v>
                </c:pt>
                <c:pt idx="311">
                  <c:v>-7.5509999999999994E-2</c:v>
                </c:pt>
                <c:pt idx="312">
                  <c:v>-7.2609999999999994E-2</c:v>
                </c:pt>
                <c:pt idx="313">
                  <c:v>-6.9610000000000019E-2</c:v>
                </c:pt>
                <c:pt idx="314">
                  <c:v>-6.6650000000000001E-2</c:v>
                </c:pt>
                <c:pt idx="315">
                  <c:v>-6.3649999999999998E-2</c:v>
                </c:pt>
                <c:pt idx="316">
                  <c:v>-6.0440000000000001E-2</c:v>
                </c:pt>
                <c:pt idx="317">
                  <c:v>-5.7279999999999998E-2</c:v>
                </c:pt>
                <c:pt idx="318">
                  <c:v>-5.4170000000000003E-2</c:v>
                </c:pt>
                <c:pt idx="319">
                  <c:v>-5.1000000000000004E-2</c:v>
                </c:pt>
                <c:pt idx="320">
                  <c:v>-4.7790000000000006E-2</c:v>
                </c:pt>
                <c:pt idx="321">
                  <c:v>-4.4520000000000004E-2</c:v>
                </c:pt>
                <c:pt idx="322">
                  <c:v>-4.1259999999999991E-2</c:v>
                </c:pt>
                <c:pt idx="323">
                  <c:v>-3.7940000000000002E-2</c:v>
                </c:pt>
                <c:pt idx="324">
                  <c:v>-3.4619999999999998E-2</c:v>
                </c:pt>
                <c:pt idx="325">
                  <c:v>-3.1350000000000003E-2</c:v>
                </c:pt>
                <c:pt idx="326">
                  <c:v>-2.7930000000000003E-2</c:v>
                </c:pt>
                <c:pt idx="327">
                  <c:v>-2.4500000000000001E-2</c:v>
                </c:pt>
                <c:pt idx="328">
                  <c:v>-2.1080000000000005E-2</c:v>
                </c:pt>
                <c:pt idx="329">
                  <c:v>-1.7600000000000001E-2</c:v>
                </c:pt>
                <c:pt idx="330">
                  <c:v>-1.417E-2</c:v>
                </c:pt>
                <c:pt idx="331">
                  <c:v>-1.0800000000000002E-2</c:v>
                </c:pt>
                <c:pt idx="332">
                  <c:v>-7.5900000000000013E-3</c:v>
                </c:pt>
                <c:pt idx="333">
                  <c:v>-4.2100000000000011E-3</c:v>
                </c:pt>
                <c:pt idx="334">
                  <c:v>-1.0499999999999997E-3</c:v>
                </c:pt>
                <c:pt idx="335">
                  <c:v>2.1100000000000003E-3</c:v>
                </c:pt>
                <c:pt idx="336">
                  <c:v>5.11E-3</c:v>
                </c:pt>
                <c:pt idx="337">
                  <c:v>8.1700000000000019E-3</c:v>
                </c:pt>
                <c:pt idx="338">
                  <c:v>1.1120000000000001E-2</c:v>
                </c:pt>
                <c:pt idx="339">
                  <c:v>1.3970000000000002E-2</c:v>
                </c:pt>
                <c:pt idx="340">
                  <c:v>1.6709999999999999E-2</c:v>
                </c:pt>
                <c:pt idx="341">
                  <c:v>1.9450000000000002E-2</c:v>
                </c:pt>
                <c:pt idx="342">
                  <c:v>2.1970000000000003E-2</c:v>
                </c:pt>
                <c:pt idx="343">
                  <c:v>2.4709999999999999E-2</c:v>
                </c:pt>
                <c:pt idx="344">
                  <c:v>2.7140000000000004E-2</c:v>
                </c:pt>
                <c:pt idx="345">
                  <c:v>2.9559999999999999E-2</c:v>
                </c:pt>
                <c:pt idx="346">
                  <c:v>3.1830000000000004E-2</c:v>
                </c:pt>
                <c:pt idx="347">
                  <c:v>3.3989999999999999E-2</c:v>
                </c:pt>
                <c:pt idx="348">
                  <c:v>3.604000000000001E-2</c:v>
                </c:pt>
                <c:pt idx="349">
                  <c:v>3.799000000000001E-2</c:v>
                </c:pt>
                <c:pt idx="350">
                  <c:v>3.9840000000000007E-2</c:v>
                </c:pt>
                <c:pt idx="351">
                  <c:v>4.1519999999999994E-2</c:v>
                </c:pt>
                <c:pt idx="352">
                  <c:v>4.3159999999999997E-2</c:v>
                </c:pt>
                <c:pt idx="353">
                  <c:v>4.4630000000000003E-2</c:v>
                </c:pt>
                <c:pt idx="354">
                  <c:v>4.6059999999999997E-2</c:v>
                </c:pt>
                <c:pt idx="355">
                  <c:v>4.727E-2</c:v>
                </c:pt>
                <c:pt idx="356">
                  <c:v>4.8480000000000002E-2</c:v>
                </c:pt>
                <c:pt idx="357">
                  <c:v>4.9640000000000004E-2</c:v>
                </c:pt>
                <c:pt idx="358">
                  <c:v>5.0529999999999999E-2</c:v>
                </c:pt>
                <c:pt idx="359">
                  <c:v>5.1380000000000002E-2</c:v>
                </c:pt>
                <c:pt idx="360">
                  <c:v>5.2109999999999997E-2</c:v>
                </c:pt>
                <c:pt idx="361">
                  <c:v>5.2800000000000007E-2</c:v>
                </c:pt>
                <c:pt idx="362">
                  <c:v>5.3330000000000009E-2</c:v>
                </c:pt>
                <c:pt idx="363">
                  <c:v>5.3699999999999998E-2</c:v>
                </c:pt>
                <c:pt idx="364">
                  <c:v>5.4120000000000008E-2</c:v>
                </c:pt>
                <c:pt idx="365">
                  <c:v>5.4280000000000009E-2</c:v>
                </c:pt>
                <c:pt idx="366">
                  <c:v>5.4429999999999999E-2</c:v>
                </c:pt>
                <c:pt idx="367">
                  <c:v>5.4380000000000005E-2</c:v>
                </c:pt>
                <c:pt idx="368">
                  <c:v>5.4280000000000009E-2</c:v>
                </c:pt>
                <c:pt idx="369">
                  <c:v>5.4060000000000004E-2</c:v>
                </c:pt>
                <c:pt idx="370">
                  <c:v>5.3800000000000008E-2</c:v>
                </c:pt>
                <c:pt idx="371">
                  <c:v>5.3480000000000007E-2</c:v>
                </c:pt>
                <c:pt idx="372">
                  <c:v>5.2960000000000007E-2</c:v>
                </c:pt>
                <c:pt idx="373">
                  <c:v>5.238000000000001E-2</c:v>
                </c:pt>
                <c:pt idx="374">
                  <c:v>5.1639999999999991E-2</c:v>
                </c:pt>
                <c:pt idx="375">
                  <c:v>5.0800000000000005E-2</c:v>
                </c:pt>
                <c:pt idx="376">
                  <c:v>4.9950000000000008E-2</c:v>
                </c:pt>
                <c:pt idx="377">
                  <c:v>4.9010000000000005E-2</c:v>
                </c:pt>
                <c:pt idx="378">
                  <c:v>4.7849999999999997E-2</c:v>
                </c:pt>
                <c:pt idx="379">
                  <c:v>4.6629999999999991E-2</c:v>
                </c:pt>
                <c:pt idx="380">
                  <c:v>4.5480000000000007E-2</c:v>
                </c:pt>
                <c:pt idx="381">
                  <c:v>4.4049999999999999E-2</c:v>
                </c:pt>
                <c:pt idx="382">
                  <c:v>4.2740000000000007E-2</c:v>
                </c:pt>
                <c:pt idx="383">
                  <c:v>4.1149999999999992E-2</c:v>
                </c:pt>
                <c:pt idx="384">
                  <c:v>3.9680000000000007E-2</c:v>
                </c:pt>
                <c:pt idx="385">
                  <c:v>3.8150000000000003E-2</c:v>
                </c:pt>
                <c:pt idx="386">
                  <c:v>3.6520000000000004E-2</c:v>
                </c:pt>
                <c:pt idx="387">
                  <c:v>3.4779999999999998E-2</c:v>
                </c:pt>
                <c:pt idx="388">
                  <c:v>3.3090000000000001E-2</c:v>
                </c:pt>
                <c:pt idx="389">
                  <c:v>3.1300000000000001E-2</c:v>
                </c:pt>
                <c:pt idx="390">
                  <c:v>2.946E-2</c:v>
                </c:pt>
                <c:pt idx="391">
                  <c:v>2.7510000000000003E-2</c:v>
                </c:pt>
                <c:pt idx="392">
                  <c:v>2.5660000000000002E-2</c:v>
                </c:pt>
                <c:pt idx="393">
                  <c:v>2.3769999999999996E-2</c:v>
                </c:pt>
                <c:pt idx="394">
                  <c:v>2.1870000000000004E-2</c:v>
                </c:pt>
                <c:pt idx="395">
                  <c:v>1.9970000000000005E-2</c:v>
                </c:pt>
                <c:pt idx="396">
                  <c:v>1.813E-2</c:v>
                </c:pt>
                <c:pt idx="397">
                  <c:v>1.6340000000000004E-2</c:v>
                </c:pt>
                <c:pt idx="398">
                  <c:v>1.4540000000000001E-2</c:v>
                </c:pt>
                <c:pt idx="399">
                  <c:v>1.2860000000000002E-2</c:v>
                </c:pt>
                <c:pt idx="400">
                  <c:v>1.1169999999999999E-2</c:v>
                </c:pt>
              </c:numCache>
            </c:numRef>
          </c:yVal>
          <c:smooth val="1"/>
        </c:ser>
        <c:ser>
          <c:idx val="1"/>
          <c:order val="1"/>
          <c:marker>
            <c:symbol val="none"/>
          </c:marker>
          <c:xVal>
            <c:numRef>
              <c:f>'C:\Users\LU\Fast Timing\07082012\4mm^2\ZVA&amp;AM\1750V\[T4400.csv]T4400'!$A$100:$A$500</c:f>
              <c:numCache>
                <c:formatCode>General</c:formatCode>
                <c:ptCount val="401"/>
                <c:pt idx="0">
                  <c:v>-3.7647000000000013E-9</c:v>
                </c:pt>
                <c:pt idx="1">
                  <c:v>-3.752200000000002E-9</c:v>
                </c:pt>
                <c:pt idx="2">
                  <c:v>-3.7397000000000019E-9</c:v>
                </c:pt>
                <c:pt idx="3">
                  <c:v>-3.7272000000000018E-9</c:v>
                </c:pt>
                <c:pt idx="4">
                  <c:v>-3.7147000000000021E-9</c:v>
                </c:pt>
                <c:pt idx="5">
                  <c:v>-3.702200000000002E-9</c:v>
                </c:pt>
                <c:pt idx="6">
                  <c:v>-3.6897000000000018E-9</c:v>
                </c:pt>
                <c:pt idx="7">
                  <c:v>-3.6772000000000017E-9</c:v>
                </c:pt>
                <c:pt idx="8">
                  <c:v>-3.664700000000002E-9</c:v>
                </c:pt>
                <c:pt idx="9">
                  <c:v>-3.6522000000000015E-9</c:v>
                </c:pt>
                <c:pt idx="10">
                  <c:v>-3.6397000000000018E-9</c:v>
                </c:pt>
                <c:pt idx="11">
                  <c:v>-3.6272000000000021E-9</c:v>
                </c:pt>
                <c:pt idx="12">
                  <c:v>-3.6147000000000016E-9</c:v>
                </c:pt>
                <c:pt idx="13">
                  <c:v>-3.6022000000000015E-9</c:v>
                </c:pt>
                <c:pt idx="14">
                  <c:v>-3.5897000000000018E-9</c:v>
                </c:pt>
                <c:pt idx="15">
                  <c:v>-3.5772000000000017E-9</c:v>
                </c:pt>
                <c:pt idx="16">
                  <c:v>-3.5647000000000016E-9</c:v>
                </c:pt>
                <c:pt idx="17">
                  <c:v>-3.5522000000000014E-9</c:v>
                </c:pt>
                <c:pt idx="18">
                  <c:v>-3.5397000000000017E-9</c:v>
                </c:pt>
                <c:pt idx="19">
                  <c:v>-3.527200000000002E-9</c:v>
                </c:pt>
                <c:pt idx="20">
                  <c:v>-3.5147000000000011E-9</c:v>
                </c:pt>
                <c:pt idx="21">
                  <c:v>-3.5022000000000014E-9</c:v>
                </c:pt>
                <c:pt idx="22">
                  <c:v>-3.4897000000000017E-9</c:v>
                </c:pt>
                <c:pt idx="23">
                  <c:v>-3.4772000000000016E-9</c:v>
                </c:pt>
                <c:pt idx="24">
                  <c:v>-3.4647000000000015E-9</c:v>
                </c:pt>
                <c:pt idx="25">
                  <c:v>-3.4522000000000014E-9</c:v>
                </c:pt>
                <c:pt idx="26">
                  <c:v>-3.4397000000000017E-9</c:v>
                </c:pt>
                <c:pt idx="27">
                  <c:v>-3.4272000000000016E-9</c:v>
                </c:pt>
                <c:pt idx="28">
                  <c:v>-3.414700000000001E-9</c:v>
                </c:pt>
                <c:pt idx="29">
                  <c:v>-3.4022000000000013E-9</c:v>
                </c:pt>
                <c:pt idx="30">
                  <c:v>-3.3897000000000016E-9</c:v>
                </c:pt>
                <c:pt idx="31">
                  <c:v>-3.3772000000000015E-9</c:v>
                </c:pt>
                <c:pt idx="32">
                  <c:v>-3.3647000000000018E-9</c:v>
                </c:pt>
                <c:pt idx="33">
                  <c:v>-3.3522000000000009E-9</c:v>
                </c:pt>
                <c:pt idx="34">
                  <c:v>-3.3397000000000012E-9</c:v>
                </c:pt>
                <c:pt idx="35">
                  <c:v>-3.3272000000000015E-9</c:v>
                </c:pt>
                <c:pt idx="36">
                  <c:v>-3.3147000000000014E-9</c:v>
                </c:pt>
                <c:pt idx="37">
                  <c:v>-3.3022000000000013E-9</c:v>
                </c:pt>
                <c:pt idx="38">
                  <c:v>-3.2897000000000016E-9</c:v>
                </c:pt>
                <c:pt idx="39">
                  <c:v>-3.2772000000000019E-9</c:v>
                </c:pt>
                <c:pt idx="40">
                  <c:v>-3.2647000000000022E-9</c:v>
                </c:pt>
                <c:pt idx="41">
                  <c:v>-3.2522000000000012E-9</c:v>
                </c:pt>
                <c:pt idx="42">
                  <c:v>-3.2397000000000011E-9</c:v>
                </c:pt>
                <c:pt idx="43">
                  <c:v>-3.2272000000000018E-9</c:v>
                </c:pt>
                <c:pt idx="44">
                  <c:v>-3.2147000000000017E-9</c:v>
                </c:pt>
                <c:pt idx="45">
                  <c:v>-3.2022000000000016E-9</c:v>
                </c:pt>
                <c:pt idx="46">
                  <c:v>-3.1897000000000015E-9</c:v>
                </c:pt>
                <c:pt idx="47">
                  <c:v>-3.1772000000000018E-9</c:v>
                </c:pt>
                <c:pt idx="48">
                  <c:v>-3.1647000000000017E-9</c:v>
                </c:pt>
                <c:pt idx="49">
                  <c:v>-3.1522000000000012E-9</c:v>
                </c:pt>
                <c:pt idx="50">
                  <c:v>-3.1397000000000011E-9</c:v>
                </c:pt>
                <c:pt idx="51">
                  <c:v>-3.1272000000000018E-9</c:v>
                </c:pt>
                <c:pt idx="52">
                  <c:v>-3.1147000000000017E-9</c:v>
                </c:pt>
                <c:pt idx="53">
                  <c:v>-3.1022000000000016E-9</c:v>
                </c:pt>
                <c:pt idx="54">
                  <c:v>-3.0897000000000019E-9</c:v>
                </c:pt>
                <c:pt idx="55">
                  <c:v>-3.0772000000000013E-9</c:v>
                </c:pt>
                <c:pt idx="56">
                  <c:v>-3.0647000000000016E-9</c:v>
                </c:pt>
                <c:pt idx="57">
                  <c:v>-3.0522000000000011E-9</c:v>
                </c:pt>
                <c:pt idx="58">
                  <c:v>-3.0397000000000014E-9</c:v>
                </c:pt>
                <c:pt idx="59">
                  <c:v>-3.0272000000000017E-9</c:v>
                </c:pt>
                <c:pt idx="60">
                  <c:v>-3.0147000000000012E-9</c:v>
                </c:pt>
                <c:pt idx="61">
                  <c:v>-3.0022000000000011E-9</c:v>
                </c:pt>
                <c:pt idx="62">
                  <c:v>-2.9897000000000014E-9</c:v>
                </c:pt>
                <c:pt idx="63">
                  <c:v>-2.9772000000000013E-9</c:v>
                </c:pt>
                <c:pt idx="64">
                  <c:v>-2.9647000000000011E-9</c:v>
                </c:pt>
                <c:pt idx="65">
                  <c:v>-2.952200000000001E-9</c:v>
                </c:pt>
                <c:pt idx="66">
                  <c:v>-2.9397000000000013E-9</c:v>
                </c:pt>
                <c:pt idx="67">
                  <c:v>-2.9272000000000016E-9</c:v>
                </c:pt>
                <c:pt idx="68">
                  <c:v>-2.9147000000000007E-9</c:v>
                </c:pt>
                <c:pt idx="69">
                  <c:v>-2.902200000000001E-9</c:v>
                </c:pt>
                <c:pt idx="70">
                  <c:v>-2.8897000000000013E-9</c:v>
                </c:pt>
                <c:pt idx="71">
                  <c:v>-2.8772000000000012E-9</c:v>
                </c:pt>
                <c:pt idx="72">
                  <c:v>-2.8647000000000011E-9</c:v>
                </c:pt>
                <c:pt idx="73">
                  <c:v>-2.852200000000001E-9</c:v>
                </c:pt>
                <c:pt idx="74">
                  <c:v>-2.8397000000000013E-9</c:v>
                </c:pt>
                <c:pt idx="75">
                  <c:v>-2.8272000000000012E-9</c:v>
                </c:pt>
                <c:pt idx="76">
                  <c:v>-2.8147000000000006E-9</c:v>
                </c:pt>
                <c:pt idx="77">
                  <c:v>-2.8022000000000009E-9</c:v>
                </c:pt>
                <c:pt idx="78">
                  <c:v>-2.7897000000000016E-9</c:v>
                </c:pt>
                <c:pt idx="79">
                  <c:v>-2.7772000000000015E-9</c:v>
                </c:pt>
                <c:pt idx="80">
                  <c:v>-2.7647000000000018E-9</c:v>
                </c:pt>
                <c:pt idx="81">
                  <c:v>-2.7522000000000013E-9</c:v>
                </c:pt>
                <c:pt idx="82">
                  <c:v>-2.7397000000000012E-9</c:v>
                </c:pt>
                <c:pt idx="83">
                  <c:v>-2.7272000000000015E-9</c:v>
                </c:pt>
                <c:pt idx="84">
                  <c:v>-2.7147000000000014E-9</c:v>
                </c:pt>
                <c:pt idx="85">
                  <c:v>-2.7022000000000013E-9</c:v>
                </c:pt>
                <c:pt idx="86">
                  <c:v>-2.6897000000000012E-9</c:v>
                </c:pt>
                <c:pt idx="87">
                  <c:v>-2.6772000000000015E-9</c:v>
                </c:pt>
                <c:pt idx="88">
                  <c:v>-2.6647000000000018E-9</c:v>
                </c:pt>
                <c:pt idx="89">
                  <c:v>-2.6522000000000008E-9</c:v>
                </c:pt>
                <c:pt idx="90">
                  <c:v>-2.6397000000000007E-9</c:v>
                </c:pt>
                <c:pt idx="91">
                  <c:v>-2.6272000000000014E-9</c:v>
                </c:pt>
                <c:pt idx="92">
                  <c:v>-2.6147000000000013E-9</c:v>
                </c:pt>
                <c:pt idx="93">
                  <c:v>-2.6022000000000012E-9</c:v>
                </c:pt>
                <c:pt idx="94">
                  <c:v>-2.5897000000000011E-9</c:v>
                </c:pt>
                <c:pt idx="95">
                  <c:v>-2.5772000000000014E-9</c:v>
                </c:pt>
                <c:pt idx="96">
                  <c:v>-2.5647000000000013E-9</c:v>
                </c:pt>
                <c:pt idx="97">
                  <c:v>-2.5522000000000008E-9</c:v>
                </c:pt>
                <c:pt idx="98">
                  <c:v>-2.5397000000000006E-9</c:v>
                </c:pt>
                <c:pt idx="99">
                  <c:v>-2.5272000000000014E-9</c:v>
                </c:pt>
                <c:pt idx="100">
                  <c:v>-2.5147000000000013E-9</c:v>
                </c:pt>
                <c:pt idx="101">
                  <c:v>-2.5022000000000011E-9</c:v>
                </c:pt>
                <c:pt idx="102">
                  <c:v>-2.4897000000000014E-9</c:v>
                </c:pt>
                <c:pt idx="103">
                  <c:v>-2.4772000000000009E-9</c:v>
                </c:pt>
                <c:pt idx="104">
                  <c:v>-2.4647000000000012E-9</c:v>
                </c:pt>
                <c:pt idx="105">
                  <c:v>-2.4522000000000007E-9</c:v>
                </c:pt>
                <c:pt idx="106">
                  <c:v>-2.439700000000001E-9</c:v>
                </c:pt>
                <c:pt idx="107">
                  <c:v>-2.4272000000000013E-9</c:v>
                </c:pt>
                <c:pt idx="108">
                  <c:v>-2.4147000000000008E-9</c:v>
                </c:pt>
                <c:pt idx="109">
                  <c:v>-2.4022000000000011E-9</c:v>
                </c:pt>
                <c:pt idx="110">
                  <c:v>-2.389700000000001E-9</c:v>
                </c:pt>
                <c:pt idx="111">
                  <c:v>-2.3772000000000008E-9</c:v>
                </c:pt>
                <c:pt idx="112">
                  <c:v>-2.3647000000000007E-9</c:v>
                </c:pt>
                <c:pt idx="113">
                  <c:v>-2.3522000000000006E-9</c:v>
                </c:pt>
                <c:pt idx="114">
                  <c:v>-2.3397000000000009E-9</c:v>
                </c:pt>
                <c:pt idx="115">
                  <c:v>-2.3272000000000012E-9</c:v>
                </c:pt>
                <c:pt idx="116">
                  <c:v>-2.3147000000000003E-9</c:v>
                </c:pt>
                <c:pt idx="117">
                  <c:v>-2.3022000000000006E-9</c:v>
                </c:pt>
                <c:pt idx="118">
                  <c:v>-2.2897000000000013E-9</c:v>
                </c:pt>
                <c:pt idx="119">
                  <c:v>-2.2772000000000012E-9</c:v>
                </c:pt>
                <c:pt idx="120">
                  <c:v>-2.2647000000000011E-9</c:v>
                </c:pt>
                <c:pt idx="121">
                  <c:v>-2.252200000000001E-9</c:v>
                </c:pt>
                <c:pt idx="122">
                  <c:v>-2.2397000000000013E-9</c:v>
                </c:pt>
                <c:pt idx="123">
                  <c:v>-2.2272000000000016E-9</c:v>
                </c:pt>
                <c:pt idx="124">
                  <c:v>-2.2147000000000006E-9</c:v>
                </c:pt>
                <c:pt idx="125">
                  <c:v>-2.2022000000000009E-9</c:v>
                </c:pt>
                <c:pt idx="126">
                  <c:v>-2.1897000000000012E-9</c:v>
                </c:pt>
                <c:pt idx="127">
                  <c:v>-2.1772000000000011E-9</c:v>
                </c:pt>
                <c:pt idx="128">
                  <c:v>-2.1647000000000014E-9</c:v>
                </c:pt>
                <c:pt idx="129">
                  <c:v>-2.1522000000000009E-9</c:v>
                </c:pt>
                <c:pt idx="130">
                  <c:v>-2.1397000000000012E-9</c:v>
                </c:pt>
                <c:pt idx="131">
                  <c:v>-2.1272000000000011E-9</c:v>
                </c:pt>
                <c:pt idx="132">
                  <c:v>-2.114700000000001E-9</c:v>
                </c:pt>
                <c:pt idx="133">
                  <c:v>-2.1022000000000009E-9</c:v>
                </c:pt>
                <c:pt idx="134">
                  <c:v>-2.0897000000000008E-9</c:v>
                </c:pt>
                <c:pt idx="135">
                  <c:v>-2.0772000000000011E-9</c:v>
                </c:pt>
                <c:pt idx="136">
                  <c:v>-2.0647000000000014E-9</c:v>
                </c:pt>
                <c:pt idx="137">
                  <c:v>-2.0522000000000004E-9</c:v>
                </c:pt>
                <c:pt idx="138">
                  <c:v>-2.0397000000000003E-9</c:v>
                </c:pt>
                <c:pt idx="139">
                  <c:v>-2.027200000000001E-9</c:v>
                </c:pt>
                <c:pt idx="140">
                  <c:v>-2.0147000000000009E-9</c:v>
                </c:pt>
                <c:pt idx="141">
                  <c:v>-2.0022000000000008E-9</c:v>
                </c:pt>
                <c:pt idx="142">
                  <c:v>-1.9897000000000007E-9</c:v>
                </c:pt>
                <c:pt idx="143">
                  <c:v>-1.9772000000000014E-9</c:v>
                </c:pt>
                <c:pt idx="144">
                  <c:v>-1.9647000000000013E-9</c:v>
                </c:pt>
                <c:pt idx="145">
                  <c:v>-1.9522000000000008E-9</c:v>
                </c:pt>
                <c:pt idx="146">
                  <c:v>-1.9397000000000007E-9</c:v>
                </c:pt>
                <c:pt idx="147">
                  <c:v>-1.927200000000001E-9</c:v>
                </c:pt>
                <c:pt idx="148">
                  <c:v>-1.9147000000000008E-9</c:v>
                </c:pt>
                <c:pt idx="149">
                  <c:v>-1.9022000000000007E-9</c:v>
                </c:pt>
                <c:pt idx="150">
                  <c:v>-1.889700000000001E-9</c:v>
                </c:pt>
                <c:pt idx="151">
                  <c:v>-1.8772000000000009E-9</c:v>
                </c:pt>
                <c:pt idx="152">
                  <c:v>-1.8647000000000008E-9</c:v>
                </c:pt>
                <c:pt idx="153">
                  <c:v>-1.8522000000000009E-9</c:v>
                </c:pt>
                <c:pt idx="154">
                  <c:v>-1.8397000000000008E-9</c:v>
                </c:pt>
                <c:pt idx="155">
                  <c:v>-1.8272000000000009E-9</c:v>
                </c:pt>
                <c:pt idx="156">
                  <c:v>-1.8147000000000006E-9</c:v>
                </c:pt>
                <c:pt idx="157">
                  <c:v>-1.8022000000000009E-9</c:v>
                </c:pt>
                <c:pt idx="158">
                  <c:v>-1.7897000000000006E-9</c:v>
                </c:pt>
                <c:pt idx="159">
                  <c:v>-1.7772000000000009E-9</c:v>
                </c:pt>
                <c:pt idx="160">
                  <c:v>-1.7647000000000005E-9</c:v>
                </c:pt>
                <c:pt idx="161">
                  <c:v>-1.7522000000000008E-9</c:v>
                </c:pt>
                <c:pt idx="162">
                  <c:v>-1.7397000000000007E-9</c:v>
                </c:pt>
                <c:pt idx="163">
                  <c:v>-1.7272000000000006E-9</c:v>
                </c:pt>
                <c:pt idx="164">
                  <c:v>-1.7147000000000007E-9</c:v>
                </c:pt>
                <c:pt idx="165">
                  <c:v>-1.7022000000000008E-9</c:v>
                </c:pt>
                <c:pt idx="166">
                  <c:v>-1.6897000000000009E-9</c:v>
                </c:pt>
                <c:pt idx="167">
                  <c:v>-1.6772000000000008E-9</c:v>
                </c:pt>
                <c:pt idx="168">
                  <c:v>-1.6647000000000009E-9</c:v>
                </c:pt>
                <c:pt idx="169">
                  <c:v>-1.6522000000000008E-9</c:v>
                </c:pt>
                <c:pt idx="170">
                  <c:v>-1.6397000000000007E-9</c:v>
                </c:pt>
                <c:pt idx="171">
                  <c:v>-1.6272000000000005E-9</c:v>
                </c:pt>
                <c:pt idx="172">
                  <c:v>-1.6147000000000008E-9</c:v>
                </c:pt>
                <c:pt idx="173">
                  <c:v>-1.6022000000000007E-9</c:v>
                </c:pt>
                <c:pt idx="174">
                  <c:v>-1.5897000000000006E-9</c:v>
                </c:pt>
                <c:pt idx="175">
                  <c:v>-1.5772000000000007E-9</c:v>
                </c:pt>
                <c:pt idx="176">
                  <c:v>-1.5647000000000008E-9</c:v>
                </c:pt>
                <c:pt idx="177">
                  <c:v>-1.5522000000000007E-9</c:v>
                </c:pt>
                <c:pt idx="178">
                  <c:v>-1.5397000000000006E-9</c:v>
                </c:pt>
                <c:pt idx="179">
                  <c:v>-1.5272000000000007E-9</c:v>
                </c:pt>
                <c:pt idx="180">
                  <c:v>-1.5147000000000006E-9</c:v>
                </c:pt>
                <c:pt idx="181">
                  <c:v>-1.5022000000000007E-9</c:v>
                </c:pt>
                <c:pt idx="182">
                  <c:v>-1.4897000000000003E-9</c:v>
                </c:pt>
                <c:pt idx="183">
                  <c:v>-1.4772000000000006E-9</c:v>
                </c:pt>
                <c:pt idx="184">
                  <c:v>-1.4647000000000003E-9</c:v>
                </c:pt>
                <c:pt idx="185">
                  <c:v>-1.4522000000000006E-9</c:v>
                </c:pt>
                <c:pt idx="186">
                  <c:v>-1.4397000000000003E-9</c:v>
                </c:pt>
                <c:pt idx="187">
                  <c:v>-1.4272000000000006E-9</c:v>
                </c:pt>
                <c:pt idx="188">
                  <c:v>-1.4147000000000005E-9</c:v>
                </c:pt>
                <c:pt idx="189">
                  <c:v>-1.4022000000000006E-9</c:v>
                </c:pt>
                <c:pt idx="190">
                  <c:v>-1.3897000000000007E-9</c:v>
                </c:pt>
                <c:pt idx="191">
                  <c:v>-1.3772000000000006E-9</c:v>
                </c:pt>
                <c:pt idx="192">
                  <c:v>-1.3647000000000007E-9</c:v>
                </c:pt>
                <c:pt idx="193">
                  <c:v>-1.3522000000000006E-9</c:v>
                </c:pt>
                <c:pt idx="194">
                  <c:v>-1.3397000000000007E-9</c:v>
                </c:pt>
                <c:pt idx="195">
                  <c:v>-1.3272000000000003E-9</c:v>
                </c:pt>
                <c:pt idx="196">
                  <c:v>-1.3147000000000006E-9</c:v>
                </c:pt>
                <c:pt idx="197">
                  <c:v>-1.3022000000000005E-9</c:v>
                </c:pt>
                <c:pt idx="198">
                  <c:v>-1.2897000000000004E-9</c:v>
                </c:pt>
                <c:pt idx="199">
                  <c:v>-1.2772000000000005E-9</c:v>
                </c:pt>
                <c:pt idx="200">
                  <c:v>-1.2647000000000006E-9</c:v>
                </c:pt>
                <c:pt idx="201">
                  <c:v>-1.2522000000000007E-9</c:v>
                </c:pt>
                <c:pt idx="202">
                  <c:v>-1.2397000000000004E-9</c:v>
                </c:pt>
                <c:pt idx="203">
                  <c:v>-1.2272000000000005E-9</c:v>
                </c:pt>
                <c:pt idx="204">
                  <c:v>-1.2147000000000006E-9</c:v>
                </c:pt>
                <c:pt idx="205">
                  <c:v>-1.2022000000000005E-9</c:v>
                </c:pt>
                <c:pt idx="206">
                  <c:v>-1.1897000000000003E-9</c:v>
                </c:pt>
                <c:pt idx="207">
                  <c:v>-1.1772000000000006E-9</c:v>
                </c:pt>
                <c:pt idx="208">
                  <c:v>-1.1647000000000003E-9</c:v>
                </c:pt>
                <c:pt idx="209">
                  <c:v>-1.1522000000000006E-9</c:v>
                </c:pt>
                <c:pt idx="210">
                  <c:v>-1.1397000000000003E-9</c:v>
                </c:pt>
                <c:pt idx="211">
                  <c:v>-1.1272000000000006E-9</c:v>
                </c:pt>
                <c:pt idx="212">
                  <c:v>-1.1147000000000005E-9</c:v>
                </c:pt>
                <c:pt idx="213">
                  <c:v>-1.1022000000000006E-9</c:v>
                </c:pt>
                <c:pt idx="214">
                  <c:v>-1.0897000000000005E-9</c:v>
                </c:pt>
                <c:pt idx="215">
                  <c:v>-1.0772000000000004E-9</c:v>
                </c:pt>
                <c:pt idx="216">
                  <c:v>-1.0647000000000005E-9</c:v>
                </c:pt>
                <c:pt idx="217">
                  <c:v>-1.0522000000000004E-9</c:v>
                </c:pt>
                <c:pt idx="218">
                  <c:v>-1.0397000000000005E-9</c:v>
                </c:pt>
                <c:pt idx="219">
                  <c:v>-1.0272000000000001E-9</c:v>
                </c:pt>
                <c:pt idx="220">
                  <c:v>-1.0147000000000004E-9</c:v>
                </c:pt>
                <c:pt idx="221">
                  <c:v>-1.0022000000000003E-9</c:v>
                </c:pt>
                <c:pt idx="222">
                  <c:v>-9.8970000000000063E-10</c:v>
                </c:pt>
                <c:pt idx="223">
                  <c:v>-9.7720000000000072E-10</c:v>
                </c:pt>
                <c:pt idx="224">
                  <c:v>-9.6470000000000081E-10</c:v>
                </c:pt>
                <c:pt idx="225">
                  <c:v>-9.522000000000005E-10</c:v>
                </c:pt>
                <c:pt idx="226">
                  <c:v>-9.397000000000008E-10</c:v>
                </c:pt>
                <c:pt idx="227">
                  <c:v>-9.2720000000000058E-10</c:v>
                </c:pt>
                <c:pt idx="228">
                  <c:v>-9.1470000000000057E-10</c:v>
                </c:pt>
                <c:pt idx="229">
                  <c:v>-9.0220000000000057E-10</c:v>
                </c:pt>
                <c:pt idx="230">
                  <c:v>-8.8970000000000056E-10</c:v>
                </c:pt>
                <c:pt idx="231">
                  <c:v>-8.7720000000000055E-10</c:v>
                </c:pt>
                <c:pt idx="232">
                  <c:v>-8.6470000000000033E-10</c:v>
                </c:pt>
                <c:pt idx="233">
                  <c:v>-8.5220000000000053E-10</c:v>
                </c:pt>
                <c:pt idx="234">
                  <c:v>-8.3970000000000052E-10</c:v>
                </c:pt>
                <c:pt idx="235">
                  <c:v>-8.2720000000000051E-10</c:v>
                </c:pt>
                <c:pt idx="236">
                  <c:v>-8.1470000000000061E-10</c:v>
                </c:pt>
                <c:pt idx="237">
                  <c:v>-8.022000000000005E-10</c:v>
                </c:pt>
                <c:pt idx="238">
                  <c:v>-7.8970000000000039E-10</c:v>
                </c:pt>
                <c:pt idx="239">
                  <c:v>-7.7720000000000048E-10</c:v>
                </c:pt>
                <c:pt idx="240">
                  <c:v>-7.6470000000000037E-10</c:v>
                </c:pt>
                <c:pt idx="241">
                  <c:v>-7.5220000000000046E-10</c:v>
                </c:pt>
                <c:pt idx="242">
                  <c:v>-7.3970000000000035E-10</c:v>
                </c:pt>
                <c:pt idx="243">
                  <c:v>-7.2720000000000045E-10</c:v>
                </c:pt>
                <c:pt idx="244">
                  <c:v>-7.1470000000000033E-10</c:v>
                </c:pt>
                <c:pt idx="245">
                  <c:v>-7.0220000000000033E-10</c:v>
                </c:pt>
                <c:pt idx="246">
                  <c:v>-6.8970000000000032E-10</c:v>
                </c:pt>
                <c:pt idx="247">
                  <c:v>-6.7720000000000041E-10</c:v>
                </c:pt>
                <c:pt idx="248">
                  <c:v>-6.647000000000003E-10</c:v>
                </c:pt>
                <c:pt idx="249">
                  <c:v>-6.5220000000000029E-10</c:v>
                </c:pt>
                <c:pt idx="250">
                  <c:v>-6.3970000000000028E-10</c:v>
                </c:pt>
                <c:pt idx="251">
                  <c:v>-6.2720000000000038E-10</c:v>
                </c:pt>
                <c:pt idx="252">
                  <c:v>-6.1470000000000027E-10</c:v>
                </c:pt>
                <c:pt idx="253">
                  <c:v>-6.0220000000000036E-10</c:v>
                </c:pt>
                <c:pt idx="254">
                  <c:v>-5.8970000000000025E-10</c:v>
                </c:pt>
                <c:pt idx="255">
                  <c:v>-5.7720000000000034E-10</c:v>
                </c:pt>
                <c:pt idx="256">
                  <c:v>-5.6470000000000023E-10</c:v>
                </c:pt>
                <c:pt idx="257">
                  <c:v>-5.5220000000000022E-10</c:v>
                </c:pt>
                <c:pt idx="258">
                  <c:v>-5.3970000000000021E-10</c:v>
                </c:pt>
                <c:pt idx="259">
                  <c:v>-5.2720000000000031E-10</c:v>
                </c:pt>
                <c:pt idx="260">
                  <c:v>-5.147000000000002E-10</c:v>
                </c:pt>
                <c:pt idx="261">
                  <c:v>-5.0220000000000019E-10</c:v>
                </c:pt>
                <c:pt idx="262">
                  <c:v>-4.8970000000000018E-10</c:v>
                </c:pt>
                <c:pt idx="263">
                  <c:v>-4.7720000000000028E-10</c:v>
                </c:pt>
                <c:pt idx="264">
                  <c:v>-4.6470000000000022E-10</c:v>
                </c:pt>
                <c:pt idx="265">
                  <c:v>-4.5220000000000021E-10</c:v>
                </c:pt>
                <c:pt idx="266">
                  <c:v>-4.397000000000002E-10</c:v>
                </c:pt>
                <c:pt idx="267">
                  <c:v>-4.2720000000000024E-10</c:v>
                </c:pt>
                <c:pt idx="268">
                  <c:v>-4.1470000000000018E-10</c:v>
                </c:pt>
                <c:pt idx="269">
                  <c:v>-4.0220000000000017E-10</c:v>
                </c:pt>
                <c:pt idx="270">
                  <c:v>-3.8970000000000022E-10</c:v>
                </c:pt>
                <c:pt idx="271">
                  <c:v>-3.7720000000000021E-10</c:v>
                </c:pt>
                <c:pt idx="272">
                  <c:v>-3.647000000000002E-10</c:v>
                </c:pt>
                <c:pt idx="273">
                  <c:v>-3.5220000000000019E-10</c:v>
                </c:pt>
                <c:pt idx="274">
                  <c:v>-3.3970000000000013E-10</c:v>
                </c:pt>
                <c:pt idx="275">
                  <c:v>-3.2720000000000017E-10</c:v>
                </c:pt>
                <c:pt idx="276">
                  <c:v>-3.1470000000000022E-10</c:v>
                </c:pt>
                <c:pt idx="277">
                  <c:v>-3.0220000000000016E-10</c:v>
                </c:pt>
                <c:pt idx="278">
                  <c:v>-2.897000000000001E-10</c:v>
                </c:pt>
                <c:pt idx="279">
                  <c:v>-2.7720000000000014E-10</c:v>
                </c:pt>
                <c:pt idx="280">
                  <c:v>-2.6470000000000013E-10</c:v>
                </c:pt>
                <c:pt idx="281">
                  <c:v>-2.5220000000000012E-10</c:v>
                </c:pt>
                <c:pt idx="282">
                  <c:v>-2.3970000000000011E-10</c:v>
                </c:pt>
                <c:pt idx="283">
                  <c:v>-2.272000000000001E-10</c:v>
                </c:pt>
                <c:pt idx="284">
                  <c:v>-2.147000000000001E-10</c:v>
                </c:pt>
                <c:pt idx="285">
                  <c:v>-2.0220000000000009E-10</c:v>
                </c:pt>
                <c:pt idx="286">
                  <c:v>-1.897000000000001E-10</c:v>
                </c:pt>
                <c:pt idx="287">
                  <c:v>-1.7720000000000004E-10</c:v>
                </c:pt>
                <c:pt idx="288">
                  <c:v>-1.6470000000000009E-10</c:v>
                </c:pt>
                <c:pt idx="289">
                  <c:v>-1.5220000000000008E-10</c:v>
                </c:pt>
                <c:pt idx="290">
                  <c:v>-1.3970000000000004E-10</c:v>
                </c:pt>
                <c:pt idx="291">
                  <c:v>-1.2720000000000006E-10</c:v>
                </c:pt>
                <c:pt idx="292">
                  <c:v>-1.1470000000000007E-10</c:v>
                </c:pt>
                <c:pt idx="293">
                  <c:v>-1.0220000000000006E-10</c:v>
                </c:pt>
                <c:pt idx="294">
                  <c:v>-8.9700000000000075E-11</c:v>
                </c:pt>
                <c:pt idx="295">
                  <c:v>-7.7200000000000041E-11</c:v>
                </c:pt>
                <c:pt idx="296">
                  <c:v>-6.4700000000000032E-11</c:v>
                </c:pt>
                <c:pt idx="297">
                  <c:v>-5.220000000000003E-11</c:v>
                </c:pt>
                <c:pt idx="298">
                  <c:v>-3.9700000000000022E-11</c:v>
                </c:pt>
                <c:pt idx="299">
                  <c:v>-2.720000000000002E-11</c:v>
                </c:pt>
                <c:pt idx="300">
                  <c:v>-1.4700000000000011E-11</c:v>
                </c:pt>
                <c:pt idx="301">
                  <c:v>-2.2000000000000011E-12</c:v>
                </c:pt>
                <c:pt idx="302">
                  <c:v>1.0300000000000003E-11</c:v>
                </c:pt>
                <c:pt idx="303">
                  <c:v>2.2800000000000018E-11</c:v>
                </c:pt>
                <c:pt idx="304">
                  <c:v>3.5300000000000016E-11</c:v>
                </c:pt>
                <c:pt idx="305">
                  <c:v>4.7800000000000031E-11</c:v>
                </c:pt>
                <c:pt idx="306">
                  <c:v>6.030000000000004E-11</c:v>
                </c:pt>
                <c:pt idx="307">
                  <c:v>7.2800000000000048E-11</c:v>
                </c:pt>
                <c:pt idx="308">
                  <c:v>8.5300000000000044E-11</c:v>
                </c:pt>
                <c:pt idx="309">
                  <c:v>9.7800000000000053E-11</c:v>
                </c:pt>
                <c:pt idx="310">
                  <c:v>1.1030000000000006E-10</c:v>
                </c:pt>
                <c:pt idx="311">
                  <c:v>1.2280000000000006E-10</c:v>
                </c:pt>
                <c:pt idx="312">
                  <c:v>1.3530000000000004E-10</c:v>
                </c:pt>
                <c:pt idx="313">
                  <c:v>1.4780000000000007E-10</c:v>
                </c:pt>
                <c:pt idx="314">
                  <c:v>1.6030000000000008E-10</c:v>
                </c:pt>
                <c:pt idx="315">
                  <c:v>1.7280000000000004E-10</c:v>
                </c:pt>
                <c:pt idx="316">
                  <c:v>1.853000000000001E-10</c:v>
                </c:pt>
                <c:pt idx="317">
                  <c:v>1.9780000000000013E-10</c:v>
                </c:pt>
                <c:pt idx="318">
                  <c:v>2.1030000000000009E-10</c:v>
                </c:pt>
                <c:pt idx="319">
                  <c:v>2.2280000000000015E-10</c:v>
                </c:pt>
                <c:pt idx="320">
                  <c:v>2.3530000000000011E-10</c:v>
                </c:pt>
                <c:pt idx="321">
                  <c:v>2.4780000000000012E-10</c:v>
                </c:pt>
                <c:pt idx="322">
                  <c:v>2.6030000000000018E-10</c:v>
                </c:pt>
                <c:pt idx="323">
                  <c:v>2.7280000000000018E-10</c:v>
                </c:pt>
                <c:pt idx="324">
                  <c:v>2.8530000000000009E-10</c:v>
                </c:pt>
                <c:pt idx="325">
                  <c:v>2.9780000000000015E-10</c:v>
                </c:pt>
                <c:pt idx="326">
                  <c:v>3.1030000000000021E-10</c:v>
                </c:pt>
                <c:pt idx="327">
                  <c:v>3.2280000000000022E-10</c:v>
                </c:pt>
                <c:pt idx="328">
                  <c:v>3.3530000000000018E-10</c:v>
                </c:pt>
                <c:pt idx="329">
                  <c:v>3.4780000000000018E-10</c:v>
                </c:pt>
                <c:pt idx="330">
                  <c:v>3.6030000000000019E-10</c:v>
                </c:pt>
                <c:pt idx="331">
                  <c:v>3.728000000000002E-10</c:v>
                </c:pt>
                <c:pt idx="332">
                  <c:v>3.8530000000000021E-10</c:v>
                </c:pt>
                <c:pt idx="333">
                  <c:v>3.9780000000000022E-10</c:v>
                </c:pt>
                <c:pt idx="334">
                  <c:v>4.1030000000000023E-10</c:v>
                </c:pt>
                <c:pt idx="335">
                  <c:v>4.2280000000000013E-10</c:v>
                </c:pt>
                <c:pt idx="336">
                  <c:v>4.3530000000000014E-10</c:v>
                </c:pt>
                <c:pt idx="337">
                  <c:v>4.478000000000002E-10</c:v>
                </c:pt>
                <c:pt idx="338">
                  <c:v>4.6030000000000021E-10</c:v>
                </c:pt>
                <c:pt idx="339">
                  <c:v>4.7280000000000017E-10</c:v>
                </c:pt>
                <c:pt idx="340">
                  <c:v>4.8530000000000017E-10</c:v>
                </c:pt>
                <c:pt idx="341">
                  <c:v>4.9780000000000029E-10</c:v>
                </c:pt>
                <c:pt idx="342">
                  <c:v>5.1030000000000019E-10</c:v>
                </c:pt>
                <c:pt idx="343">
                  <c:v>5.228000000000002E-10</c:v>
                </c:pt>
                <c:pt idx="344">
                  <c:v>5.3530000000000031E-10</c:v>
                </c:pt>
                <c:pt idx="345">
                  <c:v>5.4780000000000032E-10</c:v>
                </c:pt>
                <c:pt idx="346">
                  <c:v>5.6030000000000033E-10</c:v>
                </c:pt>
                <c:pt idx="347">
                  <c:v>5.7280000000000034E-10</c:v>
                </c:pt>
                <c:pt idx="348">
                  <c:v>5.8530000000000035E-10</c:v>
                </c:pt>
                <c:pt idx="349">
                  <c:v>5.9780000000000036E-10</c:v>
                </c:pt>
                <c:pt idx="350">
                  <c:v>6.1030000000000026E-10</c:v>
                </c:pt>
                <c:pt idx="351">
                  <c:v>6.2280000000000027E-10</c:v>
                </c:pt>
                <c:pt idx="352">
                  <c:v>6.3530000000000028E-10</c:v>
                </c:pt>
                <c:pt idx="353">
                  <c:v>6.4780000000000029E-10</c:v>
                </c:pt>
                <c:pt idx="354">
                  <c:v>6.6030000000000029E-10</c:v>
                </c:pt>
                <c:pt idx="355">
                  <c:v>6.728000000000003E-10</c:v>
                </c:pt>
                <c:pt idx="356">
                  <c:v>6.8530000000000031E-10</c:v>
                </c:pt>
                <c:pt idx="357">
                  <c:v>6.9780000000000042E-10</c:v>
                </c:pt>
                <c:pt idx="358">
                  <c:v>7.1030000000000033E-10</c:v>
                </c:pt>
                <c:pt idx="359">
                  <c:v>7.2280000000000034E-10</c:v>
                </c:pt>
                <c:pt idx="360">
                  <c:v>7.3530000000000035E-10</c:v>
                </c:pt>
                <c:pt idx="361">
                  <c:v>7.4780000000000046E-10</c:v>
                </c:pt>
                <c:pt idx="362">
                  <c:v>7.6030000000000026E-10</c:v>
                </c:pt>
                <c:pt idx="363">
                  <c:v>7.7280000000000027E-10</c:v>
                </c:pt>
                <c:pt idx="364">
                  <c:v>7.8530000000000028E-10</c:v>
                </c:pt>
                <c:pt idx="365">
                  <c:v>7.9780000000000039E-10</c:v>
                </c:pt>
                <c:pt idx="366">
                  <c:v>8.103000000000006E-10</c:v>
                </c:pt>
                <c:pt idx="367">
                  <c:v>8.2280000000000061E-10</c:v>
                </c:pt>
                <c:pt idx="368">
                  <c:v>8.3530000000000062E-10</c:v>
                </c:pt>
                <c:pt idx="369">
                  <c:v>8.4780000000000042E-10</c:v>
                </c:pt>
                <c:pt idx="370">
                  <c:v>8.6030000000000043E-10</c:v>
                </c:pt>
                <c:pt idx="371">
                  <c:v>8.7280000000000023E-10</c:v>
                </c:pt>
                <c:pt idx="372">
                  <c:v>8.8530000000000065E-10</c:v>
                </c:pt>
                <c:pt idx="373">
                  <c:v>8.9780000000000046E-10</c:v>
                </c:pt>
                <c:pt idx="374">
                  <c:v>9.1030000000000047E-10</c:v>
                </c:pt>
                <c:pt idx="375">
                  <c:v>9.2280000000000047E-10</c:v>
                </c:pt>
                <c:pt idx="376">
                  <c:v>9.3530000000000069E-10</c:v>
                </c:pt>
                <c:pt idx="377">
                  <c:v>9.4780000000000059E-10</c:v>
                </c:pt>
                <c:pt idx="378">
                  <c:v>9.6030000000000071E-10</c:v>
                </c:pt>
                <c:pt idx="379">
                  <c:v>9.7280000000000061E-10</c:v>
                </c:pt>
                <c:pt idx="380">
                  <c:v>9.8530000000000093E-10</c:v>
                </c:pt>
                <c:pt idx="381">
                  <c:v>9.9780000000000063E-10</c:v>
                </c:pt>
                <c:pt idx="382">
                  <c:v>1.0103000000000003E-9</c:v>
                </c:pt>
                <c:pt idx="383">
                  <c:v>1.0228000000000004E-9</c:v>
                </c:pt>
                <c:pt idx="384">
                  <c:v>1.0353000000000001E-9</c:v>
                </c:pt>
                <c:pt idx="385">
                  <c:v>1.0478000000000005E-9</c:v>
                </c:pt>
                <c:pt idx="386">
                  <c:v>1.0603000000000004E-9</c:v>
                </c:pt>
                <c:pt idx="387">
                  <c:v>1.0728000000000005E-9</c:v>
                </c:pt>
                <c:pt idx="388">
                  <c:v>1.0853000000000004E-9</c:v>
                </c:pt>
                <c:pt idx="389">
                  <c:v>1.0978000000000005E-9</c:v>
                </c:pt>
                <c:pt idx="390">
                  <c:v>1.1103000000000006E-9</c:v>
                </c:pt>
                <c:pt idx="391">
                  <c:v>1.1228000000000005E-9</c:v>
                </c:pt>
                <c:pt idx="392">
                  <c:v>1.1353000000000006E-9</c:v>
                </c:pt>
                <c:pt idx="393">
                  <c:v>1.1478000000000003E-9</c:v>
                </c:pt>
                <c:pt idx="394">
                  <c:v>1.1603000000000006E-9</c:v>
                </c:pt>
                <c:pt idx="395">
                  <c:v>1.1728000000000003E-9</c:v>
                </c:pt>
                <c:pt idx="396">
                  <c:v>1.1853000000000007E-9</c:v>
                </c:pt>
                <c:pt idx="397">
                  <c:v>1.1978000000000004E-9</c:v>
                </c:pt>
                <c:pt idx="398">
                  <c:v>1.2103000000000005E-9</c:v>
                </c:pt>
                <c:pt idx="399">
                  <c:v>1.2228000000000006E-9</c:v>
                </c:pt>
                <c:pt idx="400">
                  <c:v>1.2353000000000005E-9</c:v>
                </c:pt>
              </c:numCache>
            </c:numRef>
          </c:xVal>
          <c:yVal>
            <c:numRef>
              <c:f>'C:\Users\LU\Fast Timing\07082012\4mm^2\ZVA&amp;AM\1750V\[T4400.csv]T4400'!$C$100:$C$500</c:f>
              <c:numCache>
                <c:formatCode>General</c:formatCode>
                <c:ptCount val="401"/>
                <c:pt idx="0">
                  <c:v>-2.1600000000000005E-3</c:v>
                </c:pt>
                <c:pt idx="1">
                  <c:v>-1.8000000000000004E-3</c:v>
                </c:pt>
                <c:pt idx="2">
                  <c:v>-1.4800000000000002E-3</c:v>
                </c:pt>
                <c:pt idx="3">
                  <c:v>-1.2199999999999997E-3</c:v>
                </c:pt>
                <c:pt idx="4">
                  <c:v>-9.0000000000000041E-4</c:v>
                </c:pt>
                <c:pt idx="5">
                  <c:v>-6.9000000000000008E-4</c:v>
                </c:pt>
                <c:pt idx="6">
                  <c:v>-2.7000000000000006E-4</c:v>
                </c:pt>
                <c:pt idx="7">
                  <c:v>5.0000000000000016E-5</c:v>
                </c:pt>
                <c:pt idx="8">
                  <c:v>2.6000000000000003E-4</c:v>
                </c:pt>
                <c:pt idx="9">
                  <c:v>4.7000000000000004E-4</c:v>
                </c:pt>
                <c:pt idx="10">
                  <c:v>8.9000000000000038E-4</c:v>
                </c:pt>
                <c:pt idx="11">
                  <c:v>1.1600000000000004E-3</c:v>
                </c:pt>
                <c:pt idx="12">
                  <c:v>1.4200000000000003E-3</c:v>
                </c:pt>
                <c:pt idx="13">
                  <c:v>1.6299999999999999E-3</c:v>
                </c:pt>
                <c:pt idx="14">
                  <c:v>1.8400000000000005E-3</c:v>
                </c:pt>
                <c:pt idx="15">
                  <c:v>2.2100000000000002E-3</c:v>
                </c:pt>
                <c:pt idx="16">
                  <c:v>2.3700000000000001E-3</c:v>
                </c:pt>
                <c:pt idx="17">
                  <c:v>2.5300000000000001E-3</c:v>
                </c:pt>
                <c:pt idx="18">
                  <c:v>2.5800000000000003E-3</c:v>
                </c:pt>
                <c:pt idx="19">
                  <c:v>2.7900000000000004E-3</c:v>
                </c:pt>
                <c:pt idx="20">
                  <c:v>2.8900000000000002E-3</c:v>
                </c:pt>
                <c:pt idx="21">
                  <c:v>2.8900000000000002E-3</c:v>
                </c:pt>
                <c:pt idx="22">
                  <c:v>2.9500000000000004E-3</c:v>
                </c:pt>
                <c:pt idx="23">
                  <c:v>3.0000000000000005E-3</c:v>
                </c:pt>
                <c:pt idx="24">
                  <c:v>3.1600000000000005E-3</c:v>
                </c:pt>
                <c:pt idx="25">
                  <c:v>3.2600000000000003E-3</c:v>
                </c:pt>
                <c:pt idx="26">
                  <c:v>3.3200000000000005E-3</c:v>
                </c:pt>
                <c:pt idx="27">
                  <c:v>3.2600000000000003E-3</c:v>
                </c:pt>
                <c:pt idx="28">
                  <c:v>3.4700000000000004E-3</c:v>
                </c:pt>
                <c:pt idx="29">
                  <c:v>3.680000000000001E-3</c:v>
                </c:pt>
                <c:pt idx="30">
                  <c:v>3.7900000000000008E-3</c:v>
                </c:pt>
                <c:pt idx="31">
                  <c:v>3.9500000000000013E-3</c:v>
                </c:pt>
                <c:pt idx="32">
                  <c:v>4.0500000000000006E-3</c:v>
                </c:pt>
                <c:pt idx="33">
                  <c:v>4.1099999999999999E-3</c:v>
                </c:pt>
                <c:pt idx="34">
                  <c:v>4.1099999999999999E-3</c:v>
                </c:pt>
                <c:pt idx="35">
                  <c:v>4.0500000000000006E-3</c:v>
                </c:pt>
                <c:pt idx="36">
                  <c:v>4.000000000000001E-3</c:v>
                </c:pt>
                <c:pt idx="37">
                  <c:v>3.8400000000000005E-3</c:v>
                </c:pt>
                <c:pt idx="38">
                  <c:v>3.7900000000000008E-3</c:v>
                </c:pt>
                <c:pt idx="39">
                  <c:v>3.6300000000000004E-3</c:v>
                </c:pt>
                <c:pt idx="40">
                  <c:v>3.5800000000000003E-3</c:v>
                </c:pt>
                <c:pt idx="41">
                  <c:v>3.5300000000000006E-3</c:v>
                </c:pt>
                <c:pt idx="42">
                  <c:v>3.3700000000000002E-3</c:v>
                </c:pt>
                <c:pt idx="43">
                  <c:v>3.3200000000000005E-3</c:v>
                </c:pt>
                <c:pt idx="44">
                  <c:v>3.2600000000000003E-3</c:v>
                </c:pt>
                <c:pt idx="45">
                  <c:v>3.2100000000000006E-3</c:v>
                </c:pt>
                <c:pt idx="46">
                  <c:v>3.2100000000000006E-3</c:v>
                </c:pt>
                <c:pt idx="47">
                  <c:v>3.1100000000000004E-3</c:v>
                </c:pt>
                <c:pt idx="48">
                  <c:v>3.1100000000000004E-3</c:v>
                </c:pt>
                <c:pt idx="49">
                  <c:v>2.8900000000000002E-3</c:v>
                </c:pt>
                <c:pt idx="50">
                  <c:v>2.5800000000000003E-3</c:v>
                </c:pt>
                <c:pt idx="51">
                  <c:v>2.31E-3</c:v>
                </c:pt>
                <c:pt idx="52">
                  <c:v>2.0999999999999999E-3</c:v>
                </c:pt>
                <c:pt idx="53">
                  <c:v>1.8900000000000004E-3</c:v>
                </c:pt>
                <c:pt idx="54">
                  <c:v>1.4700000000000002E-3</c:v>
                </c:pt>
                <c:pt idx="55">
                  <c:v>1.3100000000000002E-3</c:v>
                </c:pt>
                <c:pt idx="56">
                  <c:v>1.0499999999999997E-3</c:v>
                </c:pt>
                <c:pt idx="57">
                  <c:v>8.4000000000000025E-4</c:v>
                </c:pt>
                <c:pt idx="58">
                  <c:v>6.8000000000000027E-4</c:v>
                </c:pt>
                <c:pt idx="59">
                  <c:v>5.8000000000000011E-4</c:v>
                </c:pt>
                <c:pt idx="60">
                  <c:v>4.2000000000000013E-4</c:v>
                </c:pt>
                <c:pt idx="61">
                  <c:v>3.1000000000000005E-4</c:v>
                </c:pt>
                <c:pt idx="62">
                  <c:v>2.6000000000000003E-4</c:v>
                </c:pt>
                <c:pt idx="63">
                  <c:v>1.0000000000000002E-4</c:v>
                </c:pt>
                <c:pt idx="64">
                  <c:v>1.0000000000000002E-4</c:v>
                </c:pt>
                <c:pt idx="65">
                  <c:v>1.0000000000000002E-4</c:v>
                </c:pt>
                <c:pt idx="66">
                  <c:v>0</c:v>
                </c:pt>
                <c:pt idx="67">
                  <c:v>-6.0000000000000015E-5</c:v>
                </c:pt>
                <c:pt idx="68">
                  <c:v>0</c:v>
                </c:pt>
                <c:pt idx="69">
                  <c:v>5.0000000000000016E-5</c:v>
                </c:pt>
                <c:pt idx="70">
                  <c:v>5.0000000000000016E-5</c:v>
                </c:pt>
                <c:pt idx="71">
                  <c:v>1.0000000000000002E-4</c:v>
                </c:pt>
                <c:pt idx="72">
                  <c:v>5.0000000000000016E-5</c:v>
                </c:pt>
                <c:pt idx="73">
                  <c:v>2.1000000000000006E-4</c:v>
                </c:pt>
                <c:pt idx="74">
                  <c:v>2.6000000000000003E-4</c:v>
                </c:pt>
                <c:pt idx="75">
                  <c:v>4.2000000000000013E-4</c:v>
                </c:pt>
                <c:pt idx="76">
                  <c:v>4.7000000000000004E-4</c:v>
                </c:pt>
                <c:pt idx="77">
                  <c:v>4.7000000000000004E-4</c:v>
                </c:pt>
                <c:pt idx="78">
                  <c:v>5.2000000000000006E-4</c:v>
                </c:pt>
                <c:pt idx="79">
                  <c:v>5.8000000000000011E-4</c:v>
                </c:pt>
                <c:pt idx="80">
                  <c:v>5.2000000000000006E-4</c:v>
                </c:pt>
                <c:pt idx="81">
                  <c:v>6.3000000000000013E-4</c:v>
                </c:pt>
                <c:pt idx="82">
                  <c:v>7.9000000000000023E-4</c:v>
                </c:pt>
                <c:pt idx="83">
                  <c:v>9.4000000000000041E-4</c:v>
                </c:pt>
                <c:pt idx="84">
                  <c:v>1.1600000000000004E-3</c:v>
                </c:pt>
                <c:pt idx="85">
                  <c:v>1.2099999999999997E-3</c:v>
                </c:pt>
                <c:pt idx="86">
                  <c:v>1.4200000000000003E-3</c:v>
                </c:pt>
                <c:pt idx="87">
                  <c:v>1.6299999999999999E-3</c:v>
                </c:pt>
                <c:pt idx="88">
                  <c:v>1.5800000000000002E-3</c:v>
                </c:pt>
                <c:pt idx="89">
                  <c:v>1.6800000000000005E-3</c:v>
                </c:pt>
                <c:pt idx="90">
                  <c:v>1.7400000000000002E-3</c:v>
                </c:pt>
                <c:pt idx="91">
                  <c:v>1.7400000000000002E-3</c:v>
                </c:pt>
                <c:pt idx="92">
                  <c:v>1.7400000000000002E-3</c:v>
                </c:pt>
                <c:pt idx="93">
                  <c:v>1.6800000000000005E-3</c:v>
                </c:pt>
                <c:pt idx="94">
                  <c:v>1.4700000000000002E-3</c:v>
                </c:pt>
                <c:pt idx="95">
                  <c:v>1.1600000000000004E-3</c:v>
                </c:pt>
                <c:pt idx="96">
                  <c:v>9.4000000000000041E-4</c:v>
                </c:pt>
                <c:pt idx="97">
                  <c:v>8.4000000000000025E-4</c:v>
                </c:pt>
                <c:pt idx="98">
                  <c:v>1.0000000000000002E-3</c:v>
                </c:pt>
                <c:pt idx="99">
                  <c:v>1.1600000000000004E-3</c:v>
                </c:pt>
                <c:pt idx="100">
                  <c:v>1.2099999999999997E-3</c:v>
                </c:pt>
                <c:pt idx="101">
                  <c:v>1.2600000000000003E-3</c:v>
                </c:pt>
                <c:pt idx="102">
                  <c:v>1.2099999999999997E-3</c:v>
                </c:pt>
                <c:pt idx="103">
                  <c:v>1.1600000000000004E-3</c:v>
                </c:pt>
                <c:pt idx="104">
                  <c:v>1.0499999999999997E-3</c:v>
                </c:pt>
                <c:pt idx="105">
                  <c:v>8.9000000000000038E-4</c:v>
                </c:pt>
                <c:pt idx="106">
                  <c:v>6.8000000000000027E-4</c:v>
                </c:pt>
                <c:pt idx="107">
                  <c:v>3.1000000000000005E-4</c:v>
                </c:pt>
                <c:pt idx="108">
                  <c:v>-1.6000000000000004E-4</c:v>
                </c:pt>
                <c:pt idx="109">
                  <c:v>-6.4000000000000027E-4</c:v>
                </c:pt>
                <c:pt idx="110">
                  <c:v>-1.4300000000000003E-3</c:v>
                </c:pt>
                <c:pt idx="111">
                  <c:v>-2.2700000000000003E-3</c:v>
                </c:pt>
                <c:pt idx="112">
                  <c:v>-3.1100000000000004E-3</c:v>
                </c:pt>
                <c:pt idx="113">
                  <c:v>-3.9000000000000003E-3</c:v>
                </c:pt>
                <c:pt idx="114">
                  <c:v>-4.7500000000000007E-3</c:v>
                </c:pt>
                <c:pt idx="115">
                  <c:v>-5.6400000000000009E-3</c:v>
                </c:pt>
                <c:pt idx="116">
                  <c:v>-6.6400000000000009E-3</c:v>
                </c:pt>
                <c:pt idx="117">
                  <c:v>-7.7000000000000011E-3</c:v>
                </c:pt>
                <c:pt idx="118">
                  <c:v>-9.1200000000000031E-3</c:v>
                </c:pt>
                <c:pt idx="119">
                  <c:v>-1.0699999999999998E-2</c:v>
                </c:pt>
                <c:pt idx="120">
                  <c:v>-1.2440000000000001E-2</c:v>
                </c:pt>
                <c:pt idx="121">
                  <c:v>-1.439E-2</c:v>
                </c:pt>
                <c:pt idx="122">
                  <c:v>-1.6549999999999999E-2</c:v>
                </c:pt>
                <c:pt idx="123">
                  <c:v>-1.8970000000000001E-2</c:v>
                </c:pt>
                <c:pt idx="124">
                  <c:v>-2.1610000000000004E-2</c:v>
                </c:pt>
                <c:pt idx="125">
                  <c:v>-2.4559999999999998E-2</c:v>
                </c:pt>
                <c:pt idx="126">
                  <c:v>-2.7770000000000003E-2</c:v>
                </c:pt>
                <c:pt idx="127">
                  <c:v>-3.1199999999999999E-2</c:v>
                </c:pt>
                <c:pt idx="128">
                  <c:v>-3.4890000000000004E-2</c:v>
                </c:pt>
                <c:pt idx="129">
                  <c:v>-3.8789999999999998E-2</c:v>
                </c:pt>
                <c:pt idx="130">
                  <c:v>-4.2680000000000003E-2</c:v>
                </c:pt>
                <c:pt idx="131">
                  <c:v>-4.6800000000000001E-2</c:v>
                </c:pt>
                <c:pt idx="132">
                  <c:v>-5.1119999999999999E-2</c:v>
                </c:pt>
                <c:pt idx="133">
                  <c:v>-5.5809999999999998E-2</c:v>
                </c:pt>
                <c:pt idx="134">
                  <c:v>-6.0550000000000007E-2</c:v>
                </c:pt>
                <c:pt idx="135">
                  <c:v>-6.5659999999999996E-2</c:v>
                </c:pt>
                <c:pt idx="136">
                  <c:v>-7.0879999999999999E-2</c:v>
                </c:pt>
                <c:pt idx="137">
                  <c:v>-7.641000000000002E-2</c:v>
                </c:pt>
                <c:pt idx="138">
                  <c:v>-8.2050000000000012E-2</c:v>
                </c:pt>
                <c:pt idx="139">
                  <c:v>-8.7790000000000007E-2</c:v>
                </c:pt>
                <c:pt idx="140">
                  <c:v>-9.3740000000000018E-2</c:v>
                </c:pt>
                <c:pt idx="141">
                  <c:v>-9.9750000000000019E-2</c:v>
                </c:pt>
                <c:pt idx="142">
                  <c:v>-0.10592000000000001</c:v>
                </c:pt>
                <c:pt idx="143">
                  <c:v>-0.11208</c:v>
                </c:pt>
                <c:pt idx="144">
                  <c:v>-0.1183</c:v>
                </c:pt>
                <c:pt idx="145">
                  <c:v>-0.12446000000000002</c:v>
                </c:pt>
                <c:pt idx="146">
                  <c:v>-0.13063</c:v>
                </c:pt>
                <c:pt idx="147">
                  <c:v>-0.13669000000000001</c:v>
                </c:pt>
                <c:pt idx="148">
                  <c:v>-0.14258999999999999</c:v>
                </c:pt>
                <c:pt idx="149">
                  <c:v>-0.14849000000000004</c:v>
                </c:pt>
                <c:pt idx="150">
                  <c:v>-0.15418000000000001</c:v>
                </c:pt>
                <c:pt idx="151">
                  <c:v>-0.15972000000000003</c:v>
                </c:pt>
                <c:pt idx="152">
                  <c:v>-0.16503999999999999</c:v>
                </c:pt>
                <c:pt idx="153">
                  <c:v>-0.16994000000000004</c:v>
                </c:pt>
                <c:pt idx="154">
                  <c:v>-0.17473000000000002</c:v>
                </c:pt>
                <c:pt idx="155">
                  <c:v>-0.17910999999999999</c:v>
                </c:pt>
                <c:pt idx="156">
                  <c:v>-0.18322000000000002</c:v>
                </c:pt>
                <c:pt idx="157">
                  <c:v>-0.18691000000000002</c:v>
                </c:pt>
                <c:pt idx="158">
                  <c:v>-0.19022</c:v>
                </c:pt>
                <c:pt idx="159">
                  <c:v>-0.19302</c:v>
                </c:pt>
                <c:pt idx="160">
                  <c:v>-0.19549000000000002</c:v>
                </c:pt>
                <c:pt idx="161">
                  <c:v>-0.19750000000000001</c:v>
                </c:pt>
                <c:pt idx="162">
                  <c:v>-0.19908000000000001</c:v>
                </c:pt>
                <c:pt idx="163">
                  <c:v>-0.20018</c:v>
                </c:pt>
                <c:pt idx="164">
                  <c:v>-0.20086999999999999</c:v>
                </c:pt>
                <c:pt idx="165">
                  <c:v>-0.20102999999999999</c:v>
                </c:pt>
                <c:pt idx="166">
                  <c:v>-0.20050000000000001</c:v>
                </c:pt>
                <c:pt idx="167">
                  <c:v>-0.19971000000000003</c:v>
                </c:pt>
                <c:pt idx="168">
                  <c:v>-0.19808000000000001</c:v>
                </c:pt>
                <c:pt idx="169">
                  <c:v>-0.19613</c:v>
                </c:pt>
                <c:pt idx="170">
                  <c:v>-0.19359999999999999</c:v>
                </c:pt>
                <c:pt idx="171">
                  <c:v>-0.19044000000000003</c:v>
                </c:pt>
                <c:pt idx="172">
                  <c:v>-0.18685000000000002</c:v>
                </c:pt>
                <c:pt idx="173">
                  <c:v>-0.18268999999999999</c:v>
                </c:pt>
                <c:pt idx="174">
                  <c:v>-0.17795000000000002</c:v>
                </c:pt>
                <c:pt idx="175">
                  <c:v>-0.17268</c:v>
                </c:pt>
                <c:pt idx="176">
                  <c:v>-0.16699000000000003</c:v>
                </c:pt>
                <c:pt idx="177">
                  <c:v>-0.16081999999999999</c:v>
                </c:pt>
                <c:pt idx="178">
                  <c:v>-0.15439000000000003</c:v>
                </c:pt>
                <c:pt idx="179">
                  <c:v>-0.14749000000000004</c:v>
                </c:pt>
                <c:pt idx="180">
                  <c:v>-0.14011000000000001</c:v>
                </c:pt>
                <c:pt idx="181">
                  <c:v>-0.13242000000000001</c:v>
                </c:pt>
                <c:pt idx="182">
                  <c:v>-0.12425000000000001</c:v>
                </c:pt>
                <c:pt idx="183">
                  <c:v>-0.11566000000000001</c:v>
                </c:pt>
                <c:pt idx="184">
                  <c:v>-0.10671000000000001</c:v>
                </c:pt>
                <c:pt idx="185">
                  <c:v>-9.733E-2</c:v>
                </c:pt>
                <c:pt idx="186">
                  <c:v>-8.774000000000004E-2</c:v>
                </c:pt>
                <c:pt idx="187">
                  <c:v>-7.7510000000000009E-2</c:v>
                </c:pt>
                <c:pt idx="188">
                  <c:v>-6.7239999999999994E-2</c:v>
                </c:pt>
                <c:pt idx="189">
                  <c:v>-5.6439999999999997E-2</c:v>
                </c:pt>
                <c:pt idx="190">
                  <c:v>-4.5480000000000007E-2</c:v>
                </c:pt>
                <c:pt idx="191">
                  <c:v>-3.4200000000000001E-2</c:v>
                </c:pt>
                <c:pt idx="192">
                  <c:v>-2.2660000000000003E-2</c:v>
                </c:pt>
                <c:pt idx="193">
                  <c:v>-1.0959999999999998E-2</c:v>
                </c:pt>
                <c:pt idx="194">
                  <c:v>8.9000000000000038E-4</c:v>
                </c:pt>
                <c:pt idx="195">
                  <c:v>1.285E-2</c:v>
                </c:pt>
                <c:pt idx="196">
                  <c:v>2.5080000000000002E-2</c:v>
                </c:pt>
                <c:pt idx="197">
                  <c:v>3.7410000000000006E-2</c:v>
                </c:pt>
                <c:pt idx="198">
                  <c:v>4.9900000000000007E-2</c:v>
                </c:pt>
                <c:pt idx="199">
                  <c:v>6.2539999999999998E-2</c:v>
                </c:pt>
                <c:pt idx="200">
                  <c:v>7.5289999999999996E-2</c:v>
                </c:pt>
                <c:pt idx="201">
                  <c:v>8.8200000000000014E-2</c:v>
                </c:pt>
                <c:pt idx="202">
                  <c:v>0.10111000000000002</c:v>
                </c:pt>
                <c:pt idx="203">
                  <c:v>0.11413000000000001</c:v>
                </c:pt>
                <c:pt idx="204">
                  <c:v>0.12709000000000001</c:v>
                </c:pt>
                <c:pt idx="205">
                  <c:v>0.14016000000000001</c:v>
                </c:pt>
                <c:pt idx="206">
                  <c:v>0.15302000000000002</c:v>
                </c:pt>
                <c:pt idx="207">
                  <c:v>0.16603000000000001</c:v>
                </c:pt>
                <c:pt idx="208">
                  <c:v>0.17877999999999999</c:v>
                </c:pt>
                <c:pt idx="209">
                  <c:v>0.19137999999999997</c:v>
                </c:pt>
                <c:pt idx="210">
                  <c:v>0.20376000000000002</c:v>
                </c:pt>
                <c:pt idx="211">
                  <c:v>0.21593000000000004</c:v>
                </c:pt>
                <c:pt idx="212">
                  <c:v>0.22772999999999999</c:v>
                </c:pt>
                <c:pt idx="213">
                  <c:v>0.23938000000000001</c:v>
                </c:pt>
                <c:pt idx="214">
                  <c:v>0.25066000000000005</c:v>
                </c:pt>
                <c:pt idx="215">
                  <c:v>0.26167000000000001</c:v>
                </c:pt>
                <c:pt idx="216">
                  <c:v>0.27226</c:v>
                </c:pt>
                <c:pt idx="217">
                  <c:v>0.28248000000000006</c:v>
                </c:pt>
                <c:pt idx="218">
                  <c:v>0.29228000000000004</c:v>
                </c:pt>
                <c:pt idx="219">
                  <c:v>0.3015000000000001</c:v>
                </c:pt>
                <c:pt idx="220">
                  <c:v>0.31025000000000008</c:v>
                </c:pt>
                <c:pt idx="221">
                  <c:v>0.31842000000000009</c:v>
                </c:pt>
                <c:pt idx="222">
                  <c:v>0.32616000000000006</c:v>
                </c:pt>
                <c:pt idx="223">
                  <c:v>0.33328000000000008</c:v>
                </c:pt>
                <c:pt idx="224">
                  <c:v>0.33976000000000006</c:v>
                </c:pt>
                <c:pt idx="225">
                  <c:v>0.34561000000000003</c:v>
                </c:pt>
                <c:pt idx="226">
                  <c:v>0.35067000000000004</c:v>
                </c:pt>
                <c:pt idx="227">
                  <c:v>0.35504000000000002</c:v>
                </c:pt>
                <c:pt idx="228">
                  <c:v>0.3587800000000001</c:v>
                </c:pt>
                <c:pt idx="229">
                  <c:v>0.36173</c:v>
                </c:pt>
                <c:pt idx="230">
                  <c:v>0.36405000000000004</c:v>
                </c:pt>
                <c:pt idx="231">
                  <c:v>0.36568000000000006</c:v>
                </c:pt>
                <c:pt idx="232">
                  <c:v>0.36658000000000007</c:v>
                </c:pt>
                <c:pt idx="233">
                  <c:v>0.36684000000000005</c:v>
                </c:pt>
                <c:pt idx="234">
                  <c:v>0.36632000000000009</c:v>
                </c:pt>
                <c:pt idx="235">
                  <c:v>0.36521000000000003</c:v>
                </c:pt>
                <c:pt idx="236">
                  <c:v>0.36337000000000014</c:v>
                </c:pt>
                <c:pt idx="237">
                  <c:v>0.36094000000000004</c:v>
                </c:pt>
                <c:pt idx="238">
                  <c:v>0.35783000000000009</c:v>
                </c:pt>
                <c:pt idx="239">
                  <c:v>0.35420000000000001</c:v>
                </c:pt>
                <c:pt idx="240">
                  <c:v>0.34982000000000008</c:v>
                </c:pt>
                <c:pt idx="241">
                  <c:v>0.34487000000000007</c:v>
                </c:pt>
                <c:pt idx="242">
                  <c:v>0.33939000000000008</c:v>
                </c:pt>
                <c:pt idx="243">
                  <c:v>0.33338000000000012</c:v>
                </c:pt>
                <c:pt idx="244">
                  <c:v>0.32669000000000009</c:v>
                </c:pt>
                <c:pt idx="245">
                  <c:v>0.31953000000000009</c:v>
                </c:pt>
                <c:pt idx="246">
                  <c:v>0.31199000000000016</c:v>
                </c:pt>
                <c:pt idx="247">
                  <c:v>0.30414000000000002</c:v>
                </c:pt>
                <c:pt idx="248">
                  <c:v>0.29576000000000002</c:v>
                </c:pt>
                <c:pt idx="249">
                  <c:v>0.2869600000000001</c:v>
                </c:pt>
                <c:pt idx="250">
                  <c:v>0.27790000000000004</c:v>
                </c:pt>
                <c:pt idx="251">
                  <c:v>0.26852000000000004</c:v>
                </c:pt>
                <c:pt idx="252">
                  <c:v>0.2589300000000001</c:v>
                </c:pt>
                <c:pt idx="253">
                  <c:v>0.24897000000000002</c:v>
                </c:pt>
                <c:pt idx="254">
                  <c:v>0.23896000000000003</c:v>
                </c:pt>
                <c:pt idx="255">
                  <c:v>0.22863</c:v>
                </c:pt>
                <c:pt idx="256">
                  <c:v>0.21814000000000003</c:v>
                </c:pt>
                <c:pt idx="257">
                  <c:v>0.20750000000000002</c:v>
                </c:pt>
                <c:pt idx="258">
                  <c:v>0.19670000000000001</c:v>
                </c:pt>
                <c:pt idx="259">
                  <c:v>0.18579000000000004</c:v>
                </c:pt>
                <c:pt idx="260">
                  <c:v>0.17473000000000002</c:v>
                </c:pt>
                <c:pt idx="261">
                  <c:v>0.16370999999999999</c:v>
                </c:pt>
                <c:pt idx="262">
                  <c:v>0.15275000000000002</c:v>
                </c:pt>
                <c:pt idx="263">
                  <c:v>0.14158000000000001</c:v>
                </c:pt>
                <c:pt idx="264">
                  <c:v>0.13041000000000003</c:v>
                </c:pt>
                <c:pt idx="265">
                  <c:v>0.11940000000000002</c:v>
                </c:pt>
                <c:pt idx="266">
                  <c:v>0.10828000000000002</c:v>
                </c:pt>
                <c:pt idx="267">
                  <c:v>9.7209999999999991E-2</c:v>
                </c:pt>
                <c:pt idx="268">
                  <c:v>8.6409999999999987E-2</c:v>
                </c:pt>
                <c:pt idx="269">
                  <c:v>7.5660000000000019E-2</c:v>
                </c:pt>
                <c:pt idx="270">
                  <c:v>6.5180000000000002E-2</c:v>
                </c:pt>
                <c:pt idx="271">
                  <c:v>5.4690000000000009E-2</c:v>
                </c:pt>
                <c:pt idx="272">
                  <c:v>4.4630000000000003E-2</c:v>
                </c:pt>
                <c:pt idx="273">
                  <c:v>3.4619999999999998E-2</c:v>
                </c:pt>
                <c:pt idx="274">
                  <c:v>2.4919999999999998E-2</c:v>
                </c:pt>
                <c:pt idx="275">
                  <c:v>1.5330000000000002E-2</c:v>
                </c:pt>
                <c:pt idx="276">
                  <c:v>6.1100000000000008E-3</c:v>
                </c:pt>
                <c:pt idx="277">
                  <c:v>-2.8500000000000001E-3</c:v>
                </c:pt>
                <c:pt idx="278">
                  <c:v>-1.1540000000000003E-2</c:v>
                </c:pt>
                <c:pt idx="279">
                  <c:v>-1.9920000000000004E-2</c:v>
                </c:pt>
                <c:pt idx="280">
                  <c:v>-2.8139999999999998E-2</c:v>
                </c:pt>
                <c:pt idx="281">
                  <c:v>-3.6150000000000002E-2</c:v>
                </c:pt>
                <c:pt idx="282">
                  <c:v>-4.369E-2</c:v>
                </c:pt>
                <c:pt idx="283">
                  <c:v>-5.1119999999999999E-2</c:v>
                </c:pt>
                <c:pt idx="284">
                  <c:v>-5.8020000000000002E-2</c:v>
                </c:pt>
                <c:pt idx="285">
                  <c:v>-6.4390000000000017E-2</c:v>
                </c:pt>
                <c:pt idx="286">
                  <c:v>-7.061000000000002E-2</c:v>
                </c:pt>
                <c:pt idx="287">
                  <c:v>-7.6249999999999984E-2</c:v>
                </c:pt>
                <c:pt idx="288">
                  <c:v>-8.1780000000000005E-2</c:v>
                </c:pt>
                <c:pt idx="289">
                  <c:v>-8.6790000000000006E-2</c:v>
                </c:pt>
                <c:pt idx="290">
                  <c:v>-9.1369999999999993E-2</c:v>
                </c:pt>
                <c:pt idx="291">
                  <c:v>-9.5690000000000025E-2</c:v>
                </c:pt>
                <c:pt idx="292">
                  <c:v>-9.9540000000000017E-2</c:v>
                </c:pt>
                <c:pt idx="293">
                  <c:v>-0.10312000000000002</c:v>
                </c:pt>
                <c:pt idx="294">
                  <c:v>-0.10629000000000002</c:v>
                </c:pt>
                <c:pt idx="295">
                  <c:v>-0.10924000000000002</c:v>
                </c:pt>
                <c:pt idx="296">
                  <c:v>-0.11212999999999998</c:v>
                </c:pt>
                <c:pt idx="297">
                  <c:v>-0.11466000000000001</c:v>
                </c:pt>
                <c:pt idx="298">
                  <c:v>-0.11703000000000001</c:v>
                </c:pt>
                <c:pt idx="299">
                  <c:v>-0.11909000000000002</c:v>
                </c:pt>
                <c:pt idx="300">
                  <c:v>-0.12088</c:v>
                </c:pt>
                <c:pt idx="301">
                  <c:v>-0.12241</c:v>
                </c:pt>
                <c:pt idx="302">
                  <c:v>-0.12367000000000002</c:v>
                </c:pt>
                <c:pt idx="303">
                  <c:v>-0.12478000000000002</c:v>
                </c:pt>
                <c:pt idx="304">
                  <c:v>-0.12561999999999998</c:v>
                </c:pt>
                <c:pt idx="305">
                  <c:v>-0.12626000000000001</c:v>
                </c:pt>
                <c:pt idx="306">
                  <c:v>-0.12667999999999996</c:v>
                </c:pt>
                <c:pt idx="307">
                  <c:v>-0.12705</c:v>
                </c:pt>
                <c:pt idx="308">
                  <c:v>-0.12726000000000001</c:v>
                </c:pt>
                <c:pt idx="309">
                  <c:v>-0.12726000000000001</c:v>
                </c:pt>
                <c:pt idx="310">
                  <c:v>-0.12709999999999999</c:v>
                </c:pt>
                <c:pt idx="311">
                  <c:v>-0.12705</c:v>
                </c:pt>
                <c:pt idx="312">
                  <c:v>-0.12684000000000001</c:v>
                </c:pt>
                <c:pt idx="313">
                  <c:v>-0.12647</c:v>
                </c:pt>
                <c:pt idx="314">
                  <c:v>-0.12620000000000001</c:v>
                </c:pt>
                <c:pt idx="315">
                  <c:v>-0.12578</c:v>
                </c:pt>
                <c:pt idx="316">
                  <c:v>-0.12520000000000001</c:v>
                </c:pt>
                <c:pt idx="317">
                  <c:v>-0.12467000000000002</c:v>
                </c:pt>
                <c:pt idx="318">
                  <c:v>-0.12399000000000002</c:v>
                </c:pt>
                <c:pt idx="319">
                  <c:v>-0.12315000000000001</c:v>
                </c:pt>
                <c:pt idx="320">
                  <c:v>-0.12246000000000001</c:v>
                </c:pt>
                <c:pt idx="321">
                  <c:v>-0.12171999999999998</c:v>
                </c:pt>
                <c:pt idx="322">
                  <c:v>-0.12083000000000002</c:v>
                </c:pt>
                <c:pt idx="323">
                  <c:v>-0.11983000000000002</c:v>
                </c:pt>
                <c:pt idx="324">
                  <c:v>-0.11892999999999998</c:v>
                </c:pt>
                <c:pt idx="325">
                  <c:v>-0.11798</c:v>
                </c:pt>
                <c:pt idx="326">
                  <c:v>-0.11688</c:v>
                </c:pt>
                <c:pt idx="327">
                  <c:v>-0.11588</c:v>
                </c:pt>
                <c:pt idx="328">
                  <c:v>-0.11477000000000001</c:v>
                </c:pt>
                <c:pt idx="329">
                  <c:v>-0.11355999999999997</c:v>
                </c:pt>
                <c:pt idx="330">
                  <c:v>-0.11244999999999997</c:v>
                </c:pt>
                <c:pt idx="331">
                  <c:v>-0.1114</c:v>
                </c:pt>
                <c:pt idx="332">
                  <c:v>-0.11018</c:v>
                </c:pt>
                <c:pt idx="333">
                  <c:v>-0.10913000000000002</c:v>
                </c:pt>
                <c:pt idx="334">
                  <c:v>-0.10813000000000002</c:v>
                </c:pt>
                <c:pt idx="335">
                  <c:v>-0.10707999999999998</c:v>
                </c:pt>
                <c:pt idx="336">
                  <c:v>-0.10618000000000001</c:v>
                </c:pt>
                <c:pt idx="337">
                  <c:v>-0.10534</c:v>
                </c:pt>
                <c:pt idx="338">
                  <c:v>-0.10444000000000002</c:v>
                </c:pt>
                <c:pt idx="339">
                  <c:v>-0.10365000000000002</c:v>
                </c:pt>
                <c:pt idx="340">
                  <c:v>-0.10302000000000001</c:v>
                </c:pt>
                <c:pt idx="341">
                  <c:v>-0.10238999999999997</c:v>
                </c:pt>
                <c:pt idx="342">
                  <c:v>-0.10181</c:v>
                </c:pt>
                <c:pt idx="343">
                  <c:v>-0.10123000000000001</c:v>
                </c:pt>
                <c:pt idx="344">
                  <c:v>-0.10054</c:v>
                </c:pt>
                <c:pt idx="345">
                  <c:v>-9.991000000000004E-2</c:v>
                </c:pt>
                <c:pt idx="346">
                  <c:v>-9.9280000000000021E-2</c:v>
                </c:pt>
                <c:pt idx="347">
                  <c:v>-9.8590000000000025E-2</c:v>
                </c:pt>
                <c:pt idx="348">
                  <c:v>-9.8220000000000016E-2</c:v>
                </c:pt>
                <c:pt idx="349">
                  <c:v>-9.7850000000000006E-2</c:v>
                </c:pt>
                <c:pt idx="350">
                  <c:v>-9.7640000000000005E-2</c:v>
                </c:pt>
                <c:pt idx="351">
                  <c:v>-9.733E-2</c:v>
                </c:pt>
                <c:pt idx="352">
                  <c:v>-9.7169999999999992E-2</c:v>
                </c:pt>
                <c:pt idx="353">
                  <c:v>-9.7169999999999992E-2</c:v>
                </c:pt>
                <c:pt idx="354">
                  <c:v>-9.7169999999999992E-2</c:v>
                </c:pt>
                <c:pt idx="355">
                  <c:v>-9.7169999999999992E-2</c:v>
                </c:pt>
                <c:pt idx="356">
                  <c:v>-9.7220000000000001E-2</c:v>
                </c:pt>
                <c:pt idx="357">
                  <c:v>-9.733E-2</c:v>
                </c:pt>
                <c:pt idx="358">
                  <c:v>-9.7270000000000009E-2</c:v>
                </c:pt>
                <c:pt idx="359">
                  <c:v>-9.7220000000000001E-2</c:v>
                </c:pt>
                <c:pt idx="360">
                  <c:v>-9.6910000000000024E-2</c:v>
                </c:pt>
                <c:pt idx="361">
                  <c:v>-9.6430000000000002E-2</c:v>
                </c:pt>
                <c:pt idx="362">
                  <c:v>-9.5900000000000041E-2</c:v>
                </c:pt>
                <c:pt idx="363">
                  <c:v>-9.5330000000000026E-2</c:v>
                </c:pt>
                <c:pt idx="364">
                  <c:v>-9.4750000000000029E-2</c:v>
                </c:pt>
                <c:pt idx="365">
                  <c:v>-9.4170000000000004E-2</c:v>
                </c:pt>
                <c:pt idx="366">
                  <c:v>-9.3640000000000015E-2</c:v>
                </c:pt>
                <c:pt idx="367">
                  <c:v>-9.3010000000000023E-2</c:v>
                </c:pt>
                <c:pt idx="368">
                  <c:v>-9.2269999999999991E-2</c:v>
                </c:pt>
                <c:pt idx="369">
                  <c:v>-9.1479999999999992E-2</c:v>
                </c:pt>
                <c:pt idx="370">
                  <c:v>-9.0640000000000026E-2</c:v>
                </c:pt>
                <c:pt idx="371">
                  <c:v>-8.9790000000000023E-2</c:v>
                </c:pt>
                <c:pt idx="372">
                  <c:v>-8.8740000000000055E-2</c:v>
                </c:pt>
                <c:pt idx="373">
                  <c:v>-8.7840000000000001E-2</c:v>
                </c:pt>
                <c:pt idx="374">
                  <c:v>-8.6680000000000021E-2</c:v>
                </c:pt>
                <c:pt idx="375">
                  <c:v>-8.5470000000000004E-2</c:v>
                </c:pt>
                <c:pt idx="376">
                  <c:v>-8.4000000000000019E-2</c:v>
                </c:pt>
                <c:pt idx="377">
                  <c:v>-8.2310000000000008E-2</c:v>
                </c:pt>
                <c:pt idx="378">
                  <c:v>-8.0520000000000022E-2</c:v>
                </c:pt>
                <c:pt idx="379">
                  <c:v>-7.8780000000000017E-2</c:v>
                </c:pt>
                <c:pt idx="380">
                  <c:v>-7.7040000000000011E-2</c:v>
                </c:pt>
                <c:pt idx="381">
                  <c:v>-7.530000000000002E-2</c:v>
                </c:pt>
                <c:pt idx="382">
                  <c:v>-7.356E-2</c:v>
                </c:pt>
                <c:pt idx="383">
                  <c:v>-7.172000000000002E-2</c:v>
                </c:pt>
                <c:pt idx="384">
                  <c:v>-6.9980000000000014E-2</c:v>
                </c:pt>
                <c:pt idx="385">
                  <c:v>-6.8140000000000006E-2</c:v>
                </c:pt>
                <c:pt idx="386">
                  <c:v>-6.6239999999999979E-2</c:v>
                </c:pt>
                <c:pt idx="387">
                  <c:v>-6.4390000000000017E-2</c:v>
                </c:pt>
                <c:pt idx="388">
                  <c:v>-6.2549999999999994E-2</c:v>
                </c:pt>
                <c:pt idx="389">
                  <c:v>-6.0760000000000008E-2</c:v>
                </c:pt>
                <c:pt idx="390">
                  <c:v>-5.886000000000001E-2</c:v>
                </c:pt>
                <c:pt idx="391">
                  <c:v>-5.7070000000000003E-2</c:v>
                </c:pt>
                <c:pt idx="392">
                  <c:v>-5.5230000000000001E-2</c:v>
                </c:pt>
                <c:pt idx="393">
                  <c:v>-5.3170000000000002E-2</c:v>
                </c:pt>
                <c:pt idx="394">
                  <c:v>-5.1169999999999993E-2</c:v>
                </c:pt>
                <c:pt idx="395">
                  <c:v>-4.932000000000001E-2</c:v>
                </c:pt>
                <c:pt idx="396">
                  <c:v>-4.7430000000000007E-2</c:v>
                </c:pt>
                <c:pt idx="397">
                  <c:v>-4.564E-2</c:v>
                </c:pt>
                <c:pt idx="398">
                  <c:v>-4.3790000000000009E-2</c:v>
                </c:pt>
                <c:pt idx="399">
                  <c:v>-4.2110000000000009E-2</c:v>
                </c:pt>
                <c:pt idx="400">
                  <c:v>-4.0420000000000005E-2</c:v>
                </c:pt>
              </c:numCache>
            </c:numRef>
          </c:yVal>
          <c:smooth val="1"/>
        </c:ser>
        <c:ser>
          <c:idx val="2"/>
          <c:order val="2"/>
          <c:marker>
            <c:symbol val="none"/>
          </c:marker>
          <c:xVal>
            <c:numRef>
              <c:f>'C:\Users\LU\Fast Timing\07082012\4mm^2\ZVA&amp;AM\1750V\[T4400.csv]T4400'!$A$100:$A$500</c:f>
              <c:numCache>
                <c:formatCode>General</c:formatCode>
                <c:ptCount val="401"/>
                <c:pt idx="0">
                  <c:v>-3.7647000000000013E-9</c:v>
                </c:pt>
                <c:pt idx="1">
                  <c:v>-3.752200000000002E-9</c:v>
                </c:pt>
                <c:pt idx="2">
                  <c:v>-3.7397000000000019E-9</c:v>
                </c:pt>
                <c:pt idx="3">
                  <c:v>-3.7272000000000018E-9</c:v>
                </c:pt>
                <c:pt idx="4">
                  <c:v>-3.7147000000000021E-9</c:v>
                </c:pt>
                <c:pt idx="5">
                  <c:v>-3.702200000000002E-9</c:v>
                </c:pt>
                <c:pt idx="6">
                  <c:v>-3.6897000000000018E-9</c:v>
                </c:pt>
                <c:pt idx="7">
                  <c:v>-3.6772000000000017E-9</c:v>
                </c:pt>
                <c:pt idx="8">
                  <c:v>-3.664700000000002E-9</c:v>
                </c:pt>
                <c:pt idx="9">
                  <c:v>-3.6522000000000015E-9</c:v>
                </c:pt>
                <c:pt idx="10">
                  <c:v>-3.6397000000000018E-9</c:v>
                </c:pt>
                <c:pt idx="11">
                  <c:v>-3.6272000000000021E-9</c:v>
                </c:pt>
                <c:pt idx="12">
                  <c:v>-3.6147000000000016E-9</c:v>
                </c:pt>
                <c:pt idx="13">
                  <c:v>-3.6022000000000015E-9</c:v>
                </c:pt>
                <c:pt idx="14">
                  <c:v>-3.5897000000000018E-9</c:v>
                </c:pt>
                <c:pt idx="15">
                  <c:v>-3.5772000000000017E-9</c:v>
                </c:pt>
                <c:pt idx="16">
                  <c:v>-3.5647000000000016E-9</c:v>
                </c:pt>
                <c:pt idx="17">
                  <c:v>-3.5522000000000014E-9</c:v>
                </c:pt>
                <c:pt idx="18">
                  <c:v>-3.5397000000000017E-9</c:v>
                </c:pt>
                <c:pt idx="19">
                  <c:v>-3.527200000000002E-9</c:v>
                </c:pt>
                <c:pt idx="20">
                  <c:v>-3.5147000000000011E-9</c:v>
                </c:pt>
                <c:pt idx="21">
                  <c:v>-3.5022000000000014E-9</c:v>
                </c:pt>
                <c:pt idx="22">
                  <c:v>-3.4897000000000017E-9</c:v>
                </c:pt>
                <c:pt idx="23">
                  <c:v>-3.4772000000000016E-9</c:v>
                </c:pt>
                <c:pt idx="24">
                  <c:v>-3.4647000000000015E-9</c:v>
                </c:pt>
                <c:pt idx="25">
                  <c:v>-3.4522000000000014E-9</c:v>
                </c:pt>
                <c:pt idx="26">
                  <c:v>-3.4397000000000017E-9</c:v>
                </c:pt>
                <c:pt idx="27">
                  <c:v>-3.4272000000000016E-9</c:v>
                </c:pt>
                <c:pt idx="28">
                  <c:v>-3.414700000000001E-9</c:v>
                </c:pt>
                <c:pt idx="29">
                  <c:v>-3.4022000000000013E-9</c:v>
                </c:pt>
                <c:pt idx="30">
                  <c:v>-3.3897000000000016E-9</c:v>
                </c:pt>
                <c:pt idx="31">
                  <c:v>-3.3772000000000015E-9</c:v>
                </c:pt>
                <c:pt idx="32">
                  <c:v>-3.3647000000000018E-9</c:v>
                </c:pt>
                <c:pt idx="33">
                  <c:v>-3.3522000000000009E-9</c:v>
                </c:pt>
                <c:pt idx="34">
                  <c:v>-3.3397000000000012E-9</c:v>
                </c:pt>
                <c:pt idx="35">
                  <c:v>-3.3272000000000015E-9</c:v>
                </c:pt>
                <c:pt idx="36">
                  <c:v>-3.3147000000000014E-9</c:v>
                </c:pt>
                <c:pt idx="37">
                  <c:v>-3.3022000000000013E-9</c:v>
                </c:pt>
                <c:pt idx="38">
                  <c:v>-3.2897000000000016E-9</c:v>
                </c:pt>
                <c:pt idx="39">
                  <c:v>-3.2772000000000019E-9</c:v>
                </c:pt>
                <c:pt idx="40">
                  <c:v>-3.2647000000000022E-9</c:v>
                </c:pt>
                <c:pt idx="41">
                  <c:v>-3.2522000000000012E-9</c:v>
                </c:pt>
                <c:pt idx="42">
                  <c:v>-3.2397000000000011E-9</c:v>
                </c:pt>
                <c:pt idx="43">
                  <c:v>-3.2272000000000018E-9</c:v>
                </c:pt>
                <c:pt idx="44">
                  <c:v>-3.2147000000000017E-9</c:v>
                </c:pt>
                <c:pt idx="45">
                  <c:v>-3.2022000000000016E-9</c:v>
                </c:pt>
                <c:pt idx="46">
                  <c:v>-3.1897000000000015E-9</c:v>
                </c:pt>
                <c:pt idx="47">
                  <c:v>-3.1772000000000018E-9</c:v>
                </c:pt>
                <c:pt idx="48">
                  <c:v>-3.1647000000000017E-9</c:v>
                </c:pt>
                <c:pt idx="49">
                  <c:v>-3.1522000000000012E-9</c:v>
                </c:pt>
                <c:pt idx="50">
                  <c:v>-3.1397000000000011E-9</c:v>
                </c:pt>
                <c:pt idx="51">
                  <c:v>-3.1272000000000018E-9</c:v>
                </c:pt>
                <c:pt idx="52">
                  <c:v>-3.1147000000000017E-9</c:v>
                </c:pt>
                <c:pt idx="53">
                  <c:v>-3.1022000000000016E-9</c:v>
                </c:pt>
                <c:pt idx="54">
                  <c:v>-3.0897000000000019E-9</c:v>
                </c:pt>
                <c:pt idx="55">
                  <c:v>-3.0772000000000013E-9</c:v>
                </c:pt>
                <c:pt idx="56">
                  <c:v>-3.0647000000000016E-9</c:v>
                </c:pt>
                <c:pt idx="57">
                  <c:v>-3.0522000000000011E-9</c:v>
                </c:pt>
                <c:pt idx="58">
                  <c:v>-3.0397000000000014E-9</c:v>
                </c:pt>
                <c:pt idx="59">
                  <c:v>-3.0272000000000017E-9</c:v>
                </c:pt>
                <c:pt idx="60">
                  <c:v>-3.0147000000000012E-9</c:v>
                </c:pt>
                <c:pt idx="61">
                  <c:v>-3.0022000000000011E-9</c:v>
                </c:pt>
                <c:pt idx="62">
                  <c:v>-2.9897000000000014E-9</c:v>
                </c:pt>
                <c:pt idx="63">
                  <c:v>-2.9772000000000013E-9</c:v>
                </c:pt>
                <c:pt idx="64">
                  <c:v>-2.9647000000000011E-9</c:v>
                </c:pt>
                <c:pt idx="65">
                  <c:v>-2.952200000000001E-9</c:v>
                </c:pt>
                <c:pt idx="66">
                  <c:v>-2.9397000000000013E-9</c:v>
                </c:pt>
                <c:pt idx="67">
                  <c:v>-2.9272000000000016E-9</c:v>
                </c:pt>
                <c:pt idx="68">
                  <c:v>-2.9147000000000007E-9</c:v>
                </c:pt>
                <c:pt idx="69">
                  <c:v>-2.902200000000001E-9</c:v>
                </c:pt>
                <c:pt idx="70">
                  <c:v>-2.8897000000000013E-9</c:v>
                </c:pt>
                <c:pt idx="71">
                  <c:v>-2.8772000000000012E-9</c:v>
                </c:pt>
                <c:pt idx="72">
                  <c:v>-2.8647000000000011E-9</c:v>
                </c:pt>
                <c:pt idx="73">
                  <c:v>-2.852200000000001E-9</c:v>
                </c:pt>
                <c:pt idx="74">
                  <c:v>-2.8397000000000013E-9</c:v>
                </c:pt>
                <c:pt idx="75">
                  <c:v>-2.8272000000000012E-9</c:v>
                </c:pt>
                <c:pt idx="76">
                  <c:v>-2.8147000000000006E-9</c:v>
                </c:pt>
                <c:pt idx="77">
                  <c:v>-2.8022000000000009E-9</c:v>
                </c:pt>
                <c:pt idx="78">
                  <c:v>-2.7897000000000016E-9</c:v>
                </c:pt>
                <c:pt idx="79">
                  <c:v>-2.7772000000000015E-9</c:v>
                </c:pt>
                <c:pt idx="80">
                  <c:v>-2.7647000000000018E-9</c:v>
                </c:pt>
                <c:pt idx="81">
                  <c:v>-2.7522000000000013E-9</c:v>
                </c:pt>
                <c:pt idx="82">
                  <c:v>-2.7397000000000012E-9</c:v>
                </c:pt>
                <c:pt idx="83">
                  <c:v>-2.7272000000000015E-9</c:v>
                </c:pt>
                <c:pt idx="84">
                  <c:v>-2.7147000000000014E-9</c:v>
                </c:pt>
                <c:pt idx="85">
                  <c:v>-2.7022000000000013E-9</c:v>
                </c:pt>
                <c:pt idx="86">
                  <c:v>-2.6897000000000012E-9</c:v>
                </c:pt>
                <c:pt idx="87">
                  <c:v>-2.6772000000000015E-9</c:v>
                </c:pt>
                <c:pt idx="88">
                  <c:v>-2.6647000000000018E-9</c:v>
                </c:pt>
                <c:pt idx="89">
                  <c:v>-2.6522000000000008E-9</c:v>
                </c:pt>
                <c:pt idx="90">
                  <c:v>-2.6397000000000007E-9</c:v>
                </c:pt>
                <c:pt idx="91">
                  <c:v>-2.6272000000000014E-9</c:v>
                </c:pt>
                <c:pt idx="92">
                  <c:v>-2.6147000000000013E-9</c:v>
                </c:pt>
                <c:pt idx="93">
                  <c:v>-2.6022000000000012E-9</c:v>
                </c:pt>
                <c:pt idx="94">
                  <c:v>-2.5897000000000011E-9</c:v>
                </c:pt>
                <c:pt idx="95">
                  <c:v>-2.5772000000000014E-9</c:v>
                </c:pt>
                <c:pt idx="96">
                  <c:v>-2.5647000000000013E-9</c:v>
                </c:pt>
                <c:pt idx="97">
                  <c:v>-2.5522000000000008E-9</c:v>
                </c:pt>
                <c:pt idx="98">
                  <c:v>-2.5397000000000006E-9</c:v>
                </c:pt>
                <c:pt idx="99">
                  <c:v>-2.5272000000000014E-9</c:v>
                </c:pt>
                <c:pt idx="100">
                  <c:v>-2.5147000000000013E-9</c:v>
                </c:pt>
                <c:pt idx="101">
                  <c:v>-2.5022000000000011E-9</c:v>
                </c:pt>
                <c:pt idx="102">
                  <c:v>-2.4897000000000014E-9</c:v>
                </c:pt>
                <c:pt idx="103">
                  <c:v>-2.4772000000000009E-9</c:v>
                </c:pt>
                <c:pt idx="104">
                  <c:v>-2.4647000000000012E-9</c:v>
                </c:pt>
                <c:pt idx="105">
                  <c:v>-2.4522000000000007E-9</c:v>
                </c:pt>
                <c:pt idx="106">
                  <c:v>-2.439700000000001E-9</c:v>
                </c:pt>
                <c:pt idx="107">
                  <c:v>-2.4272000000000013E-9</c:v>
                </c:pt>
                <c:pt idx="108">
                  <c:v>-2.4147000000000008E-9</c:v>
                </c:pt>
                <c:pt idx="109">
                  <c:v>-2.4022000000000011E-9</c:v>
                </c:pt>
                <c:pt idx="110">
                  <c:v>-2.389700000000001E-9</c:v>
                </c:pt>
                <c:pt idx="111">
                  <c:v>-2.3772000000000008E-9</c:v>
                </c:pt>
                <c:pt idx="112">
                  <c:v>-2.3647000000000007E-9</c:v>
                </c:pt>
                <c:pt idx="113">
                  <c:v>-2.3522000000000006E-9</c:v>
                </c:pt>
                <c:pt idx="114">
                  <c:v>-2.3397000000000009E-9</c:v>
                </c:pt>
                <c:pt idx="115">
                  <c:v>-2.3272000000000012E-9</c:v>
                </c:pt>
                <c:pt idx="116">
                  <c:v>-2.3147000000000003E-9</c:v>
                </c:pt>
                <c:pt idx="117">
                  <c:v>-2.3022000000000006E-9</c:v>
                </c:pt>
                <c:pt idx="118">
                  <c:v>-2.2897000000000013E-9</c:v>
                </c:pt>
                <c:pt idx="119">
                  <c:v>-2.2772000000000012E-9</c:v>
                </c:pt>
                <c:pt idx="120">
                  <c:v>-2.2647000000000011E-9</c:v>
                </c:pt>
                <c:pt idx="121">
                  <c:v>-2.252200000000001E-9</c:v>
                </c:pt>
                <c:pt idx="122">
                  <c:v>-2.2397000000000013E-9</c:v>
                </c:pt>
                <c:pt idx="123">
                  <c:v>-2.2272000000000016E-9</c:v>
                </c:pt>
                <c:pt idx="124">
                  <c:v>-2.2147000000000006E-9</c:v>
                </c:pt>
                <c:pt idx="125">
                  <c:v>-2.2022000000000009E-9</c:v>
                </c:pt>
                <c:pt idx="126">
                  <c:v>-2.1897000000000012E-9</c:v>
                </c:pt>
                <c:pt idx="127">
                  <c:v>-2.1772000000000011E-9</c:v>
                </c:pt>
                <c:pt idx="128">
                  <c:v>-2.1647000000000014E-9</c:v>
                </c:pt>
                <c:pt idx="129">
                  <c:v>-2.1522000000000009E-9</c:v>
                </c:pt>
                <c:pt idx="130">
                  <c:v>-2.1397000000000012E-9</c:v>
                </c:pt>
                <c:pt idx="131">
                  <c:v>-2.1272000000000011E-9</c:v>
                </c:pt>
                <c:pt idx="132">
                  <c:v>-2.114700000000001E-9</c:v>
                </c:pt>
                <c:pt idx="133">
                  <c:v>-2.1022000000000009E-9</c:v>
                </c:pt>
                <c:pt idx="134">
                  <c:v>-2.0897000000000008E-9</c:v>
                </c:pt>
                <c:pt idx="135">
                  <c:v>-2.0772000000000011E-9</c:v>
                </c:pt>
                <c:pt idx="136">
                  <c:v>-2.0647000000000014E-9</c:v>
                </c:pt>
                <c:pt idx="137">
                  <c:v>-2.0522000000000004E-9</c:v>
                </c:pt>
                <c:pt idx="138">
                  <c:v>-2.0397000000000003E-9</c:v>
                </c:pt>
                <c:pt idx="139">
                  <c:v>-2.027200000000001E-9</c:v>
                </c:pt>
                <c:pt idx="140">
                  <c:v>-2.0147000000000009E-9</c:v>
                </c:pt>
                <c:pt idx="141">
                  <c:v>-2.0022000000000008E-9</c:v>
                </c:pt>
                <c:pt idx="142">
                  <c:v>-1.9897000000000007E-9</c:v>
                </c:pt>
                <c:pt idx="143">
                  <c:v>-1.9772000000000014E-9</c:v>
                </c:pt>
                <c:pt idx="144">
                  <c:v>-1.9647000000000013E-9</c:v>
                </c:pt>
                <c:pt idx="145">
                  <c:v>-1.9522000000000008E-9</c:v>
                </c:pt>
                <c:pt idx="146">
                  <c:v>-1.9397000000000007E-9</c:v>
                </c:pt>
                <c:pt idx="147">
                  <c:v>-1.927200000000001E-9</c:v>
                </c:pt>
                <c:pt idx="148">
                  <c:v>-1.9147000000000008E-9</c:v>
                </c:pt>
                <c:pt idx="149">
                  <c:v>-1.9022000000000007E-9</c:v>
                </c:pt>
                <c:pt idx="150">
                  <c:v>-1.889700000000001E-9</c:v>
                </c:pt>
                <c:pt idx="151">
                  <c:v>-1.8772000000000009E-9</c:v>
                </c:pt>
                <c:pt idx="152">
                  <c:v>-1.8647000000000008E-9</c:v>
                </c:pt>
                <c:pt idx="153">
                  <c:v>-1.8522000000000009E-9</c:v>
                </c:pt>
                <c:pt idx="154">
                  <c:v>-1.8397000000000008E-9</c:v>
                </c:pt>
                <c:pt idx="155">
                  <c:v>-1.8272000000000009E-9</c:v>
                </c:pt>
                <c:pt idx="156">
                  <c:v>-1.8147000000000006E-9</c:v>
                </c:pt>
                <c:pt idx="157">
                  <c:v>-1.8022000000000009E-9</c:v>
                </c:pt>
                <c:pt idx="158">
                  <c:v>-1.7897000000000006E-9</c:v>
                </c:pt>
                <c:pt idx="159">
                  <c:v>-1.7772000000000009E-9</c:v>
                </c:pt>
                <c:pt idx="160">
                  <c:v>-1.7647000000000005E-9</c:v>
                </c:pt>
                <c:pt idx="161">
                  <c:v>-1.7522000000000008E-9</c:v>
                </c:pt>
                <c:pt idx="162">
                  <c:v>-1.7397000000000007E-9</c:v>
                </c:pt>
                <c:pt idx="163">
                  <c:v>-1.7272000000000006E-9</c:v>
                </c:pt>
                <c:pt idx="164">
                  <c:v>-1.7147000000000007E-9</c:v>
                </c:pt>
                <c:pt idx="165">
                  <c:v>-1.7022000000000008E-9</c:v>
                </c:pt>
                <c:pt idx="166">
                  <c:v>-1.6897000000000009E-9</c:v>
                </c:pt>
                <c:pt idx="167">
                  <c:v>-1.6772000000000008E-9</c:v>
                </c:pt>
                <c:pt idx="168">
                  <c:v>-1.6647000000000009E-9</c:v>
                </c:pt>
                <c:pt idx="169">
                  <c:v>-1.6522000000000008E-9</c:v>
                </c:pt>
                <c:pt idx="170">
                  <c:v>-1.6397000000000007E-9</c:v>
                </c:pt>
                <c:pt idx="171">
                  <c:v>-1.6272000000000005E-9</c:v>
                </c:pt>
                <c:pt idx="172">
                  <c:v>-1.6147000000000008E-9</c:v>
                </c:pt>
                <c:pt idx="173">
                  <c:v>-1.6022000000000007E-9</c:v>
                </c:pt>
                <c:pt idx="174">
                  <c:v>-1.5897000000000006E-9</c:v>
                </c:pt>
                <c:pt idx="175">
                  <c:v>-1.5772000000000007E-9</c:v>
                </c:pt>
                <c:pt idx="176">
                  <c:v>-1.5647000000000008E-9</c:v>
                </c:pt>
                <c:pt idx="177">
                  <c:v>-1.5522000000000007E-9</c:v>
                </c:pt>
                <c:pt idx="178">
                  <c:v>-1.5397000000000006E-9</c:v>
                </c:pt>
                <c:pt idx="179">
                  <c:v>-1.5272000000000007E-9</c:v>
                </c:pt>
                <c:pt idx="180">
                  <c:v>-1.5147000000000006E-9</c:v>
                </c:pt>
                <c:pt idx="181">
                  <c:v>-1.5022000000000007E-9</c:v>
                </c:pt>
                <c:pt idx="182">
                  <c:v>-1.4897000000000003E-9</c:v>
                </c:pt>
                <c:pt idx="183">
                  <c:v>-1.4772000000000006E-9</c:v>
                </c:pt>
                <c:pt idx="184">
                  <c:v>-1.4647000000000003E-9</c:v>
                </c:pt>
                <c:pt idx="185">
                  <c:v>-1.4522000000000006E-9</c:v>
                </c:pt>
                <c:pt idx="186">
                  <c:v>-1.4397000000000003E-9</c:v>
                </c:pt>
                <c:pt idx="187">
                  <c:v>-1.4272000000000006E-9</c:v>
                </c:pt>
                <c:pt idx="188">
                  <c:v>-1.4147000000000005E-9</c:v>
                </c:pt>
                <c:pt idx="189">
                  <c:v>-1.4022000000000006E-9</c:v>
                </c:pt>
                <c:pt idx="190">
                  <c:v>-1.3897000000000007E-9</c:v>
                </c:pt>
                <c:pt idx="191">
                  <c:v>-1.3772000000000006E-9</c:v>
                </c:pt>
                <c:pt idx="192">
                  <c:v>-1.3647000000000007E-9</c:v>
                </c:pt>
                <c:pt idx="193">
                  <c:v>-1.3522000000000006E-9</c:v>
                </c:pt>
                <c:pt idx="194">
                  <c:v>-1.3397000000000007E-9</c:v>
                </c:pt>
                <c:pt idx="195">
                  <c:v>-1.3272000000000003E-9</c:v>
                </c:pt>
                <c:pt idx="196">
                  <c:v>-1.3147000000000006E-9</c:v>
                </c:pt>
                <c:pt idx="197">
                  <c:v>-1.3022000000000005E-9</c:v>
                </c:pt>
                <c:pt idx="198">
                  <c:v>-1.2897000000000004E-9</c:v>
                </c:pt>
                <c:pt idx="199">
                  <c:v>-1.2772000000000005E-9</c:v>
                </c:pt>
                <c:pt idx="200">
                  <c:v>-1.2647000000000006E-9</c:v>
                </c:pt>
                <c:pt idx="201">
                  <c:v>-1.2522000000000007E-9</c:v>
                </c:pt>
                <c:pt idx="202">
                  <c:v>-1.2397000000000004E-9</c:v>
                </c:pt>
                <c:pt idx="203">
                  <c:v>-1.2272000000000005E-9</c:v>
                </c:pt>
                <c:pt idx="204">
                  <c:v>-1.2147000000000006E-9</c:v>
                </c:pt>
                <c:pt idx="205">
                  <c:v>-1.2022000000000005E-9</c:v>
                </c:pt>
                <c:pt idx="206">
                  <c:v>-1.1897000000000003E-9</c:v>
                </c:pt>
                <c:pt idx="207">
                  <c:v>-1.1772000000000006E-9</c:v>
                </c:pt>
                <c:pt idx="208">
                  <c:v>-1.1647000000000003E-9</c:v>
                </c:pt>
                <c:pt idx="209">
                  <c:v>-1.1522000000000006E-9</c:v>
                </c:pt>
                <c:pt idx="210">
                  <c:v>-1.1397000000000003E-9</c:v>
                </c:pt>
                <c:pt idx="211">
                  <c:v>-1.1272000000000006E-9</c:v>
                </c:pt>
                <c:pt idx="212">
                  <c:v>-1.1147000000000005E-9</c:v>
                </c:pt>
                <c:pt idx="213">
                  <c:v>-1.1022000000000006E-9</c:v>
                </c:pt>
                <c:pt idx="214">
                  <c:v>-1.0897000000000005E-9</c:v>
                </c:pt>
                <c:pt idx="215">
                  <c:v>-1.0772000000000004E-9</c:v>
                </c:pt>
                <c:pt idx="216">
                  <c:v>-1.0647000000000005E-9</c:v>
                </c:pt>
                <c:pt idx="217">
                  <c:v>-1.0522000000000004E-9</c:v>
                </c:pt>
                <c:pt idx="218">
                  <c:v>-1.0397000000000005E-9</c:v>
                </c:pt>
                <c:pt idx="219">
                  <c:v>-1.0272000000000001E-9</c:v>
                </c:pt>
                <c:pt idx="220">
                  <c:v>-1.0147000000000004E-9</c:v>
                </c:pt>
                <c:pt idx="221">
                  <c:v>-1.0022000000000003E-9</c:v>
                </c:pt>
                <c:pt idx="222">
                  <c:v>-9.8970000000000063E-10</c:v>
                </c:pt>
                <c:pt idx="223">
                  <c:v>-9.7720000000000072E-10</c:v>
                </c:pt>
                <c:pt idx="224">
                  <c:v>-9.6470000000000081E-10</c:v>
                </c:pt>
                <c:pt idx="225">
                  <c:v>-9.522000000000005E-10</c:v>
                </c:pt>
                <c:pt idx="226">
                  <c:v>-9.397000000000008E-10</c:v>
                </c:pt>
                <c:pt idx="227">
                  <c:v>-9.2720000000000058E-10</c:v>
                </c:pt>
                <c:pt idx="228">
                  <c:v>-9.1470000000000057E-10</c:v>
                </c:pt>
                <c:pt idx="229">
                  <c:v>-9.0220000000000057E-10</c:v>
                </c:pt>
                <c:pt idx="230">
                  <c:v>-8.8970000000000056E-10</c:v>
                </c:pt>
                <c:pt idx="231">
                  <c:v>-8.7720000000000055E-10</c:v>
                </c:pt>
                <c:pt idx="232">
                  <c:v>-8.6470000000000033E-10</c:v>
                </c:pt>
                <c:pt idx="233">
                  <c:v>-8.5220000000000053E-10</c:v>
                </c:pt>
                <c:pt idx="234">
                  <c:v>-8.3970000000000052E-10</c:v>
                </c:pt>
                <c:pt idx="235">
                  <c:v>-8.2720000000000051E-10</c:v>
                </c:pt>
                <c:pt idx="236">
                  <c:v>-8.1470000000000061E-10</c:v>
                </c:pt>
                <c:pt idx="237">
                  <c:v>-8.022000000000005E-10</c:v>
                </c:pt>
                <c:pt idx="238">
                  <c:v>-7.8970000000000039E-10</c:v>
                </c:pt>
                <c:pt idx="239">
                  <c:v>-7.7720000000000048E-10</c:v>
                </c:pt>
                <c:pt idx="240">
                  <c:v>-7.6470000000000037E-10</c:v>
                </c:pt>
                <c:pt idx="241">
                  <c:v>-7.5220000000000046E-10</c:v>
                </c:pt>
                <c:pt idx="242">
                  <c:v>-7.3970000000000035E-10</c:v>
                </c:pt>
                <c:pt idx="243">
                  <c:v>-7.2720000000000045E-10</c:v>
                </c:pt>
                <c:pt idx="244">
                  <c:v>-7.1470000000000033E-10</c:v>
                </c:pt>
                <c:pt idx="245">
                  <c:v>-7.0220000000000033E-10</c:v>
                </c:pt>
                <c:pt idx="246">
                  <c:v>-6.8970000000000032E-10</c:v>
                </c:pt>
                <c:pt idx="247">
                  <c:v>-6.7720000000000041E-10</c:v>
                </c:pt>
                <c:pt idx="248">
                  <c:v>-6.647000000000003E-10</c:v>
                </c:pt>
                <c:pt idx="249">
                  <c:v>-6.5220000000000029E-10</c:v>
                </c:pt>
                <c:pt idx="250">
                  <c:v>-6.3970000000000028E-10</c:v>
                </c:pt>
                <c:pt idx="251">
                  <c:v>-6.2720000000000038E-10</c:v>
                </c:pt>
                <c:pt idx="252">
                  <c:v>-6.1470000000000027E-10</c:v>
                </c:pt>
                <c:pt idx="253">
                  <c:v>-6.0220000000000036E-10</c:v>
                </c:pt>
                <c:pt idx="254">
                  <c:v>-5.8970000000000025E-10</c:v>
                </c:pt>
                <c:pt idx="255">
                  <c:v>-5.7720000000000034E-10</c:v>
                </c:pt>
                <c:pt idx="256">
                  <c:v>-5.6470000000000023E-10</c:v>
                </c:pt>
                <c:pt idx="257">
                  <c:v>-5.5220000000000022E-10</c:v>
                </c:pt>
                <c:pt idx="258">
                  <c:v>-5.3970000000000021E-10</c:v>
                </c:pt>
                <c:pt idx="259">
                  <c:v>-5.2720000000000031E-10</c:v>
                </c:pt>
                <c:pt idx="260">
                  <c:v>-5.147000000000002E-10</c:v>
                </c:pt>
                <c:pt idx="261">
                  <c:v>-5.0220000000000019E-10</c:v>
                </c:pt>
                <c:pt idx="262">
                  <c:v>-4.8970000000000018E-10</c:v>
                </c:pt>
                <c:pt idx="263">
                  <c:v>-4.7720000000000028E-10</c:v>
                </c:pt>
                <c:pt idx="264">
                  <c:v>-4.6470000000000022E-10</c:v>
                </c:pt>
                <c:pt idx="265">
                  <c:v>-4.5220000000000021E-10</c:v>
                </c:pt>
                <c:pt idx="266">
                  <c:v>-4.397000000000002E-10</c:v>
                </c:pt>
                <c:pt idx="267">
                  <c:v>-4.2720000000000024E-10</c:v>
                </c:pt>
                <c:pt idx="268">
                  <c:v>-4.1470000000000018E-10</c:v>
                </c:pt>
                <c:pt idx="269">
                  <c:v>-4.0220000000000017E-10</c:v>
                </c:pt>
                <c:pt idx="270">
                  <c:v>-3.8970000000000022E-10</c:v>
                </c:pt>
                <c:pt idx="271">
                  <c:v>-3.7720000000000021E-10</c:v>
                </c:pt>
                <c:pt idx="272">
                  <c:v>-3.647000000000002E-10</c:v>
                </c:pt>
                <c:pt idx="273">
                  <c:v>-3.5220000000000019E-10</c:v>
                </c:pt>
                <c:pt idx="274">
                  <c:v>-3.3970000000000013E-10</c:v>
                </c:pt>
                <c:pt idx="275">
                  <c:v>-3.2720000000000017E-10</c:v>
                </c:pt>
                <c:pt idx="276">
                  <c:v>-3.1470000000000022E-10</c:v>
                </c:pt>
                <c:pt idx="277">
                  <c:v>-3.0220000000000016E-10</c:v>
                </c:pt>
                <c:pt idx="278">
                  <c:v>-2.897000000000001E-10</c:v>
                </c:pt>
                <c:pt idx="279">
                  <c:v>-2.7720000000000014E-10</c:v>
                </c:pt>
                <c:pt idx="280">
                  <c:v>-2.6470000000000013E-10</c:v>
                </c:pt>
                <c:pt idx="281">
                  <c:v>-2.5220000000000012E-10</c:v>
                </c:pt>
                <c:pt idx="282">
                  <c:v>-2.3970000000000011E-10</c:v>
                </c:pt>
                <c:pt idx="283">
                  <c:v>-2.272000000000001E-10</c:v>
                </c:pt>
                <c:pt idx="284">
                  <c:v>-2.147000000000001E-10</c:v>
                </c:pt>
                <c:pt idx="285">
                  <c:v>-2.0220000000000009E-10</c:v>
                </c:pt>
                <c:pt idx="286">
                  <c:v>-1.897000000000001E-10</c:v>
                </c:pt>
                <c:pt idx="287">
                  <c:v>-1.7720000000000004E-10</c:v>
                </c:pt>
                <c:pt idx="288">
                  <c:v>-1.6470000000000009E-10</c:v>
                </c:pt>
                <c:pt idx="289">
                  <c:v>-1.5220000000000008E-10</c:v>
                </c:pt>
                <c:pt idx="290">
                  <c:v>-1.3970000000000004E-10</c:v>
                </c:pt>
                <c:pt idx="291">
                  <c:v>-1.2720000000000006E-10</c:v>
                </c:pt>
                <c:pt idx="292">
                  <c:v>-1.1470000000000007E-10</c:v>
                </c:pt>
                <c:pt idx="293">
                  <c:v>-1.0220000000000006E-10</c:v>
                </c:pt>
                <c:pt idx="294">
                  <c:v>-8.9700000000000075E-11</c:v>
                </c:pt>
                <c:pt idx="295">
                  <c:v>-7.7200000000000041E-11</c:v>
                </c:pt>
                <c:pt idx="296">
                  <c:v>-6.4700000000000032E-11</c:v>
                </c:pt>
                <c:pt idx="297">
                  <c:v>-5.220000000000003E-11</c:v>
                </c:pt>
                <c:pt idx="298">
                  <c:v>-3.9700000000000022E-11</c:v>
                </c:pt>
                <c:pt idx="299">
                  <c:v>-2.720000000000002E-11</c:v>
                </c:pt>
                <c:pt idx="300">
                  <c:v>-1.4700000000000011E-11</c:v>
                </c:pt>
                <c:pt idx="301">
                  <c:v>-2.2000000000000011E-12</c:v>
                </c:pt>
                <c:pt idx="302">
                  <c:v>1.0300000000000003E-11</c:v>
                </c:pt>
                <c:pt idx="303">
                  <c:v>2.2800000000000018E-11</c:v>
                </c:pt>
                <c:pt idx="304">
                  <c:v>3.5300000000000016E-11</c:v>
                </c:pt>
                <c:pt idx="305">
                  <c:v>4.7800000000000031E-11</c:v>
                </c:pt>
                <c:pt idx="306">
                  <c:v>6.030000000000004E-11</c:v>
                </c:pt>
                <c:pt idx="307">
                  <c:v>7.2800000000000048E-11</c:v>
                </c:pt>
                <c:pt idx="308">
                  <c:v>8.5300000000000044E-11</c:v>
                </c:pt>
                <c:pt idx="309">
                  <c:v>9.7800000000000053E-11</c:v>
                </c:pt>
                <c:pt idx="310">
                  <c:v>1.1030000000000006E-10</c:v>
                </c:pt>
                <c:pt idx="311">
                  <c:v>1.2280000000000006E-10</c:v>
                </c:pt>
                <c:pt idx="312">
                  <c:v>1.3530000000000004E-10</c:v>
                </c:pt>
                <c:pt idx="313">
                  <c:v>1.4780000000000007E-10</c:v>
                </c:pt>
                <c:pt idx="314">
                  <c:v>1.6030000000000008E-10</c:v>
                </c:pt>
                <c:pt idx="315">
                  <c:v>1.7280000000000004E-10</c:v>
                </c:pt>
                <c:pt idx="316">
                  <c:v>1.853000000000001E-10</c:v>
                </c:pt>
                <c:pt idx="317">
                  <c:v>1.9780000000000013E-10</c:v>
                </c:pt>
                <c:pt idx="318">
                  <c:v>2.1030000000000009E-10</c:v>
                </c:pt>
                <c:pt idx="319">
                  <c:v>2.2280000000000015E-10</c:v>
                </c:pt>
                <c:pt idx="320">
                  <c:v>2.3530000000000011E-10</c:v>
                </c:pt>
                <c:pt idx="321">
                  <c:v>2.4780000000000012E-10</c:v>
                </c:pt>
                <c:pt idx="322">
                  <c:v>2.6030000000000018E-10</c:v>
                </c:pt>
                <c:pt idx="323">
                  <c:v>2.7280000000000018E-10</c:v>
                </c:pt>
                <c:pt idx="324">
                  <c:v>2.8530000000000009E-10</c:v>
                </c:pt>
                <c:pt idx="325">
                  <c:v>2.9780000000000015E-10</c:v>
                </c:pt>
                <c:pt idx="326">
                  <c:v>3.1030000000000021E-10</c:v>
                </c:pt>
                <c:pt idx="327">
                  <c:v>3.2280000000000022E-10</c:v>
                </c:pt>
                <c:pt idx="328">
                  <c:v>3.3530000000000018E-10</c:v>
                </c:pt>
                <c:pt idx="329">
                  <c:v>3.4780000000000018E-10</c:v>
                </c:pt>
                <c:pt idx="330">
                  <c:v>3.6030000000000019E-10</c:v>
                </c:pt>
                <c:pt idx="331">
                  <c:v>3.728000000000002E-10</c:v>
                </c:pt>
                <c:pt idx="332">
                  <c:v>3.8530000000000021E-10</c:v>
                </c:pt>
                <c:pt idx="333">
                  <c:v>3.9780000000000022E-10</c:v>
                </c:pt>
                <c:pt idx="334">
                  <c:v>4.1030000000000023E-10</c:v>
                </c:pt>
                <c:pt idx="335">
                  <c:v>4.2280000000000013E-10</c:v>
                </c:pt>
                <c:pt idx="336">
                  <c:v>4.3530000000000014E-10</c:v>
                </c:pt>
                <c:pt idx="337">
                  <c:v>4.478000000000002E-10</c:v>
                </c:pt>
                <c:pt idx="338">
                  <c:v>4.6030000000000021E-10</c:v>
                </c:pt>
                <c:pt idx="339">
                  <c:v>4.7280000000000017E-10</c:v>
                </c:pt>
                <c:pt idx="340">
                  <c:v>4.8530000000000017E-10</c:v>
                </c:pt>
                <c:pt idx="341">
                  <c:v>4.9780000000000029E-10</c:v>
                </c:pt>
                <c:pt idx="342">
                  <c:v>5.1030000000000019E-10</c:v>
                </c:pt>
                <c:pt idx="343">
                  <c:v>5.228000000000002E-10</c:v>
                </c:pt>
                <c:pt idx="344">
                  <c:v>5.3530000000000031E-10</c:v>
                </c:pt>
                <c:pt idx="345">
                  <c:v>5.4780000000000032E-10</c:v>
                </c:pt>
                <c:pt idx="346">
                  <c:v>5.6030000000000033E-10</c:v>
                </c:pt>
                <c:pt idx="347">
                  <c:v>5.7280000000000034E-10</c:v>
                </c:pt>
                <c:pt idx="348">
                  <c:v>5.8530000000000035E-10</c:v>
                </c:pt>
                <c:pt idx="349">
                  <c:v>5.9780000000000036E-10</c:v>
                </c:pt>
                <c:pt idx="350">
                  <c:v>6.1030000000000026E-10</c:v>
                </c:pt>
                <c:pt idx="351">
                  <c:v>6.2280000000000027E-10</c:v>
                </c:pt>
                <c:pt idx="352">
                  <c:v>6.3530000000000028E-10</c:v>
                </c:pt>
                <c:pt idx="353">
                  <c:v>6.4780000000000029E-10</c:v>
                </c:pt>
                <c:pt idx="354">
                  <c:v>6.6030000000000029E-10</c:v>
                </c:pt>
                <c:pt idx="355">
                  <c:v>6.728000000000003E-10</c:v>
                </c:pt>
                <c:pt idx="356">
                  <c:v>6.8530000000000031E-10</c:v>
                </c:pt>
                <c:pt idx="357">
                  <c:v>6.9780000000000042E-10</c:v>
                </c:pt>
                <c:pt idx="358">
                  <c:v>7.1030000000000033E-10</c:v>
                </c:pt>
                <c:pt idx="359">
                  <c:v>7.2280000000000034E-10</c:v>
                </c:pt>
                <c:pt idx="360">
                  <c:v>7.3530000000000035E-10</c:v>
                </c:pt>
                <c:pt idx="361">
                  <c:v>7.4780000000000046E-10</c:v>
                </c:pt>
                <c:pt idx="362">
                  <c:v>7.6030000000000026E-10</c:v>
                </c:pt>
                <c:pt idx="363">
                  <c:v>7.7280000000000027E-10</c:v>
                </c:pt>
                <c:pt idx="364">
                  <c:v>7.8530000000000028E-10</c:v>
                </c:pt>
                <c:pt idx="365">
                  <c:v>7.9780000000000039E-10</c:v>
                </c:pt>
                <c:pt idx="366">
                  <c:v>8.103000000000006E-10</c:v>
                </c:pt>
                <c:pt idx="367">
                  <c:v>8.2280000000000061E-10</c:v>
                </c:pt>
                <c:pt idx="368">
                  <c:v>8.3530000000000062E-10</c:v>
                </c:pt>
                <c:pt idx="369">
                  <c:v>8.4780000000000042E-10</c:v>
                </c:pt>
                <c:pt idx="370">
                  <c:v>8.6030000000000043E-10</c:v>
                </c:pt>
                <c:pt idx="371">
                  <c:v>8.7280000000000023E-10</c:v>
                </c:pt>
                <c:pt idx="372">
                  <c:v>8.8530000000000065E-10</c:v>
                </c:pt>
                <c:pt idx="373">
                  <c:v>8.9780000000000046E-10</c:v>
                </c:pt>
                <c:pt idx="374">
                  <c:v>9.1030000000000047E-10</c:v>
                </c:pt>
                <c:pt idx="375">
                  <c:v>9.2280000000000047E-10</c:v>
                </c:pt>
                <c:pt idx="376">
                  <c:v>9.3530000000000069E-10</c:v>
                </c:pt>
                <c:pt idx="377">
                  <c:v>9.4780000000000059E-10</c:v>
                </c:pt>
                <c:pt idx="378">
                  <c:v>9.6030000000000071E-10</c:v>
                </c:pt>
                <c:pt idx="379">
                  <c:v>9.7280000000000061E-10</c:v>
                </c:pt>
                <c:pt idx="380">
                  <c:v>9.8530000000000093E-10</c:v>
                </c:pt>
                <c:pt idx="381">
                  <c:v>9.9780000000000063E-10</c:v>
                </c:pt>
                <c:pt idx="382">
                  <c:v>1.0103000000000003E-9</c:v>
                </c:pt>
                <c:pt idx="383">
                  <c:v>1.0228000000000004E-9</c:v>
                </c:pt>
                <c:pt idx="384">
                  <c:v>1.0353000000000001E-9</c:v>
                </c:pt>
                <c:pt idx="385">
                  <c:v>1.0478000000000005E-9</c:v>
                </c:pt>
                <c:pt idx="386">
                  <c:v>1.0603000000000004E-9</c:v>
                </c:pt>
                <c:pt idx="387">
                  <c:v>1.0728000000000005E-9</c:v>
                </c:pt>
                <c:pt idx="388">
                  <c:v>1.0853000000000004E-9</c:v>
                </c:pt>
                <c:pt idx="389">
                  <c:v>1.0978000000000005E-9</c:v>
                </c:pt>
                <c:pt idx="390">
                  <c:v>1.1103000000000006E-9</c:v>
                </c:pt>
                <c:pt idx="391">
                  <c:v>1.1228000000000005E-9</c:v>
                </c:pt>
                <c:pt idx="392">
                  <c:v>1.1353000000000006E-9</c:v>
                </c:pt>
                <c:pt idx="393">
                  <c:v>1.1478000000000003E-9</c:v>
                </c:pt>
                <c:pt idx="394">
                  <c:v>1.1603000000000006E-9</c:v>
                </c:pt>
                <c:pt idx="395">
                  <c:v>1.1728000000000003E-9</c:v>
                </c:pt>
                <c:pt idx="396">
                  <c:v>1.1853000000000007E-9</c:v>
                </c:pt>
                <c:pt idx="397">
                  <c:v>1.1978000000000004E-9</c:v>
                </c:pt>
                <c:pt idx="398">
                  <c:v>1.2103000000000005E-9</c:v>
                </c:pt>
                <c:pt idx="399">
                  <c:v>1.2228000000000006E-9</c:v>
                </c:pt>
                <c:pt idx="400">
                  <c:v>1.2353000000000005E-9</c:v>
                </c:pt>
              </c:numCache>
            </c:numRef>
          </c:xVal>
          <c:yVal>
            <c:numRef>
              <c:f>'C:\Users\LU\Fast Timing\07082012\4mm^2\ZVA&amp;AM\1750V\[T4400.csv]T4400'!$I$100:$I$500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0.14022000000000001</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Timing\07082012\4mm^2\ZVA&amp;AM\1750V\[T4400.csv]T4400'!$A$100:$A$500</c:f>
              <c:numCache>
                <c:formatCode>General</c:formatCode>
                <c:ptCount val="401"/>
                <c:pt idx="0">
                  <c:v>-3.7647000000000013E-9</c:v>
                </c:pt>
                <c:pt idx="1">
                  <c:v>-3.752200000000002E-9</c:v>
                </c:pt>
                <c:pt idx="2">
                  <c:v>-3.7397000000000019E-9</c:v>
                </c:pt>
                <c:pt idx="3">
                  <c:v>-3.7272000000000018E-9</c:v>
                </c:pt>
                <c:pt idx="4">
                  <c:v>-3.7147000000000021E-9</c:v>
                </c:pt>
                <c:pt idx="5">
                  <c:v>-3.702200000000002E-9</c:v>
                </c:pt>
                <c:pt idx="6">
                  <c:v>-3.6897000000000018E-9</c:v>
                </c:pt>
                <c:pt idx="7">
                  <c:v>-3.6772000000000017E-9</c:v>
                </c:pt>
                <c:pt idx="8">
                  <c:v>-3.664700000000002E-9</c:v>
                </c:pt>
                <c:pt idx="9">
                  <c:v>-3.6522000000000015E-9</c:v>
                </c:pt>
                <c:pt idx="10">
                  <c:v>-3.6397000000000018E-9</c:v>
                </c:pt>
                <c:pt idx="11">
                  <c:v>-3.6272000000000021E-9</c:v>
                </c:pt>
                <c:pt idx="12">
                  <c:v>-3.6147000000000016E-9</c:v>
                </c:pt>
                <c:pt idx="13">
                  <c:v>-3.6022000000000015E-9</c:v>
                </c:pt>
                <c:pt idx="14">
                  <c:v>-3.5897000000000018E-9</c:v>
                </c:pt>
                <c:pt idx="15">
                  <c:v>-3.5772000000000017E-9</c:v>
                </c:pt>
                <c:pt idx="16">
                  <c:v>-3.5647000000000016E-9</c:v>
                </c:pt>
                <c:pt idx="17">
                  <c:v>-3.5522000000000014E-9</c:v>
                </c:pt>
                <c:pt idx="18">
                  <c:v>-3.5397000000000017E-9</c:v>
                </c:pt>
                <c:pt idx="19">
                  <c:v>-3.527200000000002E-9</c:v>
                </c:pt>
                <c:pt idx="20">
                  <c:v>-3.5147000000000011E-9</c:v>
                </c:pt>
                <c:pt idx="21">
                  <c:v>-3.5022000000000014E-9</c:v>
                </c:pt>
                <c:pt idx="22">
                  <c:v>-3.4897000000000017E-9</c:v>
                </c:pt>
                <c:pt idx="23">
                  <c:v>-3.4772000000000016E-9</c:v>
                </c:pt>
                <c:pt idx="24">
                  <c:v>-3.4647000000000015E-9</c:v>
                </c:pt>
                <c:pt idx="25">
                  <c:v>-3.4522000000000014E-9</c:v>
                </c:pt>
                <c:pt idx="26">
                  <c:v>-3.4397000000000017E-9</c:v>
                </c:pt>
                <c:pt idx="27">
                  <c:v>-3.4272000000000016E-9</c:v>
                </c:pt>
                <c:pt idx="28">
                  <c:v>-3.414700000000001E-9</c:v>
                </c:pt>
                <c:pt idx="29">
                  <c:v>-3.4022000000000013E-9</c:v>
                </c:pt>
                <c:pt idx="30">
                  <c:v>-3.3897000000000016E-9</c:v>
                </c:pt>
                <c:pt idx="31">
                  <c:v>-3.3772000000000015E-9</c:v>
                </c:pt>
                <c:pt idx="32">
                  <c:v>-3.3647000000000018E-9</c:v>
                </c:pt>
                <c:pt idx="33">
                  <c:v>-3.3522000000000009E-9</c:v>
                </c:pt>
                <c:pt idx="34">
                  <c:v>-3.3397000000000012E-9</c:v>
                </c:pt>
                <c:pt idx="35">
                  <c:v>-3.3272000000000015E-9</c:v>
                </c:pt>
                <c:pt idx="36">
                  <c:v>-3.3147000000000014E-9</c:v>
                </c:pt>
                <c:pt idx="37">
                  <c:v>-3.3022000000000013E-9</c:v>
                </c:pt>
                <c:pt idx="38">
                  <c:v>-3.2897000000000016E-9</c:v>
                </c:pt>
                <c:pt idx="39">
                  <c:v>-3.2772000000000019E-9</c:v>
                </c:pt>
                <c:pt idx="40">
                  <c:v>-3.2647000000000022E-9</c:v>
                </c:pt>
                <c:pt idx="41">
                  <c:v>-3.2522000000000012E-9</c:v>
                </c:pt>
                <c:pt idx="42">
                  <c:v>-3.2397000000000011E-9</c:v>
                </c:pt>
                <c:pt idx="43">
                  <c:v>-3.2272000000000018E-9</c:v>
                </c:pt>
                <c:pt idx="44">
                  <c:v>-3.2147000000000017E-9</c:v>
                </c:pt>
                <c:pt idx="45">
                  <c:v>-3.2022000000000016E-9</c:v>
                </c:pt>
                <c:pt idx="46">
                  <c:v>-3.1897000000000015E-9</c:v>
                </c:pt>
                <c:pt idx="47">
                  <c:v>-3.1772000000000018E-9</c:v>
                </c:pt>
                <c:pt idx="48">
                  <c:v>-3.1647000000000017E-9</c:v>
                </c:pt>
                <c:pt idx="49">
                  <c:v>-3.1522000000000012E-9</c:v>
                </c:pt>
                <c:pt idx="50">
                  <c:v>-3.1397000000000011E-9</c:v>
                </c:pt>
                <c:pt idx="51">
                  <c:v>-3.1272000000000018E-9</c:v>
                </c:pt>
                <c:pt idx="52">
                  <c:v>-3.1147000000000017E-9</c:v>
                </c:pt>
                <c:pt idx="53">
                  <c:v>-3.1022000000000016E-9</c:v>
                </c:pt>
                <c:pt idx="54">
                  <c:v>-3.0897000000000019E-9</c:v>
                </c:pt>
                <c:pt idx="55">
                  <c:v>-3.0772000000000013E-9</c:v>
                </c:pt>
                <c:pt idx="56">
                  <c:v>-3.0647000000000016E-9</c:v>
                </c:pt>
                <c:pt idx="57">
                  <c:v>-3.0522000000000011E-9</c:v>
                </c:pt>
                <c:pt idx="58">
                  <c:v>-3.0397000000000014E-9</c:v>
                </c:pt>
                <c:pt idx="59">
                  <c:v>-3.0272000000000017E-9</c:v>
                </c:pt>
                <c:pt idx="60">
                  <c:v>-3.0147000000000012E-9</c:v>
                </c:pt>
                <c:pt idx="61">
                  <c:v>-3.0022000000000011E-9</c:v>
                </c:pt>
                <c:pt idx="62">
                  <c:v>-2.9897000000000014E-9</c:v>
                </c:pt>
                <c:pt idx="63">
                  <c:v>-2.9772000000000013E-9</c:v>
                </c:pt>
                <c:pt idx="64">
                  <c:v>-2.9647000000000011E-9</c:v>
                </c:pt>
                <c:pt idx="65">
                  <c:v>-2.952200000000001E-9</c:v>
                </c:pt>
                <c:pt idx="66">
                  <c:v>-2.9397000000000013E-9</c:v>
                </c:pt>
                <c:pt idx="67">
                  <c:v>-2.9272000000000016E-9</c:v>
                </c:pt>
                <c:pt idx="68">
                  <c:v>-2.9147000000000007E-9</c:v>
                </c:pt>
                <c:pt idx="69">
                  <c:v>-2.902200000000001E-9</c:v>
                </c:pt>
                <c:pt idx="70">
                  <c:v>-2.8897000000000013E-9</c:v>
                </c:pt>
                <c:pt idx="71">
                  <c:v>-2.8772000000000012E-9</c:v>
                </c:pt>
                <c:pt idx="72">
                  <c:v>-2.8647000000000011E-9</c:v>
                </c:pt>
                <c:pt idx="73">
                  <c:v>-2.852200000000001E-9</c:v>
                </c:pt>
                <c:pt idx="74">
                  <c:v>-2.8397000000000013E-9</c:v>
                </c:pt>
                <c:pt idx="75">
                  <c:v>-2.8272000000000012E-9</c:v>
                </c:pt>
                <c:pt idx="76">
                  <c:v>-2.8147000000000006E-9</c:v>
                </c:pt>
                <c:pt idx="77">
                  <c:v>-2.8022000000000009E-9</c:v>
                </c:pt>
                <c:pt idx="78">
                  <c:v>-2.7897000000000016E-9</c:v>
                </c:pt>
                <c:pt idx="79">
                  <c:v>-2.7772000000000015E-9</c:v>
                </c:pt>
                <c:pt idx="80">
                  <c:v>-2.7647000000000018E-9</c:v>
                </c:pt>
                <c:pt idx="81">
                  <c:v>-2.7522000000000013E-9</c:v>
                </c:pt>
                <c:pt idx="82">
                  <c:v>-2.7397000000000012E-9</c:v>
                </c:pt>
                <c:pt idx="83">
                  <c:v>-2.7272000000000015E-9</c:v>
                </c:pt>
                <c:pt idx="84">
                  <c:v>-2.7147000000000014E-9</c:v>
                </c:pt>
                <c:pt idx="85">
                  <c:v>-2.7022000000000013E-9</c:v>
                </c:pt>
                <c:pt idx="86">
                  <c:v>-2.6897000000000012E-9</c:v>
                </c:pt>
                <c:pt idx="87">
                  <c:v>-2.6772000000000015E-9</c:v>
                </c:pt>
                <c:pt idx="88">
                  <c:v>-2.6647000000000018E-9</c:v>
                </c:pt>
                <c:pt idx="89">
                  <c:v>-2.6522000000000008E-9</c:v>
                </c:pt>
                <c:pt idx="90">
                  <c:v>-2.6397000000000007E-9</c:v>
                </c:pt>
                <c:pt idx="91">
                  <c:v>-2.6272000000000014E-9</c:v>
                </c:pt>
                <c:pt idx="92">
                  <c:v>-2.6147000000000013E-9</c:v>
                </c:pt>
                <c:pt idx="93">
                  <c:v>-2.6022000000000012E-9</c:v>
                </c:pt>
                <c:pt idx="94">
                  <c:v>-2.5897000000000011E-9</c:v>
                </c:pt>
                <c:pt idx="95">
                  <c:v>-2.5772000000000014E-9</c:v>
                </c:pt>
                <c:pt idx="96">
                  <c:v>-2.5647000000000013E-9</c:v>
                </c:pt>
                <c:pt idx="97">
                  <c:v>-2.5522000000000008E-9</c:v>
                </c:pt>
                <c:pt idx="98">
                  <c:v>-2.5397000000000006E-9</c:v>
                </c:pt>
                <c:pt idx="99">
                  <c:v>-2.5272000000000014E-9</c:v>
                </c:pt>
                <c:pt idx="100">
                  <c:v>-2.5147000000000013E-9</c:v>
                </c:pt>
                <c:pt idx="101">
                  <c:v>-2.5022000000000011E-9</c:v>
                </c:pt>
                <c:pt idx="102">
                  <c:v>-2.4897000000000014E-9</c:v>
                </c:pt>
                <c:pt idx="103">
                  <c:v>-2.4772000000000009E-9</c:v>
                </c:pt>
                <c:pt idx="104">
                  <c:v>-2.4647000000000012E-9</c:v>
                </c:pt>
                <c:pt idx="105">
                  <c:v>-2.4522000000000007E-9</c:v>
                </c:pt>
                <c:pt idx="106">
                  <c:v>-2.439700000000001E-9</c:v>
                </c:pt>
                <c:pt idx="107">
                  <c:v>-2.4272000000000013E-9</c:v>
                </c:pt>
                <c:pt idx="108">
                  <c:v>-2.4147000000000008E-9</c:v>
                </c:pt>
                <c:pt idx="109">
                  <c:v>-2.4022000000000011E-9</c:v>
                </c:pt>
                <c:pt idx="110">
                  <c:v>-2.389700000000001E-9</c:v>
                </c:pt>
                <c:pt idx="111">
                  <c:v>-2.3772000000000008E-9</c:v>
                </c:pt>
                <c:pt idx="112">
                  <c:v>-2.3647000000000007E-9</c:v>
                </c:pt>
                <c:pt idx="113">
                  <c:v>-2.3522000000000006E-9</c:v>
                </c:pt>
                <c:pt idx="114">
                  <c:v>-2.3397000000000009E-9</c:v>
                </c:pt>
                <c:pt idx="115">
                  <c:v>-2.3272000000000012E-9</c:v>
                </c:pt>
                <c:pt idx="116">
                  <c:v>-2.3147000000000003E-9</c:v>
                </c:pt>
                <c:pt idx="117">
                  <c:v>-2.3022000000000006E-9</c:v>
                </c:pt>
                <c:pt idx="118">
                  <c:v>-2.2897000000000013E-9</c:v>
                </c:pt>
                <c:pt idx="119">
                  <c:v>-2.2772000000000012E-9</c:v>
                </c:pt>
                <c:pt idx="120">
                  <c:v>-2.2647000000000011E-9</c:v>
                </c:pt>
                <c:pt idx="121">
                  <c:v>-2.252200000000001E-9</c:v>
                </c:pt>
                <c:pt idx="122">
                  <c:v>-2.2397000000000013E-9</c:v>
                </c:pt>
                <c:pt idx="123">
                  <c:v>-2.2272000000000016E-9</c:v>
                </c:pt>
                <c:pt idx="124">
                  <c:v>-2.2147000000000006E-9</c:v>
                </c:pt>
                <c:pt idx="125">
                  <c:v>-2.2022000000000009E-9</c:v>
                </c:pt>
                <c:pt idx="126">
                  <c:v>-2.1897000000000012E-9</c:v>
                </c:pt>
                <c:pt idx="127">
                  <c:v>-2.1772000000000011E-9</c:v>
                </c:pt>
                <c:pt idx="128">
                  <c:v>-2.1647000000000014E-9</c:v>
                </c:pt>
                <c:pt idx="129">
                  <c:v>-2.1522000000000009E-9</c:v>
                </c:pt>
                <c:pt idx="130">
                  <c:v>-2.1397000000000012E-9</c:v>
                </c:pt>
                <c:pt idx="131">
                  <c:v>-2.1272000000000011E-9</c:v>
                </c:pt>
                <c:pt idx="132">
                  <c:v>-2.114700000000001E-9</c:v>
                </c:pt>
                <c:pt idx="133">
                  <c:v>-2.1022000000000009E-9</c:v>
                </c:pt>
                <c:pt idx="134">
                  <c:v>-2.0897000000000008E-9</c:v>
                </c:pt>
                <c:pt idx="135">
                  <c:v>-2.0772000000000011E-9</c:v>
                </c:pt>
                <c:pt idx="136">
                  <c:v>-2.0647000000000014E-9</c:v>
                </c:pt>
                <c:pt idx="137">
                  <c:v>-2.0522000000000004E-9</c:v>
                </c:pt>
                <c:pt idx="138">
                  <c:v>-2.0397000000000003E-9</c:v>
                </c:pt>
                <c:pt idx="139">
                  <c:v>-2.027200000000001E-9</c:v>
                </c:pt>
                <c:pt idx="140">
                  <c:v>-2.0147000000000009E-9</c:v>
                </c:pt>
                <c:pt idx="141">
                  <c:v>-2.0022000000000008E-9</c:v>
                </c:pt>
                <c:pt idx="142">
                  <c:v>-1.9897000000000007E-9</c:v>
                </c:pt>
                <c:pt idx="143">
                  <c:v>-1.9772000000000014E-9</c:v>
                </c:pt>
                <c:pt idx="144">
                  <c:v>-1.9647000000000013E-9</c:v>
                </c:pt>
                <c:pt idx="145">
                  <c:v>-1.9522000000000008E-9</c:v>
                </c:pt>
                <c:pt idx="146">
                  <c:v>-1.9397000000000007E-9</c:v>
                </c:pt>
                <c:pt idx="147">
                  <c:v>-1.927200000000001E-9</c:v>
                </c:pt>
                <c:pt idx="148">
                  <c:v>-1.9147000000000008E-9</c:v>
                </c:pt>
                <c:pt idx="149">
                  <c:v>-1.9022000000000007E-9</c:v>
                </c:pt>
                <c:pt idx="150">
                  <c:v>-1.889700000000001E-9</c:v>
                </c:pt>
                <c:pt idx="151">
                  <c:v>-1.8772000000000009E-9</c:v>
                </c:pt>
                <c:pt idx="152">
                  <c:v>-1.8647000000000008E-9</c:v>
                </c:pt>
                <c:pt idx="153">
                  <c:v>-1.8522000000000009E-9</c:v>
                </c:pt>
                <c:pt idx="154">
                  <c:v>-1.8397000000000008E-9</c:v>
                </c:pt>
                <c:pt idx="155">
                  <c:v>-1.8272000000000009E-9</c:v>
                </c:pt>
                <c:pt idx="156">
                  <c:v>-1.8147000000000006E-9</c:v>
                </c:pt>
                <c:pt idx="157">
                  <c:v>-1.8022000000000009E-9</c:v>
                </c:pt>
                <c:pt idx="158">
                  <c:v>-1.7897000000000006E-9</c:v>
                </c:pt>
                <c:pt idx="159">
                  <c:v>-1.7772000000000009E-9</c:v>
                </c:pt>
                <c:pt idx="160">
                  <c:v>-1.7647000000000005E-9</c:v>
                </c:pt>
                <c:pt idx="161">
                  <c:v>-1.7522000000000008E-9</c:v>
                </c:pt>
                <c:pt idx="162">
                  <c:v>-1.7397000000000007E-9</c:v>
                </c:pt>
                <c:pt idx="163">
                  <c:v>-1.7272000000000006E-9</c:v>
                </c:pt>
                <c:pt idx="164">
                  <c:v>-1.7147000000000007E-9</c:v>
                </c:pt>
                <c:pt idx="165">
                  <c:v>-1.7022000000000008E-9</c:v>
                </c:pt>
                <c:pt idx="166">
                  <c:v>-1.6897000000000009E-9</c:v>
                </c:pt>
                <c:pt idx="167">
                  <c:v>-1.6772000000000008E-9</c:v>
                </c:pt>
                <c:pt idx="168">
                  <c:v>-1.6647000000000009E-9</c:v>
                </c:pt>
                <c:pt idx="169">
                  <c:v>-1.6522000000000008E-9</c:v>
                </c:pt>
                <c:pt idx="170">
                  <c:v>-1.6397000000000007E-9</c:v>
                </c:pt>
                <c:pt idx="171">
                  <c:v>-1.6272000000000005E-9</c:v>
                </c:pt>
                <c:pt idx="172">
                  <c:v>-1.6147000000000008E-9</c:v>
                </c:pt>
                <c:pt idx="173">
                  <c:v>-1.6022000000000007E-9</c:v>
                </c:pt>
                <c:pt idx="174">
                  <c:v>-1.5897000000000006E-9</c:v>
                </c:pt>
                <c:pt idx="175">
                  <c:v>-1.5772000000000007E-9</c:v>
                </c:pt>
                <c:pt idx="176">
                  <c:v>-1.5647000000000008E-9</c:v>
                </c:pt>
                <c:pt idx="177">
                  <c:v>-1.5522000000000007E-9</c:v>
                </c:pt>
                <c:pt idx="178">
                  <c:v>-1.5397000000000006E-9</c:v>
                </c:pt>
                <c:pt idx="179">
                  <c:v>-1.5272000000000007E-9</c:v>
                </c:pt>
                <c:pt idx="180">
                  <c:v>-1.5147000000000006E-9</c:v>
                </c:pt>
                <c:pt idx="181">
                  <c:v>-1.5022000000000007E-9</c:v>
                </c:pt>
                <c:pt idx="182">
                  <c:v>-1.4897000000000003E-9</c:v>
                </c:pt>
                <c:pt idx="183">
                  <c:v>-1.4772000000000006E-9</c:v>
                </c:pt>
                <c:pt idx="184">
                  <c:v>-1.4647000000000003E-9</c:v>
                </c:pt>
                <c:pt idx="185">
                  <c:v>-1.4522000000000006E-9</c:v>
                </c:pt>
                <c:pt idx="186">
                  <c:v>-1.4397000000000003E-9</c:v>
                </c:pt>
                <c:pt idx="187">
                  <c:v>-1.4272000000000006E-9</c:v>
                </c:pt>
                <c:pt idx="188">
                  <c:v>-1.4147000000000005E-9</c:v>
                </c:pt>
                <c:pt idx="189">
                  <c:v>-1.4022000000000006E-9</c:v>
                </c:pt>
                <c:pt idx="190">
                  <c:v>-1.3897000000000007E-9</c:v>
                </c:pt>
                <c:pt idx="191">
                  <c:v>-1.3772000000000006E-9</c:v>
                </c:pt>
                <c:pt idx="192">
                  <c:v>-1.3647000000000007E-9</c:v>
                </c:pt>
                <c:pt idx="193">
                  <c:v>-1.3522000000000006E-9</c:v>
                </c:pt>
                <c:pt idx="194">
                  <c:v>-1.3397000000000007E-9</c:v>
                </c:pt>
                <c:pt idx="195">
                  <c:v>-1.3272000000000003E-9</c:v>
                </c:pt>
                <c:pt idx="196">
                  <c:v>-1.3147000000000006E-9</c:v>
                </c:pt>
                <c:pt idx="197">
                  <c:v>-1.3022000000000005E-9</c:v>
                </c:pt>
                <c:pt idx="198">
                  <c:v>-1.2897000000000004E-9</c:v>
                </c:pt>
                <c:pt idx="199">
                  <c:v>-1.2772000000000005E-9</c:v>
                </c:pt>
                <c:pt idx="200">
                  <c:v>-1.2647000000000006E-9</c:v>
                </c:pt>
                <c:pt idx="201">
                  <c:v>-1.2522000000000007E-9</c:v>
                </c:pt>
                <c:pt idx="202">
                  <c:v>-1.2397000000000004E-9</c:v>
                </c:pt>
                <c:pt idx="203">
                  <c:v>-1.2272000000000005E-9</c:v>
                </c:pt>
                <c:pt idx="204">
                  <c:v>-1.2147000000000006E-9</c:v>
                </c:pt>
                <c:pt idx="205">
                  <c:v>-1.2022000000000005E-9</c:v>
                </c:pt>
                <c:pt idx="206">
                  <c:v>-1.1897000000000003E-9</c:v>
                </c:pt>
                <c:pt idx="207">
                  <c:v>-1.1772000000000006E-9</c:v>
                </c:pt>
                <c:pt idx="208">
                  <c:v>-1.1647000000000003E-9</c:v>
                </c:pt>
                <c:pt idx="209">
                  <c:v>-1.1522000000000006E-9</c:v>
                </c:pt>
                <c:pt idx="210">
                  <c:v>-1.1397000000000003E-9</c:v>
                </c:pt>
                <c:pt idx="211">
                  <c:v>-1.1272000000000006E-9</c:v>
                </c:pt>
                <c:pt idx="212">
                  <c:v>-1.1147000000000005E-9</c:v>
                </c:pt>
                <c:pt idx="213">
                  <c:v>-1.1022000000000006E-9</c:v>
                </c:pt>
                <c:pt idx="214">
                  <c:v>-1.0897000000000005E-9</c:v>
                </c:pt>
                <c:pt idx="215">
                  <c:v>-1.0772000000000004E-9</c:v>
                </c:pt>
                <c:pt idx="216">
                  <c:v>-1.0647000000000005E-9</c:v>
                </c:pt>
                <c:pt idx="217">
                  <c:v>-1.0522000000000004E-9</c:v>
                </c:pt>
                <c:pt idx="218">
                  <c:v>-1.0397000000000005E-9</c:v>
                </c:pt>
                <c:pt idx="219">
                  <c:v>-1.0272000000000001E-9</c:v>
                </c:pt>
                <c:pt idx="220">
                  <c:v>-1.0147000000000004E-9</c:v>
                </c:pt>
                <c:pt idx="221">
                  <c:v>-1.0022000000000003E-9</c:v>
                </c:pt>
                <c:pt idx="222">
                  <c:v>-9.8970000000000063E-10</c:v>
                </c:pt>
                <c:pt idx="223">
                  <c:v>-9.7720000000000072E-10</c:v>
                </c:pt>
                <c:pt idx="224">
                  <c:v>-9.6470000000000081E-10</c:v>
                </c:pt>
                <c:pt idx="225">
                  <c:v>-9.522000000000005E-10</c:v>
                </c:pt>
                <c:pt idx="226">
                  <c:v>-9.397000000000008E-10</c:v>
                </c:pt>
                <c:pt idx="227">
                  <c:v>-9.2720000000000058E-10</c:v>
                </c:pt>
                <c:pt idx="228">
                  <c:v>-9.1470000000000057E-10</c:v>
                </c:pt>
                <c:pt idx="229">
                  <c:v>-9.0220000000000057E-10</c:v>
                </c:pt>
                <c:pt idx="230">
                  <c:v>-8.8970000000000056E-10</c:v>
                </c:pt>
                <c:pt idx="231">
                  <c:v>-8.7720000000000055E-10</c:v>
                </c:pt>
                <c:pt idx="232">
                  <c:v>-8.6470000000000033E-10</c:v>
                </c:pt>
                <c:pt idx="233">
                  <c:v>-8.5220000000000053E-10</c:v>
                </c:pt>
                <c:pt idx="234">
                  <c:v>-8.3970000000000052E-10</c:v>
                </c:pt>
                <c:pt idx="235">
                  <c:v>-8.2720000000000051E-10</c:v>
                </c:pt>
                <c:pt idx="236">
                  <c:v>-8.1470000000000061E-10</c:v>
                </c:pt>
                <c:pt idx="237">
                  <c:v>-8.022000000000005E-10</c:v>
                </c:pt>
                <c:pt idx="238">
                  <c:v>-7.8970000000000039E-10</c:v>
                </c:pt>
                <c:pt idx="239">
                  <c:v>-7.7720000000000048E-10</c:v>
                </c:pt>
                <c:pt idx="240">
                  <c:v>-7.6470000000000037E-10</c:v>
                </c:pt>
                <c:pt idx="241">
                  <c:v>-7.5220000000000046E-10</c:v>
                </c:pt>
                <c:pt idx="242">
                  <c:v>-7.3970000000000035E-10</c:v>
                </c:pt>
                <c:pt idx="243">
                  <c:v>-7.2720000000000045E-10</c:v>
                </c:pt>
                <c:pt idx="244">
                  <c:v>-7.1470000000000033E-10</c:v>
                </c:pt>
                <c:pt idx="245">
                  <c:v>-7.0220000000000033E-10</c:v>
                </c:pt>
                <c:pt idx="246">
                  <c:v>-6.8970000000000032E-10</c:v>
                </c:pt>
                <c:pt idx="247">
                  <c:v>-6.7720000000000041E-10</c:v>
                </c:pt>
                <c:pt idx="248">
                  <c:v>-6.647000000000003E-10</c:v>
                </c:pt>
                <c:pt idx="249">
                  <c:v>-6.5220000000000029E-10</c:v>
                </c:pt>
                <c:pt idx="250">
                  <c:v>-6.3970000000000028E-10</c:v>
                </c:pt>
                <c:pt idx="251">
                  <c:v>-6.2720000000000038E-10</c:v>
                </c:pt>
                <c:pt idx="252">
                  <c:v>-6.1470000000000027E-10</c:v>
                </c:pt>
                <c:pt idx="253">
                  <c:v>-6.0220000000000036E-10</c:v>
                </c:pt>
                <c:pt idx="254">
                  <c:v>-5.8970000000000025E-10</c:v>
                </c:pt>
                <c:pt idx="255">
                  <c:v>-5.7720000000000034E-10</c:v>
                </c:pt>
                <c:pt idx="256">
                  <c:v>-5.6470000000000023E-10</c:v>
                </c:pt>
                <c:pt idx="257">
                  <c:v>-5.5220000000000022E-10</c:v>
                </c:pt>
                <c:pt idx="258">
                  <c:v>-5.3970000000000021E-10</c:v>
                </c:pt>
                <c:pt idx="259">
                  <c:v>-5.2720000000000031E-10</c:v>
                </c:pt>
                <c:pt idx="260">
                  <c:v>-5.147000000000002E-10</c:v>
                </c:pt>
                <c:pt idx="261">
                  <c:v>-5.0220000000000019E-10</c:v>
                </c:pt>
                <c:pt idx="262">
                  <c:v>-4.8970000000000018E-10</c:v>
                </c:pt>
                <c:pt idx="263">
                  <c:v>-4.7720000000000028E-10</c:v>
                </c:pt>
                <c:pt idx="264">
                  <c:v>-4.6470000000000022E-10</c:v>
                </c:pt>
                <c:pt idx="265">
                  <c:v>-4.5220000000000021E-10</c:v>
                </c:pt>
                <c:pt idx="266">
                  <c:v>-4.397000000000002E-10</c:v>
                </c:pt>
                <c:pt idx="267">
                  <c:v>-4.2720000000000024E-10</c:v>
                </c:pt>
                <c:pt idx="268">
                  <c:v>-4.1470000000000018E-10</c:v>
                </c:pt>
                <c:pt idx="269">
                  <c:v>-4.0220000000000017E-10</c:v>
                </c:pt>
                <c:pt idx="270">
                  <c:v>-3.8970000000000022E-10</c:v>
                </c:pt>
                <c:pt idx="271">
                  <c:v>-3.7720000000000021E-10</c:v>
                </c:pt>
                <c:pt idx="272">
                  <c:v>-3.647000000000002E-10</c:v>
                </c:pt>
                <c:pt idx="273">
                  <c:v>-3.5220000000000019E-10</c:v>
                </c:pt>
                <c:pt idx="274">
                  <c:v>-3.3970000000000013E-10</c:v>
                </c:pt>
                <c:pt idx="275">
                  <c:v>-3.2720000000000017E-10</c:v>
                </c:pt>
                <c:pt idx="276">
                  <c:v>-3.1470000000000022E-10</c:v>
                </c:pt>
                <c:pt idx="277">
                  <c:v>-3.0220000000000016E-10</c:v>
                </c:pt>
                <c:pt idx="278">
                  <c:v>-2.897000000000001E-10</c:v>
                </c:pt>
                <c:pt idx="279">
                  <c:v>-2.7720000000000014E-10</c:v>
                </c:pt>
                <c:pt idx="280">
                  <c:v>-2.6470000000000013E-10</c:v>
                </c:pt>
                <c:pt idx="281">
                  <c:v>-2.5220000000000012E-10</c:v>
                </c:pt>
                <c:pt idx="282">
                  <c:v>-2.3970000000000011E-10</c:v>
                </c:pt>
                <c:pt idx="283">
                  <c:v>-2.272000000000001E-10</c:v>
                </c:pt>
                <c:pt idx="284">
                  <c:v>-2.147000000000001E-10</c:v>
                </c:pt>
                <c:pt idx="285">
                  <c:v>-2.0220000000000009E-10</c:v>
                </c:pt>
                <c:pt idx="286">
                  <c:v>-1.897000000000001E-10</c:v>
                </c:pt>
                <c:pt idx="287">
                  <c:v>-1.7720000000000004E-10</c:v>
                </c:pt>
                <c:pt idx="288">
                  <c:v>-1.6470000000000009E-10</c:v>
                </c:pt>
                <c:pt idx="289">
                  <c:v>-1.5220000000000008E-10</c:v>
                </c:pt>
                <c:pt idx="290">
                  <c:v>-1.3970000000000004E-10</c:v>
                </c:pt>
                <c:pt idx="291">
                  <c:v>-1.2720000000000006E-10</c:v>
                </c:pt>
                <c:pt idx="292">
                  <c:v>-1.1470000000000007E-10</c:v>
                </c:pt>
                <c:pt idx="293">
                  <c:v>-1.0220000000000006E-10</c:v>
                </c:pt>
                <c:pt idx="294">
                  <c:v>-8.9700000000000075E-11</c:v>
                </c:pt>
                <c:pt idx="295">
                  <c:v>-7.7200000000000041E-11</c:v>
                </c:pt>
                <c:pt idx="296">
                  <c:v>-6.4700000000000032E-11</c:v>
                </c:pt>
                <c:pt idx="297">
                  <c:v>-5.220000000000003E-11</c:v>
                </c:pt>
                <c:pt idx="298">
                  <c:v>-3.9700000000000022E-11</c:v>
                </c:pt>
                <c:pt idx="299">
                  <c:v>-2.720000000000002E-11</c:v>
                </c:pt>
                <c:pt idx="300">
                  <c:v>-1.4700000000000011E-11</c:v>
                </c:pt>
                <c:pt idx="301">
                  <c:v>-2.2000000000000011E-12</c:v>
                </c:pt>
                <c:pt idx="302">
                  <c:v>1.0300000000000003E-11</c:v>
                </c:pt>
                <c:pt idx="303">
                  <c:v>2.2800000000000018E-11</c:v>
                </c:pt>
                <c:pt idx="304">
                  <c:v>3.5300000000000016E-11</c:v>
                </c:pt>
                <c:pt idx="305">
                  <c:v>4.7800000000000031E-11</c:v>
                </c:pt>
                <c:pt idx="306">
                  <c:v>6.030000000000004E-11</c:v>
                </c:pt>
                <c:pt idx="307">
                  <c:v>7.2800000000000048E-11</c:v>
                </c:pt>
                <c:pt idx="308">
                  <c:v>8.5300000000000044E-11</c:v>
                </c:pt>
                <c:pt idx="309">
                  <c:v>9.7800000000000053E-11</c:v>
                </c:pt>
                <c:pt idx="310">
                  <c:v>1.1030000000000006E-10</c:v>
                </c:pt>
                <c:pt idx="311">
                  <c:v>1.2280000000000006E-10</c:v>
                </c:pt>
                <c:pt idx="312">
                  <c:v>1.3530000000000004E-10</c:v>
                </c:pt>
                <c:pt idx="313">
                  <c:v>1.4780000000000007E-10</c:v>
                </c:pt>
                <c:pt idx="314">
                  <c:v>1.6030000000000008E-10</c:v>
                </c:pt>
                <c:pt idx="315">
                  <c:v>1.7280000000000004E-10</c:v>
                </c:pt>
                <c:pt idx="316">
                  <c:v>1.853000000000001E-10</c:v>
                </c:pt>
                <c:pt idx="317">
                  <c:v>1.9780000000000013E-10</c:v>
                </c:pt>
                <c:pt idx="318">
                  <c:v>2.1030000000000009E-10</c:v>
                </c:pt>
                <c:pt idx="319">
                  <c:v>2.2280000000000015E-10</c:v>
                </c:pt>
                <c:pt idx="320">
                  <c:v>2.3530000000000011E-10</c:v>
                </c:pt>
                <c:pt idx="321">
                  <c:v>2.4780000000000012E-10</c:v>
                </c:pt>
                <c:pt idx="322">
                  <c:v>2.6030000000000018E-10</c:v>
                </c:pt>
                <c:pt idx="323">
                  <c:v>2.7280000000000018E-10</c:v>
                </c:pt>
                <c:pt idx="324">
                  <c:v>2.8530000000000009E-10</c:v>
                </c:pt>
                <c:pt idx="325">
                  <c:v>2.9780000000000015E-10</c:v>
                </c:pt>
                <c:pt idx="326">
                  <c:v>3.1030000000000021E-10</c:v>
                </c:pt>
                <c:pt idx="327">
                  <c:v>3.2280000000000022E-10</c:v>
                </c:pt>
                <c:pt idx="328">
                  <c:v>3.3530000000000018E-10</c:v>
                </c:pt>
                <c:pt idx="329">
                  <c:v>3.4780000000000018E-10</c:v>
                </c:pt>
                <c:pt idx="330">
                  <c:v>3.6030000000000019E-10</c:v>
                </c:pt>
                <c:pt idx="331">
                  <c:v>3.728000000000002E-10</c:v>
                </c:pt>
                <c:pt idx="332">
                  <c:v>3.8530000000000021E-10</c:v>
                </c:pt>
                <c:pt idx="333">
                  <c:v>3.9780000000000022E-10</c:v>
                </c:pt>
                <c:pt idx="334">
                  <c:v>4.1030000000000023E-10</c:v>
                </c:pt>
                <c:pt idx="335">
                  <c:v>4.2280000000000013E-10</c:v>
                </c:pt>
                <c:pt idx="336">
                  <c:v>4.3530000000000014E-10</c:v>
                </c:pt>
                <c:pt idx="337">
                  <c:v>4.478000000000002E-10</c:v>
                </c:pt>
                <c:pt idx="338">
                  <c:v>4.6030000000000021E-10</c:v>
                </c:pt>
                <c:pt idx="339">
                  <c:v>4.7280000000000017E-10</c:v>
                </c:pt>
                <c:pt idx="340">
                  <c:v>4.8530000000000017E-10</c:v>
                </c:pt>
                <c:pt idx="341">
                  <c:v>4.9780000000000029E-10</c:v>
                </c:pt>
                <c:pt idx="342">
                  <c:v>5.1030000000000019E-10</c:v>
                </c:pt>
                <c:pt idx="343">
                  <c:v>5.228000000000002E-10</c:v>
                </c:pt>
                <c:pt idx="344">
                  <c:v>5.3530000000000031E-10</c:v>
                </c:pt>
                <c:pt idx="345">
                  <c:v>5.4780000000000032E-10</c:v>
                </c:pt>
                <c:pt idx="346">
                  <c:v>5.6030000000000033E-10</c:v>
                </c:pt>
                <c:pt idx="347">
                  <c:v>5.7280000000000034E-10</c:v>
                </c:pt>
                <c:pt idx="348">
                  <c:v>5.8530000000000035E-10</c:v>
                </c:pt>
                <c:pt idx="349">
                  <c:v>5.9780000000000036E-10</c:v>
                </c:pt>
                <c:pt idx="350">
                  <c:v>6.1030000000000026E-10</c:v>
                </c:pt>
                <c:pt idx="351">
                  <c:v>6.2280000000000027E-10</c:v>
                </c:pt>
                <c:pt idx="352">
                  <c:v>6.3530000000000028E-10</c:v>
                </c:pt>
                <c:pt idx="353">
                  <c:v>6.4780000000000029E-10</c:v>
                </c:pt>
                <c:pt idx="354">
                  <c:v>6.6030000000000029E-10</c:v>
                </c:pt>
                <c:pt idx="355">
                  <c:v>6.728000000000003E-10</c:v>
                </c:pt>
                <c:pt idx="356">
                  <c:v>6.8530000000000031E-10</c:v>
                </c:pt>
                <c:pt idx="357">
                  <c:v>6.9780000000000042E-10</c:v>
                </c:pt>
                <c:pt idx="358">
                  <c:v>7.1030000000000033E-10</c:v>
                </c:pt>
                <c:pt idx="359">
                  <c:v>7.2280000000000034E-10</c:v>
                </c:pt>
                <c:pt idx="360">
                  <c:v>7.3530000000000035E-10</c:v>
                </c:pt>
                <c:pt idx="361">
                  <c:v>7.4780000000000046E-10</c:v>
                </c:pt>
                <c:pt idx="362">
                  <c:v>7.6030000000000026E-10</c:v>
                </c:pt>
                <c:pt idx="363">
                  <c:v>7.7280000000000027E-10</c:v>
                </c:pt>
                <c:pt idx="364">
                  <c:v>7.8530000000000028E-10</c:v>
                </c:pt>
                <c:pt idx="365">
                  <c:v>7.9780000000000039E-10</c:v>
                </c:pt>
                <c:pt idx="366">
                  <c:v>8.103000000000006E-10</c:v>
                </c:pt>
                <c:pt idx="367">
                  <c:v>8.2280000000000061E-10</c:v>
                </c:pt>
                <c:pt idx="368">
                  <c:v>8.3530000000000062E-10</c:v>
                </c:pt>
                <c:pt idx="369">
                  <c:v>8.4780000000000042E-10</c:v>
                </c:pt>
                <c:pt idx="370">
                  <c:v>8.6030000000000043E-10</c:v>
                </c:pt>
                <c:pt idx="371">
                  <c:v>8.7280000000000023E-10</c:v>
                </c:pt>
                <c:pt idx="372">
                  <c:v>8.8530000000000065E-10</c:v>
                </c:pt>
                <c:pt idx="373">
                  <c:v>8.9780000000000046E-10</c:v>
                </c:pt>
                <c:pt idx="374">
                  <c:v>9.1030000000000047E-10</c:v>
                </c:pt>
                <c:pt idx="375">
                  <c:v>9.2280000000000047E-10</c:v>
                </c:pt>
                <c:pt idx="376">
                  <c:v>9.3530000000000069E-10</c:v>
                </c:pt>
                <c:pt idx="377">
                  <c:v>9.4780000000000059E-10</c:v>
                </c:pt>
                <c:pt idx="378">
                  <c:v>9.6030000000000071E-10</c:v>
                </c:pt>
                <c:pt idx="379">
                  <c:v>9.7280000000000061E-10</c:v>
                </c:pt>
                <c:pt idx="380">
                  <c:v>9.8530000000000093E-10</c:v>
                </c:pt>
                <c:pt idx="381">
                  <c:v>9.9780000000000063E-10</c:v>
                </c:pt>
                <c:pt idx="382">
                  <c:v>1.0103000000000003E-9</c:v>
                </c:pt>
                <c:pt idx="383">
                  <c:v>1.0228000000000004E-9</c:v>
                </c:pt>
                <c:pt idx="384">
                  <c:v>1.0353000000000001E-9</c:v>
                </c:pt>
                <c:pt idx="385">
                  <c:v>1.0478000000000005E-9</c:v>
                </c:pt>
                <c:pt idx="386">
                  <c:v>1.0603000000000004E-9</c:v>
                </c:pt>
                <c:pt idx="387">
                  <c:v>1.0728000000000005E-9</c:v>
                </c:pt>
                <c:pt idx="388">
                  <c:v>1.0853000000000004E-9</c:v>
                </c:pt>
                <c:pt idx="389">
                  <c:v>1.0978000000000005E-9</c:v>
                </c:pt>
                <c:pt idx="390">
                  <c:v>1.1103000000000006E-9</c:v>
                </c:pt>
                <c:pt idx="391">
                  <c:v>1.1228000000000005E-9</c:v>
                </c:pt>
                <c:pt idx="392">
                  <c:v>1.1353000000000006E-9</c:v>
                </c:pt>
                <c:pt idx="393">
                  <c:v>1.1478000000000003E-9</c:v>
                </c:pt>
                <c:pt idx="394">
                  <c:v>1.1603000000000006E-9</c:v>
                </c:pt>
                <c:pt idx="395">
                  <c:v>1.1728000000000003E-9</c:v>
                </c:pt>
                <c:pt idx="396">
                  <c:v>1.1853000000000007E-9</c:v>
                </c:pt>
                <c:pt idx="397">
                  <c:v>1.1978000000000004E-9</c:v>
                </c:pt>
                <c:pt idx="398">
                  <c:v>1.2103000000000005E-9</c:v>
                </c:pt>
                <c:pt idx="399">
                  <c:v>1.2228000000000006E-9</c:v>
                </c:pt>
                <c:pt idx="400">
                  <c:v>1.2353000000000005E-9</c:v>
                </c:pt>
              </c:numCache>
            </c:numRef>
          </c:xVal>
          <c:yVal>
            <c:numRef>
              <c:f>'C:\Users\LU\Fast Timing\07082012\4mm^2\ZVA&amp;AM\1750V\[T4400.csv]T4400'!$J$100:$J$500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0.36684000000000005</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621504"/>
        <c:axId val="99660160"/>
      </c:scatterChart>
      <c:valAx>
        <c:axId val="99621504"/>
        <c:scaling>
          <c:orientation val="minMax"/>
        </c:scaling>
        <c:axPos val="b"/>
        <c:numFmt formatCode="General" sourceLinked="1"/>
        <c:tickLblPos val="nextTo"/>
        <c:crossAx val="99660160"/>
        <c:crosses val="autoZero"/>
        <c:crossBetween val="midCat"/>
      </c:valAx>
      <c:valAx>
        <c:axId val="99660160"/>
        <c:scaling>
          <c:orientation val="minMax"/>
        </c:scaling>
        <c:axPos val="l"/>
        <c:majorGridlines/>
        <c:numFmt formatCode="General" sourceLinked="1"/>
        <c:tickLblPos val="nextTo"/>
        <c:crossAx val="99621504"/>
        <c:crosses val="autoZero"/>
        <c:crossBetween val="midCat"/>
      </c:valAx>
    </c:plotArea>
    <c:plotVisOnly val="1"/>
    <c:dispBlanksAs val="gap"/>
  </c:chart>
  <c:externalData r:id="rId1"/>
  <c:userShapes r:id="rId2"/>
</c:chartSpace>
</file>

<file path=ppt/charts/chart3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marker>
            <c:symbol val="none"/>
          </c:marker>
          <c:xVal>
            <c:numRef>
              <c:f>'C:\Users\LU\Fast Timing\07082012\4mm^2\ZVA&amp;AM\1750V\[T7660.csv]T7660'!$A$100:$A$500</c:f>
              <c:numCache>
                <c:formatCode>General</c:formatCode>
                <c:ptCount val="401"/>
                <c:pt idx="0">
                  <c:v>-3.7663000000000018E-9</c:v>
                </c:pt>
                <c:pt idx="1">
                  <c:v>-3.7538000000000017E-9</c:v>
                </c:pt>
                <c:pt idx="2">
                  <c:v>-3.7413000000000015E-9</c:v>
                </c:pt>
                <c:pt idx="3">
                  <c:v>-3.7288000000000023E-9</c:v>
                </c:pt>
                <c:pt idx="4">
                  <c:v>-3.7163000000000017E-9</c:v>
                </c:pt>
                <c:pt idx="5">
                  <c:v>-3.703800000000002E-9</c:v>
                </c:pt>
                <c:pt idx="6">
                  <c:v>-3.6913000000000015E-9</c:v>
                </c:pt>
                <c:pt idx="7">
                  <c:v>-3.6788000000000018E-9</c:v>
                </c:pt>
                <c:pt idx="8">
                  <c:v>-3.6663000000000021E-9</c:v>
                </c:pt>
                <c:pt idx="9">
                  <c:v>-3.6538000000000016E-9</c:v>
                </c:pt>
                <c:pt idx="10">
                  <c:v>-3.6413000000000015E-9</c:v>
                </c:pt>
                <c:pt idx="11">
                  <c:v>-3.6288000000000018E-9</c:v>
                </c:pt>
                <c:pt idx="12">
                  <c:v>-3.6163000000000017E-9</c:v>
                </c:pt>
                <c:pt idx="13">
                  <c:v>-3.603800000000002E-9</c:v>
                </c:pt>
                <c:pt idx="14">
                  <c:v>-3.5913000000000019E-9</c:v>
                </c:pt>
                <c:pt idx="15">
                  <c:v>-3.5788000000000017E-9</c:v>
                </c:pt>
                <c:pt idx="16">
                  <c:v>-3.5663000000000016E-9</c:v>
                </c:pt>
                <c:pt idx="17">
                  <c:v>-3.5538000000000015E-9</c:v>
                </c:pt>
                <c:pt idx="18">
                  <c:v>-3.5413000000000018E-9</c:v>
                </c:pt>
                <c:pt idx="19">
                  <c:v>-3.5288000000000017E-9</c:v>
                </c:pt>
                <c:pt idx="20">
                  <c:v>-3.5163000000000012E-9</c:v>
                </c:pt>
                <c:pt idx="21">
                  <c:v>-3.5038000000000019E-9</c:v>
                </c:pt>
                <c:pt idx="22">
                  <c:v>-3.4913000000000018E-9</c:v>
                </c:pt>
                <c:pt idx="23">
                  <c:v>-3.4788000000000013E-9</c:v>
                </c:pt>
                <c:pt idx="24">
                  <c:v>-3.4663000000000012E-9</c:v>
                </c:pt>
                <c:pt idx="25">
                  <c:v>-3.4538000000000015E-9</c:v>
                </c:pt>
                <c:pt idx="26">
                  <c:v>-3.4413000000000018E-9</c:v>
                </c:pt>
                <c:pt idx="27">
                  <c:v>-3.4288000000000016E-9</c:v>
                </c:pt>
                <c:pt idx="28">
                  <c:v>-3.4163000000000011E-9</c:v>
                </c:pt>
                <c:pt idx="29">
                  <c:v>-3.4038000000000018E-9</c:v>
                </c:pt>
                <c:pt idx="30">
                  <c:v>-3.3913000000000013E-9</c:v>
                </c:pt>
                <c:pt idx="31">
                  <c:v>-3.3788000000000012E-9</c:v>
                </c:pt>
                <c:pt idx="32">
                  <c:v>-3.3663000000000011E-9</c:v>
                </c:pt>
                <c:pt idx="33">
                  <c:v>-3.3538000000000014E-9</c:v>
                </c:pt>
                <c:pt idx="34">
                  <c:v>-3.3413000000000017E-9</c:v>
                </c:pt>
                <c:pt idx="35">
                  <c:v>-3.3288000000000016E-9</c:v>
                </c:pt>
                <c:pt idx="36">
                  <c:v>-3.3163000000000006E-9</c:v>
                </c:pt>
                <c:pt idx="37">
                  <c:v>-3.3038000000000014E-9</c:v>
                </c:pt>
                <c:pt idx="38">
                  <c:v>-3.2913000000000017E-9</c:v>
                </c:pt>
                <c:pt idx="39">
                  <c:v>-3.2788000000000015E-9</c:v>
                </c:pt>
                <c:pt idx="40">
                  <c:v>-3.2663000000000018E-9</c:v>
                </c:pt>
                <c:pt idx="41">
                  <c:v>-3.2538000000000017E-9</c:v>
                </c:pt>
                <c:pt idx="42">
                  <c:v>-3.241300000000002E-9</c:v>
                </c:pt>
                <c:pt idx="43">
                  <c:v>-3.2288000000000019E-9</c:v>
                </c:pt>
                <c:pt idx="44">
                  <c:v>-3.2163000000000014E-9</c:v>
                </c:pt>
                <c:pt idx="45">
                  <c:v>-3.2038000000000017E-9</c:v>
                </c:pt>
                <c:pt idx="46">
                  <c:v>-3.1913000000000012E-9</c:v>
                </c:pt>
                <c:pt idx="47">
                  <c:v>-3.1788000000000015E-9</c:v>
                </c:pt>
                <c:pt idx="48">
                  <c:v>-3.1663000000000018E-9</c:v>
                </c:pt>
                <c:pt idx="49">
                  <c:v>-3.1538000000000017E-9</c:v>
                </c:pt>
                <c:pt idx="50">
                  <c:v>-3.1413000000000011E-9</c:v>
                </c:pt>
                <c:pt idx="51">
                  <c:v>-3.1288000000000014E-9</c:v>
                </c:pt>
                <c:pt idx="52">
                  <c:v>-3.1163000000000013E-9</c:v>
                </c:pt>
                <c:pt idx="53">
                  <c:v>-3.1038000000000016E-9</c:v>
                </c:pt>
                <c:pt idx="54">
                  <c:v>-3.0913000000000011E-9</c:v>
                </c:pt>
                <c:pt idx="55">
                  <c:v>-3.0788000000000014E-9</c:v>
                </c:pt>
                <c:pt idx="56">
                  <c:v>-3.0663000000000017E-9</c:v>
                </c:pt>
                <c:pt idx="57">
                  <c:v>-3.0538000000000012E-9</c:v>
                </c:pt>
                <c:pt idx="58">
                  <c:v>-3.0413000000000011E-9</c:v>
                </c:pt>
                <c:pt idx="59">
                  <c:v>-3.0288000000000014E-9</c:v>
                </c:pt>
                <c:pt idx="60">
                  <c:v>-3.0163000000000013E-9</c:v>
                </c:pt>
                <c:pt idx="61">
                  <c:v>-3.0038000000000016E-9</c:v>
                </c:pt>
                <c:pt idx="62">
                  <c:v>-2.9913000000000014E-9</c:v>
                </c:pt>
                <c:pt idx="63">
                  <c:v>-2.9788000000000013E-9</c:v>
                </c:pt>
                <c:pt idx="64">
                  <c:v>-2.9663000000000012E-9</c:v>
                </c:pt>
                <c:pt idx="65">
                  <c:v>-2.9538000000000011E-9</c:v>
                </c:pt>
                <c:pt idx="66">
                  <c:v>-2.9413000000000014E-9</c:v>
                </c:pt>
                <c:pt idx="67">
                  <c:v>-2.9288000000000013E-9</c:v>
                </c:pt>
                <c:pt idx="68">
                  <c:v>-2.9163000000000008E-9</c:v>
                </c:pt>
                <c:pt idx="69">
                  <c:v>-2.9038000000000015E-9</c:v>
                </c:pt>
                <c:pt idx="70">
                  <c:v>-2.8913000000000014E-9</c:v>
                </c:pt>
                <c:pt idx="71">
                  <c:v>-2.8788000000000009E-9</c:v>
                </c:pt>
                <c:pt idx="72">
                  <c:v>-2.8663000000000007E-9</c:v>
                </c:pt>
                <c:pt idx="73">
                  <c:v>-2.853800000000001E-9</c:v>
                </c:pt>
                <c:pt idx="74">
                  <c:v>-2.8413000000000013E-9</c:v>
                </c:pt>
                <c:pt idx="75">
                  <c:v>-2.8288000000000012E-9</c:v>
                </c:pt>
                <c:pt idx="76">
                  <c:v>-2.8163000000000007E-9</c:v>
                </c:pt>
                <c:pt idx="77">
                  <c:v>-2.8038000000000014E-9</c:v>
                </c:pt>
                <c:pt idx="78">
                  <c:v>-2.7913000000000013E-9</c:v>
                </c:pt>
                <c:pt idx="79">
                  <c:v>-2.7788000000000012E-9</c:v>
                </c:pt>
                <c:pt idx="80">
                  <c:v>-2.7663000000000011E-9</c:v>
                </c:pt>
                <c:pt idx="81">
                  <c:v>-2.7538000000000014E-9</c:v>
                </c:pt>
                <c:pt idx="82">
                  <c:v>-2.7413000000000017E-9</c:v>
                </c:pt>
                <c:pt idx="83">
                  <c:v>-2.7288000000000016E-9</c:v>
                </c:pt>
                <c:pt idx="84">
                  <c:v>-2.7163000000000011E-9</c:v>
                </c:pt>
                <c:pt idx="85">
                  <c:v>-2.7038000000000014E-9</c:v>
                </c:pt>
                <c:pt idx="86">
                  <c:v>-2.6913000000000012E-9</c:v>
                </c:pt>
                <c:pt idx="87">
                  <c:v>-2.6788000000000011E-9</c:v>
                </c:pt>
                <c:pt idx="88">
                  <c:v>-2.6663000000000014E-9</c:v>
                </c:pt>
                <c:pt idx="89">
                  <c:v>-2.6538000000000013E-9</c:v>
                </c:pt>
                <c:pt idx="90">
                  <c:v>-2.6413000000000016E-9</c:v>
                </c:pt>
                <c:pt idx="91">
                  <c:v>-2.6288000000000015E-9</c:v>
                </c:pt>
                <c:pt idx="92">
                  <c:v>-2.616300000000001E-9</c:v>
                </c:pt>
                <c:pt idx="93">
                  <c:v>-2.6038000000000013E-9</c:v>
                </c:pt>
                <c:pt idx="94">
                  <c:v>-2.5913000000000008E-9</c:v>
                </c:pt>
                <c:pt idx="95">
                  <c:v>-2.5788000000000011E-9</c:v>
                </c:pt>
                <c:pt idx="96">
                  <c:v>-2.5663000000000014E-9</c:v>
                </c:pt>
                <c:pt idx="97">
                  <c:v>-2.5538000000000013E-9</c:v>
                </c:pt>
                <c:pt idx="98">
                  <c:v>-2.5413000000000011E-9</c:v>
                </c:pt>
                <c:pt idx="99">
                  <c:v>-2.528800000000001E-9</c:v>
                </c:pt>
                <c:pt idx="100">
                  <c:v>-2.5163000000000009E-9</c:v>
                </c:pt>
                <c:pt idx="101">
                  <c:v>-2.5038000000000012E-9</c:v>
                </c:pt>
                <c:pt idx="102">
                  <c:v>-2.4913000000000007E-9</c:v>
                </c:pt>
                <c:pt idx="103">
                  <c:v>-2.478800000000001E-9</c:v>
                </c:pt>
                <c:pt idx="104">
                  <c:v>-2.4663000000000013E-9</c:v>
                </c:pt>
                <c:pt idx="105">
                  <c:v>-2.4538000000000012E-9</c:v>
                </c:pt>
                <c:pt idx="106">
                  <c:v>-2.4413000000000007E-9</c:v>
                </c:pt>
                <c:pt idx="107">
                  <c:v>-2.428800000000001E-9</c:v>
                </c:pt>
                <c:pt idx="108">
                  <c:v>-2.4163000000000008E-9</c:v>
                </c:pt>
                <c:pt idx="109">
                  <c:v>-2.4038000000000011E-9</c:v>
                </c:pt>
                <c:pt idx="110">
                  <c:v>-2.3913000000000006E-9</c:v>
                </c:pt>
                <c:pt idx="111">
                  <c:v>-2.3788000000000009E-9</c:v>
                </c:pt>
                <c:pt idx="112">
                  <c:v>-2.3663000000000012E-9</c:v>
                </c:pt>
                <c:pt idx="113">
                  <c:v>-2.3538000000000007E-9</c:v>
                </c:pt>
                <c:pt idx="114">
                  <c:v>-2.341300000000001E-9</c:v>
                </c:pt>
                <c:pt idx="115">
                  <c:v>-2.3288000000000009E-9</c:v>
                </c:pt>
                <c:pt idx="116">
                  <c:v>-2.3163000000000008E-9</c:v>
                </c:pt>
                <c:pt idx="117">
                  <c:v>-2.3038000000000011E-9</c:v>
                </c:pt>
                <c:pt idx="118">
                  <c:v>-2.2913000000000014E-9</c:v>
                </c:pt>
                <c:pt idx="119">
                  <c:v>-2.2788000000000013E-9</c:v>
                </c:pt>
                <c:pt idx="120">
                  <c:v>-2.2663000000000007E-9</c:v>
                </c:pt>
                <c:pt idx="121">
                  <c:v>-2.253800000000001E-9</c:v>
                </c:pt>
                <c:pt idx="122">
                  <c:v>-2.2413000000000013E-9</c:v>
                </c:pt>
                <c:pt idx="123">
                  <c:v>-2.2288000000000012E-9</c:v>
                </c:pt>
                <c:pt idx="124">
                  <c:v>-2.2163000000000007E-9</c:v>
                </c:pt>
                <c:pt idx="125">
                  <c:v>-2.2038000000000014E-9</c:v>
                </c:pt>
                <c:pt idx="126">
                  <c:v>-2.1913000000000013E-9</c:v>
                </c:pt>
                <c:pt idx="127">
                  <c:v>-2.1788000000000008E-9</c:v>
                </c:pt>
                <c:pt idx="128">
                  <c:v>-2.1663000000000007E-9</c:v>
                </c:pt>
                <c:pt idx="129">
                  <c:v>-2.153800000000001E-9</c:v>
                </c:pt>
                <c:pt idx="130">
                  <c:v>-2.1413000000000013E-9</c:v>
                </c:pt>
                <c:pt idx="131">
                  <c:v>-2.1288000000000012E-9</c:v>
                </c:pt>
                <c:pt idx="132">
                  <c:v>-2.1163000000000006E-9</c:v>
                </c:pt>
                <c:pt idx="133">
                  <c:v>-2.1038000000000014E-9</c:v>
                </c:pt>
                <c:pt idx="134">
                  <c:v>-2.0913000000000008E-9</c:v>
                </c:pt>
                <c:pt idx="135">
                  <c:v>-2.0788000000000007E-9</c:v>
                </c:pt>
                <c:pt idx="136">
                  <c:v>-2.066300000000001E-9</c:v>
                </c:pt>
                <c:pt idx="137">
                  <c:v>-2.0538000000000009E-9</c:v>
                </c:pt>
                <c:pt idx="138">
                  <c:v>-2.0413000000000012E-9</c:v>
                </c:pt>
                <c:pt idx="139">
                  <c:v>-2.0288000000000011E-9</c:v>
                </c:pt>
                <c:pt idx="140">
                  <c:v>-2.0163000000000006E-9</c:v>
                </c:pt>
                <c:pt idx="141">
                  <c:v>-2.0038000000000009E-9</c:v>
                </c:pt>
                <c:pt idx="142">
                  <c:v>-1.9913000000000008E-9</c:v>
                </c:pt>
                <c:pt idx="143">
                  <c:v>-1.9788000000000011E-9</c:v>
                </c:pt>
                <c:pt idx="144">
                  <c:v>-1.966300000000001E-9</c:v>
                </c:pt>
                <c:pt idx="145">
                  <c:v>-1.9538000000000008E-9</c:v>
                </c:pt>
                <c:pt idx="146">
                  <c:v>-1.9413000000000007E-9</c:v>
                </c:pt>
                <c:pt idx="147">
                  <c:v>-1.9288000000000014E-9</c:v>
                </c:pt>
                <c:pt idx="148">
                  <c:v>-1.9163000000000009E-9</c:v>
                </c:pt>
                <c:pt idx="149">
                  <c:v>-1.9038000000000008E-9</c:v>
                </c:pt>
                <c:pt idx="150">
                  <c:v>-1.8913000000000007E-9</c:v>
                </c:pt>
                <c:pt idx="151">
                  <c:v>-1.878800000000001E-9</c:v>
                </c:pt>
                <c:pt idx="152">
                  <c:v>-1.8663000000000009E-9</c:v>
                </c:pt>
                <c:pt idx="153">
                  <c:v>-1.8538000000000006E-9</c:v>
                </c:pt>
                <c:pt idx="154">
                  <c:v>-1.8413000000000009E-9</c:v>
                </c:pt>
                <c:pt idx="155">
                  <c:v>-1.8288000000000008E-9</c:v>
                </c:pt>
                <c:pt idx="156">
                  <c:v>-1.8163000000000009E-9</c:v>
                </c:pt>
                <c:pt idx="157">
                  <c:v>-1.8038000000000005E-9</c:v>
                </c:pt>
                <c:pt idx="158">
                  <c:v>-1.7913000000000008E-9</c:v>
                </c:pt>
                <c:pt idx="159">
                  <c:v>-1.7788000000000007E-9</c:v>
                </c:pt>
                <c:pt idx="160">
                  <c:v>-1.7663000000000008E-9</c:v>
                </c:pt>
                <c:pt idx="161">
                  <c:v>-1.7538000000000007E-9</c:v>
                </c:pt>
                <c:pt idx="162">
                  <c:v>-1.7413000000000008E-9</c:v>
                </c:pt>
                <c:pt idx="163">
                  <c:v>-1.7288000000000007E-9</c:v>
                </c:pt>
                <c:pt idx="164">
                  <c:v>-1.7163000000000008E-9</c:v>
                </c:pt>
                <c:pt idx="165">
                  <c:v>-1.7038000000000007E-9</c:v>
                </c:pt>
                <c:pt idx="166">
                  <c:v>-1.6913000000000006E-9</c:v>
                </c:pt>
                <c:pt idx="167">
                  <c:v>-1.6788000000000009E-9</c:v>
                </c:pt>
                <c:pt idx="168">
                  <c:v>-1.6663000000000007E-9</c:v>
                </c:pt>
                <c:pt idx="169">
                  <c:v>-1.6538000000000008E-9</c:v>
                </c:pt>
                <c:pt idx="170">
                  <c:v>-1.6413000000000005E-9</c:v>
                </c:pt>
                <c:pt idx="171">
                  <c:v>-1.6288000000000008E-9</c:v>
                </c:pt>
                <c:pt idx="172">
                  <c:v>-1.6163000000000009E-9</c:v>
                </c:pt>
                <c:pt idx="173">
                  <c:v>-1.6038000000000006E-9</c:v>
                </c:pt>
                <c:pt idx="174">
                  <c:v>-1.5913000000000007E-9</c:v>
                </c:pt>
                <c:pt idx="175">
                  <c:v>-1.5788000000000008E-9</c:v>
                </c:pt>
                <c:pt idx="176">
                  <c:v>-1.5663000000000009E-9</c:v>
                </c:pt>
                <c:pt idx="177">
                  <c:v>-1.5538000000000004E-9</c:v>
                </c:pt>
                <c:pt idx="178">
                  <c:v>-1.5413000000000007E-9</c:v>
                </c:pt>
                <c:pt idx="179">
                  <c:v>-1.5288000000000006E-9</c:v>
                </c:pt>
                <c:pt idx="180">
                  <c:v>-1.5163000000000006E-9</c:v>
                </c:pt>
                <c:pt idx="181">
                  <c:v>-1.5038000000000003E-9</c:v>
                </c:pt>
                <c:pt idx="182">
                  <c:v>-1.4913000000000006E-9</c:v>
                </c:pt>
                <c:pt idx="183">
                  <c:v>-1.4788000000000003E-9</c:v>
                </c:pt>
                <c:pt idx="184">
                  <c:v>-1.4663000000000006E-9</c:v>
                </c:pt>
                <c:pt idx="185">
                  <c:v>-1.4538000000000005E-9</c:v>
                </c:pt>
                <c:pt idx="186">
                  <c:v>-1.4413000000000006E-9</c:v>
                </c:pt>
                <c:pt idx="187">
                  <c:v>-1.4288000000000005E-9</c:v>
                </c:pt>
                <c:pt idx="188">
                  <c:v>-1.4163000000000006E-9</c:v>
                </c:pt>
                <c:pt idx="189">
                  <c:v>-1.4038000000000005E-9</c:v>
                </c:pt>
                <c:pt idx="190">
                  <c:v>-1.3913000000000004E-9</c:v>
                </c:pt>
                <c:pt idx="191">
                  <c:v>-1.3788000000000007E-9</c:v>
                </c:pt>
                <c:pt idx="192">
                  <c:v>-1.3663000000000005E-9</c:v>
                </c:pt>
                <c:pt idx="193">
                  <c:v>-1.3538000000000006E-9</c:v>
                </c:pt>
                <c:pt idx="194">
                  <c:v>-1.3413000000000003E-9</c:v>
                </c:pt>
                <c:pt idx="195">
                  <c:v>-1.3288000000000006E-9</c:v>
                </c:pt>
                <c:pt idx="196">
                  <c:v>-1.3163000000000007E-9</c:v>
                </c:pt>
                <c:pt idx="197">
                  <c:v>-1.3038000000000004E-9</c:v>
                </c:pt>
                <c:pt idx="198">
                  <c:v>-1.2913000000000005E-9</c:v>
                </c:pt>
                <c:pt idx="199">
                  <c:v>-1.2788000000000006E-9</c:v>
                </c:pt>
                <c:pt idx="200">
                  <c:v>-1.2663000000000007E-9</c:v>
                </c:pt>
                <c:pt idx="201">
                  <c:v>-1.2538000000000004E-9</c:v>
                </c:pt>
                <c:pt idx="202">
                  <c:v>-1.2413000000000005E-9</c:v>
                </c:pt>
                <c:pt idx="203">
                  <c:v>-1.2288000000000003E-9</c:v>
                </c:pt>
                <c:pt idx="204">
                  <c:v>-1.2163000000000004E-9</c:v>
                </c:pt>
                <c:pt idx="205">
                  <c:v>-1.2038000000000001E-9</c:v>
                </c:pt>
                <c:pt idx="206">
                  <c:v>-1.1913000000000006E-9</c:v>
                </c:pt>
                <c:pt idx="207">
                  <c:v>-1.1788000000000005E-9</c:v>
                </c:pt>
                <c:pt idx="208">
                  <c:v>-1.1663000000000006E-9</c:v>
                </c:pt>
                <c:pt idx="209">
                  <c:v>-1.1538000000000005E-9</c:v>
                </c:pt>
                <c:pt idx="210">
                  <c:v>-1.1413000000000006E-9</c:v>
                </c:pt>
                <c:pt idx="211">
                  <c:v>-1.1288000000000007E-9</c:v>
                </c:pt>
                <c:pt idx="212">
                  <c:v>-1.1163000000000006E-9</c:v>
                </c:pt>
                <c:pt idx="213">
                  <c:v>-1.1038000000000005E-9</c:v>
                </c:pt>
                <c:pt idx="214">
                  <c:v>-1.0913000000000004E-9</c:v>
                </c:pt>
                <c:pt idx="215">
                  <c:v>-1.0788000000000005E-9</c:v>
                </c:pt>
                <c:pt idx="216">
                  <c:v>-1.0663000000000003E-9</c:v>
                </c:pt>
                <c:pt idx="217">
                  <c:v>-1.0538000000000004E-9</c:v>
                </c:pt>
                <c:pt idx="218">
                  <c:v>-1.0413000000000001E-9</c:v>
                </c:pt>
                <c:pt idx="219">
                  <c:v>-1.0288000000000004E-9</c:v>
                </c:pt>
                <c:pt idx="220">
                  <c:v>-1.0163000000000005E-9</c:v>
                </c:pt>
                <c:pt idx="221">
                  <c:v>-1.0038000000000004E-9</c:v>
                </c:pt>
                <c:pt idx="222">
                  <c:v>-9.913000000000005E-10</c:v>
                </c:pt>
                <c:pt idx="223">
                  <c:v>-9.7880000000000059E-10</c:v>
                </c:pt>
                <c:pt idx="224">
                  <c:v>-9.6630000000000048E-10</c:v>
                </c:pt>
                <c:pt idx="225">
                  <c:v>-9.5380000000000057E-10</c:v>
                </c:pt>
                <c:pt idx="226">
                  <c:v>-9.4130000000000046E-10</c:v>
                </c:pt>
                <c:pt idx="227">
                  <c:v>-9.2880000000000035E-10</c:v>
                </c:pt>
                <c:pt idx="228">
                  <c:v>-9.1630000000000055E-10</c:v>
                </c:pt>
                <c:pt idx="229">
                  <c:v>-9.0380000000000033E-10</c:v>
                </c:pt>
                <c:pt idx="230">
                  <c:v>-8.9130000000000053E-10</c:v>
                </c:pt>
                <c:pt idx="231">
                  <c:v>-8.7880000000000032E-10</c:v>
                </c:pt>
                <c:pt idx="232">
                  <c:v>-8.6630000000000051E-10</c:v>
                </c:pt>
                <c:pt idx="233">
                  <c:v>-8.5380000000000071E-10</c:v>
                </c:pt>
                <c:pt idx="234">
                  <c:v>-8.413000000000007E-10</c:v>
                </c:pt>
                <c:pt idx="235">
                  <c:v>-8.2880000000000049E-10</c:v>
                </c:pt>
                <c:pt idx="236">
                  <c:v>-8.1630000000000069E-10</c:v>
                </c:pt>
                <c:pt idx="237">
                  <c:v>-8.0380000000000047E-10</c:v>
                </c:pt>
                <c:pt idx="238">
                  <c:v>-7.9130000000000057E-10</c:v>
                </c:pt>
                <c:pt idx="239">
                  <c:v>-7.7880000000000045E-10</c:v>
                </c:pt>
                <c:pt idx="240">
                  <c:v>-7.6630000000000034E-10</c:v>
                </c:pt>
                <c:pt idx="241">
                  <c:v>-7.5380000000000044E-10</c:v>
                </c:pt>
                <c:pt idx="242">
                  <c:v>-7.4130000000000043E-10</c:v>
                </c:pt>
                <c:pt idx="243">
                  <c:v>-7.2880000000000042E-10</c:v>
                </c:pt>
                <c:pt idx="244">
                  <c:v>-7.1630000000000031E-10</c:v>
                </c:pt>
                <c:pt idx="245">
                  <c:v>-7.038000000000003E-10</c:v>
                </c:pt>
                <c:pt idx="246">
                  <c:v>-6.9130000000000029E-10</c:v>
                </c:pt>
                <c:pt idx="247">
                  <c:v>-6.7880000000000028E-10</c:v>
                </c:pt>
                <c:pt idx="248">
                  <c:v>-6.6630000000000017E-10</c:v>
                </c:pt>
                <c:pt idx="249">
                  <c:v>-6.5380000000000027E-10</c:v>
                </c:pt>
                <c:pt idx="250">
                  <c:v>-6.4130000000000046E-10</c:v>
                </c:pt>
                <c:pt idx="251">
                  <c:v>-6.2880000000000035E-10</c:v>
                </c:pt>
                <c:pt idx="252">
                  <c:v>-6.1630000000000024E-10</c:v>
                </c:pt>
                <c:pt idx="253">
                  <c:v>-6.0380000000000033E-10</c:v>
                </c:pt>
                <c:pt idx="254">
                  <c:v>-5.9130000000000033E-10</c:v>
                </c:pt>
                <c:pt idx="255">
                  <c:v>-5.7880000000000032E-10</c:v>
                </c:pt>
                <c:pt idx="256">
                  <c:v>-5.6630000000000021E-10</c:v>
                </c:pt>
                <c:pt idx="257">
                  <c:v>-5.538000000000002E-10</c:v>
                </c:pt>
                <c:pt idx="258">
                  <c:v>-5.4130000000000019E-10</c:v>
                </c:pt>
                <c:pt idx="259">
                  <c:v>-5.2880000000000018E-10</c:v>
                </c:pt>
                <c:pt idx="260">
                  <c:v>-5.1630000000000017E-10</c:v>
                </c:pt>
                <c:pt idx="261">
                  <c:v>-5.0380000000000027E-10</c:v>
                </c:pt>
                <c:pt idx="262">
                  <c:v>-4.9130000000000036E-10</c:v>
                </c:pt>
                <c:pt idx="263">
                  <c:v>-4.7880000000000025E-10</c:v>
                </c:pt>
                <c:pt idx="264">
                  <c:v>-4.6630000000000024E-10</c:v>
                </c:pt>
                <c:pt idx="265">
                  <c:v>-4.5380000000000028E-10</c:v>
                </c:pt>
                <c:pt idx="266">
                  <c:v>-4.4130000000000028E-10</c:v>
                </c:pt>
                <c:pt idx="267">
                  <c:v>-4.2880000000000027E-10</c:v>
                </c:pt>
                <c:pt idx="268">
                  <c:v>-4.1630000000000015E-10</c:v>
                </c:pt>
                <c:pt idx="269">
                  <c:v>-4.0380000000000015E-10</c:v>
                </c:pt>
                <c:pt idx="270">
                  <c:v>-3.9130000000000014E-10</c:v>
                </c:pt>
                <c:pt idx="271">
                  <c:v>-3.7880000000000028E-10</c:v>
                </c:pt>
                <c:pt idx="272">
                  <c:v>-3.6630000000000022E-10</c:v>
                </c:pt>
                <c:pt idx="273">
                  <c:v>-3.5380000000000016E-10</c:v>
                </c:pt>
                <c:pt idx="274">
                  <c:v>-3.4130000000000016E-10</c:v>
                </c:pt>
                <c:pt idx="275">
                  <c:v>-3.288000000000002E-10</c:v>
                </c:pt>
                <c:pt idx="276">
                  <c:v>-3.1630000000000014E-10</c:v>
                </c:pt>
                <c:pt idx="277">
                  <c:v>-3.0380000000000013E-10</c:v>
                </c:pt>
                <c:pt idx="278">
                  <c:v>-2.9130000000000012E-10</c:v>
                </c:pt>
                <c:pt idx="279">
                  <c:v>-2.7880000000000016E-10</c:v>
                </c:pt>
                <c:pt idx="280">
                  <c:v>-2.6630000000000016E-10</c:v>
                </c:pt>
                <c:pt idx="281">
                  <c:v>-2.5380000000000015E-10</c:v>
                </c:pt>
                <c:pt idx="282">
                  <c:v>-2.4130000000000009E-10</c:v>
                </c:pt>
                <c:pt idx="283">
                  <c:v>-2.2880000000000016E-10</c:v>
                </c:pt>
                <c:pt idx="284">
                  <c:v>-2.163000000000001E-10</c:v>
                </c:pt>
                <c:pt idx="285">
                  <c:v>-2.0380000000000009E-10</c:v>
                </c:pt>
                <c:pt idx="286">
                  <c:v>-1.913000000000001E-10</c:v>
                </c:pt>
                <c:pt idx="287">
                  <c:v>-1.7880000000000007E-10</c:v>
                </c:pt>
                <c:pt idx="288">
                  <c:v>-1.6630000000000009E-10</c:v>
                </c:pt>
                <c:pt idx="289">
                  <c:v>-1.5380000000000008E-10</c:v>
                </c:pt>
                <c:pt idx="290">
                  <c:v>-1.4130000000000004E-10</c:v>
                </c:pt>
                <c:pt idx="291">
                  <c:v>-1.2880000000000009E-10</c:v>
                </c:pt>
                <c:pt idx="292">
                  <c:v>-1.1630000000000007E-10</c:v>
                </c:pt>
                <c:pt idx="293">
                  <c:v>-1.0380000000000006E-10</c:v>
                </c:pt>
                <c:pt idx="294">
                  <c:v>-9.1300000000000062E-11</c:v>
                </c:pt>
                <c:pt idx="295">
                  <c:v>-7.8800000000000041E-11</c:v>
                </c:pt>
                <c:pt idx="296">
                  <c:v>-6.6300000000000045E-11</c:v>
                </c:pt>
                <c:pt idx="297">
                  <c:v>-5.380000000000003E-11</c:v>
                </c:pt>
                <c:pt idx="298">
                  <c:v>-4.1300000000000022E-11</c:v>
                </c:pt>
                <c:pt idx="299">
                  <c:v>-2.8800000000000016E-11</c:v>
                </c:pt>
                <c:pt idx="300">
                  <c:v>-1.6300000000000011E-11</c:v>
                </c:pt>
                <c:pt idx="301">
                  <c:v>-3.8000000000000024E-12</c:v>
                </c:pt>
                <c:pt idx="302">
                  <c:v>8.7000000000000061E-12</c:v>
                </c:pt>
                <c:pt idx="303">
                  <c:v>2.1200000000000008E-11</c:v>
                </c:pt>
                <c:pt idx="304">
                  <c:v>3.3700000000000017E-11</c:v>
                </c:pt>
                <c:pt idx="305">
                  <c:v>4.6200000000000019E-11</c:v>
                </c:pt>
                <c:pt idx="306">
                  <c:v>5.870000000000004E-11</c:v>
                </c:pt>
                <c:pt idx="307">
                  <c:v>7.1200000000000036E-11</c:v>
                </c:pt>
                <c:pt idx="308">
                  <c:v>8.3700000000000057E-11</c:v>
                </c:pt>
                <c:pt idx="309">
                  <c:v>9.6200000000000053E-11</c:v>
                </c:pt>
                <c:pt idx="310">
                  <c:v>1.0870000000000006E-10</c:v>
                </c:pt>
                <c:pt idx="311">
                  <c:v>1.2120000000000006E-10</c:v>
                </c:pt>
                <c:pt idx="312">
                  <c:v>1.3370000000000004E-10</c:v>
                </c:pt>
                <c:pt idx="313">
                  <c:v>1.4620000000000007E-10</c:v>
                </c:pt>
                <c:pt idx="314">
                  <c:v>1.5870000000000008E-10</c:v>
                </c:pt>
                <c:pt idx="315">
                  <c:v>1.7120000000000004E-10</c:v>
                </c:pt>
                <c:pt idx="316">
                  <c:v>1.837000000000001E-10</c:v>
                </c:pt>
                <c:pt idx="317">
                  <c:v>1.9620000000000013E-10</c:v>
                </c:pt>
                <c:pt idx="318">
                  <c:v>2.0870000000000009E-10</c:v>
                </c:pt>
                <c:pt idx="319">
                  <c:v>2.212000000000001E-10</c:v>
                </c:pt>
                <c:pt idx="320">
                  <c:v>2.3370000000000008E-10</c:v>
                </c:pt>
                <c:pt idx="321">
                  <c:v>2.4620000000000009E-10</c:v>
                </c:pt>
                <c:pt idx="322">
                  <c:v>2.5870000000000015E-10</c:v>
                </c:pt>
                <c:pt idx="323">
                  <c:v>2.7120000000000011E-10</c:v>
                </c:pt>
                <c:pt idx="324">
                  <c:v>2.8370000000000012E-10</c:v>
                </c:pt>
                <c:pt idx="325">
                  <c:v>2.9620000000000012E-10</c:v>
                </c:pt>
                <c:pt idx="326">
                  <c:v>3.0870000000000013E-10</c:v>
                </c:pt>
                <c:pt idx="327">
                  <c:v>3.2120000000000014E-10</c:v>
                </c:pt>
                <c:pt idx="328">
                  <c:v>3.3370000000000015E-10</c:v>
                </c:pt>
                <c:pt idx="329">
                  <c:v>3.4620000000000016E-10</c:v>
                </c:pt>
                <c:pt idx="330">
                  <c:v>3.5870000000000022E-10</c:v>
                </c:pt>
                <c:pt idx="331">
                  <c:v>3.7120000000000018E-10</c:v>
                </c:pt>
                <c:pt idx="332">
                  <c:v>3.8370000000000013E-10</c:v>
                </c:pt>
                <c:pt idx="333">
                  <c:v>3.9620000000000019E-10</c:v>
                </c:pt>
                <c:pt idx="334">
                  <c:v>4.087000000000002E-10</c:v>
                </c:pt>
                <c:pt idx="335">
                  <c:v>4.2120000000000021E-10</c:v>
                </c:pt>
                <c:pt idx="336">
                  <c:v>4.3370000000000022E-10</c:v>
                </c:pt>
                <c:pt idx="337">
                  <c:v>4.4620000000000023E-10</c:v>
                </c:pt>
                <c:pt idx="338">
                  <c:v>4.5870000000000024E-10</c:v>
                </c:pt>
                <c:pt idx="339">
                  <c:v>4.7120000000000019E-10</c:v>
                </c:pt>
                <c:pt idx="340">
                  <c:v>4.837000000000002E-10</c:v>
                </c:pt>
                <c:pt idx="341">
                  <c:v>4.9620000000000021E-10</c:v>
                </c:pt>
                <c:pt idx="342">
                  <c:v>5.0870000000000022E-10</c:v>
                </c:pt>
                <c:pt idx="343">
                  <c:v>5.2120000000000023E-10</c:v>
                </c:pt>
                <c:pt idx="344">
                  <c:v>5.3370000000000024E-10</c:v>
                </c:pt>
                <c:pt idx="345">
                  <c:v>5.4620000000000024E-10</c:v>
                </c:pt>
                <c:pt idx="346">
                  <c:v>5.5870000000000036E-10</c:v>
                </c:pt>
                <c:pt idx="347">
                  <c:v>5.7120000000000026E-10</c:v>
                </c:pt>
                <c:pt idx="348">
                  <c:v>5.8370000000000027E-10</c:v>
                </c:pt>
                <c:pt idx="349">
                  <c:v>5.9620000000000028E-10</c:v>
                </c:pt>
                <c:pt idx="350">
                  <c:v>6.0870000000000029E-10</c:v>
                </c:pt>
                <c:pt idx="351">
                  <c:v>6.212000000000003E-10</c:v>
                </c:pt>
                <c:pt idx="352">
                  <c:v>6.337000000000003E-10</c:v>
                </c:pt>
                <c:pt idx="353">
                  <c:v>6.4620000000000031E-10</c:v>
                </c:pt>
                <c:pt idx="354">
                  <c:v>6.5870000000000032E-10</c:v>
                </c:pt>
                <c:pt idx="355">
                  <c:v>6.7120000000000033E-10</c:v>
                </c:pt>
                <c:pt idx="356">
                  <c:v>6.8370000000000034E-10</c:v>
                </c:pt>
                <c:pt idx="357">
                  <c:v>6.9620000000000035E-10</c:v>
                </c:pt>
                <c:pt idx="358">
                  <c:v>7.0870000000000035E-10</c:v>
                </c:pt>
                <c:pt idx="359">
                  <c:v>7.2120000000000036E-10</c:v>
                </c:pt>
                <c:pt idx="360">
                  <c:v>7.3370000000000037E-10</c:v>
                </c:pt>
                <c:pt idx="361">
                  <c:v>7.4620000000000038E-10</c:v>
                </c:pt>
                <c:pt idx="362">
                  <c:v>7.5870000000000039E-10</c:v>
                </c:pt>
                <c:pt idx="363">
                  <c:v>7.712000000000004E-10</c:v>
                </c:pt>
                <c:pt idx="364">
                  <c:v>7.8370000000000041E-10</c:v>
                </c:pt>
                <c:pt idx="365">
                  <c:v>7.9620000000000041E-10</c:v>
                </c:pt>
                <c:pt idx="366">
                  <c:v>8.0870000000000042E-10</c:v>
                </c:pt>
                <c:pt idx="367">
                  <c:v>8.2120000000000043E-10</c:v>
                </c:pt>
                <c:pt idx="368">
                  <c:v>8.3370000000000044E-10</c:v>
                </c:pt>
                <c:pt idx="369">
                  <c:v>8.4620000000000066E-10</c:v>
                </c:pt>
                <c:pt idx="370">
                  <c:v>8.5870000000000046E-10</c:v>
                </c:pt>
                <c:pt idx="371">
                  <c:v>8.7120000000000047E-10</c:v>
                </c:pt>
                <c:pt idx="372">
                  <c:v>8.8370000000000068E-10</c:v>
                </c:pt>
                <c:pt idx="373">
                  <c:v>8.9620000000000069E-10</c:v>
                </c:pt>
                <c:pt idx="374">
                  <c:v>9.087000000000007E-10</c:v>
                </c:pt>
                <c:pt idx="375">
                  <c:v>9.212000000000005E-10</c:v>
                </c:pt>
                <c:pt idx="376">
                  <c:v>9.3370000000000082E-10</c:v>
                </c:pt>
                <c:pt idx="377">
                  <c:v>9.4620000000000093E-10</c:v>
                </c:pt>
                <c:pt idx="378">
                  <c:v>9.5870000000000042E-10</c:v>
                </c:pt>
                <c:pt idx="379">
                  <c:v>9.7120000000000053E-10</c:v>
                </c:pt>
                <c:pt idx="380">
                  <c:v>9.8370000000000044E-10</c:v>
                </c:pt>
                <c:pt idx="381">
                  <c:v>9.9620000000000076E-10</c:v>
                </c:pt>
                <c:pt idx="382">
                  <c:v>1.0087000000000005E-9</c:v>
                </c:pt>
                <c:pt idx="383">
                  <c:v>1.0212000000000002E-9</c:v>
                </c:pt>
                <c:pt idx="384">
                  <c:v>1.0337000000000003E-9</c:v>
                </c:pt>
                <c:pt idx="385">
                  <c:v>1.0462000000000006E-9</c:v>
                </c:pt>
                <c:pt idx="386">
                  <c:v>1.0587000000000005E-9</c:v>
                </c:pt>
                <c:pt idx="387">
                  <c:v>1.0712000000000004E-9</c:v>
                </c:pt>
                <c:pt idx="388">
                  <c:v>1.0837000000000005E-9</c:v>
                </c:pt>
                <c:pt idx="389">
                  <c:v>1.0962000000000006E-9</c:v>
                </c:pt>
                <c:pt idx="390">
                  <c:v>1.1087000000000003E-9</c:v>
                </c:pt>
                <c:pt idx="391">
                  <c:v>1.1212000000000006E-9</c:v>
                </c:pt>
                <c:pt idx="392">
                  <c:v>1.1337000000000003E-9</c:v>
                </c:pt>
                <c:pt idx="393">
                  <c:v>1.1462000000000007E-9</c:v>
                </c:pt>
                <c:pt idx="394">
                  <c:v>1.1587000000000004E-9</c:v>
                </c:pt>
                <c:pt idx="395">
                  <c:v>1.1712000000000007E-9</c:v>
                </c:pt>
                <c:pt idx="396">
                  <c:v>1.1837000000000006E-9</c:v>
                </c:pt>
                <c:pt idx="397">
                  <c:v>1.1962000000000007E-9</c:v>
                </c:pt>
                <c:pt idx="398">
                  <c:v>1.2087000000000006E-9</c:v>
                </c:pt>
                <c:pt idx="399">
                  <c:v>1.2212000000000005E-9</c:v>
                </c:pt>
                <c:pt idx="400">
                  <c:v>1.2337000000000004E-9</c:v>
                </c:pt>
              </c:numCache>
            </c:numRef>
          </c:xVal>
          <c:yVal>
            <c:numRef>
              <c:f>'C:\Users\LU\Fast Timing\07082012\4mm^2\ZVA&amp;AM\1750V\[T7660.csv]T7660'!$B$100:$B$500</c:f>
              <c:numCache>
                <c:formatCode>General</c:formatCode>
                <c:ptCount val="401"/>
                <c:pt idx="0">
                  <c:v>2.0600000000000002E-3</c:v>
                </c:pt>
                <c:pt idx="1">
                  <c:v>1.9500000000000001E-3</c:v>
                </c:pt>
                <c:pt idx="2">
                  <c:v>1.7899999999999999E-3</c:v>
                </c:pt>
                <c:pt idx="3">
                  <c:v>1.6900000000000005E-3</c:v>
                </c:pt>
                <c:pt idx="4">
                  <c:v>1.5299999999999999E-3</c:v>
                </c:pt>
                <c:pt idx="5">
                  <c:v>1.5299999999999999E-3</c:v>
                </c:pt>
                <c:pt idx="6">
                  <c:v>1.3200000000000002E-3</c:v>
                </c:pt>
                <c:pt idx="7">
                  <c:v>1.0600000000000002E-3</c:v>
                </c:pt>
                <c:pt idx="8">
                  <c:v>7.9000000000000023E-4</c:v>
                </c:pt>
                <c:pt idx="9">
                  <c:v>6.3000000000000013E-4</c:v>
                </c:pt>
                <c:pt idx="10">
                  <c:v>4.8000000000000007E-4</c:v>
                </c:pt>
                <c:pt idx="11">
                  <c:v>2.1000000000000006E-4</c:v>
                </c:pt>
                <c:pt idx="12">
                  <c:v>5.0000000000000016E-5</c:v>
                </c:pt>
                <c:pt idx="13">
                  <c:v>-1.0000000000000002E-4</c:v>
                </c:pt>
                <c:pt idx="14">
                  <c:v>-1.6000000000000004E-4</c:v>
                </c:pt>
                <c:pt idx="15">
                  <c:v>-3.1000000000000005E-4</c:v>
                </c:pt>
                <c:pt idx="16">
                  <c:v>-4.2000000000000013E-4</c:v>
                </c:pt>
                <c:pt idx="17">
                  <c:v>-4.7000000000000004E-4</c:v>
                </c:pt>
                <c:pt idx="18">
                  <c:v>-5.3000000000000009E-4</c:v>
                </c:pt>
                <c:pt idx="19">
                  <c:v>-5.3000000000000009E-4</c:v>
                </c:pt>
                <c:pt idx="20">
                  <c:v>-5.8000000000000011E-4</c:v>
                </c:pt>
                <c:pt idx="21">
                  <c:v>-6.3000000000000013E-4</c:v>
                </c:pt>
                <c:pt idx="22">
                  <c:v>-5.8000000000000011E-4</c:v>
                </c:pt>
                <c:pt idx="23">
                  <c:v>-5.3000000000000009E-4</c:v>
                </c:pt>
                <c:pt idx="24">
                  <c:v>-5.3000000000000009E-4</c:v>
                </c:pt>
                <c:pt idx="25">
                  <c:v>-4.2000000000000013E-4</c:v>
                </c:pt>
                <c:pt idx="26">
                  <c:v>-4.2000000000000013E-4</c:v>
                </c:pt>
                <c:pt idx="27">
                  <c:v>-2.6000000000000003E-4</c:v>
                </c:pt>
                <c:pt idx="28">
                  <c:v>-3.1000000000000005E-4</c:v>
                </c:pt>
                <c:pt idx="29">
                  <c:v>-1.0000000000000002E-4</c:v>
                </c:pt>
                <c:pt idx="30">
                  <c:v>-1.0000000000000002E-4</c:v>
                </c:pt>
                <c:pt idx="31">
                  <c:v>0</c:v>
                </c:pt>
                <c:pt idx="32">
                  <c:v>0</c:v>
                </c:pt>
                <c:pt idx="33">
                  <c:v>1.6000000000000004E-4</c:v>
                </c:pt>
                <c:pt idx="34">
                  <c:v>1.6000000000000004E-4</c:v>
                </c:pt>
                <c:pt idx="35">
                  <c:v>1.6000000000000004E-4</c:v>
                </c:pt>
                <c:pt idx="36">
                  <c:v>2.1000000000000006E-4</c:v>
                </c:pt>
                <c:pt idx="37">
                  <c:v>2.1000000000000006E-4</c:v>
                </c:pt>
                <c:pt idx="38">
                  <c:v>2.1000000000000006E-4</c:v>
                </c:pt>
                <c:pt idx="39">
                  <c:v>2.7000000000000006E-4</c:v>
                </c:pt>
                <c:pt idx="40">
                  <c:v>2.7000000000000006E-4</c:v>
                </c:pt>
                <c:pt idx="41">
                  <c:v>3.2000000000000013E-4</c:v>
                </c:pt>
                <c:pt idx="42">
                  <c:v>2.7000000000000006E-4</c:v>
                </c:pt>
                <c:pt idx="43">
                  <c:v>2.7000000000000006E-4</c:v>
                </c:pt>
                <c:pt idx="44">
                  <c:v>2.1000000000000006E-4</c:v>
                </c:pt>
                <c:pt idx="45">
                  <c:v>1.1000000000000003E-4</c:v>
                </c:pt>
                <c:pt idx="46">
                  <c:v>5.0000000000000016E-5</c:v>
                </c:pt>
                <c:pt idx="47">
                  <c:v>-1.0000000000000002E-4</c:v>
                </c:pt>
                <c:pt idx="48">
                  <c:v>-2.6000000000000003E-4</c:v>
                </c:pt>
                <c:pt idx="49">
                  <c:v>-4.2000000000000013E-4</c:v>
                </c:pt>
                <c:pt idx="50">
                  <c:v>-5.3000000000000009E-4</c:v>
                </c:pt>
                <c:pt idx="51">
                  <c:v>-8.9000000000000038E-4</c:v>
                </c:pt>
                <c:pt idx="52">
                  <c:v>-1.2600000000000003E-3</c:v>
                </c:pt>
                <c:pt idx="53">
                  <c:v>-1.5800000000000002E-3</c:v>
                </c:pt>
                <c:pt idx="54">
                  <c:v>-1.8400000000000005E-3</c:v>
                </c:pt>
                <c:pt idx="55">
                  <c:v>-2.1100000000000003E-3</c:v>
                </c:pt>
                <c:pt idx="56">
                  <c:v>-2.2100000000000002E-3</c:v>
                </c:pt>
                <c:pt idx="57">
                  <c:v>-2.4199999999999998E-3</c:v>
                </c:pt>
                <c:pt idx="58">
                  <c:v>-2.5800000000000003E-3</c:v>
                </c:pt>
                <c:pt idx="59">
                  <c:v>-2.8400000000000005E-3</c:v>
                </c:pt>
                <c:pt idx="60">
                  <c:v>-3.0500000000000002E-3</c:v>
                </c:pt>
                <c:pt idx="61">
                  <c:v>-3.3700000000000002E-3</c:v>
                </c:pt>
                <c:pt idx="62">
                  <c:v>-3.7400000000000003E-3</c:v>
                </c:pt>
                <c:pt idx="63">
                  <c:v>-4.0600000000000002E-3</c:v>
                </c:pt>
                <c:pt idx="64">
                  <c:v>-4.4800000000000013E-3</c:v>
                </c:pt>
                <c:pt idx="65">
                  <c:v>-4.8500000000000001E-3</c:v>
                </c:pt>
                <c:pt idx="66">
                  <c:v>-5.4300000000000008E-3</c:v>
                </c:pt>
                <c:pt idx="67">
                  <c:v>-5.9000000000000007E-3</c:v>
                </c:pt>
                <c:pt idx="68">
                  <c:v>-6.5300000000000011E-3</c:v>
                </c:pt>
                <c:pt idx="69">
                  <c:v>-7.2200000000000007E-3</c:v>
                </c:pt>
                <c:pt idx="70">
                  <c:v>-7.6900000000000007E-3</c:v>
                </c:pt>
                <c:pt idx="71">
                  <c:v>-8.2200000000000033E-3</c:v>
                </c:pt>
                <c:pt idx="72">
                  <c:v>-8.7500000000000008E-3</c:v>
                </c:pt>
                <c:pt idx="73">
                  <c:v>-9.3800000000000047E-3</c:v>
                </c:pt>
                <c:pt idx="74">
                  <c:v>-9.9600000000000018E-3</c:v>
                </c:pt>
                <c:pt idx="75">
                  <c:v>-1.069E-2</c:v>
                </c:pt>
                <c:pt idx="76">
                  <c:v>-1.1429999999999999E-2</c:v>
                </c:pt>
                <c:pt idx="77">
                  <c:v>-1.2279999999999998E-2</c:v>
                </c:pt>
                <c:pt idx="78">
                  <c:v>-1.3220000000000003E-2</c:v>
                </c:pt>
                <c:pt idx="79">
                  <c:v>-1.423E-2</c:v>
                </c:pt>
                <c:pt idx="80">
                  <c:v>-1.523E-2</c:v>
                </c:pt>
                <c:pt idx="81">
                  <c:v>-1.6330000000000001E-2</c:v>
                </c:pt>
                <c:pt idx="82">
                  <c:v>-1.7649999999999999E-2</c:v>
                </c:pt>
                <c:pt idx="83">
                  <c:v>-1.9019999999999999E-2</c:v>
                </c:pt>
                <c:pt idx="84">
                  <c:v>-2.0440000000000003E-2</c:v>
                </c:pt>
                <c:pt idx="85">
                  <c:v>-2.1919999999999999E-2</c:v>
                </c:pt>
                <c:pt idx="86">
                  <c:v>-2.3449999999999999E-2</c:v>
                </c:pt>
                <c:pt idx="87">
                  <c:v>-2.5080000000000002E-2</c:v>
                </c:pt>
                <c:pt idx="88">
                  <c:v>-2.6710000000000001E-2</c:v>
                </c:pt>
                <c:pt idx="89">
                  <c:v>-2.8400000000000002E-2</c:v>
                </c:pt>
                <c:pt idx="90">
                  <c:v>-3.0090000000000002E-2</c:v>
                </c:pt>
                <c:pt idx="91">
                  <c:v>-3.2040000000000006E-2</c:v>
                </c:pt>
                <c:pt idx="92">
                  <c:v>-3.3930000000000002E-2</c:v>
                </c:pt>
                <c:pt idx="93">
                  <c:v>-3.5990000000000001E-2</c:v>
                </c:pt>
                <c:pt idx="94">
                  <c:v>-3.8040000000000004E-2</c:v>
                </c:pt>
                <c:pt idx="95">
                  <c:v>-4.0149999999999991E-2</c:v>
                </c:pt>
                <c:pt idx="96">
                  <c:v>-4.2360000000000009E-2</c:v>
                </c:pt>
                <c:pt idx="97">
                  <c:v>-4.4630000000000003E-2</c:v>
                </c:pt>
                <c:pt idx="98">
                  <c:v>-4.7000000000000007E-2</c:v>
                </c:pt>
                <c:pt idx="99">
                  <c:v>-4.9420000000000006E-2</c:v>
                </c:pt>
                <c:pt idx="100">
                  <c:v>-5.1740000000000001E-2</c:v>
                </c:pt>
                <c:pt idx="101">
                  <c:v>-5.4220000000000004E-2</c:v>
                </c:pt>
                <c:pt idx="102">
                  <c:v>-5.6590000000000001E-2</c:v>
                </c:pt>
                <c:pt idx="103">
                  <c:v>-5.9070000000000004E-2</c:v>
                </c:pt>
                <c:pt idx="104">
                  <c:v>-6.1440000000000002E-2</c:v>
                </c:pt>
                <c:pt idx="105">
                  <c:v>-6.370000000000002E-2</c:v>
                </c:pt>
                <c:pt idx="106">
                  <c:v>-6.612999999999998E-2</c:v>
                </c:pt>
                <c:pt idx="107">
                  <c:v>-6.8290000000000003E-2</c:v>
                </c:pt>
                <c:pt idx="108">
                  <c:v>-7.061000000000002E-2</c:v>
                </c:pt>
                <c:pt idx="109">
                  <c:v>-7.282000000000001E-2</c:v>
                </c:pt>
                <c:pt idx="110">
                  <c:v>-7.4929999999999997E-2</c:v>
                </c:pt>
                <c:pt idx="111">
                  <c:v>-7.7040000000000011E-2</c:v>
                </c:pt>
                <c:pt idx="112">
                  <c:v>-7.8979999999999995E-2</c:v>
                </c:pt>
                <c:pt idx="113">
                  <c:v>-8.0930000000000002E-2</c:v>
                </c:pt>
                <c:pt idx="114">
                  <c:v>-8.2620000000000027E-2</c:v>
                </c:pt>
                <c:pt idx="115">
                  <c:v>-8.4250000000000019E-2</c:v>
                </c:pt>
                <c:pt idx="116">
                  <c:v>-8.5730000000000015E-2</c:v>
                </c:pt>
                <c:pt idx="117">
                  <c:v>-8.7100000000000025E-2</c:v>
                </c:pt>
                <c:pt idx="118">
                  <c:v>-8.8360000000000036E-2</c:v>
                </c:pt>
                <c:pt idx="119">
                  <c:v>-8.9420000000000027E-2</c:v>
                </c:pt>
                <c:pt idx="120">
                  <c:v>-9.0260000000000007E-2</c:v>
                </c:pt>
                <c:pt idx="121">
                  <c:v>-9.0950000000000017E-2</c:v>
                </c:pt>
                <c:pt idx="122">
                  <c:v>-9.147000000000001E-2</c:v>
                </c:pt>
                <c:pt idx="123">
                  <c:v>-9.1740000000000002E-2</c:v>
                </c:pt>
                <c:pt idx="124">
                  <c:v>-9.1840000000000005E-2</c:v>
                </c:pt>
                <c:pt idx="125">
                  <c:v>-9.1580000000000022E-2</c:v>
                </c:pt>
                <c:pt idx="126">
                  <c:v>-9.1210000000000027E-2</c:v>
                </c:pt>
                <c:pt idx="127">
                  <c:v>-9.0580000000000022E-2</c:v>
                </c:pt>
                <c:pt idx="128">
                  <c:v>-8.9790000000000023E-2</c:v>
                </c:pt>
                <c:pt idx="129">
                  <c:v>-8.8630000000000028E-2</c:v>
                </c:pt>
                <c:pt idx="130">
                  <c:v>-8.7150000000000005E-2</c:v>
                </c:pt>
                <c:pt idx="131">
                  <c:v>-8.552000000000004E-2</c:v>
                </c:pt>
                <c:pt idx="132">
                  <c:v>-8.3520000000000025E-2</c:v>
                </c:pt>
                <c:pt idx="133">
                  <c:v>-8.1300000000000011E-2</c:v>
                </c:pt>
                <c:pt idx="134">
                  <c:v>-7.8979999999999995E-2</c:v>
                </c:pt>
                <c:pt idx="135">
                  <c:v>-7.6300000000000021E-2</c:v>
                </c:pt>
                <c:pt idx="136">
                  <c:v>-7.3349999999999999E-2</c:v>
                </c:pt>
                <c:pt idx="137">
                  <c:v>-7.0190000000000002E-2</c:v>
                </c:pt>
                <c:pt idx="138">
                  <c:v>-6.6710000000000019E-2</c:v>
                </c:pt>
                <c:pt idx="139">
                  <c:v>-6.3020000000000007E-2</c:v>
                </c:pt>
                <c:pt idx="140">
                  <c:v>-5.9170000000000007E-2</c:v>
                </c:pt>
                <c:pt idx="141">
                  <c:v>-5.501000000000001E-2</c:v>
                </c:pt>
                <c:pt idx="142">
                  <c:v>-5.0529999999999999E-2</c:v>
                </c:pt>
                <c:pt idx="143">
                  <c:v>-4.5999999999999999E-2</c:v>
                </c:pt>
                <c:pt idx="144">
                  <c:v>-4.1199999999999994E-2</c:v>
                </c:pt>
                <c:pt idx="145">
                  <c:v>-3.6090000000000004E-2</c:v>
                </c:pt>
                <c:pt idx="146">
                  <c:v>-3.0929999999999999E-2</c:v>
                </c:pt>
                <c:pt idx="147">
                  <c:v>-2.545E-2</c:v>
                </c:pt>
                <c:pt idx="148">
                  <c:v>-1.9859999999999999E-2</c:v>
                </c:pt>
                <c:pt idx="149">
                  <c:v>-1.417E-2</c:v>
                </c:pt>
                <c:pt idx="150">
                  <c:v>-8.4300000000000017E-3</c:v>
                </c:pt>
                <c:pt idx="151">
                  <c:v>-2.6300000000000004E-3</c:v>
                </c:pt>
                <c:pt idx="152">
                  <c:v>3.2200000000000006E-3</c:v>
                </c:pt>
                <c:pt idx="153">
                  <c:v>9.1700000000000028E-3</c:v>
                </c:pt>
                <c:pt idx="154">
                  <c:v>1.523E-2</c:v>
                </c:pt>
                <c:pt idx="155">
                  <c:v>2.1290000000000003E-2</c:v>
                </c:pt>
                <c:pt idx="156">
                  <c:v>2.7300000000000001E-2</c:v>
                </c:pt>
                <c:pt idx="157">
                  <c:v>3.3459999999999997E-2</c:v>
                </c:pt>
                <c:pt idx="158">
                  <c:v>3.9570000000000001E-2</c:v>
                </c:pt>
                <c:pt idx="159">
                  <c:v>4.5690000000000001E-2</c:v>
                </c:pt>
                <c:pt idx="160">
                  <c:v>5.1800000000000006E-2</c:v>
                </c:pt>
                <c:pt idx="161">
                  <c:v>5.7810000000000014E-2</c:v>
                </c:pt>
                <c:pt idx="162">
                  <c:v>6.3810000000000019E-2</c:v>
                </c:pt>
                <c:pt idx="163">
                  <c:v>6.9709999999999994E-2</c:v>
                </c:pt>
                <c:pt idx="164">
                  <c:v>7.5770000000000004E-2</c:v>
                </c:pt>
                <c:pt idx="165">
                  <c:v>8.1460000000000005E-2</c:v>
                </c:pt>
                <c:pt idx="166">
                  <c:v>8.721000000000001E-2</c:v>
                </c:pt>
                <c:pt idx="167">
                  <c:v>9.2580000000000023E-2</c:v>
                </c:pt>
                <c:pt idx="168">
                  <c:v>9.7900000000000001E-2</c:v>
                </c:pt>
                <c:pt idx="169">
                  <c:v>0.10312000000000002</c:v>
                </c:pt>
                <c:pt idx="170">
                  <c:v>0.10818000000000001</c:v>
                </c:pt>
                <c:pt idx="171">
                  <c:v>0.11303000000000002</c:v>
                </c:pt>
                <c:pt idx="172">
                  <c:v>0.11781999999999997</c:v>
                </c:pt>
                <c:pt idx="173">
                  <c:v>0.12241</c:v>
                </c:pt>
                <c:pt idx="174">
                  <c:v>0.12678</c:v>
                </c:pt>
                <c:pt idx="175">
                  <c:v>0.13120999999999999</c:v>
                </c:pt>
                <c:pt idx="176">
                  <c:v>0.13516</c:v>
                </c:pt>
                <c:pt idx="177">
                  <c:v>0.13911000000000001</c:v>
                </c:pt>
                <c:pt idx="178">
                  <c:v>0.14296000000000003</c:v>
                </c:pt>
                <c:pt idx="179">
                  <c:v>0.14654000000000003</c:v>
                </c:pt>
                <c:pt idx="180">
                  <c:v>0.15002000000000001</c:v>
                </c:pt>
                <c:pt idx="181">
                  <c:v>0.15318000000000001</c:v>
                </c:pt>
                <c:pt idx="182">
                  <c:v>0.15602000000000002</c:v>
                </c:pt>
                <c:pt idx="183">
                  <c:v>0.15882000000000002</c:v>
                </c:pt>
                <c:pt idx="184">
                  <c:v>0.16119</c:v>
                </c:pt>
                <c:pt idx="185">
                  <c:v>0.1633</c:v>
                </c:pt>
                <c:pt idx="186">
                  <c:v>0.16525000000000001</c:v>
                </c:pt>
                <c:pt idx="187">
                  <c:v>0.16688</c:v>
                </c:pt>
                <c:pt idx="188">
                  <c:v>0.16836000000000001</c:v>
                </c:pt>
                <c:pt idx="189">
                  <c:v>0.16966999999999999</c:v>
                </c:pt>
                <c:pt idx="190">
                  <c:v>0.17072999999999999</c:v>
                </c:pt>
                <c:pt idx="191">
                  <c:v>0.17141000000000003</c:v>
                </c:pt>
                <c:pt idx="192">
                  <c:v>0.1721</c:v>
                </c:pt>
                <c:pt idx="193">
                  <c:v>0.17230999999999999</c:v>
                </c:pt>
                <c:pt idx="194">
                  <c:v>0.17241000000000004</c:v>
                </c:pt>
                <c:pt idx="195">
                  <c:v>0.17236000000000001</c:v>
                </c:pt>
                <c:pt idx="196">
                  <c:v>0.17194000000000004</c:v>
                </c:pt>
                <c:pt idx="197">
                  <c:v>0.17130999999999999</c:v>
                </c:pt>
                <c:pt idx="198">
                  <c:v>0.17036000000000001</c:v>
                </c:pt>
                <c:pt idx="199">
                  <c:v>0.16919999999999999</c:v>
                </c:pt>
                <c:pt idx="200">
                  <c:v>0.16793000000000002</c:v>
                </c:pt>
                <c:pt idx="201">
                  <c:v>0.16625000000000001</c:v>
                </c:pt>
                <c:pt idx="202">
                  <c:v>0.16446000000000002</c:v>
                </c:pt>
                <c:pt idx="203">
                  <c:v>0.16239999999999999</c:v>
                </c:pt>
                <c:pt idx="204">
                  <c:v>0.16019</c:v>
                </c:pt>
                <c:pt idx="205">
                  <c:v>0.15771000000000002</c:v>
                </c:pt>
                <c:pt idx="206">
                  <c:v>0.15508000000000002</c:v>
                </c:pt>
                <c:pt idx="207">
                  <c:v>0.15239000000000003</c:v>
                </c:pt>
                <c:pt idx="208">
                  <c:v>0.14954000000000003</c:v>
                </c:pt>
                <c:pt idx="209">
                  <c:v>0.14649000000000004</c:v>
                </c:pt>
                <c:pt idx="210">
                  <c:v>0.14343000000000003</c:v>
                </c:pt>
                <c:pt idx="211">
                  <c:v>0.14011000000000001</c:v>
                </c:pt>
                <c:pt idx="212">
                  <c:v>0.13674000000000003</c:v>
                </c:pt>
                <c:pt idx="213">
                  <c:v>0.13316</c:v>
                </c:pt>
                <c:pt idx="214">
                  <c:v>0.12967999999999996</c:v>
                </c:pt>
                <c:pt idx="215">
                  <c:v>0.12598999999999999</c:v>
                </c:pt>
                <c:pt idx="216">
                  <c:v>0.12225000000000001</c:v>
                </c:pt>
                <c:pt idx="217">
                  <c:v>0.11846000000000001</c:v>
                </c:pt>
                <c:pt idx="218">
                  <c:v>0.11466000000000001</c:v>
                </c:pt>
                <c:pt idx="219">
                  <c:v>0.11065999999999997</c:v>
                </c:pt>
                <c:pt idx="220">
                  <c:v>0.10660000000000001</c:v>
                </c:pt>
                <c:pt idx="221">
                  <c:v>0.10259000000000001</c:v>
                </c:pt>
                <c:pt idx="222">
                  <c:v>9.8590000000000025E-2</c:v>
                </c:pt>
                <c:pt idx="223">
                  <c:v>9.4480000000000008E-2</c:v>
                </c:pt>
                <c:pt idx="224">
                  <c:v>9.0370000000000006E-2</c:v>
                </c:pt>
                <c:pt idx="225">
                  <c:v>8.6310000000000012E-2</c:v>
                </c:pt>
                <c:pt idx="226">
                  <c:v>8.2150000000000001E-2</c:v>
                </c:pt>
                <c:pt idx="227">
                  <c:v>7.8039999999999998E-2</c:v>
                </c:pt>
                <c:pt idx="228">
                  <c:v>7.3929999999999996E-2</c:v>
                </c:pt>
                <c:pt idx="229">
                  <c:v>6.992000000000001E-2</c:v>
                </c:pt>
                <c:pt idx="230">
                  <c:v>6.5759999999999999E-2</c:v>
                </c:pt>
                <c:pt idx="231">
                  <c:v>6.1760000000000009E-2</c:v>
                </c:pt>
                <c:pt idx="232">
                  <c:v>5.7700000000000008E-2</c:v>
                </c:pt>
                <c:pt idx="233">
                  <c:v>5.3699999999999998E-2</c:v>
                </c:pt>
                <c:pt idx="234">
                  <c:v>4.9640000000000004E-2</c:v>
                </c:pt>
                <c:pt idx="235">
                  <c:v>4.5690000000000001E-2</c:v>
                </c:pt>
                <c:pt idx="236">
                  <c:v>4.1679999999999995E-2</c:v>
                </c:pt>
                <c:pt idx="237">
                  <c:v>3.7730000000000007E-2</c:v>
                </c:pt>
                <c:pt idx="238">
                  <c:v>3.3669999999999999E-2</c:v>
                </c:pt>
                <c:pt idx="239">
                  <c:v>2.972E-2</c:v>
                </c:pt>
                <c:pt idx="240">
                  <c:v>2.5660000000000002E-2</c:v>
                </c:pt>
                <c:pt idx="241">
                  <c:v>2.1610000000000004E-2</c:v>
                </c:pt>
                <c:pt idx="242">
                  <c:v>1.7860000000000001E-2</c:v>
                </c:pt>
                <c:pt idx="243">
                  <c:v>1.3910000000000002E-2</c:v>
                </c:pt>
                <c:pt idx="244">
                  <c:v>1.001E-2</c:v>
                </c:pt>
                <c:pt idx="245">
                  <c:v>6.170000000000001E-3</c:v>
                </c:pt>
                <c:pt idx="246">
                  <c:v>2.4800000000000004E-3</c:v>
                </c:pt>
                <c:pt idx="247">
                  <c:v>-1.1600000000000004E-3</c:v>
                </c:pt>
                <c:pt idx="248">
                  <c:v>-4.7400000000000012E-3</c:v>
                </c:pt>
                <c:pt idx="249">
                  <c:v>-8.270000000000003E-3</c:v>
                </c:pt>
                <c:pt idx="250">
                  <c:v>-1.1750000000000002E-2</c:v>
                </c:pt>
                <c:pt idx="251">
                  <c:v>-1.5169999999999998E-2</c:v>
                </c:pt>
                <c:pt idx="252">
                  <c:v>-1.8650000000000003E-2</c:v>
                </c:pt>
                <c:pt idx="253">
                  <c:v>-2.2130000000000004E-2</c:v>
                </c:pt>
                <c:pt idx="254">
                  <c:v>-2.555E-2</c:v>
                </c:pt>
                <c:pt idx="255">
                  <c:v>-2.8979999999999999E-2</c:v>
                </c:pt>
                <c:pt idx="256">
                  <c:v>-3.2510000000000004E-2</c:v>
                </c:pt>
                <c:pt idx="257">
                  <c:v>-3.5880000000000002E-2</c:v>
                </c:pt>
                <c:pt idx="258">
                  <c:v>-3.9040000000000005E-2</c:v>
                </c:pt>
                <c:pt idx="259">
                  <c:v>-4.2360000000000009E-2</c:v>
                </c:pt>
                <c:pt idx="260">
                  <c:v>-4.5519999999999998E-2</c:v>
                </c:pt>
                <c:pt idx="261">
                  <c:v>-4.8689999999999997E-2</c:v>
                </c:pt>
                <c:pt idx="262">
                  <c:v>-5.185E-2</c:v>
                </c:pt>
                <c:pt idx="263">
                  <c:v>-5.485000000000001E-2</c:v>
                </c:pt>
                <c:pt idx="264">
                  <c:v>-5.791000000000001E-2</c:v>
                </c:pt>
                <c:pt idx="265">
                  <c:v>-6.0749999999999998E-2</c:v>
                </c:pt>
                <c:pt idx="266">
                  <c:v>-6.3759999999999997E-2</c:v>
                </c:pt>
                <c:pt idx="267">
                  <c:v>-6.6600000000000006E-2</c:v>
                </c:pt>
                <c:pt idx="268">
                  <c:v>-6.9550000000000015E-2</c:v>
                </c:pt>
                <c:pt idx="269">
                  <c:v>-7.2349999999999998E-2</c:v>
                </c:pt>
                <c:pt idx="270">
                  <c:v>-7.5240000000000001E-2</c:v>
                </c:pt>
                <c:pt idx="271">
                  <c:v>-7.8189999999999996E-2</c:v>
                </c:pt>
                <c:pt idx="272">
                  <c:v>-8.1040000000000001E-2</c:v>
                </c:pt>
                <c:pt idx="273">
                  <c:v>-8.3780000000000035E-2</c:v>
                </c:pt>
                <c:pt idx="274">
                  <c:v>-8.6570000000000022E-2</c:v>
                </c:pt>
                <c:pt idx="275">
                  <c:v>-8.9260000000000006E-2</c:v>
                </c:pt>
                <c:pt idx="276">
                  <c:v>-9.2050000000000007E-2</c:v>
                </c:pt>
                <c:pt idx="277">
                  <c:v>-9.4690000000000024E-2</c:v>
                </c:pt>
                <c:pt idx="278">
                  <c:v>-9.7270000000000009E-2</c:v>
                </c:pt>
                <c:pt idx="279">
                  <c:v>-9.9800000000000014E-2</c:v>
                </c:pt>
                <c:pt idx="280">
                  <c:v>-0.10233</c:v>
                </c:pt>
                <c:pt idx="281">
                  <c:v>-0.10465000000000002</c:v>
                </c:pt>
                <c:pt idx="282">
                  <c:v>-0.10691000000000002</c:v>
                </c:pt>
                <c:pt idx="283">
                  <c:v>-0.10928000000000002</c:v>
                </c:pt>
                <c:pt idx="284">
                  <c:v>-0.11144</c:v>
                </c:pt>
                <c:pt idx="285">
                  <c:v>-0.11355</c:v>
                </c:pt>
                <c:pt idx="286">
                  <c:v>-0.11555</c:v>
                </c:pt>
                <c:pt idx="287">
                  <c:v>-0.1174</c:v>
                </c:pt>
                <c:pt idx="288">
                  <c:v>-0.11919000000000002</c:v>
                </c:pt>
                <c:pt idx="289">
                  <c:v>-0.12082000000000001</c:v>
                </c:pt>
                <c:pt idx="290">
                  <c:v>-0.12246000000000001</c:v>
                </c:pt>
                <c:pt idx="291">
                  <c:v>-0.12383000000000001</c:v>
                </c:pt>
                <c:pt idx="292">
                  <c:v>-0.12520000000000001</c:v>
                </c:pt>
                <c:pt idx="293">
                  <c:v>-0.12640999999999999</c:v>
                </c:pt>
                <c:pt idx="294">
                  <c:v>-0.12745999999999999</c:v>
                </c:pt>
                <c:pt idx="295">
                  <c:v>-0.12841000000000002</c:v>
                </c:pt>
                <c:pt idx="296">
                  <c:v>-0.12914999999999999</c:v>
                </c:pt>
                <c:pt idx="297">
                  <c:v>-0.12978000000000001</c:v>
                </c:pt>
                <c:pt idx="298">
                  <c:v>-0.13025</c:v>
                </c:pt>
                <c:pt idx="299">
                  <c:v>-0.13056999999999999</c:v>
                </c:pt>
                <c:pt idx="300">
                  <c:v>-0.13067999999999996</c:v>
                </c:pt>
                <c:pt idx="301">
                  <c:v>-0.13052</c:v>
                </c:pt>
                <c:pt idx="302">
                  <c:v>-0.13031000000000001</c:v>
                </c:pt>
                <c:pt idx="303">
                  <c:v>-0.12967999999999996</c:v>
                </c:pt>
                <c:pt idx="304">
                  <c:v>-0.12894000000000003</c:v>
                </c:pt>
                <c:pt idx="305">
                  <c:v>-0.12825</c:v>
                </c:pt>
                <c:pt idx="306">
                  <c:v>-0.12725</c:v>
                </c:pt>
                <c:pt idx="307">
                  <c:v>-0.12604000000000001</c:v>
                </c:pt>
                <c:pt idx="308">
                  <c:v>-0.12488</c:v>
                </c:pt>
                <c:pt idx="309">
                  <c:v>-0.12340000000000001</c:v>
                </c:pt>
                <c:pt idx="310">
                  <c:v>-0.12182000000000001</c:v>
                </c:pt>
                <c:pt idx="311">
                  <c:v>-0.12009000000000002</c:v>
                </c:pt>
                <c:pt idx="312">
                  <c:v>-0.11829000000000003</c:v>
                </c:pt>
                <c:pt idx="313">
                  <c:v>-0.11645</c:v>
                </c:pt>
                <c:pt idx="314">
                  <c:v>-0.11434</c:v>
                </c:pt>
                <c:pt idx="315">
                  <c:v>-0.11212999999999998</c:v>
                </c:pt>
                <c:pt idx="316">
                  <c:v>-0.10970000000000003</c:v>
                </c:pt>
                <c:pt idx="317">
                  <c:v>-0.10718000000000001</c:v>
                </c:pt>
                <c:pt idx="318">
                  <c:v>-0.10438</c:v>
                </c:pt>
                <c:pt idx="319">
                  <c:v>-0.10154000000000002</c:v>
                </c:pt>
                <c:pt idx="320">
                  <c:v>-9.853000000000002E-2</c:v>
                </c:pt>
                <c:pt idx="321">
                  <c:v>-9.5640000000000017E-2</c:v>
                </c:pt>
                <c:pt idx="322">
                  <c:v>-9.2470000000000011E-2</c:v>
                </c:pt>
                <c:pt idx="323">
                  <c:v>-8.9260000000000006E-2</c:v>
                </c:pt>
                <c:pt idx="324">
                  <c:v>-8.6100000000000024E-2</c:v>
                </c:pt>
                <c:pt idx="325">
                  <c:v>-8.2779999999999992E-2</c:v>
                </c:pt>
                <c:pt idx="326">
                  <c:v>-7.956000000000002E-2</c:v>
                </c:pt>
                <c:pt idx="327">
                  <c:v>-7.6139999999999999E-2</c:v>
                </c:pt>
                <c:pt idx="328">
                  <c:v>-7.282000000000001E-2</c:v>
                </c:pt>
                <c:pt idx="329">
                  <c:v>-6.9449999999999998E-2</c:v>
                </c:pt>
                <c:pt idx="330">
                  <c:v>-6.6019999999999995E-2</c:v>
                </c:pt>
                <c:pt idx="331">
                  <c:v>-6.2490000000000004E-2</c:v>
                </c:pt>
                <c:pt idx="332">
                  <c:v>-5.9070000000000004E-2</c:v>
                </c:pt>
                <c:pt idx="333">
                  <c:v>-5.5330000000000004E-2</c:v>
                </c:pt>
                <c:pt idx="334">
                  <c:v>-5.169E-2</c:v>
                </c:pt>
                <c:pt idx="335">
                  <c:v>-4.7840000000000001E-2</c:v>
                </c:pt>
                <c:pt idx="336">
                  <c:v>-4.4100000000000007E-2</c:v>
                </c:pt>
                <c:pt idx="337">
                  <c:v>-4.0410000000000008E-2</c:v>
                </c:pt>
                <c:pt idx="338">
                  <c:v>-3.6670000000000008E-2</c:v>
                </c:pt>
                <c:pt idx="339">
                  <c:v>-3.2980000000000002E-2</c:v>
                </c:pt>
                <c:pt idx="340">
                  <c:v>-2.93E-2</c:v>
                </c:pt>
                <c:pt idx="341">
                  <c:v>-2.555E-2</c:v>
                </c:pt>
                <c:pt idx="342">
                  <c:v>-2.1919999999999999E-2</c:v>
                </c:pt>
                <c:pt idx="343">
                  <c:v>-1.8339999999999999E-2</c:v>
                </c:pt>
                <c:pt idx="344">
                  <c:v>-1.4749999999999997E-2</c:v>
                </c:pt>
                <c:pt idx="345">
                  <c:v>-1.1220000000000003E-2</c:v>
                </c:pt>
                <c:pt idx="346">
                  <c:v>-7.7400000000000012E-3</c:v>
                </c:pt>
                <c:pt idx="347">
                  <c:v>-4.2700000000000012E-3</c:v>
                </c:pt>
                <c:pt idx="348">
                  <c:v>-7.9000000000000023E-4</c:v>
                </c:pt>
                <c:pt idx="349">
                  <c:v>2.6400000000000004E-3</c:v>
                </c:pt>
                <c:pt idx="350">
                  <c:v>6.2200000000000007E-3</c:v>
                </c:pt>
                <c:pt idx="351">
                  <c:v>9.5400000000000051E-3</c:v>
                </c:pt>
                <c:pt idx="352">
                  <c:v>1.2910000000000001E-2</c:v>
                </c:pt>
                <c:pt idx="353">
                  <c:v>1.6129999999999999E-2</c:v>
                </c:pt>
                <c:pt idx="354">
                  <c:v>1.9290000000000005E-2</c:v>
                </c:pt>
                <c:pt idx="355">
                  <c:v>2.2290000000000004E-2</c:v>
                </c:pt>
                <c:pt idx="356">
                  <c:v>2.5290000000000003E-2</c:v>
                </c:pt>
                <c:pt idx="357">
                  <c:v>2.8139999999999998E-2</c:v>
                </c:pt>
                <c:pt idx="358">
                  <c:v>3.0769999999999999E-2</c:v>
                </c:pt>
                <c:pt idx="359">
                  <c:v>3.3570000000000003E-2</c:v>
                </c:pt>
                <c:pt idx="360">
                  <c:v>3.61E-2</c:v>
                </c:pt>
                <c:pt idx="361">
                  <c:v>3.841E-2</c:v>
                </c:pt>
                <c:pt idx="362">
                  <c:v>4.0840000000000001E-2</c:v>
                </c:pt>
                <c:pt idx="363">
                  <c:v>4.2890000000000005E-2</c:v>
                </c:pt>
                <c:pt idx="364">
                  <c:v>4.4900000000000009E-2</c:v>
                </c:pt>
                <c:pt idx="365">
                  <c:v>4.6789999999999998E-2</c:v>
                </c:pt>
                <c:pt idx="366">
                  <c:v>4.8689999999999997E-2</c:v>
                </c:pt>
                <c:pt idx="367">
                  <c:v>5.0320000000000004E-2</c:v>
                </c:pt>
                <c:pt idx="368">
                  <c:v>5.1959999999999992E-2</c:v>
                </c:pt>
                <c:pt idx="369">
                  <c:v>5.3379999999999997E-2</c:v>
                </c:pt>
                <c:pt idx="370">
                  <c:v>5.4540000000000005E-2</c:v>
                </c:pt>
                <c:pt idx="371">
                  <c:v>5.5700000000000006E-2</c:v>
                </c:pt>
                <c:pt idx="372">
                  <c:v>5.6649999999999992E-2</c:v>
                </c:pt>
                <c:pt idx="373">
                  <c:v>5.7540000000000001E-2</c:v>
                </c:pt>
                <c:pt idx="374">
                  <c:v>5.8169999999999999E-2</c:v>
                </c:pt>
                <c:pt idx="375">
                  <c:v>5.886000000000001E-2</c:v>
                </c:pt>
                <c:pt idx="376">
                  <c:v>5.9279999999999999E-2</c:v>
                </c:pt>
                <c:pt idx="377">
                  <c:v>5.9540000000000003E-2</c:v>
                </c:pt>
                <c:pt idx="378">
                  <c:v>5.9860000000000003E-2</c:v>
                </c:pt>
                <c:pt idx="379">
                  <c:v>5.9910000000000005E-2</c:v>
                </c:pt>
                <c:pt idx="380">
                  <c:v>5.9860000000000003E-2</c:v>
                </c:pt>
                <c:pt idx="381">
                  <c:v>5.9760000000000014E-2</c:v>
                </c:pt>
                <c:pt idx="382">
                  <c:v>5.9600000000000007E-2</c:v>
                </c:pt>
                <c:pt idx="383">
                  <c:v>5.9229999999999998E-2</c:v>
                </c:pt>
                <c:pt idx="384">
                  <c:v>5.8749999999999997E-2</c:v>
                </c:pt>
                <c:pt idx="385">
                  <c:v>5.8330000000000007E-2</c:v>
                </c:pt>
                <c:pt idx="386">
                  <c:v>5.765E-2</c:v>
                </c:pt>
                <c:pt idx="387">
                  <c:v>5.6860000000000008E-2</c:v>
                </c:pt>
                <c:pt idx="388">
                  <c:v>5.6119999999999996E-2</c:v>
                </c:pt>
                <c:pt idx="389">
                  <c:v>5.5219999999999998E-2</c:v>
                </c:pt>
                <c:pt idx="390">
                  <c:v>5.4220000000000004E-2</c:v>
                </c:pt>
                <c:pt idx="391">
                  <c:v>5.3170000000000002E-2</c:v>
                </c:pt>
                <c:pt idx="392">
                  <c:v>5.2010000000000008E-2</c:v>
                </c:pt>
                <c:pt idx="393">
                  <c:v>5.0849999999999999E-2</c:v>
                </c:pt>
                <c:pt idx="394">
                  <c:v>4.9529999999999998E-2</c:v>
                </c:pt>
                <c:pt idx="395">
                  <c:v>4.8219999999999999E-2</c:v>
                </c:pt>
                <c:pt idx="396">
                  <c:v>4.6789999999999998E-2</c:v>
                </c:pt>
                <c:pt idx="397">
                  <c:v>4.5320000000000006E-2</c:v>
                </c:pt>
                <c:pt idx="398">
                  <c:v>4.3630000000000002E-2</c:v>
                </c:pt>
                <c:pt idx="399">
                  <c:v>4.1889999999999997E-2</c:v>
                </c:pt>
                <c:pt idx="400">
                  <c:v>4.0210000000000003E-2</c:v>
                </c:pt>
              </c:numCache>
            </c:numRef>
          </c:yVal>
          <c:smooth val="1"/>
        </c:ser>
        <c:ser>
          <c:idx val="1"/>
          <c:order val="1"/>
          <c:marker>
            <c:symbol val="none"/>
          </c:marker>
          <c:xVal>
            <c:numRef>
              <c:f>'C:\Users\LU\Fast Timing\07082012\4mm^2\ZVA&amp;AM\1750V\[T7660.csv]T7660'!$A$100:$A$500</c:f>
              <c:numCache>
                <c:formatCode>General</c:formatCode>
                <c:ptCount val="401"/>
                <c:pt idx="0">
                  <c:v>-3.7663000000000018E-9</c:v>
                </c:pt>
                <c:pt idx="1">
                  <c:v>-3.7538000000000017E-9</c:v>
                </c:pt>
                <c:pt idx="2">
                  <c:v>-3.7413000000000015E-9</c:v>
                </c:pt>
                <c:pt idx="3">
                  <c:v>-3.7288000000000023E-9</c:v>
                </c:pt>
                <c:pt idx="4">
                  <c:v>-3.7163000000000017E-9</c:v>
                </c:pt>
                <c:pt idx="5">
                  <c:v>-3.703800000000002E-9</c:v>
                </c:pt>
                <c:pt idx="6">
                  <c:v>-3.6913000000000015E-9</c:v>
                </c:pt>
                <c:pt idx="7">
                  <c:v>-3.6788000000000018E-9</c:v>
                </c:pt>
                <c:pt idx="8">
                  <c:v>-3.6663000000000021E-9</c:v>
                </c:pt>
                <c:pt idx="9">
                  <c:v>-3.6538000000000016E-9</c:v>
                </c:pt>
                <c:pt idx="10">
                  <c:v>-3.6413000000000015E-9</c:v>
                </c:pt>
                <c:pt idx="11">
                  <c:v>-3.6288000000000018E-9</c:v>
                </c:pt>
                <c:pt idx="12">
                  <c:v>-3.6163000000000017E-9</c:v>
                </c:pt>
                <c:pt idx="13">
                  <c:v>-3.603800000000002E-9</c:v>
                </c:pt>
                <c:pt idx="14">
                  <c:v>-3.5913000000000019E-9</c:v>
                </c:pt>
                <c:pt idx="15">
                  <c:v>-3.5788000000000017E-9</c:v>
                </c:pt>
                <c:pt idx="16">
                  <c:v>-3.5663000000000016E-9</c:v>
                </c:pt>
                <c:pt idx="17">
                  <c:v>-3.5538000000000015E-9</c:v>
                </c:pt>
                <c:pt idx="18">
                  <c:v>-3.5413000000000018E-9</c:v>
                </c:pt>
                <c:pt idx="19">
                  <c:v>-3.5288000000000017E-9</c:v>
                </c:pt>
                <c:pt idx="20">
                  <c:v>-3.5163000000000012E-9</c:v>
                </c:pt>
                <c:pt idx="21">
                  <c:v>-3.5038000000000019E-9</c:v>
                </c:pt>
                <c:pt idx="22">
                  <c:v>-3.4913000000000018E-9</c:v>
                </c:pt>
                <c:pt idx="23">
                  <c:v>-3.4788000000000013E-9</c:v>
                </c:pt>
                <c:pt idx="24">
                  <c:v>-3.4663000000000012E-9</c:v>
                </c:pt>
                <c:pt idx="25">
                  <c:v>-3.4538000000000015E-9</c:v>
                </c:pt>
                <c:pt idx="26">
                  <c:v>-3.4413000000000018E-9</c:v>
                </c:pt>
                <c:pt idx="27">
                  <c:v>-3.4288000000000016E-9</c:v>
                </c:pt>
                <c:pt idx="28">
                  <c:v>-3.4163000000000011E-9</c:v>
                </c:pt>
                <c:pt idx="29">
                  <c:v>-3.4038000000000018E-9</c:v>
                </c:pt>
                <c:pt idx="30">
                  <c:v>-3.3913000000000013E-9</c:v>
                </c:pt>
                <c:pt idx="31">
                  <c:v>-3.3788000000000012E-9</c:v>
                </c:pt>
                <c:pt idx="32">
                  <c:v>-3.3663000000000011E-9</c:v>
                </c:pt>
                <c:pt idx="33">
                  <c:v>-3.3538000000000014E-9</c:v>
                </c:pt>
                <c:pt idx="34">
                  <c:v>-3.3413000000000017E-9</c:v>
                </c:pt>
                <c:pt idx="35">
                  <c:v>-3.3288000000000016E-9</c:v>
                </c:pt>
                <c:pt idx="36">
                  <c:v>-3.3163000000000006E-9</c:v>
                </c:pt>
                <c:pt idx="37">
                  <c:v>-3.3038000000000014E-9</c:v>
                </c:pt>
                <c:pt idx="38">
                  <c:v>-3.2913000000000017E-9</c:v>
                </c:pt>
                <c:pt idx="39">
                  <c:v>-3.2788000000000015E-9</c:v>
                </c:pt>
                <c:pt idx="40">
                  <c:v>-3.2663000000000018E-9</c:v>
                </c:pt>
                <c:pt idx="41">
                  <c:v>-3.2538000000000017E-9</c:v>
                </c:pt>
                <c:pt idx="42">
                  <c:v>-3.241300000000002E-9</c:v>
                </c:pt>
                <c:pt idx="43">
                  <c:v>-3.2288000000000019E-9</c:v>
                </c:pt>
                <c:pt idx="44">
                  <c:v>-3.2163000000000014E-9</c:v>
                </c:pt>
                <c:pt idx="45">
                  <c:v>-3.2038000000000017E-9</c:v>
                </c:pt>
                <c:pt idx="46">
                  <c:v>-3.1913000000000012E-9</c:v>
                </c:pt>
                <c:pt idx="47">
                  <c:v>-3.1788000000000015E-9</c:v>
                </c:pt>
                <c:pt idx="48">
                  <c:v>-3.1663000000000018E-9</c:v>
                </c:pt>
                <c:pt idx="49">
                  <c:v>-3.1538000000000017E-9</c:v>
                </c:pt>
                <c:pt idx="50">
                  <c:v>-3.1413000000000011E-9</c:v>
                </c:pt>
                <c:pt idx="51">
                  <c:v>-3.1288000000000014E-9</c:v>
                </c:pt>
                <c:pt idx="52">
                  <c:v>-3.1163000000000013E-9</c:v>
                </c:pt>
                <c:pt idx="53">
                  <c:v>-3.1038000000000016E-9</c:v>
                </c:pt>
                <c:pt idx="54">
                  <c:v>-3.0913000000000011E-9</c:v>
                </c:pt>
                <c:pt idx="55">
                  <c:v>-3.0788000000000014E-9</c:v>
                </c:pt>
                <c:pt idx="56">
                  <c:v>-3.0663000000000017E-9</c:v>
                </c:pt>
                <c:pt idx="57">
                  <c:v>-3.0538000000000012E-9</c:v>
                </c:pt>
                <c:pt idx="58">
                  <c:v>-3.0413000000000011E-9</c:v>
                </c:pt>
                <c:pt idx="59">
                  <c:v>-3.0288000000000014E-9</c:v>
                </c:pt>
                <c:pt idx="60">
                  <c:v>-3.0163000000000013E-9</c:v>
                </c:pt>
                <c:pt idx="61">
                  <c:v>-3.0038000000000016E-9</c:v>
                </c:pt>
                <c:pt idx="62">
                  <c:v>-2.9913000000000014E-9</c:v>
                </c:pt>
                <c:pt idx="63">
                  <c:v>-2.9788000000000013E-9</c:v>
                </c:pt>
                <c:pt idx="64">
                  <c:v>-2.9663000000000012E-9</c:v>
                </c:pt>
                <c:pt idx="65">
                  <c:v>-2.9538000000000011E-9</c:v>
                </c:pt>
                <c:pt idx="66">
                  <c:v>-2.9413000000000014E-9</c:v>
                </c:pt>
                <c:pt idx="67">
                  <c:v>-2.9288000000000013E-9</c:v>
                </c:pt>
                <c:pt idx="68">
                  <c:v>-2.9163000000000008E-9</c:v>
                </c:pt>
                <c:pt idx="69">
                  <c:v>-2.9038000000000015E-9</c:v>
                </c:pt>
                <c:pt idx="70">
                  <c:v>-2.8913000000000014E-9</c:v>
                </c:pt>
                <c:pt idx="71">
                  <c:v>-2.8788000000000009E-9</c:v>
                </c:pt>
                <c:pt idx="72">
                  <c:v>-2.8663000000000007E-9</c:v>
                </c:pt>
                <c:pt idx="73">
                  <c:v>-2.853800000000001E-9</c:v>
                </c:pt>
                <c:pt idx="74">
                  <c:v>-2.8413000000000013E-9</c:v>
                </c:pt>
                <c:pt idx="75">
                  <c:v>-2.8288000000000012E-9</c:v>
                </c:pt>
                <c:pt idx="76">
                  <c:v>-2.8163000000000007E-9</c:v>
                </c:pt>
                <c:pt idx="77">
                  <c:v>-2.8038000000000014E-9</c:v>
                </c:pt>
                <c:pt idx="78">
                  <c:v>-2.7913000000000013E-9</c:v>
                </c:pt>
                <c:pt idx="79">
                  <c:v>-2.7788000000000012E-9</c:v>
                </c:pt>
                <c:pt idx="80">
                  <c:v>-2.7663000000000011E-9</c:v>
                </c:pt>
                <c:pt idx="81">
                  <c:v>-2.7538000000000014E-9</c:v>
                </c:pt>
                <c:pt idx="82">
                  <c:v>-2.7413000000000017E-9</c:v>
                </c:pt>
                <c:pt idx="83">
                  <c:v>-2.7288000000000016E-9</c:v>
                </c:pt>
                <c:pt idx="84">
                  <c:v>-2.7163000000000011E-9</c:v>
                </c:pt>
                <c:pt idx="85">
                  <c:v>-2.7038000000000014E-9</c:v>
                </c:pt>
                <c:pt idx="86">
                  <c:v>-2.6913000000000012E-9</c:v>
                </c:pt>
                <c:pt idx="87">
                  <c:v>-2.6788000000000011E-9</c:v>
                </c:pt>
                <c:pt idx="88">
                  <c:v>-2.6663000000000014E-9</c:v>
                </c:pt>
                <c:pt idx="89">
                  <c:v>-2.6538000000000013E-9</c:v>
                </c:pt>
                <c:pt idx="90">
                  <c:v>-2.6413000000000016E-9</c:v>
                </c:pt>
                <c:pt idx="91">
                  <c:v>-2.6288000000000015E-9</c:v>
                </c:pt>
                <c:pt idx="92">
                  <c:v>-2.616300000000001E-9</c:v>
                </c:pt>
                <c:pt idx="93">
                  <c:v>-2.6038000000000013E-9</c:v>
                </c:pt>
                <c:pt idx="94">
                  <c:v>-2.5913000000000008E-9</c:v>
                </c:pt>
                <c:pt idx="95">
                  <c:v>-2.5788000000000011E-9</c:v>
                </c:pt>
                <c:pt idx="96">
                  <c:v>-2.5663000000000014E-9</c:v>
                </c:pt>
                <c:pt idx="97">
                  <c:v>-2.5538000000000013E-9</c:v>
                </c:pt>
                <c:pt idx="98">
                  <c:v>-2.5413000000000011E-9</c:v>
                </c:pt>
                <c:pt idx="99">
                  <c:v>-2.528800000000001E-9</c:v>
                </c:pt>
                <c:pt idx="100">
                  <c:v>-2.5163000000000009E-9</c:v>
                </c:pt>
                <c:pt idx="101">
                  <c:v>-2.5038000000000012E-9</c:v>
                </c:pt>
                <c:pt idx="102">
                  <c:v>-2.4913000000000007E-9</c:v>
                </c:pt>
                <c:pt idx="103">
                  <c:v>-2.478800000000001E-9</c:v>
                </c:pt>
                <c:pt idx="104">
                  <c:v>-2.4663000000000013E-9</c:v>
                </c:pt>
                <c:pt idx="105">
                  <c:v>-2.4538000000000012E-9</c:v>
                </c:pt>
                <c:pt idx="106">
                  <c:v>-2.4413000000000007E-9</c:v>
                </c:pt>
                <c:pt idx="107">
                  <c:v>-2.428800000000001E-9</c:v>
                </c:pt>
                <c:pt idx="108">
                  <c:v>-2.4163000000000008E-9</c:v>
                </c:pt>
                <c:pt idx="109">
                  <c:v>-2.4038000000000011E-9</c:v>
                </c:pt>
                <c:pt idx="110">
                  <c:v>-2.3913000000000006E-9</c:v>
                </c:pt>
                <c:pt idx="111">
                  <c:v>-2.3788000000000009E-9</c:v>
                </c:pt>
                <c:pt idx="112">
                  <c:v>-2.3663000000000012E-9</c:v>
                </c:pt>
                <c:pt idx="113">
                  <c:v>-2.3538000000000007E-9</c:v>
                </c:pt>
                <c:pt idx="114">
                  <c:v>-2.341300000000001E-9</c:v>
                </c:pt>
                <c:pt idx="115">
                  <c:v>-2.3288000000000009E-9</c:v>
                </c:pt>
                <c:pt idx="116">
                  <c:v>-2.3163000000000008E-9</c:v>
                </c:pt>
                <c:pt idx="117">
                  <c:v>-2.3038000000000011E-9</c:v>
                </c:pt>
                <c:pt idx="118">
                  <c:v>-2.2913000000000014E-9</c:v>
                </c:pt>
                <c:pt idx="119">
                  <c:v>-2.2788000000000013E-9</c:v>
                </c:pt>
                <c:pt idx="120">
                  <c:v>-2.2663000000000007E-9</c:v>
                </c:pt>
                <c:pt idx="121">
                  <c:v>-2.253800000000001E-9</c:v>
                </c:pt>
                <c:pt idx="122">
                  <c:v>-2.2413000000000013E-9</c:v>
                </c:pt>
                <c:pt idx="123">
                  <c:v>-2.2288000000000012E-9</c:v>
                </c:pt>
                <c:pt idx="124">
                  <c:v>-2.2163000000000007E-9</c:v>
                </c:pt>
                <c:pt idx="125">
                  <c:v>-2.2038000000000014E-9</c:v>
                </c:pt>
                <c:pt idx="126">
                  <c:v>-2.1913000000000013E-9</c:v>
                </c:pt>
                <c:pt idx="127">
                  <c:v>-2.1788000000000008E-9</c:v>
                </c:pt>
                <c:pt idx="128">
                  <c:v>-2.1663000000000007E-9</c:v>
                </c:pt>
                <c:pt idx="129">
                  <c:v>-2.153800000000001E-9</c:v>
                </c:pt>
                <c:pt idx="130">
                  <c:v>-2.1413000000000013E-9</c:v>
                </c:pt>
                <c:pt idx="131">
                  <c:v>-2.1288000000000012E-9</c:v>
                </c:pt>
                <c:pt idx="132">
                  <c:v>-2.1163000000000006E-9</c:v>
                </c:pt>
                <c:pt idx="133">
                  <c:v>-2.1038000000000014E-9</c:v>
                </c:pt>
                <c:pt idx="134">
                  <c:v>-2.0913000000000008E-9</c:v>
                </c:pt>
                <c:pt idx="135">
                  <c:v>-2.0788000000000007E-9</c:v>
                </c:pt>
                <c:pt idx="136">
                  <c:v>-2.066300000000001E-9</c:v>
                </c:pt>
                <c:pt idx="137">
                  <c:v>-2.0538000000000009E-9</c:v>
                </c:pt>
                <c:pt idx="138">
                  <c:v>-2.0413000000000012E-9</c:v>
                </c:pt>
                <c:pt idx="139">
                  <c:v>-2.0288000000000011E-9</c:v>
                </c:pt>
                <c:pt idx="140">
                  <c:v>-2.0163000000000006E-9</c:v>
                </c:pt>
                <c:pt idx="141">
                  <c:v>-2.0038000000000009E-9</c:v>
                </c:pt>
                <c:pt idx="142">
                  <c:v>-1.9913000000000008E-9</c:v>
                </c:pt>
                <c:pt idx="143">
                  <c:v>-1.9788000000000011E-9</c:v>
                </c:pt>
                <c:pt idx="144">
                  <c:v>-1.966300000000001E-9</c:v>
                </c:pt>
                <c:pt idx="145">
                  <c:v>-1.9538000000000008E-9</c:v>
                </c:pt>
                <c:pt idx="146">
                  <c:v>-1.9413000000000007E-9</c:v>
                </c:pt>
                <c:pt idx="147">
                  <c:v>-1.9288000000000014E-9</c:v>
                </c:pt>
                <c:pt idx="148">
                  <c:v>-1.9163000000000009E-9</c:v>
                </c:pt>
                <c:pt idx="149">
                  <c:v>-1.9038000000000008E-9</c:v>
                </c:pt>
                <c:pt idx="150">
                  <c:v>-1.8913000000000007E-9</c:v>
                </c:pt>
                <c:pt idx="151">
                  <c:v>-1.878800000000001E-9</c:v>
                </c:pt>
                <c:pt idx="152">
                  <c:v>-1.8663000000000009E-9</c:v>
                </c:pt>
                <c:pt idx="153">
                  <c:v>-1.8538000000000006E-9</c:v>
                </c:pt>
                <c:pt idx="154">
                  <c:v>-1.8413000000000009E-9</c:v>
                </c:pt>
                <c:pt idx="155">
                  <c:v>-1.8288000000000008E-9</c:v>
                </c:pt>
                <c:pt idx="156">
                  <c:v>-1.8163000000000009E-9</c:v>
                </c:pt>
                <c:pt idx="157">
                  <c:v>-1.8038000000000005E-9</c:v>
                </c:pt>
                <c:pt idx="158">
                  <c:v>-1.7913000000000008E-9</c:v>
                </c:pt>
                <c:pt idx="159">
                  <c:v>-1.7788000000000007E-9</c:v>
                </c:pt>
                <c:pt idx="160">
                  <c:v>-1.7663000000000008E-9</c:v>
                </c:pt>
                <c:pt idx="161">
                  <c:v>-1.7538000000000007E-9</c:v>
                </c:pt>
                <c:pt idx="162">
                  <c:v>-1.7413000000000008E-9</c:v>
                </c:pt>
                <c:pt idx="163">
                  <c:v>-1.7288000000000007E-9</c:v>
                </c:pt>
                <c:pt idx="164">
                  <c:v>-1.7163000000000008E-9</c:v>
                </c:pt>
                <c:pt idx="165">
                  <c:v>-1.7038000000000007E-9</c:v>
                </c:pt>
                <c:pt idx="166">
                  <c:v>-1.6913000000000006E-9</c:v>
                </c:pt>
                <c:pt idx="167">
                  <c:v>-1.6788000000000009E-9</c:v>
                </c:pt>
                <c:pt idx="168">
                  <c:v>-1.6663000000000007E-9</c:v>
                </c:pt>
                <c:pt idx="169">
                  <c:v>-1.6538000000000008E-9</c:v>
                </c:pt>
                <c:pt idx="170">
                  <c:v>-1.6413000000000005E-9</c:v>
                </c:pt>
                <c:pt idx="171">
                  <c:v>-1.6288000000000008E-9</c:v>
                </c:pt>
                <c:pt idx="172">
                  <c:v>-1.6163000000000009E-9</c:v>
                </c:pt>
                <c:pt idx="173">
                  <c:v>-1.6038000000000006E-9</c:v>
                </c:pt>
                <c:pt idx="174">
                  <c:v>-1.5913000000000007E-9</c:v>
                </c:pt>
                <c:pt idx="175">
                  <c:v>-1.5788000000000008E-9</c:v>
                </c:pt>
                <c:pt idx="176">
                  <c:v>-1.5663000000000009E-9</c:v>
                </c:pt>
                <c:pt idx="177">
                  <c:v>-1.5538000000000004E-9</c:v>
                </c:pt>
                <c:pt idx="178">
                  <c:v>-1.5413000000000007E-9</c:v>
                </c:pt>
                <c:pt idx="179">
                  <c:v>-1.5288000000000006E-9</c:v>
                </c:pt>
                <c:pt idx="180">
                  <c:v>-1.5163000000000006E-9</c:v>
                </c:pt>
                <c:pt idx="181">
                  <c:v>-1.5038000000000003E-9</c:v>
                </c:pt>
                <c:pt idx="182">
                  <c:v>-1.4913000000000006E-9</c:v>
                </c:pt>
                <c:pt idx="183">
                  <c:v>-1.4788000000000003E-9</c:v>
                </c:pt>
                <c:pt idx="184">
                  <c:v>-1.4663000000000006E-9</c:v>
                </c:pt>
                <c:pt idx="185">
                  <c:v>-1.4538000000000005E-9</c:v>
                </c:pt>
                <c:pt idx="186">
                  <c:v>-1.4413000000000006E-9</c:v>
                </c:pt>
                <c:pt idx="187">
                  <c:v>-1.4288000000000005E-9</c:v>
                </c:pt>
                <c:pt idx="188">
                  <c:v>-1.4163000000000006E-9</c:v>
                </c:pt>
                <c:pt idx="189">
                  <c:v>-1.4038000000000005E-9</c:v>
                </c:pt>
                <c:pt idx="190">
                  <c:v>-1.3913000000000004E-9</c:v>
                </c:pt>
                <c:pt idx="191">
                  <c:v>-1.3788000000000007E-9</c:v>
                </c:pt>
                <c:pt idx="192">
                  <c:v>-1.3663000000000005E-9</c:v>
                </c:pt>
                <c:pt idx="193">
                  <c:v>-1.3538000000000006E-9</c:v>
                </c:pt>
                <c:pt idx="194">
                  <c:v>-1.3413000000000003E-9</c:v>
                </c:pt>
                <c:pt idx="195">
                  <c:v>-1.3288000000000006E-9</c:v>
                </c:pt>
                <c:pt idx="196">
                  <c:v>-1.3163000000000007E-9</c:v>
                </c:pt>
                <c:pt idx="197">
                  <c:v>-1.3038000000000004E-9</c:v>
                </c:pt>
                <c:pt idx="198">
                  <c:v>-1.2913000000000005E-9</c:v>
                </c:pt>
                <c:pt idx="199">
                  <c:v>-1.2788000000000006E-9</c:v>
                </c:pt>
                <c:pt idx="200">
                  <c:v>-1.2663000000000007E-9</c:v>
                </c:pt>
                <c:pt idx="201">
                  <c:v>-1.2538000000000004E-9</c:v>
                </c:pt>
                <c:pt idx="202">
                  <c:v>-1.2413000000000005E-9</c:v>
                </c:pt>
                <c:pt idx="203">
                  <c:v>-1.2288000000000003E-9</c:v>
                </c:pt>
                <c:pt idx="204">
                  <c:v>-1.2163000000000004E-9</c:v>
                </c:pt>
                <c:pt idx="205">
                  <c:v>-1.2038000000000001E-9</c:v>
                </c:pt>
                <c:pt idx="206">
                  <c:v>-1.1913000000000006E-9</c:v>
                </c:pt>
                <c:pt idx="207">
                  <c:v>-1.1788000000000005E-9</c:v>
                </c:pt>
                <c:pt idx="208">
                  <c:v>-1.1663000000000006E-9</c:v>
                </c:pt>
                <c:pt idx="209">
                  <c:v>-1.1538000000000005E-9</c:v>
                </c:pt>
                <c:pt idx="210">
                  <c:v>-1.1413000000000006E-9</c:v>
                </c:pt>
                <c:pt idx="211">
                  <c:v>-1.1288000000000007E-9</c:v>
                </c:pt>
                <c:pt idx="212">
                  <c:v>-1.1163000000000006E-9</c:v>
                </c:pt>
                <c:pt idx="213">
                  <c:v>-1.1038000000000005E-9</c:v>
                </c:pt>
                <c:pt idx="214">
                  <c:v>-1.0913000000000004E-9</c:v>
                </c:pt>
                <c:pt idx="215">
                  <c:v>-1.0788000000000005E-9</c:v>
                </c:pt>
                <c:pt idx="216">
                  <c:v>-1.0663000000000003E-9</c:v>
                </c:pt>
                <c:pt idx="217">
                  <c:v>-1.0538000000000004E-9</c:v>
                </c:pt>
                <c:pt idx="218">
                  <c:v>-1.0413000000000001E-9</c:v>
                </c:pt>
                <c:pt idx="219">
                  <c:v>-1.0288000000000004E-9</c:v>
                </c:pt>
                <c:pt idx="220">
                  <c:v>-1.0163000000000005E-9</c:v>
                </c:pt>
                <c:pt idx="221">
                  <c:v>-1.0038000000000004E-9</c:v>
                </c:pt>
                <c:pt idx="222">
                  <c:v>-9.913000000000005E-10</c:v>
                </c:pt>
                <c:pt idx="223">
                  <c:v>-9.7880000000000059E-10</c:v>
                </c:pt>
                <c:pt idx="224">
                  <c:v>-9.6630000000000048E-10</c:v>
                </c:pt>
                <c:pt idx="225">
                  <c:v>-9.5380000000000057E-10</c:v>
                </c:pt>
                <c:pt idx="226">
                  <c:v>-9.4130000000000046E-10</c:v>
                </c:pt>
                <c:pt idx="227">
                  <c:v>-9.2880000000000035E-10</c:v>
                </c:pt>
                <c:pt idx="228">
                  <c:v>-9.1630000000000055E-10</c:v>
                </c:pt>
                <c:pt idx="229">
                  <c:v>-9.0380000000000033E-10</c:v>
                </c:pt>
                <c:pt idx="230">
                  <c:v>-8.9130000000000053E-10</c:v>
                </c:pt>
                <c:pt idx="231">
                  <c:v>-8.7880000000000032E-10</c:v>
                </c:pt>
                <c:pt idx="232">
                  <c:v>-8.6630000000000051E-10</c:v>
                </c:pt>
                <c:pt idx="233">
                  <c:v>-8.5380000000000071E-10</c:v>
                </c:pt>
                <c:pt idx="234">
                  <c:v>-8.413000000000007E-10</c:v>
                </c:pt>
                <c:pt idx="235">
                  <c:v>-8.2880000000000049E-10</c:v>
                </c:pt>
                <c:pt idx="236">
                  <c:v>-8.1630000000000069E-10</c:v>
                </c:pt>
                <c:pt idx="237">
                  <c:v>-8.0380000000000047E-10</c:v>
                </c:pt>
                <c:pt idx="238">
                  <c:v>-7.9130000000000057E-10</c:v>
                </c:pt>
                <c:pt idx="239">
                  <c:v>-7.7880000000000045E-10</c:v>
                </c:pt>
                <c:pt idx="240">
                  <c:v>-7.6630000000000034E-10</c:v>
                </c:pt>
                <c:pt idx="241">
                  <c:v>-7.5380000000000044E-10</c:v>
                </c:pt>
                <c:pt idx="242">
                  <c:v>-7.4130000000000043E-10</c:v>
                </c:pt>
                <c:pt idx="243">
                  <c:v>-7.2880000000000042E-10</c:v>
                </c:pt>
                <c:pt idx="244">
                  <c:v>-7.1630000000000031E-10</c:v>
                </c:pt>
                <c:pt idx="245">
                  <c:v>-7.038000000000003E-10</c:v>
                </c:pt>
                <c:pt idx="246">
                  <c:v>-6.9130000000000029E-10</c:v>
                </c:pt>
                <c:pt idx="247">
                  <c:v>-6.7880000000000028E-10</c:v>
                </c:pt>
                <c:pt idx="248">
                  <c:v>-6.6630000000000017E-10</c:v>
                </c:pt>
                <c:pt idx="249">
                  <c:v>-6.5380000000000027E-10</c:v>
                </c:pt>
                <c:pt idx="250">
                  <c:v>-6.4130000000000046E-10</c:v>
                </c:pt>
                <c:pt idx="251">
                  <c:v>-6.2880000000000035E-10</c:v>
                </c:pt>
                <c:pt idx="252">
                  <c:v>-6.1630000000000024E-10</c:v>
                </c:pt>
                <c:pt idx="253">
                  <c:v>-6.0380000000000033E-10</c:v>
                </c:pt>
                <c:pt idx="254">
                  <c:v>-5.9130000000000033E-10</c:v>
                </c:pt>
                <c:pt idx="255">
                  <c:v>-5.7880000000000032E-10</c:v>
                </c:pt>
                <c:pt idx="256">
                  <c:v>-5.6630000000000021E-10</c:v>
                </c:pt>
                <c:pt idx="257">
                  <c:v>-5.538000000000002E-10</c:v>
                </c:pt>
                <c:pt idx="258">
                  <c:v>-5.4130000000000019E-10</c:v>
                </c:pt>
                <c:pt idx="259">
                  <c:v>-5.2880000000000018E-10</c:v>
                </c:pt>
                <c:pt idx="260">
                  <c:v>-5.1630000000000017E-10</c:v>
                </c:pt>
                <c:pt idx="261">
                  <c:v>-5.0380000000000027E-10</c:v>
                </c:pt>
                <c:pt idx="262">
                  <c:v>-4.9130000000000036E-10</c:v>
                </c:pt>
                <c:pt idx="263">
                  <c:v>-4.7880000000000025E-10</c:v>
                </c:pt>
                <c:pt idx="264">
                  <c:v>-4.6630000000000024E-10</c:v>
                </c:pt>
                <c:pt idx="265">
                  <c:v>-4.5380000000000028E-10</c:v>
                </c:pt>
                <c:pt idx="266">
                  <c:v>-4.4130000000000028E-10</c:v>
                </c:pt>
                <c:pt idx="267">
                  <c:v>-4.2880000000000027E-10</c:v>
                </c:pt>
                <c:pt idx="268">
                  <c:v>-4.1630000000000015E-10</c:v>
                </c:pt>
                <c:pt idx="269">
                  <c:v>-4.0380000000000015E-10</c:v>
                </c:pt>
                <c:pt idx="270">
                  <c:v>-3.9130000000000014E-10</c:v>
                </c:pt>
                <c:pt idx="271">
                  <c:v>-3.7880000000000028E-10</c:v>
                </c:pt>
                <c:pt idx="272">
                  <c:v>-3.6630000000000022E-10</c:v>
                </c:pt>
                <c:pt idx="273">
                  <c:v>-3.5380000000000016E-10</c:v>
                </c:pt>
                <c:pt idx="274">
                  <c:v>-3.4130000000000016E-10</c:v>
                </c:pt>
                <c:pt idx="275">
                  <c:v>-3.288000000000002E-10</c:v>
                </c:pt>
                <c:pt idx="276">
                  <c:v>-3.1630000000000014E-10</c:v>
                </c:pt>
                <c:pt idx="277">
                  <c:v>-3.0380000000000013E-10</c:v>
                </c:pt>
                <c:pt idx="278">
                  <c:v>-2.9130000000000012E-10</c:v>
                </c:pt>
                <c:pt idx="279">
                  <c:v>-2.7880000000000016E-10</c:v>
                </c:pt>
                <c:pt idx="280">
                  <c:v>-2.6630000000000016E-10</c:v>
                </c:pt>
                <c:pt idx="281">
                  <c:v>-2.5380000000000015E-10</c:v>
                </c:pt>
                <c:pt idx="282">
                  <c:v>-2.4130000000000009E-10</c:v>
                </c:pt>
                <c:pt idx="283">
                  <c:v>-2.2880000000000016E-10</c:v>
                </c:pt>
                <c:pt idx="284">
                  <c:v>-2.163000000000001E-10</c:v>
                </c:pt>
                <c:pt idx="285">
                  <c:v>-2.0380000000000009E-10</c:v>
                </c:pt>
                <c:pt idx="286">
                  <c:v>-1.913000000000001E-10</c:v>
                </c:pt>
                <c:pt idx="287">
                  <c:v>-1.7880000000000007E-10</c:v>
                </c:pt>
                <c:pt idx="288">
                  <c:v>-1.6630000000000009E-10</c:v>
                </c:pt>
                <c:pt idx="289">
                  <c:v>-1.5380000000000008E-10</c:v>
                </c:pt>
                <c:pt idx="290">
                  <c:v>-1.4130000000000004E-10</c:v>
                </c:pt>
                <c:pt idx="291">
                  <c:v>-1.2880000000000009E-10</c:v>
                </c:pt>
                <c:pt idx="292">
                  <c:v>-1.1630000000000007E-10</c:v>
                </c:pt>
                <c:pt idx="293">
                  <c:v>-1.0380000000000006E-10</c:v>
                </c:pt>
                <c:pt idx="294">
                  <c:v>-9.1300000000000062E-11</c:v>
                </c:pt>
                <c:pt idx="295">
                  <c:v>-7.8800000000000041E-11</c:v>
                </c:pt>
                <c:pt idx="296">
                  <c:v>-6.6300000000000045E-11</c:v>
                </c:pt>
                <c:pt idx="297">
                  <c:v>-5.380000000000003E-11</c:v>
                </c:pt>
                <c:pt idx="298">
                  <c:v>-4.1300000000000022E-11</c:v>
                </c:pt>
                <c:pt idx="299">
                  <c:v>-2.8800000000000016E-11</c:v>
                </c:pt>
                <c:pt idx="300">
                  <c:v>-1.6300000000000011E-11</c:v>
                </c:pt>
                <c:pt idx="301">
                  <c:v>-3.8000000000000024E-12</c:v>
                </c:pt>
                <c:pt idx="302">
                  <c:v>8.7000000000000061E-12</c:v>
                </c:pt>
                <c:pt idx="303">
                  <c:v>2.1200000000000008E-11</c:v>
                </c:pt>
                <c:pt idx="304">
                  <c:v>3.3700000000000017E-11</c:v>
                </c:pt>
                <c:pt idx="305">
                  <c:v>4.6200000000000019E-11</c:v>
                </c:pt>
                <c:pt idx="306">
                  <c:v>5.870000000000004E-11</c:v>
                </c:pt>
                <c:pt idx="307">
                  <c:v>7.1200000000000036E-11</c:v>
                </c:pt>
                <c:pt idx="308">
                  <c:v>8.3700000000000057E-11</c:v>
                </c:pt>
                <c:pt idx="309">
                  <c:v>9.6200000000000053E-11</c:v>
                </c:pt>
                <c:pt idx="310">
                  <c:v>1.0870000000000006E-10</c:v>
                </c:pt>
                <c:pt idx="311">
                  <c:v>1.2120000000000006E-10</c:v>
                </c:pt>
                <c:pt idx="312">
                  <c:v>1.3370000000000004E-10</c:v>
                </c:pt>
                <c:pt idx="313">
                  <c:v>1.4620000000000007E-10</c:v>
                </c:pt>
                <c:pt idx="314">
                  <c:v>1.5870000000000008E-10</c:v>
                </c:pt>
                <c:pt idx="315">
                  <c:v>1.7120000000000004E-10</c:v>
                </c:pt>
                <c:pt idx="316">
                  <c:v>1.837000000000001E-10</c:v>
                </c:pt>
                <c:pt idx="317">
                  <c:v>1.9620000000000013E-10</c:v>
                </c:pt>
                <c:pt idx="318">
                  <c:v>2.0870000000000009E-10</c:v>
                </c:pt>
                <c:pt idx="319">
                  <c:v>2.212000000000001E-10</c:v>
                </c:pt>
                <c:pt idx="320">
                  <c:v>2.3370000000000008E-10</c:v>
                </c:pt>
                <c:pt idx="321">
                  <c:v>2.4620000000000009E-10</c:v>
                </c:pt>
                <c:pt idx="322">
                  <c:v>2.5870000000000015E-10</c:v>
                </c:pt>
                <c:pt idx="323">
                  <c:v>2.7120000000000011E-10</c:v>
                </c:pt>
                <c:pt idx="324">
                  <c:v>2.8370000000000012E-10</c:v>
                </c:pt>
                <c:pt idx="325">
                  <c:v>2.9620000000000012E-10</c:v>
                </c:pt>
                <c:pt idx="326">
                  <c:v>3.0870000000000013E-10</c:v>
                </c:pt>
                <c:pt idx="327">
                  <c:v>3.2120000000000014E-10</c:v>
                </c:pt>
                <c:pt idx="328">
                  <c:v>3.3370000000000015E-10</c:v>
                </c:pt>
                <c:pt idx="329">
                  <c:v>3.4620000000000016E-10</c:v>
                </c:pt>
                <c:pt idx="330">
                  <c:v>3.5870000000000022E-10</c:v>
                </c:pt>
                <c:pt idx="331">
                  <c:v>3.7120000000000018E-10</c:v>
                </c:pt>
                <c:pt idx="332">
                  <c:v>3.8370000000000013E-10</c:v>
                </c:pt>
                <c:pt idx="333">
                  <c:v>3.9620000000000019E-10</c:v>
                </c:pt>
                <c:pt idx="334">
                  <c:v>4.087000000000002E-10</c:v>
                </c:pt>
                <c:pt idx="335">
                  <c:v>4.2120000000000021E-10</c:v>
                </c:pt>
                <c:pt idx="336">
                  <c:v>4.3370000000000022E-10</c:v>
                </c:pt>
                <c:pt idx="337">
                  <c:v>4.4620000000000023E-10</c:v>
                </c:pt>
                <c:pt idx="338">
                  <c:v>4.5870000000000024E-10</c:v>
                </c:pt>
                <c:pt idx="339">
                  <c:v>4.7120000000000019E-10</c:v>
                </c:pt>
                <c:pt idx="340">
                  <c:v>4.837000000000002E-10</c:v>
                </c:pt>
                <c:pt idx="341">
                  <c:v>4.9620000000000021E-10</c:v>
                </c:pt>
                <c:pt idx="342">
                  <c:v>5.0870000000000022E-10</c:v>
                </c:pt>
                <c:pt idx="343">
                  <c:v>5.2120000000000023E-10</c:v>
                </c:pt>
                <c:pt idx="344">
                  <c:v>5.3370000000000024E-10</c:v>
                </c:pt>
                <c:pt idx="345">
                  <c:v>5.4620000000000024E-10</c:v>
                </c:pt>
                <c:pt idx="346">
                  <c:v>5.5870000000000036E-10</c:v>
                </c:pt>
                <c:pt idx="347">
                  <c:v>5.7120000000000026E-10</c:v>
                </c:pt>
                <c:pt idx="348">
                  <c:v>5.8370000000000027E-10</c:v>
                </c:pt>
                <c:pt idx="349">
                  <c:v>5.9620000000000028E-10</c:v>
                </c:pt>
                <c:pt idx="350">
                  <c:v>6.0870000000000029E-10</c:v>
                </c:pt>
                <c:pt idx="351">
                  <c:v>6.212000000000003E-10</c:v>
                </c:pt>
                <c:pt idx="352">
                  <c:v>6.337000000000003E-10</c:v>
                </c:pt>
                <c:pt idx="353">
                  <c:v>6.4620000000000031E-10</c:v>
                </c:pt>
                <c:pt idx="354">
                  <c:v>6.5870000000000032E-10</c:v>
                </c:pt>
                <c:pt idx="355">
                  <c:v>6.7120000000000033E-10</c:v>
                </c:pt>
                <c:pt idx="356">
                  <c:v>6.8370000000000034E-10</c:v>
                </c:pt>
                <c:pt idx="357">
                  <c:v>6.9620000000000035E-10</c:v>
                </c:pt>
                <c:pt idx="358">
                  <c:v>7.0870000000000035E-10</c:v>
                </c:pt>
                <c:pt idx="359">
                  <c:v>7.2120000000000036E-10</c:v>
                </c:pt>
                <c:pt idx="360">
                  <c:v>7.3370000000000037E-10</c:v>
                </c:pt>
                <c:pt idx="361">
                  <c:v>7.4620000000000038E-10</c:v>
                </c:pt>
                <c:pt idx="362">
                  <c:v>7.5870000000000039E-10</c:v>
                </c:pt>
                <c:pt idx="363">
                  <c:v>7.712000000000004E-10</c:v>
                </c:pt>
                <c:pt idx="364">
                  <c:v>7.8370000000000041E-10</c:v>
                </c:pt>
                <c:pt idx="365">
                  <c:v>7.9620000000000041E-10</c:v>
                </c:pt>
                <c:pt idx="366">
                  <c:v>8.0870000000000042E-10</c:v>
                </c:pt>
                <c:pt idx="367">
                  <c:v>8.2120000000000043E-10</c:v>
                </c:pt>
                <c:pt idx="368">
                  <c:v>8.3370000000000044E-10</c:v>
                </c:pt>
                <c:pt idx="369">
                  <c:v>8.4620000000000066E-10</c:v>
                </c:pt>
                <c:pt idx="370">
                  <c:v>8.5870000000000046E-10</c:v>
                </c:pt>
                <c:pt idx="371">
                  <c:v>8.7120000000000047E-10</c:v>
                </c:pt>
                <c:pt idx="372">
                  <c:v>8.8370000000000068E-10</c:v>
                </c:pt>
                <c:pt idx="373">
                  <c:v>8.9620000000000069E-10</c:v>
                </c:pt>
                <c:pt idx="374">
                  <c:v>9.087000000000007E-10</c:v>
                </c:pt>
                <c:pt idx="375">
                  <c:v>9.212000000000005E-10</c:v>
                </c:pt>
                <c:pt idx="376">
                  <c:v>9.3370000000000082E-10</c:v>
                </c:pt>
                <c:pt idx="377">
                  <c:v>9.4620000000000093E-10</c:v>
                </c:pt>
                <c:pt idx="378">
                  <c:v>9.5870000000000042E-10</c:v>
                </c:pt>
                <c:pt idx="379">
                  <c:v>9.7120000000000053E-10</c:v>
                </c:pt>
                <c:pt idx="380">
                  <c:v>9.8370000000000044E-10</c:v>
                </c:pt>
                <c:pt idx="381">
                  <c:v>9.9620000000000076E-10</c:v>
                </c:pt>
                <c:pt idx="382">
                  <c:v>1.0087000000000005E-9</c:v>
                </c:pt>
                <c:pt idx="383">
                  <c:v>1.0212000000000002E-9</c:v>
                </c:pt>
                <c:pt idx="384">
                  <c:v>1.0337000000000003E-9</c:v>
                </c:pt>
                <c:pt idx="385">
                  <c:v>1.0462000000000006E-9</c:v>
                </c:pt>
                <c:pt idx="386">
                  <c:v>1.0587000000000005E-9</c:v>
                </c:pt>
                <c:pt idx="387">
                  <c:v>1.0712000000000004E-9</c:v>
                </c:pt>
                <c:pt idx="388">
                  <c:v>1.0837000000000005E-9</c:v>
                </c:pt>
                <c:pt idx="389">
                  <c:v>1.0962000000000006E-9</c:v>
                </c:pt>
                <c:pt idx="390">
                  <c:v>1.1087000000000003E-9</c:v>
                </c:pt>
                <c:pt idx="391">
                  <c:v>1.1212000000000006E-9</c:v>
                </c:pt>
                <c:pt idx="392">
                  <c:v>1.1337000000000003E-9</c:v>
                </c:pt>
                <c:pt idx="393">
                  <c:v>1.1462000000000007E-9</c:v>
                </c:pt>
                <c:pt idx="394">
                  <c:v>1.1587000000000004E-9</c:v>
                </c:pt>
                <c:pt idx="395">
                  <c:v>1.1712000000000007E-9</c:v>
                </c:pt>
                <c:pt idx="396">
                  <c:v>1.1837000000000006E-9</c:v>
                </c:pt>
                <c:pt idx="397">
                  <c:v>1.1962000000000007E-9</c:v>
                </c:pt>
                <c:pt idx="398">
                  <c:v>1.2087000000000006E-9</c:v>
                </c:pt>
                <c:pt idx="399">
                  <c:v>1.2212000000000005E-9</c:v>
                </c:pt>
                <c:pt idx="400">
                  <c:v>1.2337000000000004E-9</c:v>
                </c:pt>
              </c:numCache>
            </c:numRef>
          </c:xVal>
          <c:yVal>
            <c:numRef>
              <c:f>'C:\Users\LU\Fast Timing\07082012\4mm^2\ZVA&amp;AM\1750V\[T7660.csv]T7660'!$C$100:$C$500</c:f>
              <c:numCache>
                <c:formatCode>General</c:formatCode>
                <c:ptCount val="401"/>
                <c:pt idx="0">
                  <c:v>2.5800000000000003E-3</c:v>
                </c:pt>
                <c:pt idx="1">
                  <c:v>2.8400000000000005E-3</c:v>
                </c:pt>
                <c:pt idx="2">
                  <c:v>3.1100000000000004E-3</c:v>
                </c:pt>
                <c:pt idx="3">
                  <c:v>3.3200000000000005E-3</c:v>
                </c:pt>
                <c:pt idx="4">
                  <c:v>3.5300000000000006E-3</c:v>
                </c:pt>
                <c:pt idx="5">
                  <c:v>3.7400000000000003E-3</c:v>
                </c:pt>
                <c:pt idx="6">
                  <c:v>4.1099999999999999E-3</c:v>
                </c:pt>
                <c:pt idx="7">
                  <c:v>4.2600000000000008E-3</c:v>
                </c:pt>
                <c:pt idx="8">
                  <c:v>4.3200000000000001E-3</c:v>
                </c:pt>
                <c:pt idx="9">
                  <c:v>4.4200000000000003E-3</c:v>
                </c:pt>
                <c:pt idx="10">
                  <c:v>4.4800000000000013E-3</c:v>
                </c:pt>
                <c:pt idx="11">
                  <c:v>4.530000000000001E-3</c:v>
                </c:pt>
                <c:pt idx="12">
                  <c:v>4.6299999999999996E-3</c:v>
                </c:pt>
                <c:pt idx="13">
                  <c:v>4.530000000000001E-3</c:v>
                </c:pt>
                <c:pt idx="14">
                  <c:v>4.530000000000001E-3</c:v>
                </c:pt>
                <c:pt idx="15">
                  <c:v>4.530000000000001E-3</c:v>
                </c:pt>
                <c:pt idx="16">
                  <c:v>4.3200000000000001E-3</c:v>
                </c:pt>
                <c:pt idx="17">
                  <c:v>4.1599999999999996E-3</c:v>
                </c:pt>
                <c:pt idx="18">
                  <c:v>4.0500000000000006E-3</c:v>
                </c:pt>
                <c:pt idx="19">
                  <c:v>4.000000000000001E-3</c:v>
                </c:pt>
                <c:pt idx="20">
                  <c:v>3.7900000000000008E-3</c:v>
                </c:pt>
                <c:pt idx="21">
                  <c:v>3.680000000000001E-3</c:v>
                </c:pt>
                <c:pt idx="22">
                  <c:v>3.5300000000000006E-3</c:v>
                </c:pt>
                <c:pt idx="23">
                  <c:v>3.3700000000000002E-3</c:v>
                </c:pt>
                <c:pt idx="24">
                  <c:v>3.2100000000000006E-3</c:v>
                </c:pt>
                <c:pt idx="25">
                  <c:v>3.0000000000000005E-3</c:v>
                </c:pt>
                <c:pt idx="26">
                  <c:v>2.7400000000000002E-3</c:v>
                </c:pt>
                <c:pt idx="27">
                  <c:v>2.5800000000000003E-3</c:v>
                </c:pt>
                <c:pt idx="28">
                  <c:v>2.4199999999999998E-3</c:v>
                </c:pt>
                <c:pt idx="29">
                  <c:v>2.2100000000000002E-3</c:v>
                </c:pt>
                <c:pt idx="30">
                  <c:v>2.0999999999999999E-3</c:v>
                </c:pt>
                <c:pt idx="31">
                  <c:v>2.0000000000000005E-3</c:v>
                </c:pt>
                <c:pt idx="32">
                  <c:v>1.8900000000000004E-3</c:v>
                </c:pt>
                <c:pt idx="33">
                  <c:v>1.7899999999999999E-3</c:v>
                </c:pt>
                <c:pt idx="34">
                  <c:v>1.7400000000000002E-3</c:v>
                </c:pt>
                <c:pt idx="35">
                  <c:v>1.7899999999999999E-3</c:v>
                </c:pt>
                <c:pt idx="36">
                  <c:v>1.8400000000000005E-3</c:v>
                </c:pt>
                <c:pt idx="37">
                  <c:v>1.8400000000000005E-3</c:v>
                </c:pt>
                <c:pt idx="38">
                  <c:v>2.0500000000000002E-3</c:v>
                </c:pt>
                <c:pt idx="39">
                  <c:v>2.1600000000000005E-3</c:v>
                </c:pt>
                <c:pt idx="40">
                  <c:v>2.2100000000000002E-3</c:v>
                </c:pt>
                <c:pt idx="41">
                  <c:v>2.1600000000000005E-3</c:v>
                </c:pt>
                <c:pt idx="42">
                  <c:v>2.0500000000000002E-3</c:v>
                </c:pt>
                <c:pt idx="43">
                  <c:v>2.0000000000000005E-3</c:v>
                </c:pt>
                <c:pt idx="44">
                  <c:v>1.9500000000000001E-3</c:v>
                </c:pt>
                <c:pt idx="45">
                  <c:v>1.8400000000000005E-3</c:v>
                </c:pt>
                <c:pt idx="46">
                  <c:v>1.7899999999999999E-3</c:v>
                </c:pt>
                <c:pt idx="47">
                  <c:v>1.6299999999999999E-3</c:v>
                </c:pt>
                <c:pt idx="48">
                  <c:v>1.6299999999999999E-3</c:v>
                </c:pt>
                <c:pt idx="49">
                  <c:v>1.5200000000000003E-3</c:v>
                </c:pt>
                <c:pt idx="50">
                  <c:v>1.5200000000000003E-3</c:v>
                </c:pt>
                <c:pt idx="51">
                  <c:v>1.5200000000000003E-3</c:v>
                </c:pt>
                <c:pt idx="52">
                  <c:v>1.4200000000000003E-3</c:v>
                </c:pt>
                <c:pt idx="53">
                  <c:v>1.3100000000000002E-3</c:v>
                </c:pt>
                <c:pt idx="54">
                  <c:v>1.3699999999999999E-3</c:v>
                </c:pt>
                <c:pt idx="55">
                  <c:v>1.3100000000000002E-3</c:v>
                </c:pt>
                <c:pt idx="56">
                  <c:v>1.1600000000000004E-3</c:v>
                </c:pt>
                <c:pt idx="57">
                  <c:v>8.9000000000000038E-4</c:v>
                </c:pt>
                <c:pt idx="58">
                  <c:v>7.3000000000000018E-4</c:v>
                </c:pt>
                <c:pt idx="59">
                  <c:v>3.7000000000000005E-4</c:v>
                </c:pt>
                <c:pt idx="60">
                  <c:v>1.4999999999999999E-4</c:v>
                </c:pt>
                <c:pt idx="61">
                  <c:v>-1.6000000000000004E-4</c:v>
                </c:pt>
                <c:pt idx="62">
                  <c:v>-3.2000000000000013E-4</c:v>
                </c:pt>
                <c:pt idx="63">
                  <c:v>-5.3000000000000009E-4</c:v>
                </c:pt>
                <c:pt idx="64">
                  <c:v>-7.400000000000001E-4</c:v>
                </c:pt>
                <c:pt idx="65">
                  <c:v>-8.5000000000000039E-4</c:v>
                </c:pt>
                <c:pt idx="66">
                  <c:v>-9.0000000000000041E-4</c:v>
                </c:pt>
                <c:pt idx="67">
                  <c:v>-9.0000000000000041E-4</c:v>
                </c:pt>
                <c:pt idx="68">
                  <c:v>-8.5000000000000039E-4</c:v>
                </c:pt>
                <c:pt idx="69">
                  <c:v>-7.9000000000000023E-4</c:v>
                </c:pt>
                <c:pt idx="70">
                  <c:v>-7.9000000000000023E-4</c:v>
                </c:pt>
                <c:pt idx="71">
                  <c:v>-6.9000000000000008E-4</c:v>
                </c:pt>
                <c:pt idx="72">
                  <c:v>-5.8000000000000011E-4</c:v>
                </c:pt>
                <c:pt idx="73">
                  <c:v>-4.300000000000001E-4</c:v>
                </c:pt>
                <c:pt idx="74">
                  <c:v>-2.1000000000000006E-4</c:v>
                </c:pt>
                <c:pt idx="75">
                  <c:v>-6.0000000000000015E-5</c:v>
                </c:pt>
                <c:pt idx="76">
                  <c:v>2.6000000000000003E-4</c:v>
                </c:pt>
                <c:pt idx="77">
                  <c:v>5.2000000000000006E-4</c:v>
                </c:pt>
                <c:pt idx="78">
                  <c:v>8.4000000000000025E-4</c:v>
                </c:pt>
                <c:pt idx="79">
                  <c:v>1.0499999999999997E-3</c:v>
                </c:pt>
                <c:pt idx="80">
                  <c:v>1.5800000000000002E-3</c:v>
                </c:pt>
                <c:pt idx="81">
                  <c:v>1.8900000000000004E-3</c:v>
                </c:pt>
                <c:pt idx="82">
                  <c:v>2.31E-3</c:v>
                </c:pt>
                <c:pt idx="83">
                  <c:v>2.7400000000000002E-3</c:v>
                </c:pt>
                <c:pt idx="84">
                  <c:v>3.0000000000000005E-3</c:v>
                </c:pt>
                <c:pt idx="85">
                  <c:v>3.4199999999999999E-3</c:v>
                </c:pt>
                <c:pt idx="86">
                  <c:v>3.7900000000000008E-3</c:v>
                </c:pt>
                <c:pt idx="87">
                  <c:v>4.1599999999999996E-3</c:v>
                </c:pt>
                <c:pt idx="88">
                  <c:v>4.530000000000001E-3</c:v>
                </c:pt>
                <c:pt idx="89">
                  <c:v>5.0500000000000007E-3</c:v>
                </c:pt>
                <c:pt idx="90">
                  <c:v>5.5800000000000008E-3</c:v>
                </c:pt>
                <c:pt idx="91">
                  <c:v>6.1100000000000008E-3</c:v>
                </c:pt>
                <c:pt idx="92">
                  <c:v>6.6400000000000009E-3</c:v>
                </c:pt>
                <c:pt idx="93">
                  <c:v>7.1100000000000009E-3</c:v>
                </c:pt>
                <c:pt idx="94">
                  <c:v>7.4300000000000017E-3</c:v>
                </c:pt>
                <c:pt idx="95">
                  <c:v>7.9000000000000025E-3</c:v>
                </c:pt>
                <c:pt idx="96">
                  <c:v>8.270000000000003E-3</c:v>
                </c:pt>
                <c:pt idx="97">
                  <c:v>8.5900000000000021E-3</c:v>
                </c:pt>
                <c:pt idx="98">
                  <c:v>8.8500000000000037E-3</c:v>
                </c:pt>
                <c:pt idx="99">
                  <c:v>9.0600000000000021E-3</c:v>
                </c:pt>
                <c:pt idx="100">
                  <c:v>9.2700000000000005E-3</c:v>
                </c:pt>
                <c:pt idx="101">
                  <c:v>9.3200000000000019E-3</c:v>
                </c:pt>
                <c:pt idx="102">
                  <c:v>9.2700000000000005E-3</c:v>
                </c:pt>
                <c:pt idx="103">
                  <c:v>9.2200000000000008E-3</c:v>
                </c:pt>
                <c:pt idx="104">
                  <c:v>9.3200000000000019E-3</c:v>
                </c:pt>
                <c:pt idx="105">
                  <c:v>9.6400000000000027E-3</c:v>
                </c:pt>
                <c:pt idx="106">
                  <c:v>9.9600000000000018E-3</c:v>
                </c:pt>
                <c:pt idx="107">
                  <c:v>1.027E-2</c:v>
                </c:pt>
                <c:pt idx="108">
                  <c:v>1.0529999999999998E-2</c:v>
                </c:pt>
                <c:pt idx="109">
                  <c:v>1.069E-2</c:v>
                </c:pt>
                <c:pt idx="110">
                  <c:v>1.0800000000000002E-2</c:v>
                </c:pt>
                <c:pt idx="111">
                  <c:v>1.0800000000000002E-2</c:v>
                </c:pt>
                <c:pt idx="112">
                  <c:v>1.069E-2</c:v>
                </c:pt>
                <c:pt idx="113">
                  <c:v>1.059E-2</c:v>
                </c:pt>
                <c:pt idx="114">
                  <c:v>1.027E-2</c:v>
                </c:pt>
                <c:pt idx="115">
                  <c:v>9.8500000000000029E-3</c:v>
                </c:pt>
                <c:pt idx="116">
                  <c:v>9.3800000000000047E-3</c:v>
                </c:pt>
                <c:pt idx="117">
                  <c:v>8.5900000000000021E-3</c:v>
                </c:pt>
                <c:pt idx="118">
                  <c:v>7.6900000000000007E-3</c:v>
                </c:pt>
                <c:pt idx="119">
                  <c:v>6.8500000000000011E-3</c:v>
                </c:pt>
                <c:pt idx="120">
                  <c:v>5.9500000000000013E-3</c:v>
                </c:pt>
                <c:pt idx="121">
                  <c:v>5.11E-3</c:v>
                </c:pt>
                <c:pt idx="122">
                  <c:v>4.2600000000000008E-3</c:v>
                </c:pt>
                <c:pt idx="123">
                  <c:v>3.3200000000000005E-3</c:v>
                </c:pt>
                <c:pt idx="124">
                  <c:v>2.0999999999999999E-3</c:v>
                </c:pt>
                <c:pt idx="125">
                  <c:v>6.8000000000000027E-4</c:v>
                </c:pt>
                <c:pt idx="126">
                  <c:v>-1.0600000000000002E-3</c:v>
                </c:pt>
                <c:pt idx="127">
                  <c:v>-2.8000000000000004E-3</c:v>
                </c:pt>
                <c:pt idx="128">
                  <c:v>-4.9000000000000007E-3</c:v>
                </c:pt>
                <c:pt idx="129">
                  <c:v>-7.4300000000000017E-3</c:v>
                </c:pt>
                <c:pt idx="130">
                  <c:v>-9.9600000000000018E-3</c:v>
                </c:pt>
                <c:pt idx="131">
                  <c:v>-1.281E-2</c:v>
                </c:pt>
                <c:pt idx="132">
                  <c:v>-1.5920000000000004E-2</c:v>
                </c:pt>
                <c:pt idx="133">
                  <c:v>-1.9500000000000003E-2</c:v>
                </c:pt>
                <c:pt idx="134">
                  <c:v>-2.324E-2</c:v>
                </c:pt>
                <c:pt idx="135">
                  <c:v>-2.7140000000000004E-2</c:v>
                </c:pt>
                <c:pt idx="136">
                  <c:v>-3.125E-2</c:v>
                </c:pt>
                <c:pt idx="137">
                  <c:v>-3.5410000000000004E-2</c:v>
                </c:pt>
                <c:pt idx="138">
                  <c:v>-3.9890000000000002E-2</c:v>
                </c:pt>
                <c:pt idx="139">
                  <c:v>-4.4420000000000008E-2</c:v>
                </c:pt>
                <c:pt idx="140">
                  <c:v>-4.932000000000001E-2</c:v>
                </c:pt>
                <c:pt idx="141">
                  <c:v>-5.433000000000001E-2</c:v>
                </c:pt>
                <c:pt idx="142">
                  <c:v>-5.9650000000000009E-2</c:v>
                </c:pt>
                <c:pt idx="143">
                  <c:v>-6.5240000000000006E-2</c:v>
                </c:pt>
                <c:pt idx="144">
                  <c:v>-7.1029999999999996E-2</c:v>
                </c:pt>
                <c:pt idx="145">
                  <c:v>-7.7040000000000011E-2</c:v>
                </c:pt>
                <c:pt idx="146">
                  <c:v>-8.3260000000000015E-2</c:v>
                </c:pt>
                <c:pt idx="147">
                  <c:v>-8.9630000000000015E-2</c:v>
                </c:pt>
                <c:pt idx="148">
                  <c:v>-9.6060000000000006E-2</c:v>
                </c:pt>
                <c:pt idx="149">
                  <c:v>-0.10265000000000002</c:v>
                </c:pt>
                <c:pt idx="150">
                  <c:v>-0.10929000000000003</c:v>
                </c:pt>
                <c:pt idx="151">
                  <c:v>-0.11602999999999998</c:v>
                </c:pt>
                <c:pt idx="152">
                  <c:v>-0.12282999999999998</c:v>
                </c:pt>
                <c:pt idx="153">
                  <c:v>-0.12952</c:v>
                </c:pt>
                <c:pt idx="154">
                  <c:v>-0.13616</c:v>
                </c:pt>
                <c:pt idx="155">
                  <c:v>-0.14280000000000001</c:v>
                </c:pt>
                <c:pt idx="156">
                  <c:v>-0.14939000000000002</c:v>
                </c:pt>
                <c:pt idx="157">
                  <c:v>-0.15587000000000001</c:v>
                </c:pt>
                <c:pt idx="158">
                  <c:v>-0.16214000000000001</c:v>
                </c:pt>
                <c:pt idx="159">
                  <c:v>-0.16808999999999999</c:v>
                </c:pt>
                <c:pt idx="160">
                  <c:v>-0.17405000000000001</c:v>
                </c:pt>
                <c:pt idx="161">
                  <c:v>-0.17968999999999999</c:v>
                </c:pt>
                <c:pt idx="162">
                  <c:v>-0.18506000000000003</c:v>
                </c:pt>
                <c:pt idx="163">
                  <c:v>-0.19016999999999998</c:v>
                </c:pt>
                <c:pt idx="164">
                  <c:v>-0.19470000000000001</c:v>
                </c:pt>
                <c:pt idx="165">
                  <c:v>-0.19902</c:v>
                </c:pt>
                <c:pt idx="166">
                  <c:v>-0.20271000000000003</c:v>
                </c:pt>
                <c:pt idx="167">
                  <c:v>-0.20613999999999999</c:v>
                </c:pt>
                <c:pt idx="168">
                  <c:v>-0.20913999999999999</c:v>
                </c:pt>
                <c:pt idx="169">
                  <c:v>-0.21172000000000002</c:v>
                </c:pt>
                <c:pt idx="170">
                  <c:v>-0.21387999999999999</c:v>
                </c:pt>
                <c:pt idx="171">
                  <c:v>-0.21562000000000001</c:v>
                </c:pt>
                <c:pt idx="172">
                  <c:v>-0.21668000000000001</c:v>
                </c:pt>
                <c:pt idx="173">
                  <c:v>-0.21710000000000002</c:v>
                </c:pt>
                <c:pt idx="174">
                  <c:v>-0.21710000000000002</c:v>
                </c:pt>
                <c:pt idx="175">
                  <c:v>-0.21636000000000002</c:v>
                </c:pt>
                <c:pt idx="176">
                  <c:v>-0.21510000000000001</c:v>
                </c:pt>
                <c:pt idx="177">
                  <c:v>-0.21309000000000003</c:v>
                </c:pt>
                <c:pt idx="178">
                  <c:v>-0.21056000000000002</c:v>
                </c:pt>
                <c:pt idx="179">
                  <c:v>-0.20740000000000003</c:v>
                </c:pt>
                <c:pt idx="180">
                  <c:v>-0.20355999999999999</c:v>
                </c:pt>
                <c:pt idx="181">
                  <c:v>-0.19908000000000001</c:v>
                </c:pt>
                <c:pt idx="182">
                  <c:v>-0.19402</c:v>
                </c:pt>
                <c:pt idx="183">
                  <c:v>-0.18833000000000003</c:v>
                </c:pt>
                <c:pt idx="184">
                  <c:v>-0.18222000000000002</c:v>
                </c:pt>
                <c:pt idx="185">
                  <c:v>-0.17568</c:v>
                </c:pt>
                <c:pt idx="186">
                  <c:v>-0.16861999999999999</c:v>
                </c:pt>
                <c:pt idx="187">
                  <c:v>-0.16109000000000001</c:v>
                </c:pt>
                <c:pt idx="188">
                  <c:v>-0.15307999999999999</c:v>
                </c:pt>
                <c:pt idx="189">
                  <c:v>-0.14449000000000004</c:v>
                </c:pt>
                <c:pt idx="190">
                  <c:v>-0.13532</c:v>
                </c:pt>
                <c:pt idx="191">
                  <c:v>-0.12573000000000001</c:v>
                </c:pt>
                <c:pt idx="192">
                  <c:v>-0.11582000000000002</c:v>
                </c:pt>
                <c:pt idx="193">
                  <c:v>-0.10528000000000001</c:v>
                </c:pt>
                <c:pt idx="194">
                  <c:v>-9.4380000000000006E-2</c:v>
                </c:pt>
                <c:pt idx="195">
                  <c:v>-8.305000000000004E-2</c:v>
                </c:pt>
                <c:pt idx="196">
                  <c:v>-7.1349999999999997E-2</c:v>
                </c:pt>
                <c:pt idx="197">
                  <c:v>-5.9229999999999998E-2</c:v>
                </c:pt>
                <c:pt idx="198">
                  <c:v>-4.6690000000000002E-2</c:v>
                </c:pt>
                <c:pt idx="199">
                  <c:v>-3.3989999999999999E-2</c:v>
                </c:pt>
                <c:pt idx="200">
                  <c:v>-2.1080000000000005E-2</c:v>
                </c:pt>
                <c:pt idx="201">
                  <c:v>-8.0700000000000008E-3</c:v>
                </c:pt>
                <c:pt idx="202">
                  <c:v>5.2100000000000011E-3</c:v>
                </c:pt>
                <c:pt idx="203">
                  <c:v>1.8650000000000003E-2</c:v>
                </c:pt>
                <c:pt idx="204">
                  <c:v>3.2190000000000003E-2</c:v>
                </c:pt>
                <c:pt idx="205">
                  <c:v>4.6100000000000002E-2</c:v>
                </c:pt>
                <c:pt idx="206">
                  <c:v>6.0070000000000005E-2</c:v>
                </c:pt>
                <c:pt idx="207">
                  <c:v>7.4450000000000016E-2</c:v>
                </c:pt>
                <c:pt idx="208">
                  <c:v>8.8730000000000017E-2</c:v>
                </c:pt>
                <c:pt idx="209">
                  <c:v>0.10327000000000001</c:v>
                </c:pt>
                <c:pt idx="210">
                  <c:v>0.11776000000000002</c:v>
                </c:pt>
                <c:pt idx="211">
                  <c:v>0.13247</c:v>
                </c:pt>
                <c:pt idx="212">
                  <c:v>0.14727000000000001</c:v>
                </c:pt>
                <c:pt idx="213">
                  <c:v>0.16213</c:v>
                </c:pt>
                <c:pt idx="214">
                  <c:v>0.17694000000000001</c:v>
                </c:pt>
                <c:pt idx="215">
                  <c:v>0.19164</c:v>
                </c:pt>
                <c:pt idx="216">
                  <c:v>0.20645000000000002</c:v>
                </c:pt>
                <c:pt idx="217">
                  <c:v>0.22087999999999997</c:v>
                </c:pt>
                <c:pt idx="218">
                  <c:v>0.23516000000000001</c:v>
                </c:pt>
                <c:pt idx="219">
                  <c:v>0.24923000000000003</c:v>
                </c:pt>
                <c:pt idx="220">
                  <c:v>0.26324999999999998</c:v>
                </c:pt>
                <c:pt idx="221">
                  <c:v>0.27700000000000002</c:v>
                </c:pt>
                <c:pt idx="222">
                  <c:v>0.29049000000000008</c:v>
                </c:pt>
                <c:pt idx="223">
                  <c:v>0.3036600000000001</c:v>
                </c:pt>
                <c:pt idx="224">
                  <c:v>0.31663000000000002</c:v>
                </c:pt>
                <c:pt idx="225">
                  <c:v>0.32922000000000007</c:v>
                </c:pt>
                <c:pt idx="226">
                  <c:v>0.34139000000000008</c:v>
                </c:pt>
                <c:pt idx="227">
                  <c:v>0.35330000000000006</c:v>
                </c:pt>
                <c:pt idx="228">
                  <c:v>0.36458000000000007</c:v>
                </c:pt>
                <c:pt idx="229">
                  <c:v>0.37549000000000016</c:v>
                </c:pt>
                <c:pt idx="230">
                  <c:v>0.3857600000000001</c:v>
                </c:pt>
                <c:pt idx="231">
                  <c:v>0.39556000000000008</c:v>
                </c:pt>
                <c:pt idx="232">
                  <c:v>0.40462000000000004</c:v>
                </c:pt>
                <c:pt idx="233">
                  <c:v>0.41295000000000004</c:v>
                </c:pt>
                <c:pt idx="234">
                  <c:v>0.42070000000000002</c:v>
                </c:pt>
                <c:pt idx="235">
                  <c:v>0.4274400000000001</c:v>
                </c:pt>
                <c:pt idx="236">
                  <c:v>0.43371000000000004</c:v>
                </c:pt>
                <c:pt idx="237">
                  <c:v>0.43909000000000009</c:v>
                </c:pt>
                <c:pt idx="238">
                  <c:v>0.44377</c:v>
                </c:pt>
                <c:pt idx="239">
                  <c:v>0.44767000000000001</c:v>
                </c:pt>
                <c:pt idx="240">
                  <c:v>0.45078000000000001</c:v>
                </c:pt>
                <c:pt idx="241">
                  <c:v>0.45300000000000001</c:v>
                </c:pt>
                <c:pt idx="242">
                  <c:v>0.4544700000000001</c:v>
                </c:pt>
                <c:pt idx="243">
                  <c:v>0.45505000000000001</c:v>
                </c:pt>
                <c:pt idx="244">
                  <c:v>0.45484000000000002</c:v>
                </c:pt>
                <c:pt idx="245">
                  <c:v>0.45368000000000008</c:v>
                </c:pt>
                <c:pt idx="246">
                  <c:v>0.45189000000000001</c:v>
                </c:pt>
                <c:pt idx="247">
                  <c:v>0.4491</c:v>
                </c:pt>
                <c:pt idx="248">
                  <c:v>0.44557000000000002</c:v>
                </c:pt>
                <c:pt idx="249">
                  <c:v>0.44103000000000003</c:v>
                </c:pt>
                <c:pt idx="250">
                  <c:v>0.4357700000000001</c:v>
                </c:pt>
                <c:pt idx="251">
                  <c:v>0.42976000000000003</c:v>
                </c:pt>
                <c:pt idx="252">
                  <c:v>0.42296000000000006</c:v>
                </c:pt>
                <c:pt idx="253">
                  <c:v>0.41537000000000007</c:v>
                </c:pt>
                <c:pt idx="254">
                  <c:v>0.40731000000000006</c:v>
                </c:pt>
                <c:pt idx="255">
                  <c:v>0.3983000000000001</c:v>
                </c:pt>
                <c:pt idx="256">
                  <c:v>0.38882000000000011</c:v>
                </c:pt>
                <c:pt idx="257">
                  <c:v>0.37870000000000004</c:v>
                </c:pt>
                <c:pt idx="258">
                  <c:v>0.36790000000000006</c:v>
                </c:pt>
                <c:pt idx="259">
                  <c:v>0.3566200000000001</c:v>
                </c:pt>
                <c:pt idx="260">
                  <c:v>0.34487000000000007</c:v>
                </c:pt>
                <c:pt idx="261">
                  <c:v>0.33254000000000006</c:v>
                </c:pt>
                <c:pt idx="262">
                  <c:v>0.31995000000000007</c:v>
                </c:pt>
                <c:pt idx="263">
                  <c:v>0.3067200000000001</c:v>
                </c:pt>
                <c:pt idx="264">
                  <c:v>0.2933400000000001</c:v>
                </c:pt>
                <c:pt idx="265">
                  <c:v>0.27943000000000001</c:v>
                </c:pt>
                <c:pt idx="266">
                  <c:v>0.26525000000000004</c:v>
                </c:pt>
                <c:pt idx="267">
                  <c:v>0.25081000000000003</c:v>
                </c:pt>
                <c:pt idx="268">
                  <c:v>0.23616999999999999</c:v>
                </c:pt>
                <c:pt idx="269">
                  <c:v>0.22125</c:v>
                </c:pt>
                <c:pt idx="270">
                  <c:v>0.20629000000000003</c:v>
                </c:pt>
                <c:pt idx="271">
                  <c:v>0.19106000000000001</c:v>
                </c:pt>
                <c:pt idx="272">
                  <c:v>0.17557</c:v>
                </c:pt>
                <c:pt idx="273">
                  <c:v>0.16012999999999997</c:v>
                </c:pt>
                <c:pt idx="274">
                  <c:v>0.14463999999999999</c:v>
                </c:pt>
                <c:pt idx="275">
                  <c:v>0.12920000000000001</c:v>
                </c:pt>
                <c:pt idx="276">
                  <c:v>0.11376000000000001</c:v>
                </c:pt>
                <c:pt idx="277">
                  <c:v>9.8270000000000024E-2</c:v>
                </c:pt>
                <c:pt idx="278">
                  <c:v>8.3040000000000017E-2</c:v>
                </c:pt>
                <c:pt idx="279">
                  <c:v>6.7810000000000009E-2</c:v>
                </c:pt>
                <c:pt idx="280">
                  <c:v>5.2790000000000004E-2</c:v>
                </c:pt>
                <c:pt idx="281">
                  <c:v>3.7929999999999998E-2</c:v>
                </c:pt>
                <c:pt idx="282">
                  <c:v>2.334E-2</c:v>
                </c:pt>
                <c:pt idx="283">
                  <c:v>8.8000000000000023E-3</c:v>
                </c:pt>
                <c:pt idx="284">
                  <c:v>-5.2200000000000007E-3</c:v>
                </c:pt>
                <c:pt idx="285">
                  <c:v>-1.9130000000000001E-2</c:v>
                </c:pt>
                <c:pt idx="286">
                  <c:v>-3.2940000000000004E-2</c:v>
                </c:pt>
                <c:pt idx="287">
                  <c:v>-4.6429999999999992E-2</c:v>
                </c:pt>
                <c:pt idx="288">
                  <c:v>-5.9810000000000016E-2</c:v>
                </c:pt>
                <c:pt idx="289">
                  <c:v>-7.2669999999999998E-2</c:v>
                </c:pt>
                <c:pt idx="290">
                  <c:v>-8.5370000000000001E-2</c:v>
                </c:pt>
                <c:pt idx="291">
                  <c:v>-9.7540000000000002E-2</c:v>
                </c:pt>
                <c:pt idx="292">
                  <c:v>-0.10924000000000002</c:v>
                </c:pt>
                <c:pt idx="293">
                  <c:v>-0.12062000000000002</c:v>
                </c:pt>
                <c:pt idx="294">
                  <c:v>-0.13158</c:v>
                </c:pt>
                <c:pt idx="295">
                  <c:v>-0.14201000000000003</c:v>
                </c:pt>
                <c:pt idx="296">
                  <c:v>-0.15207999999999999</c:v>
                </c:pt>
                <c:pt idx="297">
                  <c:v>-0.16139999999999999</c:v>
                </c:pt>
                <c:pt idx="298">
                  <c:v>-0.17036000000000001</c:v>
                </c:pt>
                <c:pt idx="299">
                  <c:v>-0.17890000000000003</c:v>
                </c:pt>
                <c:pt idx="300">
                  <c:v>-0.18685000000000002</c:v>
                </c:pt>
                <c:pt idx="301">
                  <c:v>-0.19428000000000001</c:v>
                </c:pt>
                <c:pt idx="302">
                  <c:v>-0.20140000000000002</c:v>
                </c:pt>
                <c:pt idx="303">
                  <c:v>-0.20825000000000002</c:v>
                </c:pt>
                <c:pt idx="304">
                  <c:v>-0.21452000000000002</c:v>
                </c:pt>
                <c:pt idx="305">
                  <c:v>-0.22042</c:v>
                </c:pt>
                <c:pt idx="306">
                  <c:v>-0.22578999999999999</c:v>
                </c:pt>
                <c:pt idx="307">
                  <c:v>-0.23069000000000001</c:v>
                </c:pt>
                <c:pt idx="308">
                  <c:v>-0.23496000000000003</c:v>
                </c:pt>
                <c:pt idx="309">
                  <c:v>-0.23902000000000001</c:v>
                </c:pt>
                <c:pt idx="310">
                  <c:v>-0.24238999999999999</c:v>
                </c:pt>
                <c:pt idx="311">
                  <c:v>-0.24534000000000003</c:v>
                </c:pt>
                <c:pt idx="312">
                  <c:v>-0.24787000000000001</c:v>
                </c:pt>
                <c:pt idx="313">
                  <c:v>-0.24987000000000001</c:v>
                </c:pt>
                <c:pt idx="314">
                  <c:v>-0.25151000000000001</c:v>
                </c:pt>
                <c:pt idx="315">
                  <c:v>-0.25267000000000001</c:v>
                </c:pt>
                <c:pt idx="316">
                  <c:v>-0.25356000000000001</c:v>
                </c:pt>
                <c:pt idx="317">
                  <c:v>-0.25404000000000004</c:v>
                </c:pt>
                <c:pt idx="318">
                  <c:v>-0.25409000000000004</c:v>
                </c:pt>
                <c:pt idx="319">
                  <c:v>-0.25409000000000004</c:v>
                </c:pt>
                <c:pt idx="320">
                  <c:v>-0.25377</c:v>
                </c:pt>
                <c:pt idx="321">
                  <c:v>-0.25309000000000004</c:v>
                </c:pt>
                <c:pt idx="322">
                  <c:v>-0.25219000000000003</c:v>
                </c:pt>
                <c:pt idx="323">
                  <c:v>-0.25108000000000008</c:v>
                </c:pt>
                <c:pt idx="324">
                  <c:v>-0.24950000000000003</c:v>
                </c:pt>
                <c:pt idx="325">
                  <c:v>-0.24787000000000001</c:v>
                </c:pt>
                <c:pt idx="326">
                  <c:v>-0.24587000000000001</c:v>
                </c:pt>
                <c:pt idx="327">
                  <c:v>-0.24392000000000003</c:v>
                </c:pt>
                <c:pt idx="328">
                  <c:v>-0.24160000000000001</c:v>
                </c:pt>
                <c:pt idx="329">
                  <c:v>-0.23897000000000002</c:v>
                </c:pt>
                <c:pt idx="330">
                  <c:v>-0.23638000000000001</c:v>
                </c:pt>
                <c:pt idx="331">
                  <c:v>-0.23363999999999999</c:v>
                </c:pt>
                <c:pt idx="332">
                  <c:v>-0.23064000000000001</c:v>
                </c:pt>
                <c:pt idx="333">
                  <c:v>-0.22753000000000001</c:v>
                </c:pt>
                <c:pt idx="334">
                  <c:v>-0.22436999999999999</c:v>
                </c:pt>
                <c:pt idx="335">
                  <c:v>-0.221</c:v>
                </c:pt>
                <c:pt idx="336">
                  <c:v>-0.21752000000000002</c:v>
                </c:pt>
                <c:pt idx="337">
                  <c:v>-0.21394000000000002</c:v>
                </c:pt>
                <c:pt idx="338">
                  <c:v>-0.21041000000000004</c:v>
                </c:pt>
                <c:pt idx="339">
                  <c:v>-0.20677000000000001</c:v>
                </c:pt>
                <c:pt idx="340">
                  <c:v>-0.20297999999999999</c:v>
                </c:pt>
                <c:pt idx="341">
                  <c:v>-0.19939000000000001</c:v>
                </c:pt>
                <c:pt idx="342">
                  <c:v>-0.19555</c:v>
                </c:pt>
                <c:pt idx="343">
                  <c:v>-0.19191000000000003</c:v>
                </c:pt>
                <c:pt idx="344">
                  <c:v>-0.18812000000000001</c:v>
                </c:pt>
                <c:pt idx="345">
                  <c:v>-0.18437999999999999</c:v>
                </c:pt>
                <c:pt idx="346">
                  <c:v>-0.18063000000000001</c:v>
                </c:pt>
                <c:pt idx="347">
                  <c:v>-0.17700000000000002</c:v>
                </c:pt>
                <c:pt idx="348">
                  <c:v>-0.17326000000000003</c:v>
                </c:pt>
                <c:pt idx="349">
                  <c:v>-0.16946000000000003</c:v>
                </c:pt>
                <c:pt idx="350">
                  <c:v>-0.16583000000000001</c:v>
                </c:pt>
                <c:pt idx="351">
                  <c:v>-0.16192999999999999</c:v>
                </c:pt>
                <c:pt idx="352">
                  <c:v>-0.15792000000000003</c:v>
                </c:pt>
                <c:pt idx="353">
                  <c:v>-0.15397000000000002</c:v>
                </c:pt>
                <c:pt idx="354">
                  <c:v>-0.15007000000000001</c:v>
                </c:pt>
                <c:pt idx="355">
                  <c:v>-0.14638000000000001</c:v>
                </c:pt>
                <c:pt idx="356">
                  <c:v>-0.14269999999999999</c:v>
                </c:pt>
                <c:pt idx="357">
                  <c:v>-0.13916999999999999</c:v>
                </c:pt>
                <c:pt idx="358">
                  <c:v>-0.13558000000000001</c:v>
                </c:pt>
                <c:pt idx="359">
                  <c:v>-0.13236999999999999</c:v>
                </c:pt>
                <c:pt idx="360">
                  <c:v>-0.12909999999999999</c:v>
                </c:pt>
                <c:pt idx="361">
                  <c:v>-0.12598999999999999</c:v>
                </c:pt>
                <c:pt idx="362">
                  <c:v>-0.12299000000000002</c:v>
                </c:pt>
                <c:pt idx="363">
                  <c:v>-0.11999000000000001</c:v>
                </c:pt>
                <c:pt idx="364">
                  <c:v>-0.11719000000000002</c:v>
                </c:pt>
                <c:pt idx="365">
                  <c:v>-0.11434999999999997</c:v>
                </c:pt>
                <c:pt idx="366">
                  <c:v>-0.11155</c:v>
                </c:pt>
                <c:pt idx="367">
                  <c:v>-0.10854999999999998</c:v>
                </c:pt>
                <c:pt idx="368">
                  <c:v>-0.10549000000000001</c:v>
                </c:pt>
                <c:pt idx="369">
                  <c:v>-0.10244</c:v>
                </c:pt>
                <c:pt idx="370">
                  <c:v>-9.9490000000000009E-2</c:v>
                </c:pt>
                <c:pt idx="371">
                  <c:v>-9.6640000000000004E-2</c:v>
                </c:pt>
                <c:pt idx="372">
                  <c:v>-9.3960000000000016E-2</c:v>
                </c:pt>
                <c:pt idx="373">
                  <c:v>-9.1479999999999992E-2</c:v>
                </c:pt>
                <c:pt idx="374">
                  <c:v>-8.9000000000000037E-2</c:v>
                </c:pt>
                <c:pt idx="375">
                  <c:v>-8.6469999999999991E-2</c:v>
                </c:pt>
                <c:pt idx="376">
                  <c:v>-8.4150000000000016E-2</c:v>
                </c:pt>
                <c:pt idx="377">
                  <c:v>-8.1890000000000004E-2</c:v>
                </c:pt>
                <c:pt idx="378">
                  <c:v>-7.962000000000001E-2</c:v>
                </c:pt>
                <c:pt idx="379">
                  <c:v>-7.741000000000002E-2</c:v>
                </c:pt>
                <c:pt idx="380">
                  <c:v>-7.5139999999999998E-2</c:v>
                </c:pt>
                <c:pt idx="381">
                  <c:v>-7.3039999999999994E-2</c:v>
                </c:pt>
                <c:pt idx="382">
                  <c:v>-7.0660000000000001E-2</c:v>
                </c:pt>
                <c:pt idx="383">
                  <c:v>-6.8190000000000001E-2</c:v>
                </c:pt>
                <c:pt idx="384">
                  <c:v>-6.5549999999999997E-2</c:v>
                </c:pt>
                <c:pt idx="385">
                  <c:v>-6.276000000000001E-2</c:v>
                </c:pt>
                <c:pt idx="386">
                  <c:v>-6.0130000000000003E-2</c:v>
                </c:pt>
                <c:pt idx="387">
                  <c:v>-5.7540000000000001E-2</c:v>
                </c:pt>
                <c:pt idx="388">
                  <c:v>-5.4960000000000009E-2</c:v>
                </c:pt>
                <c:pt idx="389">
                  <c:v>-5.2490000000000009E-2</c:v>
                </c:pt>
                <c:pt idx="390">
                  <c:v>-5.0009999999999999E-2</c:v>
                </c:pt>
                <c:pt idx="391">
                  <c:v>-4.7430000000000007E-2</c:v>
                </c:pt>
                <c:pt idx="392">
                  <c:v>-4.4900000000000009E-2</c:v>
                </c:pt>
                <c:pt idx="393">
                  <c:v>-4.2370000000000005E-2</c:v>
                </c:pt>
                <c:pt idx="394">
                  <c:v>-3.9890000000000002E-2</c:v>
                </c:pt>
                <c:pt idx="395">
                  <c:v>-3.747000000000001E-2</c:v>
                </c:pt>
                <c:pt idx="396">
                  <c:v>-3.499E-2</c:v>
                </c:pt>
                <c:pt idx="397">
                  <c:v>-3.246000000000001E-2</c:v>
                </c:pt>
                <c:pt idx="398">
                  <c:v>-3.0090000000000002E-2</c:v>
                </c:pt>
                <c:pt idx="399">
                  <c:v>-2.7460000000000002E-2</c:v>
                </c:pt>
                <c:pt idx="400">
                  <c:v>-2.4930000000000001E-2</c:v>
                </c:pt>
              </c:numCache>
            </c:numRef>
          </c:yVal>
          <c:smooth val="1"/>
        </c:ser>
        <c:ser>
          <c:idx val="2"/>
          <c:order val="2"/>
          <c:marker>
            <c:symbol val="none"/>
          </c:marker>
          <c:xVal>
            <c:numRef>
              <c:f>'C:\Users\LU\Fast Timing\07082012\4mm^2\ZVA&amp;AM\1750V\[T7660.csv]T7660'!$A$100:$A$500</c:f>
              <c:numCache>
                <c:formatCode>General</c:formatCode>
                <c:ptCount val="401"/>
                <c:pt idx="0">
                  <c:v>-3.7663000000000018E-9</c:v>
                </c:pt>
                <c:pt idx="1">
                  <c:v>-3.7538000000000017E-9</c:v>
                </c:pt>
                <c:pt idx="2">
                  <c:v>-3.7413000000000015E-9</c:v>
                </c:pt>
                <c:pt idx="3">
                  <c:v>-3.7288000000000023E-9</c:v>
                </c:pt>
                <c:pt idx="4">
                  <c:v>-3.7163000000000017E-9</c:v>
                </c:pt>
                <c:pt idx="5">
                  <c:v>-3.703800000000002E-9</c:v>
                </c:pt>
                <c:pt idx="6">
                  <c:v>-3.6913000000000015E-9</c:v>
                </c:pt>
                <c:pt idx="7">
                  <c:v>-3.6788000000000018E-9</c:v>
                </c:pt>
                <c:pt idx="8">
                  <c:v>-3.6663000000000021E-9</c:v>
                </c:pt>
                <c:pt idx="9">
                  <c:v>-3.6538000000000016E-9</c:v>
                </c:pt>
                <c:pt idx="10">
                  <c:v>-3.6413000000000015E-9</c:v>
                </c:pt>
                <c:pt idx="11">
                  <c:v>-3.6288000000000018E-9</c:v>
                </c:pt>
                <c:pt idx="12">
                  <c:v>-3.6163000000000017E-9</c:v>
                </c:pt>
                <c:pt idx="13">
                  <c:v>-3.603800000000002E-9</c:v>
                </c:pt>
                <c:pt idx="14">
                  <c:v>-3.5913000000000019E-9</c:v>
                </c:pt>
                <c:pt idx="15">
                  <c:v>-3.5788000000000017E-9</c:v>
                </c:pt>
                <c:pt idx="16">
                  <c:v>-3.5663000000000016E-9</c:v>
                </c:pt>
                <c:pt idx="17">
                  <c:v>-3.5538000000000015E-9</c:v>
                </c:pt>
                <c:pt idx="18">
                  <c:v>-3.5413000000000018E-9</c:v>
                </c:pt>
                <c:pt idx="19">
                  <c:v>-3.5288000000000017E-9</c:v>
                </c:pt>
                <c:pt idx="20">
                  <c:v>-3.5163000000000012E-9</c:v>
                </c:pt>
                <c:pt idx="21">
                  <c:v>-3.5038000000000019E-9</c:v>
                </c:pt>
                <c:pt idx="22">
                  <c:v>-3.4913000000000018E-9</c:v>
                </c:pt>
                <c:pt idx="23">
                  <c:v>-3.4788000000000013E-9</c:v>
                </c:pt>
                <c:pt idx="24">
                  <c:v>-3.4663000000000012E-9</c:v>
                </c:pt>
                <c:pt idx="25">
                  <c:v>-3.4538000000000015E-9</c:v>
                </c:pt>
                <c:pt idx="26">
                  <c:v>-3.4413000000000018E-9</c:v>
                </c:pt>
                <c:pt idx="27">
                  <c:v>-3.4288000000000016E-9</c:v>
                </c:pt>
                <c:pt idx="28">
                  <c:v>-3.4163000000000011E-9</c:v>
                </c:pt>
                <c:pt idx="29">
                  <c:v>-3.4038000000000018E-9</c:v>
                </c:pt>
                <c:pt idx="30">
                  <c:v>-3.3913000000000013E-9</c:v>
                </c:pt>
                <c:pt idx="31">
                  <c:v>-3.3788000000000012E-9</c:v>
                </c:pt>
                <c:pt idx="32">
                  <c:v>-3.3663000000000011E-9</c:v>
                </c:pt>
                <c:pt idx="33">
                  <c:v>-3.3538000000000014E-9</c:v>
                </c:pt>
                <c:pt idx="34">
                  <c:v>-3.3413000000000017E-9</c:v>
                </c:pt>
                <c:pt idx="35">
                  <c:v>-3.3288000000000016E-9</c:v>
                </c:pt>
                <c:pt idx="36">
                  <c:v>-3.3163000000000006E-9</c:v>
                </c:pt>
                <c:pt idx="37">
                  <c:v>-3.3038000000000014E-9</c:v>
                </c:pt>
                <c:pt idx="38">
                  <c:v>-3.2913000000000017E-9</c:v>
                </c:pt>
                <c:pt idx="39">
                  <c:v>-3.2788000000000015E-9</c:v>
                </c:pt>
                <c:pt idx="40">
                  <c:v>-3.2663000000000018E-9</c:v>
                </c:pt>
                <c:pt idx="41">
                  <c:v>-3.2538000000000017E-9</c:v>
                </c:pt>
                <c:pt idx="42">
                  <c:v>-3.241300000000002E-9</c:v>
                </c:pt>
                <c:pt idx="43">
                  <c:v>-3.2288000000000019E-9</c:v>
                </c:pt>
                <c:pt idx="44">
                  <c:v>-3.2163000000000014E-9</c:v>
                </c:pt>
                <c:pt idx="45">
                  <c:v>-3.2038000000000017E-9</c:v>
                </c:pt>
                <c:pt idx="46">
                  <c:v>-3.1913000000000012E-9</c:v>
                </c:pt>
                <c:pt idx="47">
                  <c:v>-3.1788000000000015E-9</c:v>
                </c:pt>
                <c:pt idx="48">
                  <c:v>-3.1663000000000018E-9</c:v>
                </c:pt>
                <c:pt idx="49">
                  <c:v>-3.1538000000000017E-9</c:v>
                </c:pt>
                <c:pt idx="50">
                  <c:v>-3.1413000000000011E-9</c:v>
                </c:pt>
                <c:pt idx="51">
                  <c:v>-3.1288000000000014E-9</c:v>
                </c:pt>
                <c:pt idx="52">
                  <c:v>-3.1163000000000013E-9</c:v>
                </c:pt>
                <c:pt idx="53">
                  <c:v>-3.1038000000000016E-9</c:v>
                </c:pt>
                <c:pt idx="54">
                  <c:v>-3.0913000000000011E-9</c:v>
                </c:pt>
                <c:pt idx="55">
                  <c:v>-3.0788000000000014E-9</c:v>
                </c:pt>
                <c:pt idx="56">
                  <c:v>-3.0663000000000017E-9</c:v>
                </c:pt>
                <c:pt idx="57">
                  <c:v>-3.0538000000000012E-9</c:v>
                </c:pt>
                <c:pt idx="58">
                  <c:v>-3.0413000000000011E-9</c:v>
                </c:pt>
                <c:pt idx="59">
                  <c:v>-3.0288000000000014E-9</c:v>
                </c:pt>
                <c:pt idx="60">
                  <c:v>-3.0163000000000013E-9</c:v>
                </c:pt>
                <c:pt idx="61">
                  <c:v>-3.0038000000000016E-9</c:v>
                </c:pt>
                <c:pt idx="62">
                  <c:v>-2.9913000000000014E-9</c:v>
                </c:pt>
                <c:pt idx="63">
                  <c:v>-2.9788000000000013E-9</c:v>
                </c:pt>
                <c:pt idx="64">
                  <c:v>-2.9663000000000012E-9</c:v>
                </c:pt>
                <c:pt idx="65">
                  <c:v>-2.9538000000000011E-9</c:v>
                </c:pt>
                <c:pt idx="66">
                  <c:v>-2.9413000000000014E-9</c:v>
                </c:pt>
                <c:pt idx="67">
                  <c:v>-2.9288000000000013E-9</c:v>
                </c:pt>
                <c:pt idx="68">
                  <c:v>-2.9163000000000008E-9</c:v>
                </c:pt>
                <c:pt idx="69">
                  <c:v>-2.9038000000000015E-9</c:v>
                </c:pt>
                <c:pt idx="70">
                  <c:v>-2.8913000000000014E-9</c:v>
                </c:pt>
                <c:pt idx="71">
                  <c:v>-2.8788000000000009E-9</c:v>
                </c:pt>
                <c:pt idx="72">
                  <c:v>-2.8663000000000007E-9</c:v>
                </c:pt>
                <c:pt idx="73">
                  <c:v>-2.853800000000001E-9</c:v>
                </c:pt>
                <c:pt idx="74">
                  <c:v>-2.8413000000000013E-9</c:v>
                </c:pt>
                <c:pt idx="75">
                  <c:v>-2.8288000000000012E-9</c:v>
                </c:pt>
                <c:pt idx="76">
                  <c:v>-2.8163000000000007E-9</c:v>
                </c:pt>
                <c:pt idx="77">
                  <c:v>-2.8038000000000014E-9</c:v>
                </c:pt>
                <c:pt idx="78">
                  <c:v>-2.7913000000000013E-9</c:v>
                </c:pt>
                <c:pt idx="79">
                  <c:v>-2.7788000000000012E-9</c:v>
                </c:pt>
                <c:pt idx="80">
                  <c:v>-2.7663000000000011E-9</c:v>
                </c:pt>
                <c:pt idx="81">
                  <c:v>-2.7538000000000014E-9</c:v>
                </c:pt>
                <c:pt idx="82">
                  <c:v>-2.7413000000000017E-9</c:v>
                </c:pt>
                <c:pt idx="83">
                  <c:v>-2.7288000000000016E-9</c:v>
                </c:pt>
                <c:pt idx="84">
                  <c:v>-2.7163000000000011E-9</c:v>
                </c:pt>
                <c:pt idx="85">
                  <c:v>-2.7038000000000014E-9</c:v>
                </c:pt>
                <c:pt idx="86">
                  <c:v>-2.6913000000000012E-9</c:v>
                </c:pt>
                <c:pt idx="87">
                  <c:v>-2.6788000000000011E-9</c:v>
                </c:pt>
                <c:pt idx="88">
                  <c:v>-2.6663000000000014E-9</c:v>
                </c:pt>
                <c:pt idx="89">
                  <c:v>-2.6538000000000013E-9</c:v>
                </c:pt>
                <c:pt idx="90">
                  <c:v>-2.6413000000000016E-9</c:v>
                </c:pt>
                <c:pt idx="91">
                  <c:v>-2.6288000000000015E-9</c:v>
                </c:pt>
                <c:pt idx="92">
                  <c:v>-2.616300000000001E-9</c:v>
                </c:pt>
                <c:pt idx="93">
                  <c:v>-2.6038000000000013E-9</c:v>
                </c:pt>
                <c:pt idx="94">
                  <c:v>-2.5913000000000008E-9</c:v>
                </c:pt>
                <c:pt idx="95">
                  <c:v>-2.5788000000000011E-9</c:v>
                </c:pt>
                <c:pt idx="96">
                  <c:v>-2.5663000000000014E-9</c:v>
                </c:pt>
                <c:pt idx="97">
                  <c:v>-2.5538000000000013E-9</c:v>
                </c:pt>
                <c:pt idx="98">
                  <c:v>-2.5413000000000011E-9</c:v>
                </c:pt>
                <c:pt idx="99">
                  <c:v>-2.528800000000001E-9</c:v>
                </c:pt>
                <c:pt idx="100">
                  <c:v>-2.5163000000000009E-9</c:v>
                </c:pt>
                <c:pt idx="101">
                  <c:v>-2.5038000000000012E-9</c:v>
                </c:pt>
                <c:pt idx="102">
                  <c:v>-2.4913000000000007E-9</c:v>
                </c:pt>
                <c:pt idx="103">
                  <c:v>-2.478800000000001E-9</c:v>
                </c:pt>
                <c:pt idx="104">
                  <c:v>-2.4663000000000013E-9</c:v>
                </c:pt>
                <c:pt idx="105">
                  <c:v>-2.4538000000000012E-9</c:v>
                </c:pt>
                <c:pt idx="106">
                  <c:v>-2.4413000000000007E-9</c:v>
                </c:pt>
                <c:pt idx="107">
                  <c:v>-2.428800000000001E-9</c:v>
                </c:pt>
                <c:pt idx="108">
                  <c:v>-2.4163000000000008E-9</c:v>
                </c:pt>
                <c:pt idx="109">
                  <c:v>-2.4038000000000011E-9</c:v>
                </c:pt>
                <c:pt idx="110">
                  <c:v>-2.3913000000000006E-9</c:v>
                </c:pt>
                <c:pt idx="111">
                  <c:v>-2.3788000000000009E-9</c:v>
                </c:pt>
                <c:pt idx="112">
                  <c:v>-2.3663000000000012E-9</c:v>
                </c:pt>
                <c:pt idx="113">
                  <c:v>-2.3538000000000007E-9</c:v>
                </c:pt>
                <c:pt idx="114">
                  <c:v>-2.341300000000001E-9</c:v>
                </c:pt>
                <c:pt idx="115">
                  <c:v>-2.3288000000000009E-9</c:v>
                </c:pt>
                <c:pt idx="116">
                  <c:v>-2.3163000000000008E-9</c:v>
                </c:pt>
                <c:pt idx="117">
                  <c:v>-2.3038000000000011E-9</c:v>
                </c:pt>
                <c:pt idx="118">
                  <c:v>-2.2913000000000014E-9</c:v>
                </c:pt>
                <c:pt idx="119">
                  <c:v>-2.2788000000000013E-9</c:v>
                </c:pt>
                <c:pt idx="120">
                  <c:v>-2.2663000000000007E-9</c:v>
                </c:pt>
                <c:pt idx="121">
                  <c:v>-2.253800000000001E-9</c:v>
                </c:pt>
                <c:pt idx="122">
                  <c:v>-2.2413000000000013E-9</c:v>
                </c:pt>
                <c:pt idx="123">
                  <c:v>-2.2288000000000012E-9</c:v>
                </c:pt>
                <c:pt idx="124">
                  <c:v>-2.2163000000000007E-9</c:v>
                </c:pt>
                <c:pt idx="125">
                  <c:v>-2.2038000000000014E-9</c:v>
                </c:pt>
                <c:pt idx="126">
                  <c:v>-2.1913000000000013E-9</c:v>
                </c:pt>
                <c:pt idx="127">
                  <c:v>-2.1788000000000008E-9</c:v>
                </c:pt>
                <c:pt idx="128">
                  <c:v>-2.1663000000000007E-9</c:v>
                </c:pt>
                <c:pt idx="129">
                  <c:v>-2.153800000000001E-9</c:v>
                </c:pt>
                <c:pt idx="130">
                  <c:v>-2.1413000000000013E-9</c:v>
                </c:pt>
                <c:pt idx="131">
                  <c:v>-2.1288000000000012E-9</c:v>
                </c:pt>
                <c:pt idx="132">
                  <c:v>-2.1163000000000006E-9</c:v>
                </c:pt>
                <c:pt idx="133">
                  <c:v>-2.1038000000000014E-9</c:v>
                </c:pt>
                <c:pt idx="134">
                  <c:v>-2.0913000000000008E-9</c:v>
                </c:pt>
                <c:pt idx="135">
                  <c:v>-2.0788000000000007E-9</c:v>
                </c:pt>
                <c:pt idx="136">
                  <c:v>-2.066300000000001E-9</c:v>
                </c:pt>
                <c:pt idx="137">
                  <c:v>-2.0538000000000009E-9</c:v>
                </c:pt>
                <c:pt idx="138">
                  <c:v>-2.0413000000000012E-9</c:v>
                </c:pt>
                <c:pt idx="139">
                  <c:v>-2.0288000000000011E-9</c:v>
                </c:pt>
                <c:pt idx="140">
                  <c:v>-2.0163000000000006E-9</c:v>
                </c:pt>
                <c:pt idx="141">
                  <c:v>-2.0038000000000009E-9</c:v>
                </c:pt>
                <c:pt idx="142">
                  <c:v>-1.9913000000000008E-9</c:v>
                </c:pt>
                <c:pt idx="143">
                  <c:v>-1.9788000000000011E-9</c:v>
                </c:pt>
                <c:pt idx="144">
                  <c:v>-1.966300000000001E-9</c:v>
                </c:pt>
                <c:pt idx="145">
                  <c:v>-1.9538000000000008E-9</c:v>
                </c:pt>
                <c:pt idx="146">
                  <c:v>-1.9413000000000007E-9</c:v>
                </c:pt>
                <c:pt idx="147">
                  <c:v>-1.9288000000000014E-9</c:v>
                </c:pt>
                <c:pt idx="148">
                  <c:v>-1.9163000000000009E-9</c:v>
                </c:pt>
                <c:pt idx="149">
                  <c:v>-1.9038000000000008E-9</c:v>
                </c:pt>
                <c:pt idx="150">
                  <c:v>-1.8913000000000007E-9</c:v>
                </c:pt>
                <c:pt idx="151">
                  <c:v>-1.878800000000001E-9</c:v>
                </c:pt>
                <c:pt idx="152">
                  <c:v>-1.8663000000000009E-9</c:v>
                </c:pt>
                <c:pt idx="153">
                  <c:v>-1.8538000000000006E-9</c:v>
                </c:pt>
                <c:pt idx="154">
                  <c:v>-1.8413000000000009E-9</c:v>
                </c:pt>
                <c:pt idx="155">
                  <c:v>-1.8288000000000008E-9</c:v>
                </c:pt>
                <c:pt idx="156">
                  <c:v>-1.8163000000000009E-9</c:v>
                </c:pt>
                <c:pt idx="157">
                  <c:v>-1.8038000000000005E-9</c:v>
                </c:pt>
                <c:pt idx="158">
                  <c:v>-1.7913000000000008E-9</c:v>
                </c:pt>
                <c:pt idx="159">
                  <c:v>-1.7788000000000007E-9</c:v>
                </c:pt>
                <c:pt idx="160">
                  <c:v>-1.7663000000000008E-9</c:v>
                </c:pt>
                <c:pt idx="161">
                  <c:v>-1.7538000000000007E-9</c:v>
                </c:pt>
                <c:pt idx="162">
                  <c:v>-1.7413000000000008E-9</c:v>
                </c:pt>
                <c:pt idx="163">
                  <c:v>-1.7288000000000007E-9</c:v>
                </c:pt>
                <c:pt idx="164">
                  <c:v>-1.7163000000000008E-9</c:v>
                </c:pt>
                <c:pt idx="165">
                  <c:v>-1.7038000000000007E-9</c:v>
                </c:pt>
                <c:pt idx="166">
                  <c:v>-1.6913000000000006E-9</c:v>
                </c:pt>
                <c:pt idx="167">
                  <c:v>-1.6788000000000009E-9</c:v>
                </c:pt>
                <c:pt idx="168">
                  <c:v>-1.6663000000000007E-9</c:v>
                </c:pt>
                <c:pt idx="169">
                  <c:v>-1.6538000000000008E-9</c:v>
                </c:pt>
                <c:pt idx="170">
                  <c:v>-1.6413000000000005E-9</c:v>
                </c:pt>
                <c:pt idx="171">
                  <c:v>-1.6288000000000008E-9</c:v>
                </c:pt>
                <c:pt idx="172">
                  <c:v>-1.6163000000000009E-9</c:v>
                </c:pt>
                <c:pt idx="173">
                  <c:v>-1.6038000000000006E-9</c:v>
                </c:pt>
                <c:pt idx="174">
                  <c:v>-1.5913000000000007E-9</c:v>
                </c:pt>
                <c:pt idx="175">
                  <c:v>-1.5788000000000008E-9</c:v>
                </c:pt>
                <c:pt idx="176">
                  <c:v>-1.5663000000000009E-9</c:v>
                </c:pt>
                <c:pt idx="177">
                  <c:v>-1.5538000000000004E-9</c:v>
                </c:pt>
                <c:pt idx="178">
                  <c:v>-1.5413000000000007E-9</c:v>
                </c:pt>
                <c:pt idx="179">
                  <c:v>-1.5288000000000006E-9</c:v>
                </c:pt>
                <c:pt idx="180">
                  <c:v>-1.5163000000000006E-9</c:v>
                </c:pt>
                <c:pt idx="181">
                  <c:v>-1.5038000000000003E-9</c:v>
                </c:pt>
                <c:pt idx="182">
                  <c:v>-1.4913000000000006E-9</c:v>
                </c:pt>
                <c:pt idx="183">
                  <c:v>-1.4788000000000003E-9</c:v>
                </c:pt>
                <c:pt idx="184">
                  <c:v>-1.4663000000000006E-9</c:v>
                </c:pt>
                <c:pt idx="185">
                  <c:v>-1.4538000000000005E-9</c:v>
                </c:pt>
                <c:pt idx="186">
                  <c:v>-1.4413000000000006E-9</c:v>
                </c:pt>
                <c:pt idx="187">
                  <c:v>-1.4288000000000005E-9</c:v>
                </c:pt>
                <c:pt idx="188">
                  <c:v>-1.4163000000000006E-9</c:v>
                </c:pt>
                <c:pt idx="189">
                  <c:v>-1.4038000000000005E-9</c:v>
                </c:pt>
                <c:pt idx="190">
                  <c:v>-1.3913000000000004E-9</c:v>
                </c:pt>
                <c:pt idx="191">
                  <c:v>-1.3788000000000007E-9</c:v>
                </c:pt>
                <c:pt idx="192">
                  <c:v>-1.3663000000000005E-9</c:v>
                </c:pt>
                <c:pt idx="193">
                  <c:v>-1.3538000000000006E-9</c:v>
                </c:pt>
                <c:pt idx="194">
                  <c:v>-1.3413000000000003E-9</c:v>
                </c:pt>
                <c:pt idx="195">
                  <c:v>-1.3288000000000006E-9</c:v>
                </c:pt>
                <c:pt idx="196">
                  <c:v>-1.3163000000000007E-9</c:v>
                </c:pt>
                <c:pt idx="197">
                  <c:v>-1.3038000000000004E-9</c:v>
                </c:pt>
                <c:pt idx="198">
                  <c:v>-1.2913000000000005E-9</c:v>
                </c:pt>
                <c:pt idx="199">
                  <c:v>-1.2788000000000006E-9</c:v>
                </c:pt>
                <c:pt idx="200">
                  <c:v>-1.2663000000000007E-9</c:v>
                </c:pt>
                <c:pt idx="201">
                  <c:v>-1.2538000000000004E-9</c:v>
                </c:pt>
                <c:pt idx="202">
                  <c:v>-1.2413000000000005E-9</c:v>
                </c:pt>
                <c:pt idx="203">
                  <c:v>-1.2288000000000003E-9</c:v>
                </c:pt>
                <c:pt idx="204">
                  <c:v>-1.2163000000000004E-9</c:v>
                </c:pt>
                <c:pt idx="205">
                  <c:v>-1.2038000000000001E-9</c:v>
                </c:pt>
                <c:pt idx="206">
                  <c:v>-1.1913000000000006E-9</c:v>
                </c:pt>
                <c:pt idx="207">
                  <c:v>-1.1788000000000005E-9</c:v>
                </c:pt>
                <c:pt idx="208">
                  <c:v>-1.1663000000000006E-9</c:v>
                </c:pt>
                <c:pt idx="209">
                  <c:v>-1.1538000000000005E-9</c:v>
                </c:pt>
                <c:pt idx="210">
                  <c:v>-1.1413000000000006E-9</c:v>
                </c:pt>
                <c:pt idx="211">
                  <c:v>-1.1288000000000007E-9</c:v>
                </c:pt>
                <c:pt idx="212">
                  <c:v>-1.1163000000000006E-9</c:v>
                </c:pt>
                <c:pt idx="213">
                  <c:v>-1.1038000000000005E-9</c:v>
                </c:pt>
                <c:pt idx="214">
                  <c:v>-1.0913000000000004E-9</c:v>
                </c:pt>
                <c:pt idx="215">
                  <c:v>-1.0788000000000005E-9</c:v>
                </c:pt>
                <c:pt idx="216">
                  <c:v>-1.0663000000000003E-9</c:v>
                </c:pt>
                <c:pt idx="217">
                  <c:v>-1.0538000000000004E-9</c:v>
                </c:pt>
                <c:pt idx="218">
                  <c:v>-1.0413000000000001E-9</c:v>
                </c:pt>
                <c:pt idx="219">
                  <c:v>-1.0288000000000004E-9</c:v>
                </c:pt>
                <c:pt idx="220">
                  <c:v>-1.0163000000000005E-9</c:v>
                </c:pt>
                <c:pt idx="221">
                  <c:v>-1.0038000000000004E-9</c:v>
                </c:pt>
                <c:pt idx="222">
                  <c:v>-9.913000000000005E-10</c:v>
                </c:pt>
                <c:pt idx="223">
                  <c:v>-9.7880000000000059E-10</c:v>
                </c:pt>
                <c:pt idx="224">
                  <c:v>-9.6630000000000048E-10</c:v>
                </c:pt>
                <c:pt idx="225">
                  <c:v>-9.5380000000000057E-10</c:v>
                </c:pt>
                <c:pt idx="226">
                  <c:v>-9.4130000000000046E-10</c:v>
                </c:pt>
                <c:pt idx="227">
                  <c:v>-9.2880000000000035E-10</c:v>
                </c:pt>
                <c:pt idx="228">
                  <c:v>-9.1630000000000055E-10</c:v>
                </c:pt>
                <c:pt idx="229">
                  <c:v>-9.0380000000000033E-10</c:v>
                </c:pt>
                <c:pt idx="230">
                  <c:v>-8.9130000000000053E-10</c:v>
                </c:pt>
                <c:pt idx="231">
                  <c:v>-8.7880000000000032E-10</c:v>
                </c:pt>
                <c:pt idx="232">
                  <c:v>-8.6630000000000051E-10</c:v>
                </c:pt>
                <c:pt idx="233">
                  <c:v>-8.5380000000000071E-10</c:v>
                </c:pt>
                <c:pt idx="234">
                  <c:v>-8.413000000000007E-10</c:v>
                </c:pt>
                <c:pt idx="235">
                  <c:v>-8.2880000000000049E-10</c:v>
                </c:pt>
                <c:pt idx="236">
                  <c:v>-8.1630000000000069E-10</c:v>
                </c:pt>
                <c:pt idx="237">
                  <c:v>-8.0380000000000047E-10</c:v>
                </c:pt>
                <c:pt idx="238">
                  <c:v>-7.9130000000000057E-10</c:v>
                </c:pt>
                <c:pt idx="239">
                  <c:v>-7.7880000000000045E-10</c:v>
                </c:pt>
                <c:pt idx="240">
                  <c:v>-7.6630000000000034E-10</c:v>
                </c:pt>
                <c:pt idx="241">
                  <c:v>-7.5380000000000044E-10</c:v>
                </c:pt>
                <c:pt idx="242">
                  <c:v>-7.4130000000000043E-10</c:v>
                </c:pt>
                <c:pt idx="243">
                  <c:v>-7.2880000000000042E-10</c:v>
                </c:pt>
                <c:pt idx="244">
                  <c:v>-7.1630000000000031E-10</c:v>
                </c:pt>
                <c:pt idx="245">
                  <c:v>-7.038000000000003E-10</c:v>
                </c:pt>
                <c:pt idx="246">
                  <c:v>-6.9130000000000029E-10</c:v>
                </c:pt>
                <c:pt idx="247">
                  <c:v>-6.7880000000000028E-10</c:v>
                </c:pt>
                <c:pt idx="248">
                  <c:v>-6.6630000000000017E-10</c:v>
                </c:pt>
                <c:pt idx="249">
                  <c:v>-6.5380000000000027E-10</c:v>
                </c:pt>
                <c:pt idx="250">
                  <c:v>-6.4130000000000046E-10</c:v>
                </c:pt>
                <c:pt idx="251">
                  <c:v>-6.2880000000000035E-10</c:v>
                </c:pt>
                <c:pt idx="252">
                  <c:v>-6.1630000000000024E-10</c:v>
                </c:pt>
                <c:pt idx="253">
                  <c:v>-6.0380000000000033E-10</c:v>
                </c:pt>
                <c:pt idx="254">
                  <c:v>-5.9130000000000033E-10</c:v>
                </c:pt>
                <c:pt idx="255">
                  <c:v>-5.7880000000000032E-10</c:v>
                </c:pt>
                <c:pt idx="256">
                  <c:v>-5.6630000000000021E-10</c:v>
                </c:pt>
                <c:pt idx="257">
                  <c:v>-5.538000000000002E-10</c:v>
                </c:pt>
                <c:pt idx="258">
                  <c:v>-5.4130000000000019E-10</c:v>
                </c:pt>
                <c:pt idx="259">
                  <c:v>-5.2880000000000018E-10</c:v>
                </c:pt>
                <c:pt idx="260">
                  <c:v>-5.1630000000000017E-10</c:v>
                </c:pt>
                <c:pt idx="261">
                  <c:v>-5.0380000000000027E-10</c:v>
                </c:pt>
                <c:pt idx="262">
                  <c:v>-4.9130000000000036E-10</c:v>
                </c:pt>
                <c:pt idx="263">
                  <c:v>-4.7880000000000025E-10</c:v>
                </c:pt>
                <c:pt idx="264">
                  <c:v>-4.6630000000000024E-10</c:v>
                </c:pt>
                <c:pt idx="265">
                  <c:v>-4.5380000000000028E-10</c:v>
                </c:pt>
                <c:pt idx="266">
                  <c:v>-4.4130000000000028E-10</c:v>
                </c:pt>
                <c:pt idx="267">
                  <c:v>-4.2880000000000027E-10</c:v>
                </c:pt>
                <c:pt idx="268">
                  <c:v>-4.1630000000000015E-10</c:v>
                </c:pt>
                <c:pt idx="269">
                  <c:v>-4.0380000000000015E-10</c:v>
                </c:pt>
                <c:pt idx="270">
                  <c:v>-3.9130000000000014E-10</c:v>
                </c:pt>
                <c:pt idx="271">
                  <c:v>-3.7880000000000028E-10</c:v>
                </c:pt>
                <c:pt idx="272">
                  <c:v>-3.6630000000000022E-10</c:v>
                </c:pt>
                <c:pt idx="273">
                  <c:v>-3.5380000000000016E-10</c:v>
                </c:pt>
                <c:pt idx="274">
                  <c:v>-3.4130000000000016E-10</c:v>
                </c:pt>
                <c:pt idx="275">
                  <c:v>-3.288000000000002E-10</c:v>
                </c:pt>
                <c:pt idx="276">
                  <c:v>-3.1630000000000014E-10</c:v>
                </c:pt>
                <c:pt idx="277">
                  <c:v>-3.0380000000000013E-10</c:v>
                </c:pt>
                <c:pt idx="278">
                  <c:v>-2.9130000000000012E-10</c:v>
                </c:pt>
                <c:pt idx="279">
                  <c:v>-2.7880000000000016E-10</c:v>
                </c:pt>
                <c:pt idx="280">
                  <c:v>-2.6630000000000016E-10</c:v>
                </c:pt>
                <c:pt idx="281">
                  <c:v>-2.5380000000000015E-10</c:v>
                </c:pt>
                <c:pt idx="282">
                  <c:v>-2.4130000000000009E-10</c:v>
                </c:pt>
                <c:pt idx="283">
                  <c:v>-2.2880000000000016E-10</c:v>
                </c:pt>
                <c:pt idx="284">
                  <c:v>-2.163000000000001E-10</c:v>
                </c:pt>
                <c:pt idx="285">
                  <c:v>-2.0380000000000009E-10</c:v>
                </c:pt>
                <c:pt idx="286">
                  <c:v>-1.913000000000001E-10</c:v>
                </c:pt>
                <c:pt idx="287">
                  <c:v>-1.7880000000000007E-10</c:v>
                </c:pt>
                <c:pt idx="288">
                  <c:v>-1.6630000000000009E-10</c:v>
                </c:pt>
                <c:pt idx="289">
                  <c:v>-1.5380000000000008E-10</c:v>
                </c:pt>
                <c:pt idx="290">
                  <c:v>-1.4130000000000004E-10</c:v>
                </c:pt>
                <c:pt idx="291">
                  <c:v>-1.2880000000000009E-10</c:v>
                </c:pt>
                <c:pt idx="292">
                  <c:v>-1.1630000000000007E-10</c:v>
                </c:pt>
                <c:pt idx="293">
                  <c:v>-1.0380000000000006E-10</c:v>
                </c:pt>
                <c:pt idx="294">
                  <c:v>-9.1300000000000062E-11</c:v>
                </c:pt>
                <c:pt idx="295">
                  <c:v>-7.8800000000000041E-11</c:v>
                </c:pt>
                <c:pt idx="296">
                  <c:v>-6.6300000000000045E-11</c:v>
                </c:pt>
                <c:pt idx="297">
                  <c:v>-5.380000000000003E-11</c:v>
                </c:pt>
                <c:pt idx="298">
                  <c:v>-4.1300000000000022E-11</c:v>
                </c:pt>
                <c:pt idx="299">
                  <c:v>-2.8800000000000016E-11</c:v>
                </c:pt>
                <c:pt idx="300">
                  <c:v>-1.6300000000000011E-11</c:v>
                </c:pt>
                <c:pt idx="301">
                  <c:v>-3.8000000000000024E-12</c:v>
                </c:pt>
                <c:pt idx="302">
                  <c:v>8.7000000000000061E-12</c:v>
                </c:pt>
                <c:pt idx="303">
                  <c:v>2.1200000000000008E-11</c:v>
                </c:pt>
                <c:pt idx="304">
                  <c:v>3.3700000000000017E-11</c:v>
                </c:pt>
                <c:pt idx="305">
                  <c:v>4.6200000000000019E-11</c:v>
                </c:pt>
                <c:pt idx="306">
                  <c:v>5.870000000000004E-11</c:v>
                </c:pt>
                <c:pt idx="307">
                  <c:v>7.1200000000000036E-11</c:v>
                </c:pt>
                <c:pt idx="308">
                  <c:v>8.3700000000000057E-11</c:v>
                </c:pt>
                <c:pt idx="309">
                  <c:v>9.6200000000000053E-11</c:v>
                </c:pt>
                <c:pt idx="310">
                  <c:v>1.0870000000000006E-10</c:v>
                </c:pt>
                <c:pt idx="311">
                  <c:v>1.2120000000000006E-10</c:v>
                </c:pt>
                <c:pt idx="312">
                  <c:v>1.3370000000000004E-10</c:v>
                </c:pt>
                <c:pt idx="313">
                  <c:v>1.4620000000000007E-10</c:v>
                </c:pt>
                <c:pt idx="314">
                  <c:v>1.5870000000000008E-10</c:v>
                </c:pt>
                <c:pt idx="315">
                  <c:v>1.7120000000000004E-10</c:v>
                </c:pt>
                <c:pt idx="316">
                  <c:v>1.837000000000001E-10</c:v>
                </c:pt>
                <c:pt idx="317">
                  <c:v>1.9620000000000013E-10</c:v>
                </c:pt>
                <c:pt idx="318">
                  <c:v>2.0870000000000009E-10</c:v>
                </c:pt>
                <c:pt idx="319">
                  <c:v>2.212000000000001E-10</c:v>
                </c:pt>
                <c:pt idx="320">
                  <c:v>2.3370000000000008E-10</c:v>
                </c:pt>
                <c:pt idx="321">
                  <c:v>2.4620000000000009E-10</c:v>
                </c:pt>
                <c:pt idx="322">
                  <c:v>2.5870000000000015E-10</c:v>
                </c:pt>
                <c:pt idx="323">
                  <c:v>2.7120000000000011E-10</c:v>
                </c:pt>
                <c:pt idx="324">
                  <c:v>2.8370000000000012E-10</c:v>
                </c:pt>
                <c:pt idx="325">
                  <c:v>2.9620000000000012E-10</c:v>
                </c:pt>
                <c:pt idx="326">
                  <c:v>3.0870000000000013E-10</c:v>
                </c:pt>
                <c:pt idx="327">
                  <c:v>3.2120000000000014E-10</c:v>
                </c:pt>
                <c:pt idx="328">
                  <c:v>3.3370000000000015E-10</c:v>
                </c:pt>
                <c:pt idx="329">
                  <c:v>3.4620000000000016E-10</c:v>
                </c:pt>
                <c:pt idx="330">
                  <c:v>3.5870000000000022E-10</c:v>
                </c:pt>
                <c:pt idx="331">
                  <c:v>3.7120000000000018E-10</c:v>
                </c:pt>
                <c:pt idx="332">
                  <c:v>3.8370000000000013E-10</c:v>
                </c:pt>
                <c:pt idx="333">
                  <c:v>3.9620000000000019E-10</c:v>
                </c:pt>
                <c:pt idx="334">
                  <c:v>4.087000000000002E-10</c:v>
                </c:pt>
                <c:pt idx="335">
                  <c:v>4.2120000000000021E-10</c:v>
                </c:pt>
                <c:pt idx="336">
                  <c:v>4.3370000000000022E-10</c:v>
                </c:pt>
                <c:pt idx="337">
                  <c:v>4.4620000000000023E-10</c:v>
                </c:pt>
                <c:pt idx="338">
                  <c:v>4.5870000000000024E-10</c:v>
                </c:pt>
                <c:pt idx="339">
                  <c:v>4.7120000000000019E-10</c:v>
                </c:pt>
                <c:pt idx="340">
                  <c:v>4.837000000000002E-10</c:v>
                </c:pt>
                <c:pt idx="341">
                  <c:v>4.9620000000000021E-10</c:v>
                </c:pt>
                <c:pt idx="342">
                  <c:v>5.0870000000000022E-10</c:v>
                </c:pt>
                <c:pt idx="343">
                  <c:v>5.2120000000000023E-10</c:v>
                </c:pt>
                <c:pt idx="344">
                  <c:v>5.3370000000000024E-10</c:v>
                </c:pt>
                <c:pt idx="345">
                  <c:v>5.4620000000000024E-10</c:v>
                </c:pt>
                <c:pt idx="346">
                  <c:v>5.5870000000000036E-10</c:v>
                </c:pt>
                <c:pt idx="347">
                  <c:v>5.7120000000000026E-10</c:v>
                </c:pt>
                <c:pt idx="348">
                  <c:v>5.8370000000000027E-10</c:v>
                </c:pt>
                <c:pt idx="349">
                  <c:v>5.9620000000000028E-10</c:v>
                </c:pt>
                <c:pt idx="350">
                  <c:v>6.0870000000000029E-10</c:v>
                </c:pt>
                <c:pt idx="351">
                  <c:v>6.212000000000003E-10</c:v>
                </c:pt>
                <c:pt idx="352">
                  <c:v>6.337000000000003E-10</c:v>
                </c:pt>
                <c:pt idx="353">
                  <c:v>6.4620000000000031E-10</c:v>
                </c:pt>
                <c:pt idx="354">
                  <c:v>6.5870000000000032E-10</c:v>
                </c:pt>
                <c:pt idx="355">
                  <c:v>6.7120000000000033E-10</c:v>
                </c:pt>
                <c:pt idx="356">
                  <c:v>6.8370000000000034E-10</c:v>
                </c:pt>
                <c:pt idx="357">
                  <c:v>6.9620000000000035E-10</c:v>
                </c:pt>
                <c:pt idx="358">
                  <c:v>7.0870000000000035E-10</c:v>
                </c:pt>
                <c:pt idx="359">
                  <c:v>7.2120000000000036E-10</c:v>
                </c:pt>
                <c:pt idx="360">
                  <c:v>7.3370000000000037E-10</c:v>
                </c:pt>
                <c:pt idx="361">
                  <c:v>7.4620000000000038E-10</c:v>
                </c:pt>
                <c:pt idx="362">
                  <c:v>7.5870000000000039E-10</c:v>
                </c:pt>
                <c:pt idx="363">
                  <c:v>7.712000000000004E-10</c:v>
                </c:pt>
                <c:pt idx="364">
                  <c:v>7.8370000000000041E-10</c:v>
                </c:pt>
                <c:pt idx="365">
                  <c:v>7.9620000000000041E-10</c:v>
                </c:pt>
                <c:pt idx="366">
                  <c:v>8.0870000000000042E-10</c:v>
                </c:pt>
                <c:pt idx="367">
                  <c:v>8.2120000000000043E-10</c:v>
                </c:pt>
                <c:pt idx="368">
                  <c:v>8.3370000000000044E-10</c:v>
                </c:pt>
                <c:pt idx="369">
                  <c:v>8.4620000000000066E-10</c:v>
                </c:pt>
                <c:pt idx="370">
                  <c:v>8.5870000000000046E-10</c:v>
                </c:pt>
                <c:pt idx="371">
                  <c:v>8.7120000000000047E-10</c:v>
                </c:pt>
                <c:pt idx="372">
                  <c:v>8.8370000000000068E-10</c:v>
                </c:pt>
                <c:pt idx="373">
                  <c:v>8.9620000000000069E-10</c:v>
                </c:pt>
                <c:pt idx="374">
                  <c:v>9.087000000000007E-10</c:v>
                </c:pt>
                <c:pt idx="375">
                  <c:v>9.212000000000005E-10</c:v>
                </c:pt>
                <c:pt idx="376">
                  <c:v>9.3370000000000082E-10</c:v>
                </c:pt>
                <c:pt idx="377">
                  <c:v>9.4620000000000093E-10</c:v>
                </c:pt>
                <c:pt idx="378">
                  <c:v>9.5870000000000042E-10</c:v>
                </c:pt>
                <c:pt idx="379">
                  <c:v>9.7120000000000053E-10</c:v>
                </c:pt>
                <c:pt idx="380">
                  <c:v>9.8370000000000044E-10</c:v>
                </c:pt>
                <c:pt idx="381">
                  <c:v>9.9620000000000076E-10</c:v>
                </c:pt>
                <c:pt idx="382">
                  <c:v>1.0087000000000005E-9</c:v>
                </c:pt>
                <c:pt idx="383">
                  <c:v>1.0212000000000002E-9</c:v>
                </c:pt>
                <c:pt idx="384">
                  <c:v>1.0337000000000003E-9</c:v>
                </c:pt>
                <c:pt idx="385">
                  <c:v>1.0462000000000006E-9</c:v>
                </c:pt>
                <c:pt idx="386">
                  <c:v>1.0587000000000005E-9</c:v>
                </c:pt>
                <c:pt idx="387">
                  <c:v>1.0712000000000004E-9</c:v>
                </c:pt>
                <c:pt idx="388">
                  <c:v>1.0837000000000005E-9</c:v>
                </c:pt>
                <c:pt idx="389">
                  <c:v>1.0962000000000006E-9</c:v>
                </c:pt>
                <c:pt idx="390">
                  <c:v>1.1087000000000003E-9</c:v>
                </c:pt>
                <c:pt idx="391">
                  <c:v>1.1212000000000006E-9</c:v>
                </c:pt>
                <c:pt idx="392">
                  <c:v>1.1337000000000003E-9</c:v>
                </c:pt>
                <c:pt idx="393">
                  <c:v>1.1462000000000007E-9</c:v>
                </c:pt>
                <c:pt idx="394">
                  <c:v>1.1587000000000004E-9</c:v>
                </c:pt>
                <c:pt idx="395">
                  <c:v>1.1712000000000007E-9</c:v>
                </c:pt>
                <c:pt idx="396">
                  <c:v>1.1837000000000006E-9</c:v>
                </c:pt>
                <c:pt idx="397">
                  <c:v>1.1962000000000007E-9</c:v>
                </c:pt>
                <c:pt idx="398">
                  <c:v>1.2087000000000006E-9</c:v>
                </c:pt>
                <c:pt idx="399">
                  <c:v>1.2212000000000005E-9</c:v>
                </c:pt>
                <c:pt idx="400">
                  <c:v>1.2337000000000004E-9</c:v>
                </c:pt>
              </c:numCache>
            </c:numRef>
          </c:xVal>
          <c:yVal>
            <c:numRef>
              <c:f>'C:\Users\LU\Fast Timing\07082012\4mm^2\ZVA&amp;AM\1750V\[T7660.csv]T7660'!$I$100:$I$500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0.17241000000000004</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Timing\07082012\4mm^2\ZVA&amp;AM\1750V\[T7660.csv]T7660'!$A$100:$A$500</c:f>
              <c:numCache>
                <c:formatCode>General</c:formatCode>
                <c:ptCount val="401"/>
                <c:pt idx="0">
                  <c:v>-3.7663000000000018E-9</c:v>
                </c:pt>
                <c:pt idx="1">
                  <c:v>-3.7538000000000017E-9</c:v>
                </c:pt>
                <c:pt idx="2">
                  <c:v>-3.7413000000000015E-9</c:v>
                </c:pt>
                <c:pt idx="3">
                  <c:v>-3.7288000000000023E-9</c:v>
                </c:pt>
                <c:pt idx="4">
                  <c:v>-3.7163000000000017E-9</c:v>
                </c:pt>
                <c:pt idx="5">
                  <c:v>-3.703800000000002E-9</c:v>
                </c:pt>
                <c:pt idx="6">
                  <c:v>-3.6913000000000015E-9</c:v>
                </c:pt>
                <c:pt idx="7">
                  <c:v>-3.6788000000000018E-9</c:v>
                </c:pt>
                <c:pt idx="8">
                  <c:v>-3.6663000000000021E-9</c:v>
                </c:pt>
                <c:pt idx="9">
                  <c:v>-3.6538000000000016E-9</c:v>
                </c:pt>
                <c:pt idx="10">
                  <c:v>-3.6413000000000015E-9</c:v>
                </c:pt>
                <c:pt idx="11">
                  <c:v>-3.6288000000000018E-9</c:v>
                </c:pt>
                <c:pt idx="12">
                  <c:v>-3.6163000000000017E-9</c:v>
                </c:pt>
                <c:pt idx="13">
                  <c:v>-3.603800000000002E-9</c:v>
                </c:pt>
                <c:pt idx="14">
                  <c:v>-3.5913000000000019E-9</c:v>
                </c:pt>
                <c:pt idx="15">
                  <c:v>-3.5788000000000017E-9</c:v>
                </c:pt>
                <c:pt idx="16">
                  <c:v>-3.5663000000000016E-9</c:v>
                </c:pt>
                <c:pt idx="17">
                  <c:v>-3.5538000000000015E-9</c:v>
                </c:pt>
                <c:pt idx="18">
                  <c:v>-3.5413000000000018E-9</c:v>
                </c:pt>
                <c:pt idx="19">
                  <c:v>-3.5288000000000017E-9</c:v>
                </c:pt>
                <c:pt idx="20">
                  <c:v>-3.5163000000000012E-9</c:v>
                </c:pt>
                <c:pt idx="21">
                  <c:v>-3.5038000000000019E-9</c:v>
                </c:pt>
                <c:pt idx="22">
                  <c:v>-3.4913000000000018E-9</c:v>
                </c:pt>
                <c:pt idx="23">
                  <c:v>-3.4788000000000013E-9</c:v>
                </c:pt>
                <c:pt idx="24">
                  <c:v>-3.4663000000000012E-9</c:v>
                </c:pt>
                <c:pt idx="25">
                  <c:v>-3.4538000000000015E-9</c:v>
                </c:pt>
                <c:pt idx="26">
                  <c:v>-3.4413000000000018E-9</c:v>
                </c:pt>
                <c:pt idx="27">
                  <c:v>-3.4288000000000016E-9</c:v>
                </c:pt>
                <c:pt idx="28">
                  <c:v>-3.4163000000000011E-9</c:v>
                </c:pt>
                <c:pt idx="29">
                  <c:v>-3.4038000000000018E-9</c:v>
                </c:pt>
                <c:pt idx="30">
                  <c:v>-3.3913000000000013E-9</c:v>
                </c:pt>
                <c:pt idx="31">
                  <c:v>-3.3788000000000012E-9</c:v>
                </c:pt>
                <c:pt idx="32">
                  <c:v>-3.3663000000000011E-9</c:v>
                </c:pt>
                <c:pt idx="33">
                  <c:v>-3.3538000000000014E-9</c:v>
                </c:pt>
                <c:pt idx="34">
                  <c:v>-3.3413000000000017E-9</c:v>
                </c:pt>
                <c:pt idx="35">
                  <c:v>-3.3288000000000016E-9</c:v>
                </c:pt>
                <c:pt idx="36">
                  <c:v>-3.3163000000000006E-9</c:v>
                </c:pt>
                <c:pt idx="37">
                  <c:v>-3.3038000000000014E-9</c:v>
                </c:pt>
                <c:pt idx="38">
                  <c:v>-3.2913000000000017E-9</c:v>
                </c:pt>
                <c:pt idx="39">
                  <c:v>-3.2788000000000015E-9</c:v>
                </c:pt>
                <c:pt idx="40">
                  <c:v>-3.2663000000000018E-9</c:v>
                </c:pt>
                <c:pt idx="41">
                  <c:v>-3.2538000000000017E-9</c:v>
                </c:pt>
                <c:pt idx="42">
                  <c:v>-3.241300000000002E-9</c:v>
                </c:pt>
                <c:pt idx="43">
                  <c:v>-3.2288000000000019E-9</c:v>
                </c:pt>
                <c:pt idx="44">
                  <c:v>-3.2163000000000014E-9</c:v>
                </c:pt>
                <c:pt idx="45">
                  <c:v>-3.2038000000000017E-9</c:v>
                </c:pt>
                <c:pt idx="46">
                  <c:v>-3.1913000000000012E-9</c:v>
                </c:pt>
                <c:pt idx="47">
                  <c:v>-3.1788000000000015E-9</c:v>
                </c:pt>
                <c:pt idx="48">
                  <c:v>-3.1663000000000018E-9</c:v>
                </c:pt>
                <c:pt idx="49">
                  <c:v>-3.1538000000000017E-9</c:v>
                </c:pt>
                <c:pt idx="50">
                  <c:v>-3.1413000000000011E-9</c:v>
                </c:pt>
                <c:pt idx="51">
                  <c:v>-3.1288000000000014E-9</c:v>
                </c:pt>
                <c:pt idx="52">
                  <c:v>-3.1163000000000013E-9</c:v>
                </c:pt>
                <c:pt idx="53">
                  <c:v>-3.1038000000000016E-9</c:v>
                </c:pt>
                <c:pt idx="54">
                  <c:v>-3.0913000000000011E-9</c:v>
                </c:pt>
                <c:pt idx="55">
                  <c:v>-3.0788000000000014E-9</c:v>
                </c:pt>
                <c:pt idx="56">
                  <c:v>-3.0663000000000017E-9</c:v>
                </c:pt>
                <c:pt idx="57">
                  <c:v>-3.0538000000000012E-9</c:v>
                </c:pt>
                <c:pt idx="58">
                  <c:v>-3.0413000000000011E-9</c:v>
                </c:pt>
                <c:pt idx="59">
                  <c:v>-3.0288000000000014E-9</c:v>
                </c:pt>
                <c:pt idx="60">
                  <c:v>-3.0163000000000013E-9</c:v>
                </c:pt>
                <c:pt idx="61">
                  <c:v>-3.0038000000000016E-9</c:v>
                </c:pt>
                <c:pt idx="62">
                  <c:v>-2.9913000000000014E-9</c:v>
                </c:pt>
                <c:pt idx="63">
                  <c:v>-2.9788000000000013E-9</c:v>
                </c:pt>
                <c:pt idx="64">
                  <c:v>-2.9663000000000012E-9</c:v>
                </c:pt>
                <c:pt idx="65">
                  <c:v>-2.9538000000000011E-9</c:v>
                </c:pt>
                <c:pt idx="66">
                  <c:v>-2.9413000000000014E-9</c:v>
                </c:pt>
                <c:pt idx="67">
                  <c:v>-2.9288000000000013E-9</c:v>
                </c:pt>
                <c:pt idx="68">
                  <c:v>-2.9163000000000008E-9</c:v>
                </c:pt>
                <c:pt idx="69">
                  <c:v>-2.9038000000000015E-9</c:v>
                </c:pt>
                <c:pt idx="70">
                  <c:v>-2.8913000000000014E-9</c:v>
                </c:pt>
                <c:pt idx="71">
                  <c:v>-2.8788000000000009E-9</c:v>
                </c:pt>
                <c:pt idx="72">
                  <c:v>-2.8663000000000007E-9</c:v>
                </c:pt>
                <c:pt idx="73">
                  <c:v>-2.853800000000001E-9</c:v>
                </c:pt>
                <c:pt idx="74">
                  <c:v>-2.8413000000000013E-9</c:v>
                </c:pt>
                <c:pt idx="75">
                  <c:v>-2.8288000000000012E-9</c:v>
                </c:pt>
                <c:pt idx="76">
                  <c:v>-2.8163000000000007E-9</c:v>
                </c:pt>
                <c:pt idx="77">
                  <c:v>-2.8038000000000014E-9</c:v>
                </c:pt>
                <c:pt idx="78">
                  <c:v>-2.7913000000000013E-9</c:v>
                </c:pt>
                <c:pt idx="79">
                  <c:v>-2.7788000000000012E-9</c:v>
                </c:pt>
                <c:pt idx="80">
                  <c:v>-2.7663000000000011E-9</c:v>
                </c:pt>
                <c:pt idx="81">
                  <c:v>-2.7538000000000014E-9</c:v>
                </c:pt>
                <c:pt idx="82">
                  <c:v>-2.7413000000000017E-9</c:v>
                </c:pt>
                <c:pt idx="83">
                  <c:v>-2.7288000000000016E-9</c:v>
                </c:pt>
                <c:pt idx="84">
                  <c:v>-2.7163000000000011E-9</c:v>
                </c:pt>
                <c:pt idx="85">
                  <c:v>-2.7038000000000014E-9</c:v>
                </c:pt>
                <c:pt idx="86">
                  <c:v>-2.6913000000000012E-9</c:v>
                </c:pt>
                <c:pt idx="87">
                  <c:v>-2.6788000000000011E-9</c:v>
                </c:pt>
                <c:pt idx="88">
                  <c:v>-2.6663000000000014E-9</c:v>
                </c:pt>
                <c:pt idx="89">
                  <c:v>-2.6538000000000013E-9</c:v>
                </c:pt>
                <c:pt idx="90">
                  <c:v>-2.6413000000000016E-9</c:v>
                </c:pt>
                <c:pt idx="91">
                  <c:v>-2.6288000000000015E-9</c:v>
                </c:pt>
                <c:pt idx="92">
                  <c:v>-2.616300000000001E-9</c:v>
                </c:pt>
                <c:pt idx="93">
                  <c:v>-2.6038000000000013E-9</c:v>
                </c:pt>
                <c:pt idx="94">
                  <c:v>-2.5913000000000008E-9</c:v>
                </c:pt>
                <c:pt idx="95">
                  <c:v>-2.5788000000000011E-9</c:v>
                </c:pt>
                <c:pt idx="96">
                  <c:v>-2.5663000000000014E-9</c:v>
                </c:pt>
                <c:pt idx="97">
                  <c:v>-2.5538000000000013E-9</c:v>
                </c:pt>
                <c:pt idx="98">
                  <c:v>-2.5413000000000011E-9</c:v>
                </c:pt>
                <c:pt idx="99">
                  <c:v>-2.528800000000001E-9</c:v>
                </c:pt>
                <c:pt idx="100">
                  <c:v>-2.5163000000000009E-9</c:v>
                </c:pt>
                <c:pt idx="101">
                  <c:v>-2.5038000000000012E-9</c:v>
                </c:pt>
                <c:pt idx="102">
                  <c:v>-2.4913000000000007E-9</c:v>
                </c:pt>
                <c:pt idx="103">
                  <c:v>-2.478800000000001E-9</c:v>
                </c:pt>
                <c:pt idx="104">
                  <c:v>-2.4663000000000013E-9</c:v>
                </c:pt>
                <c:pt idx="105">
                  <c:v>-2.4538000000000012E-9</c:v>
                </c:pt>
                <c:pt idx="106">
                  <c:v>-2.4413000000000007E-9</c:v>
                </c:pt>
                <c:pt idx="107">
                  <c:v>-2.428800000000001E-9</c:v>
                </c:pt>
                <c:pt idx="108">
                  <c:v>-2.4163000000000008E-9</c:v>
                </c:pt>
                <c:pt idx="109">
                  <c:v>-2.4038000000000011E-9</c:v>
                </c:pt>
                <c:pt idx="110">
                  <c:v>-2.3913000000000006E-9</c:v>
                </c:pt>
                <c:pt idx="111">
                  <c:v>-2.3788000000000009E-9</c:v>
                </c:pt>
                <c:pt idx="112">
                  <c:v>-2.3663000000000012E-9</c:v>
                </c:pt>
                <c:pt idx="113">
                  <c:v>-2.3538000000000007E-9</c:v>
                </c:pt>
                <c:pt idx="114">
                  <c:v>-2.341300000000001E-9</c:v>
                </c:pt>
                <c:pt idx="115">
                  <c:v>-2.3288000000000009E-9</c:v>
                </c:pt>
                <c:pt idx="116">
                  <c:v>-2.3163000000000008E-9</c:v>
                </c:pt>
                <c:pt idx="117">
                  <c:v>-2.3038000000000011E-9</c:v>
                </c:pt>
                <c:pt idx="118">
                  <c:v>-2.2913000000000014E-9</c:v>
                </c:pt>
                <c:pt idx="119">
                  <c:v>-2.2788000000000013E-9</c:v>
                </c:pt>
                <c:pt idx="120">
                  <c:v>-2.2663000000000007E-9</c:v>
                </c:pt>
                <c:pt idx="121">
                  <c:v>-2.253800000000001E-9</c:v>
                </c:pt>
                <c:pt idx="122">
                  <c:v>-2.2413000000000013E-9</c:v>
                </c:pt>
                <c:pt idx="123">
                  <c:v>-2.2288000000000012E-9</c:v>
                </c:pt>
                <c:pt idx="124">
                  <c:v>-2.2163000000000007E-9</c:v>
                </c:pt>
                <c:pt idx="125">
                  <c:v>-2.2038000000000014E-9</c:v>
                </c:pt>
                <c:pt idx="126">
                  <c:v>-2.1913000000000013E-9</c:v>
                </c:pt>
                <c:pt idx="127">
                  <c:v>-2.1788000000000008E-9</c:v>
                </c:pt>
                <c:pt idx="128">
                  <c:v>-2.1663000000000007E-9</c:v>
                </c:pt>
                <c:pt idx="129">
                  <c:v>-2.153800000000001E-9</c:v>
                </c:pt>
                <c:pt idx="130">
                  <c:v>-2.1413000000000013E-9</c:v>
                </c:pt>
                <c:pt idx="131">
                  <c:v>-2.1288000000000012E-9</c:v>
                </c:pt>
                <c:pt idx="132">
                  <c:v>-2.1163000000000006E-9</c:v>
                </c:pt>
                <c:pt idx="133">
                  <c:v>-2.1038000000000014E-9</c:v>
                </c:pt>
                <c:pt idx="134">
                  <c:v>-2.0913000000000008E-9</c:v>
                </c:pt>
                <c:pt idx="135">
                  <c:v>-2.0788000000000007E-9</c:v>
                </c:pt>
                <c:pt idx="136">
                  <c:v>-2.066300000000001E-9</c:v>
                </c:pt>
                <c:pt idx="137">
                  <c:v>-2.0538000000000009E-9</c:v>
                </c:pt>
                <c:pt idx="138">
                  <c:v>-2.0413000000000012E-9</c:v>
                </c:pt>
                <c:pt idx="139">
                  <c:v>-2.0288000000000011E-9</c:v>
                </c:pt>
                <c:pt idx="140">
                  <c:v>-2.0163000000000006E-9</c:v>
                </c:pt>
                <c:pt idx="141">
                  <c:v>-2.0038000000000009E-9</c:v>
                </c:pt>
                <c:pt idx="142">
                  <c:v>-1.9913000000000008E-9</c:v>
                </c:pt>
                <c:pt idx="143">
                  <c:v>-1.9788000000000011E-9</c:v>
                </c:pt>
                <c:pt idx="144">
                  <c:v>-1.966300000000001E-9</c:v>
                </c:pt>
                <c:pt idx="145">
                  <c:v>-1.9538000000000008E-9</c:v>
                </c:pt>
                <c:pt idx="146">
                  <c:v>-1.9413000000000007E-9</c:v>
                </c:pt>
                <c:pt idx="147">
                  <c:v>-1.9288000000000014E-9</c:v>
                </c:pt>
                <c:pt idx="148">
                  <c:v>-1.9163000000000009E-9</c:v>
                </c:pt>
                <c:pt idx="149">
                  <c:v>-1.9038000000000008E-9</c:v>
                </c:pt>
                <c:pt idx="150">
                  <c:v>-1.8913000000000007E-9</c:v>
                </c:pt>
                <c:pt idx="151">
                  <c:v>-1.878800000000001E-9</c:v>
                </c:pt>
                <c:pt idx="152">
                  <c:v>-1.8663000000000009E-9</c:v>
                </c:pt>
                <c:pt idx="153">
                  <c:v>-1.8538000000000006E-9</c:v>
                </c:pt>
                <c:pt idx="154">
                  <c:v>-1.8413000000000009E-9</c:v>
                </c:pt>
                <c:pt idx="155">
                  <c:v>-1.8288000000000008E-9</c:v>
                </c:pt>
                <c:pt idx="156">
                  <c:v>-1.8163000000000009E-9</c:v>
                </c:pt>
                <c:pt idx="157">
                  <c:v>-1.8038000000000005E-9</c:v>
                </c:pt>
                <c:pt idx="158">
                  <c:v>-1.7913000000000008E-9</c:v>
                </c:pt>
                <c:pt idx="159">
                  <c:v>-1.7788000000000007E-9</c:v>
                </c:pt>
                <c:pt idx="160">
                  <c:v>-1.7663000000000008E-9</c:v>
                </c:pt>
                <c:pt idx="161">
                  <c:v>-1.7538000000000007E-9</c:v>
                </c:pt>
                <c:pt idx="162">
                  <c:v>-1.7413000000000008E-9</c:v>
                </c:pt>
                <c:pt idx="163">
                  <c:v>-1.7288000000000007E-9</c:v>
                </c:pt>
                <c:pt idx="164">
                  <c:v>-1.7163000000000008E-9</c:v>
                </c:pt>
                <c:pt idx="165">
                  <c:v>-1.7038000000000007E-9</c:v>
                </c:pt>
                <c:pt idx="166">
                  <c:v>-1.6913000000000006E-9</c:v>
                </c:pt>
                <c:pt idx="167">
                  <c:v>-1.6788000000000009E-9</c:v>
                </c:pt>
                <c:pt idx="168">
                  <c:v>-1.6663000000000007E-9</c:v>
                </c:pt>
                <c:pt idx="169">
                  <c:v>-1.6538000000000008E-9</c:v>
                </c:pt>
                <c:pt idx="170">
                  <c:v>-1.6413000000000005E-9</c:v>
                </c:pt>
                <c:pt idx="171">
                  <c:v>-1.6288000000000008E-9</c:v>
                </c:pt>
                <c:pt idx="172">
                  <c:v>-1.6163000000000009E-9</c:v>
                </c:pt>
                <c:pt idx="173">
                  <c:v>-1.6038000000000006E-9</c:v>
                </c:pt>
                <c:pt idx="174">
                  <c:v>-1.5913000000000007E-9</c:v>
                </c:pt>
                <c:pt idx="175">
                  <c:v>-1.5788000000000008E-9</c:v>
                </c:pt>
                <c:pt idx="176">
                  <c:v>-1.5663000000000009E-9</c:v>
                </c:pt>
                <c:pt idx="177">
                  <c:v>-1.5538000000000004E-9</c:v>
                </c:pt>
                <c:pt idx="178">
                  <c:v>-1.5413000000000007E-9</c:v>
                </c:pt>
                <c:pt idx="179">
                  <c:v>-1.5288000000000006E-9</c:v>
                </c:pt>
                <c:pt idx="180">
                  <c:v>-1.5163000000000006E-9</c:v>
                </c:pt>
                <c:pt idx="181">
                  <c:v>-1.5038000000000003E-9</c:v>
                </c:pt>
                <c:pt idx="182">
                  <c:v>-1.4913000000000006E-9</c:v>
                </c:pt>
                <c:pt idx="183">
                  <c:v>-1.4788000000000003E-9</c:v>
                </c:pt>
                <c:pt idx="184">
                  <c:v>-1.4663000000000006E-9</c:v>
                </c:pt>
                <c:pt idx="185">
                  <c:v>-1.4538000000000005E-9</c:v>
                </c:pt>
                <c:pt idx="186">
                  <c:v>-1.4413000000000006E-9</c:v>
                </c:pt>
                <c:pt idx="187">
                  <c:v>-1.4288000000000005E-9</c:v>
                </c:pt>
                <c:pt idx="188">
                  <c:v>-1.4163000000000006E-9</c:v>
                </c:pt>
                <c:pt idx="189">
                  <c:v>-1.4038000000000005E-9</c:v>
                </c:pt>
                <c:pt idx="190">
                  <c:v>-1.3913000000000004E-9</c:v>
                </c:pt>
                <c:pt idx="191">
                  <c:v>-1.3788000000000007E-9</c:v>
                </c:pt>
                <c:pt idx="192">
                  <c:v>-1.3663000000000005E-9</c:v>
                </c:pt>
                <c:pt idx="193">
                  <c:v>-1.3538000000000006E-9</c:v>
                </c:pt>
                <c:pt idx="194">
                  <c:v>-1.3413000000000003E-9</c:v>
                </c:pt>
                <c:pt idx="195">
                  <c:v>-1.3288000000000006E-9</c:v>
                </c:pt>
                <c:pt idx="196">
                  <c:v>-1.3163000000000007E-9</c:v>
                </c:pt>
                <c:pt idx="197">
                  <c:v>-1.3038000000000004E-9</c:v>
                </c:pt>
                <c:pt idx="198">
                  <c:v>-1.2913000000000005E-9</c:v>
                </c:pt>
                <c:pt idx="199">
                  <c:v>-1.2788000000000006E-9</c:v>
                </c:pt>
                <c:pt idx="200">
                  <c:v>-1.2663000000000007E-9</c:v>
                </c:pt>
                <c:pt idx="201">
                  <c:v>-1.2538000000000004E-9</c:v>
                </c:pt>
                <c:pt idx="202">
                  <c:v>-1.2413000000000005E-9</c:v>
                </c:pt>
                <c:pt idx="203">
                  <c:v>-1.2288000000000003E-9</c:v>
                </c:pt>
                <c:pt idx="204">
                  <c:v>-1.2163000000000004E-9</c:v>
                </c:pt>
                <c:pt idx="205">
                  <c:v>-1.2038000000000001E-9</c:v>
                </c:pt>
                <c:pt idx="206">
                  <c:v>-1.1913000000000006E-9</c:v>
                </c:pt>
                <c:pt idx="207">
                  <c:v>-1.1788000000000005E-9</c:v>
                </c:pt>
                <c:pt idx="208">
                  <c:v>-1.1663000000000006E-9</c:v>
                </c:pt>
                <c:pt idx="209">
                  <c:v>-1.1538000000000005E-9</c:v>
                </c:pt>
                <c:pt idx="210">
                  <c:v>-1.1413000000000006E-9</c:v>
                </c:pt>
                <c:pt idx="211">
                  <c:v>-1.1288000000000007E-9</c:v>
                </c:pt>
                <c:pt idx="212">
                  <c:v>-1.1163000000000006E-9</c:v>
                </c:pt>
                <c:pt idx="213">
                  <c:v>-1.1038000000000005E-9</c:v>
                </c:pt>
                <c:pt idx="214">
                  <c:v>-1.0913000000000004E-9</c:v>
                </c:pt>
                <c:pt idx="215">
                  <c:v>-1.0788000000000005E-9</c:v>
                </c:pt>
                <c:pt idx="216">
                  <c:v>-1.0663000000000003E-9</c:v>
                </c:pt>
                <c:pt idx="217">
                  <c:v>-1.0538000000000004E-9</c:v>
                </c:pt>
                <c:pt idx="218">
                  <c:v>-1.0413000000000001E-9</c:v>
                </c:pt>
                <c:pt idx="219">
                  <c:v>-1.0288000000000004E-9</c:v>
                </c:pt>
                <c:pt idx="220">
                  <c:v>-1.0163000000000005E-9</c:v>
                </c:pt>
                <c:pt idx="221">
                  <c:v>-1.0038000000000004E-9</c:v>
                </c:pt>
                <c:pt idx="222">
                  <c:v>-9.913000000000005E-10</c:v>
                </c:pt>
                <c:pt idx="223">
                  <c:v>-9.7880000000000059E-10</c:v>
                </c:pt>
                <c:pt idx="224">
                  <c:v>-9.6630000000000048E-10</c:v>
                </c:pt>
                <c:pt idx="225">
                  <c:v>-9.5380000000000057E-10</c:v>
                </c:pt>
                <c:pt idx="226">
                  <c:v>-9.4130000000000046E-10</c:v>
                </c:pt>
                <c:pt idx="227">
                  <c:v>-9.2880000000000035E-10</c:v>
                </c:pt>
                <c:pt idx="228">
                  <c:v>-9.1630000000000055E-10</c:v>
                </c:pt>
                <c:pt idx="229">
                  <c:v>-9.0380000000000033E-10</c:v>
                </c:pt>
                <c:pt idx="230">
                  <c:v>-8.9130000000000053E-10</c:v>
                </c:pt>
                <c:pt idx="231">
                  <c:v>-8.7880000000000032E-10</c:v>
                </c:pt>
                <c:pt idx="232">
                  <c:v>-8.6630000000000051E-10</c:v>
                </c:pt>
                <c:pt idx="233">
                  <c:v>-8.5380000000000071E-10</c:v>
                </c:pt>
                <c:pt idx="234">
                  <c:v>-8.413000000000007E-10</c:v>
                </c:pt>
                <c:pt idx="235">
                  <c:v>-8.2880000000000049E-10</c:v>
                </c:pt>
                <c:pt idx="236">
                  <c:v>-8.1630000000000069E-10</c:v>
                </c:pt>
                <c:pt idx="237">
                  <c:v>-8.0380000000000047E-10</c:v>
                </c:pt>
                <c:pt idx="238">
                  <c:v>-7.9130000000000057E-10</c:v>
                </c:pt>
                <c:pt idx="239">
                  <c:v>-7.7880000000000045E-10</c:v>
                </c:pt>
                <c:pt idx="240">
                  <c:v>-7.6630000000000034E-10</c:v>
                </c:pt>
                <c:pt idx="241">
                  <c:v>-7.5380000000000044E-10</c:v>
                </c:pt>
                <c:pt idx="242">
                  <c:v>-7.4130000000000043E-10</c:v>
                </c:pt>
                <c:pt idx="243">
                  <c:v>-7.2880000000000042E-10</c:v>
                </c:pt>
                <c:pt idx="244">
                  <c:v>-7.1630000000000031E-10</c:v>
                </c:pt>
                <c:pt idx="245">
                  <c:v>-7.038000000000003E-10</c:v>
                </c:pt>
                <c:pt idx="246">
                  <c:v>-6.9130000000000029E-10</c:v>
                </c:pt>
                <c:pt idx="247">
                  <c:v>-6.7880000000000028E-10</c:v>
                </c:pt>
                <c:pt idx="248">
                  <c:v>-6.6630000000000017E-10</c:v>
                </c:pt>
                <c:pt idx="249">
                  <c:v>-6.5380000000000027E-10</c:v>
                </c:pt>
                <c:pt idx="250">
                  <c:v>-6.4130000000000046E-10</c:v>
                </c:pt>
                <c:pt idx="251">
                  <c:v>-6.2880000000000035E-10</c:v>
                </c:pt>
                <c:pt idx="252">
                  <c:v>-6.1630000000000024E-10</c:v>
                </c:pt>
                <c:pt idx="253">
                  <c:v>-6.0380000000000033E-10</c:v>
                </c:pt>
                <c:pt idx="254">
                  <c:v>-5.9130000000000033E-10</c:v>
                </c:pt>
                <c:pt idx="255">
                  <c:v>-5.7880000000000032E-10</c:v>
                </c:pt>
                <c:pt idx="256">
                  <c:v>-5.6630000000000021E-10</c:v>
                </c:pt>
                <c:pt idx="257">
                  <c:v>-5.538000000000002E-10</c:v>
                </c:pt>
                <c:pt idx="258">
                  <c:v>-5.4130000000000019E-10</c:v>
                </c:pt>
                <c:pt idx="259">
                  <c:v>-5.2880000000000018E-10</c:v>
                </c:pt>
                <c:pt idx="260">
                  <c:v>-5.1630000000000017E-10</c:v>
                </c:pt>
                <c:pt idx="261">
                  <c:v>-5.0380000000000027E-10</c:v>
                </c:pt>
                <c:pt idx="262">
                  <c:v>-4.9130000000000036E-10</c:v>
                </c:pt>
                <c:pt idx="263">
                  <c:v>-4.7880000000000025E-10</c:v>
                </c:pt>
                <c:pt idx="264">
                  <c:v>-4.6630000000000024E-10</c:v>
                </c:pt>
                <c:pt idx="265">
                  <c:v>-4.5380000000000028E-10</c:v>
                </c:pt>
                <c:pt idx="266">
                  <c:v>-4.4130000000000028E-10</c:v>
                </c:pt>
                <c:pt idx="267">
                  <c:v>-4.2880000000000027E-10</c:v>
                </c:pt>
                <c:pt idx="268">
                  <c:v>-4.1630000000000015E-10</c:v>
                </c:pt>
                <c:pt idx="269">
                  <c:v>-4.0380000000000015E-10</c:v>
                </c:pt>
                <c:pt idx="270">
                  <c:v>-3.9130000000000014E-10</c:v>
                </c:pt>
                <c:pt idx="271">
                  <c:v>-3.7880000000000028E-10</c:v>
                </c:pt>
                <c:pt idx="272">
                  <c:v>-3.6630000000000022E-10</c:v>
                </c:pt>
                <c:pt idx="273">
                  <c:v>-3.5380000000000016E-10</c:v>
                </c:pt>
                <c:pt idx="274">
                  <c:v>-3.4130000000000016E-10</c:v>
                </c:pt>
                <c:pt idx="275">
                  <c:v>-3.288000000000002E-10</c:v>
                </c:pt>
                <c:pt idx="276">
                  <c:v>-3.1630000000000014E-10</c:v>
                </c:pt>
                <c:pt idx="277">
                  <c:v>-3.0380000000000013E-10</c:v>
                </c:pt>
                <c:pt idx="278">
                  <c:v>-2.9130000000000012E-10</c:v>
                </c:pt>
                <c:pt idx="279">
                  <c:v>-2.7880000000000016E-10</c:v>
                </c:pt>
                <c:pt idx="280">
                  <c:v>-2.6630000000000016E-10</c:v>
                </c:pt>
                <c:pt idx="281">
                  <c:v>-2.5380000000000015E-10</c:v>
                </c:pt>
                <c:pt idx="282">
                  <c:v>-2.4130000000000009E-10</c:v>
                </c:pt>
                <c:pt idx="283">
                  <c:v>-2.2880000000000016E-10</c:v>
                </c:pt>
                <c:pt idx="284">
                  <c:v>-2.163000000000001E-10</c:v>
                </c:pt>
                <c:pt idx="285">
                  <c:v>-2.0380000000000009E-10</c:v>
                </c:pt>
                <c:pt idx="286">
                  <c:v>-1.913000000000001E-10</c:v>
                </c:pt>
                <c:pt idx="287">
                  <c:v>-1.7880000000000007E-10</c:v>
                </c:pt>
                <c:pt idx="288">
                  <c:v>-1.6630000000000009E-10</c:v>
                </c:pt>
                <c:pt idx="289">
                  <c:v>-1.5380000000000008E-10</c:v>
                </c:pt>
                <c:pt idx="290">
                  <c:v>-1.4130000000000004E-10</c:v>
                </c:pt>
                <c:pt idx="291">
                  <c:v>-1.2880000000000009E-10</c:v>
                </c:pt>
                <c:pt idx="292">
                  <c:v>-1.1630000000000007E-10</c:v>
                </c:pt>
                <c:pt idx="293">
                  <c:v>-1.0380000000000006E-10</c:v>
                </c:pt>
                <c:pt idx="294">
                  <c:v>-9.1300000000000062E-11</c:v>
                </c:pt>
                <c:pt idx="295">
                  <c:v>-7.8800000000000041E-11</c:v>
                </c:pt>
                <c:pt idx="296">
                  <c:v>-6.6300000000000045E-11</c:v>
                </c:pt>
                <c:pt idx="297">
                  <c:v>-5.380000000000003E-11</c:v>
                </c:pt>
                <c:pt idx="298">
                  <c:v>-4.1300000000000022E-11</c:v>
                </c:pt>
                <c:pt idx="299">
                  <c:v>-2.8800000000000016E-11</c:v>
                </c:pt>
                <c:pt idx="300">
                  <c:v>-1.6300000000000011E-11</c:v>
                </c:pt>
                <c:pt idx="301">
                  <c:v>-3.8000000000000024E-12</c:v>
                </c:pt>
                <c:pt idx="302">
                  <c:v>8.7000000000000061E-12</c:v>
                </c:pt>
                <c:pt idx="303">
                  <c:v>2.1200000000000008E-11</c:v>
                </c:pt>
                <c:pt idx="304">
                  <c:v>3.3700000000000017E-11</c:v>
                </c:pt>
                <c:pt idx="305">
                  <c:v>4.6200000000000019E-11</c:v>
                </c:pt>
                <c:pt idx="306">
                  <c:v>5.870000000000004E-11</c:v>
                </c:pt>
                <c:pt idx="307">
                  <c:v>7.1200000000000036E-11</c:v>
                </c:pt>
                <c:pt idx="308">
                  <c:v>8.3700000000000057E-11</c:v>
                </c:pt>
                <c:pt idx="309">
                  <c:v>9.6200000000000053E-11</c:v>
                </c:pt>
                <c:pt idx="310">
                  <c:v>1.0870000000000006E-10</c:v>
                </c:pt>
                <c:pt idx="311">
                  <c:v>1.2120000000000006E-10</c:v>
                </c:pt>
                <c:pt idx="312">
                  <c:v>1.3370000000000004E-10</c:v>
                </c:pt>
                <c:pt idx="313">
                  <c:v>1.4620000000000007E-10</c:v>
                </c:pt>
                <c:pt idx="314">
                  <c:v>1.5870000000000008E-10</c:v>
                </c:pt>
                <c:pt idx="315">
                  <c:v>1.7120000000000004E-10</c:v>
                </c:pt>
                <c:pt idx="316">
                  <c:v>1.837000000000001E-10</c:v>
                </c:pt>
                <c:pt idx="317">
                  <c:v>1.9620000000000013E-10</c:v>
                </c:pt>
                <c:pt idx="318">
                  <c:v>2.0870000000000009E-10</c:v>
                </c:pt>
                <c:pt idx="319">
                  <c:v>2.212000000000001E-10</c:v>
                </c:pt>
                <c:pt idx="320">
                  <c:v>2.3370000000000008E-10</c:v>
                </c:pt>
                <c:pt idx="321">
                  <c:v>2.4620000000000009E-10</c:v>
                </c:pt>
                <c:pt idx="322">
                  <c:v>2.5870000000000015E-10</c:v>
                </c:pt>
                <c:pt idx="323">
                  <c:v>2.7120000000000011E-10</c:v>
                </c:pt>
                <c:pt idx="324">
                  <c:v>2.8370000000000012E-10</c:v>
                </c:pt>
                <c:pt idx="325">
                  <c:v>2.9620000000000012E-10</c:v>
                </c:pt>
                <c:pt idx="326">
                  <c:v>3.0870000000000013E-10</c:v>
                </c:pt>
                <c:pt idx="327">
                  <c:v>3.2120000000000014E-10</c:v>
                </c:pt>
                <c:pt idx="328">
                  <c:v>3.3370000000000015E-10</c:v>
                </c:pt>
                <c:pt idx="329">
                  <c:v>3.4620000000000016E-10</c:v>
                </c:pt>
                <c:pt idx="330">
                  <c:v>3.5870000000000022E-10</c:v>
                </c:pt>
                <c:pt idx="331">
                  <c:v>3.7120000000000018E-10</c:v>
                </c:pt>
                <c:pt idx="332">
                  <c:v>3.8370000000000013E-10</c:v>
                </c:pt>
                <c:pt idx="333">
                  <c:v>3.9620000000000019E-10</c:v>
                </c:pt>
                <c:pt idx="334">
                  <c:v>4.087000000000002E-10</c:v>
                </c:pt>
                <c:pt idx="335">
                  <c:v>4.2120000000000021E-10</c:v>
                </c:pt>
                <c:pt idx="336">
                  <c:v>4.3370000000000022E-10</c:v>
                </c:pt>
                <c:pt idx="337">
                  <c:v>4.4620000000000023E-10</c:v>
                </c:pt>
                <c:pt idx="338">
                  <c:v>4.5870000000000024E-10</c:v>
                </c:pt>
                <c:pt idx="339">
                  <c:v>4.7120000000000019E-10</c:v>
                </c:pt>
                <c:pt idx="340">
                  <c:v>4.837000000000002E-10</c:v>
                </c:pt>
                <c:pt idx="341">
                  <c:v>4.9620000000000021E-10</c:v>
                </c:pt>
                <c:pt idx="342">
                  <c:v>5.0870000000000022E-10</c:v>
                </c:pt>
                <c:pt idx="343">
                  <c:v>5.2120000000000023E-10</c:v>
                </c:pt>
                <c:pt idx="344">
                  <c:v>5.3370000000000024E-10</c:v>
                </c:pt>
                <c:pt idx="345">
                  <c:v>5.4620000000000024E-10</c:v>
                </c:pt>
                <c:pt idx="346">
                  <c:v>5.5870000000000036E-10</c:v>
                </c:pt>
                <c:pt idx="347">
                  <c:v>5.7120000000000026E-10</c:v>
                </c:pt>
                <c:pt idx="348">
                  <c:v>5.8370000000000027E-10</c:v>
                </c:pt>
                <c:pt idx="349">
                  <c:v>5.9620000000000028E-10</c:v>
                </c:pt>
                <c:pt idx="350">
                  <c:v>6.0870000000000029E-10</c:v>
                </c:pt>
                <c:pt idx="351">
                  <c:v>6.212000000000003E-10</c:v>
                </c:pt>
                <c:pt idx="352">
                  <c:v>6.337000000000003E-10</c:v>
                </c:pt>
                <c:pt idx="353">
                  <c:v>6.4620000000000031E-10</c:v>
                </c:pt>
                <c:pt idx="354">
                  <c:v>6.5870000000000032E-10</c:v>
                </c:pt>
                <c:pt idx="355">
                  <c:v>6.7120000000000033E-10</c:v>
                </c:pt>
                <c:pt idx="356">
                  <c:v>6.8370000000000034E-10</c:v>
                </c:pt>
                <c:pt idx="357">
                  <c:v>6.9620000000000035E-10</c:v>
                </c:pt>
                <c:pt idx="358">
                  <c:v>7.0870000000000035E-10</c:v>
                </c:pt>
                <c:pt idx="359">
                  <c:v>7.2120000000000036E-10</c:v>
                </c:pt>
                <c:pt idx="360">
                  <c:v>7.3370000000000037E-10</c:v>
                </c:pt>
                <c:pt idx="361">
                  <c:v>7.4620000000000038E-10</c:v>
                </c:pt>
                <c:pt idx="362">
                  <c:v>7.5870000000000039E-10</c:v>
                </c:pt>
                <c:pt idx="363">
                  <c:v>7.712000000000004E-10</c:v>
                </c:pt>
                <c:pt idx="364">
                  <c:v>7.8370000000000041E-10</c:v>
                </c:pt>
                <c:pt idx="365">
                  <c:v>7.9620000000000041E-10</c:v>
                </c:pt>
                <c:pt idx="366">
                  <c:v>8.0870000000000042E-10</c:v>
                </c:pt>
                <c:pt idx="367">
                  <c:v>8.2120000000000043E-10</c:v>
                </c:pt>
                <c:pt idx="368">
                  <c:v>8.3370000000000044E-10</c:v>
                </c:pt>
                <c:pt idx="369">
                  <c:v>8.4620000000000066E-10</c:v>
                </c:pt>
                <c:pt idx="370">
                  <c:v>8.5870000000000046E-10</c:v>
                </c:pt>
                <c:pt idx="371">
                  <c:v>8.7120000000000047E-10</c:v>
                </c:pt>
                <c:pt idx="372">
                  <c:v>8.8370000000000068E-10</c:v>
                </c:pt>
                <c:pt idx="373">
                  <c:v>8.9620000000000069E-10</c:v>
                </c:pt>
                <c:pt idx="374">
                  <c:v>9.087000000000007E-10</c:v>
                </c:pt>
                <c:pt idx="375">
                  <c:v>9.212000000000005E-10</c:v>
                </c:pt>
                <c:pt idx="376">
                  <c:v>9.3370000000000082E-10</c:v>
                </c:pt>
                <c:pt idx="377">
                  <c:v>9.4620000000000093E-10</c:v>
                </c:pt>
                <c:pt idx="378">
                  <c:v>9.5870000000000042E-10</c:v>
                </c:pt>
                <c:pt idx="379">
                  <c:v>9.7120000000000053E-10</c:v>
                </c:pt>
                <c:pt idx="380">
                  <c:v>9.8370000000000044E-10</c:v>
                </c:pt>
                <c:pt idx="381">
                  <c:v>9.9620000000000076E-10</c:v>
                </c:pt>
                <c:pt idx="382">
                  <c:v>1.0087000000000005E-9</c:v>
                </c:pt>
                <c:pt idx="383">
                  <c:v>1.0212000000000002E-9</c:v>
                </c:pt>
                <c:pt idx="384">
                  <c:v>1.0337000000000003E-9</c:v>
                </c:pt>
                <c:pt idx="385">
                  <c:v>1.0462000000000006E-9</c:v>
                </c:pt>
                <c:pt idx="386">
                  <c:v>1.0587000000000005E-9</c:v>
                </c:pt>
                <c:pt idx="387">
                  <c:v>1.0712000000000004E-9</c:v>
                </c:pt>
                <c:pt idx="388">
                  <c:v>1.0837000000000005E-9</c:v>
                </c:pt>
                <c:pt idx="389">
                  <c:v>1.0962000000000006E-9</c:v>
                </c:pt>
                <c:pt idx="390">
                  <c:v>1.1087000000000003E-9</c:v>
                </c:pt>
                <c:pt idx="391">
                  <c:v>1.1212000000000006E-9</c:v>
                </c:pt>
                <c:pt idx="392">
                  <c:v>1.1337000000000003E-9</c:v>
                </c:pt>
                <c:pt idx="393">
                  <c:v>1.1462000000000007E-9</c:v>
                </c:pt>
                <c:pt idx="394">
                  <c:v>1.1587000000000004E-9</c:v>
                </c:pt>
                <c:pt idx="395">
                  <c:v>1.1712000000000007E-9</c:v>
                </c:pt>
                <c:pt idx="396">
                  <c:v>1.1837000000000006E-9</c:v>
                </c:pt>
                <c:pt idx="397">
                  <c:v>1.1962000000000007E-9</c:v>
                </c:pt>
                <c:pt idx="398">
                  <c:v>1.2087000000000006E-9</c:v>
                </c:pt>
                <c:pt idx="399">
                  <c:v>1.2212000000000005E-9</c:v>
                </c:pt>
                <c:pt idx="400">
                  <c:v>1.2337000000000004E-9</c:v>
                </c:pt>
              </c:numCache>
            </c:numRef>
          </c:xVal>
          <c:yVal>
            <c:numRef>
              <c:f>'C:\Users\LU\Fast Timing\07082012\4mm^2\ZVA&amp;AM\1750V\[T7660.csv]T7660'!$J$100:$J$500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0.45505000000000001</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9892224"/>
        <c:axId val="99947264"/>
      </c:scatterChart>
      <c:valAx>
        <c:axId val="99892224"/>
        <c:scaling>
          <c:orientation val="minMax"/>
        </c:scaling>
        <c:axPos val="b"/>
        <c:numFmt formatCode="General" sourceLinked="1"/>
        <c:tickLblPos val="nextTo"/>
        <c:crossAx val="99947264"/>
        <c:crosses val="autoZero"/>
        <c:crossBetween val="midCat"/>
      </c:valAx>
      <c:valAx>
        <c:axId val="99947264"/>
        <c:scaling>
          <c:orientation val="minMax"/>
        </c:scaling>
        <c:axPos val="l"/>
        <c:majorGridlines/>
        <c:numFmt formatCode="General" sourceLinked="1"/>
        <c:tickLblPos val="nextTo"/>
        <c:crossAx val="99892224"/>
        <c:crosses val="autoZero"/>
        <c:crossBetween val="midCat"/>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Timing\07202012\64mm^2\ZVA&amp;AM\1750V\[T118.csv]T118'!$A$100:$A$500</c:f>
              <c:numCache>
                <c:formatCode>General</c:formatCode>
                <c:ptCount val="401"/>
                <c:pt idx="0">
                  <c:v>-3.772500000000002E-9</c:v>
                </c:pt>
                <c:pt idx="1">
                  <c:v>-3.7600000000000027E-9</c:v>
                </c:pt>
                <c:pt idx="2">
                  <c:v>-3.7475000000000026E-9</c:v>
                </c:pt>
                <c:pt idx="3">
                  <c:v>-3.7350000000000017E-9</c:v>
                </c:pt>
                <c:pt idx="4">
                  <c:v>-3.7225000000000016E-9</c:v>
                </c:pt>
                <c:pt idx="5">
                  <c:v>-3.7100000000000019E-9</c:v>
                </c:pt>
                <c:pt idx="6">
                  <c:v>-3.6975000000000022E-9</c:v>
                </c:pt>
                <c:pt idx="7">
                  <c:v>-3.6850000000000021E-9</c:v>
                </c:pt>
                <c:pt idx="8">
                  <c:v>-3.6725000000000011E-9</c:v>
                </c:pt>
                <c:pt idx="9">
                  <c:v>-3.6600000000000018E-9</c:v>
                </c:pt>
                <c:pt idx="10">
                  <c:v>-3.6475000000000021E-9</c:v>
                </c:pt>
                <c:pt idx="11">
                  <c:v>-3.6350000000000016E-9</c:v>
                </c:pt>
                <c:pt idx="12">
                  <c:v>-3.6225000000000015E-9</c:v>
                </c:pt>
                <c:pt idx="13">
                  <c:v>-3.6100000000000018E-9</c:v>
                </c:pt>
                <c:pt idx="14">
                  <c:v>-3.5975000000000021E-9</c:v>
                </c:pt>
                <c:pt idx="15">
                  <c:v>-3.5850000000000016E-9</c:v>
                </c:pt>
                <c:pt idx="16">
                  <c:v>-3.5725000000000011E-9</c:v>
                </c:pt>
                <c:pt idx="17">
                  <c:v>-3.5600000000000018E-9</c:v>
                </c:pt>
                <c:pt idx="18">
                  <c:v>-3.5475000000000021E-9</c:v>
                </c:pt>
                <c:pt idx="19">
                  <c:v>-3.5350000000000015E-9</c:v>
                </c:pt>
                <c:pt idx="20">
                  <c:v>-3.5225000000000018E-9</c:v>
                </c:pt>
                <c:pt idx="21">
                  <c:v>-3.5100000000000017E-9</c:v>
                </c:pt>
                <c:pt idx="22">
                  <c:v>-3.4975000000000016E-9</c:v>
                </c:pt>
                <c:pt idx="23">
                  <c:v>-3.4850000000000015E-9</c:v>
                </c:pt>
                <c:pt idx="24">
                  <c:v>-3.4725000000000014E-9</c:v>
                </c:pt>
                <c:pt idx="25">
                  <c:v>-3.4600000000000017E-9</c:v>
                </c:pt>
                <c:pt idx="26">
                  <c:v>-3.4475000000000016E-9</c:v>
                </c:pt>
                <c:pt idx="27">
                  <c:v>-3.4350000000000015E-9</c:v>
                </c:pt>
                <c:pt idx="28">
                  <c:v>-3.4225000000000018E-9</c:v>
                </c:pt>
                <c:pt idx="29">
                  <c:v>-3.4100000000000013E-9</c:v>
                </c:pt>
                <c:pt idx="30">
                  <c:v>-3.3975000000000011E-9</c:v>
                </c:pt>
                <c:pt idx="31">
                  <c:v>-3.3850000000000014E-9</c:v>
                </c:pt>
                <c:pt idx="32">
                  <c:v>-3.3725000000000013E-9</c:v>
                </c:pt>
                <c:pt idx="33">
                  <c:v>-3.3600000000000016E-9</c:v>
                </c:pt>
                <c:pt idx="34">
                  <c:v>-3.3475000000000015E-9</c:v>
                </c:pt>
                <c:pt idx="35">
                  <c:v>-3.335000000000001E-9</c:v>
                </c:pt>
                <c:pt idx="36">
                  <c:v>-3.3225000000000013E-9</c:v>
                </c:pt>
                <c:pt idx="37">
                  <c:v>-3.3100000000000012E-9</c:v>
                </c:pt>
                <c:pt idx="38">
                  <c:v>-3.2975000000000015E-9</c:v>
                </c:pt>
                <c:pt idx="39">
                  <c:v>-3.2850000000000018E-9</c:v>
                </c:pt>
                <c:pt idx="40">
                  <c:v>-3.2725000000000017E-9</c:v>
                </c:pt>
                <c:pt idx="41">
                  <c:v>-3.2600000000000016E-9</c:v>
                </c:pt>
                <c:pt idx="42">
                  <c:v>-3.2475000000000019E-9</c:v>
                </c:pt>
                <c:pt idx="43">
                  <c:v>-3.2350000000000013E-9</c:v>
                </c:pt>
                <c:pt idx="44">
                  <c:v>-3.2225000000000016E-9</c:v>
                </c:pt>
                <c:pt idx="45">
                  <c:v>-3.2100000000000015E-9</c:v>
                </c:pt>
                <c:pt idx="46">
                  <c:v>-3.1975000000000018E-9</c:v>
                </c:pt>
                <c:pt idx="47">
                  <c:v>-3.1850000000000017E-9</c:v>
                </c:pt>
                <c:pt idx="48">
                  <c:v>-3.1725000000000016E-9</c:v>
                </c:pt>
                <c:pt idx="49">
                  <c:v>-3.1600000000000011E-9</c:v>
                </c:pt>
                <c:pt idx="50">
                  <c:v>-3.1475000000000018E-9</c:v>
                </c:pt>
                <c:pt idx="51">
                  <c:v>-3.1350000000000013E-9</c:v>
                </c:pt>
                <c:pt idx="52">
                  <c:v>-3.1225000000000012E-9</c:v>
                </c:pt>
                <c:pt idx="53">
                  <c:v>-3.1100000000000015E-9</c:v>
                </c:pt>
                <c:pt idx="54">
                  <c:v>-3.0975000000000018E-9</c:v>
                </c:pt>
                <c:pt idx="55">
                  <c:v>-3.0850000000000017E-9</c:v>
                </c:pt>
                <c:pt idx="56">
                  <c:v>-3.0725000000000007E-9</c:v>
                </c:pt>
                <c:pt idx="57">
                  <c:v>-3.0600000000000014E-9</c:v>
                </c:pt>
                <c:pt idx="58">
                  <c:v>-3.0475000000000017E-9</c:v>
                </c:pt>
                <c:pt idx="59">
                  <c:v>-3.0350000000000012E-9</c:v>
                </c:pt>
                <c:pt idx="60">
                  <c:v>-3.0225000000000011E-9</c:v>
                </c:pt>
                <c:pt idx="61">
                  <c:v>-3.0100000000000014E-9</c:v>
                </c:pt>
                <c:pt idx="62">
                  <c:v>-2.9975000000000017E-9</c:v>
                </c:pt>
                <c:pt idx="63">
                  <c:v>-2.9850000000000012E-9</c:v>
                </c:pt>
                <c:pt idx="64">
                  <c:v>-2.9725000000000006E-9</c:v>
                </c:pt>
                <c:pt idx="65">
                  <c:v>-2.9600000000000014E-9</c:v>
                </c:pt>
                <c:pt idx="66">
                  <c:v>-2.9475000000000017E-9</c:v>
                </c:pt>
                <c:pt idx="67">
                  <c:v>-2.9350000000000011E-9</c:v>
                </c:pt>
                <c:pt idx="68">
                  <c:v>-2.9225000000000014E-9</c:v>
                </c:pt>
                <c:pt idx="69">
                  <c:v>-2.9100000000000013E-9</c:v>
                </c:pt>
                <c:pt idx="70">
                  <c:v>-2.8975000000000012E-9</c:v>
                </c:pt>
                <c:pt idx="71">
                  <c:v>-2.8850000000000011E-9</c:v>
                </c:pt>
                <c:pt idx="72">
                  <c:v>-2.872500000000001E-9</c:v>
                </c:pt>
                <c:pt idx="73">
                  <c:v>-2.8600000000000013E-9</c:v>
                </c:pt>
                <c:pt idx="74">
                  <c:v>-2.8475000000000012E-9</c:v>
                </c:pt>
                <c:pt idx="75">
                  <c:v>-2.8350000000000011E-9</c:v>
                </c:pt>
                <c:pt idx="76">
                  <c:v>-2.8225000000000014E-9</c:v>
                </c:pt>
                <c:pt idx="77">
                  <c:v>-2.8100000000000008E-9</c:v>
                </c:pt>
                <c:pt idx="78">
                  <c:v>-2.7975000000000011E-9</c:v>
                </c:pt>
                <c:pt idx="79">
                  <c:v>-2.7850000000000014E-9</c:v>
                </c:pt>
                <c:pt idx="80">
                  <c:v>-2.7725000000000013E-9</c:v>
                </c:pt>
                <c:pt idx="81">
                  <c:v>-2.7600000000000016E-9</c:v>
                </c:pt>
                <c:pt idx="82">
                  <c:v>-2.7475000000000015E-9</c:v>
                </c:pt>
                <c:pt idx="83">
                  <c:v>-2.7350000000000014E-9</c:v>
                </c:pt>
                <c:pt idx="84">
                  <c:v>-2.7225000000000013E-9</c:v>
                </c:pt>
                <c:pt idx="85">
                  <c:v>-2.7100000000000012E-9</c:v>
                </c:pt>
                <c:pt idx="86">
                  <c:v>-2.6975000000000011E-9</c:v>
                </c:pt>
                <c:pt idx="87">
                  <c:v>-2.6850000000000014E-9</c:v>
                </c:pt>
                <c:pt idx="88">
                  <c:v>-2.6725000000000013E-9</c:v>
                </c:pt>
                <c:pt idx="89">
                  <c:v>-2.6600000000000012E-9</c:v>
                </c:pt>
                <c:pt idx="90">
                  <c:v>-2.6475000000000015E-9</c:v>
                </c:pt>
                <c:pt idx="91">
                  <c:v>-2.6350000000000009E-9</c:v>
                </c:pt>
                <c:pt idx="92">
                  <c:v>-2.6225000000000012E-9</c:v>
                </c:pt>
                <c:pt idx="93">
                  <c:v>-2.6100000000000011E-9</c:v>
                </c:pt>
                <c:pt idx="94">
                  <c:v>-2.5975000000000014E-9</c:v>
                </c:pt>
                <c:pt idx="95">
                  <c:v>-2.5850000000000013E-9</c:v>
                </c:pt>
                <c:pt idx="96">
                  <c:v>-2.5725000000000012E-9</c:v>
                </c:pt>
                <c:pt idx="97">
                  <c:v>-2.5600000000000011E-9</c:v>
                </c:pt>
                <c:pt idx="98">
                  <c:v>-2.5475000000000014E-9</c:v>
                </c:pt>
                <c:pt idx="99">
                  <c:v>-2.5350000000000009E-9</c:v>
                </c:pt>
                <c:pt idx="100">
                  <c:v>-2.5225000000000008E-9</c:v>
                </c:pt>
                <c:pt idx="101">
                  <c:v>-2.5100000000000011E-9</c:v>
                </c:pt>
                <c:pt idx="102">
                  <c:v>-2.4975000000000014E-9</c:v>
                </c:pt>
                <c:pt idx="103">
                  <c:v>-2.4850000000000012E-9</c:v>
                </c:pt>
                <c:pt idx="104">
                  <c:v>-2.4725000000000003E-9</c:v>
                </c:pt>
                <c:pt idx="105">
                  <c:v>-2.460000000000001E-9</c:v>
                </c:pt>
                <c:pt idx="106">
                  <c:v>-2.4475000000000013E-9</c:v>
                </c:pt>
                <c:pt idx="107">
                  <c:v>-2.4350000000000008E-9</c:v>
                </c:pt>
                <c:pt idx="108">
                  <c:v>-2.4225000000000007E-9</c:v>
                </c:pt>
                <c:pt idx="109">
                  <c:v>-2.410000000000001E-9</c:v>
                </c:pt>
                <c:pt idx="110">
                  <c:v>-2.3975000000000013E-9</c:v>
                </c:pt>
                <c:pt idx="111">
                  <c:v>-2.3850000000000012E-9</c:v>
                </c:pt>
                <c:pt idx="112">
                  <c:v>-2.3725000000000002E-9</c:v>
                </c:pt>
                <c:pt idx="113">
                  <c:v>-2.3600000000000009E-9</c:v>
                </c:pt>
                <c:pt idx="114">
                  <c:v>-2.3475000000000013E-9</c:v>
                </c:pt>
                <c:pt idx="115">
                  <c:v>-2.3350000000000007E-9</c:v>
                </c:pt>
                <c:pt idx="116">
                  <c:v>-2.322500000000001E-9</c:v>
                </c:pt>
                <c:pt idx="117">
                  <c:v>-2.3100000000000009E-9</c:v>
                </c:pt>
                <c:pt idx="118">
                  <c:v>-2.2975000000000016E-9</c:v>
                </c:pt>
                <c:pt idx="119">
                  <c:v>-2.2850000000000011E-9</c:v>
                </c:pt>
                <c:pt idx="120">
                  <c:v>-2.272500000000001E-9</c:v>
                </c:pt>
                <c:pt idx="121">
                  <c:v>-2.2600000000000013E-9</c:v>
                </c:pt>
                <c:pt idx="122">
                  <c:v>-2.2475000000000012E-9</c:v>
                </c:pt>
                <c:pt idx="123">
                  <c:v>-2.2350000000000011E-9</c:v>
                </c:pt>
                <c:pt idx="124">
                  <c:v>-2.2225000000000014E-9</c:v>
                </c:pt>
                <c:pt idx="125">
                  <c:v>-2.2100000000000013E-9</c:v>
                </c:pt>
                <c:pt idx="126">
                  <c:v>-2.1975000000000007E-9</c:v>
                </c:pt>
                <c:pt idx="127">
                  <c:v>-2.185000000000001E-9</c:v>
                </c:pt>
                <c:pt idx="128">
                  <c:v>-2.1725000000000009E-9</c:v>
                </c:pt>
                <c:pt idx="129">
                  <c:v>-2.1600000000000012E-9</c:v>
                </c:pt>
                <c:pt idx="130">
                  <c:v>-2.1475000000000011E-9</c:v>
                </c:pt>
                <c:pt idx="131">
                  <c:v>-2.135000000000001E-9</c:v>
                </c:pt>
                <c:pt idx="132">
                  <c:v>-2.1225000000000013E-9</c:v>
                </c:pt>
                <c:pt idx="133">
                  <c:v>-2.1100000000000008E-9</c:v>
                </c:pt>
                <c:pt idx="134">
                  <c:v>-2.0975000000000007E-9</c:v>
                </c:pt>
                <c:pt idx="135">
                  <c:v>-2.085000000000001E-9</c:v>
                </c:pt>
                <c:pt idx="136">
                  <c:v>-2.0725000000000009E-9</c:v>
                </c:pt>
                <c:pt idx="137">
                  <c:v>-2.0600000000000007E-9</c:v>
                </c:pt>
                <c:pt idx="138">
                  <c:v>-2.047500000000001E-9</c:v>
                </c:pt>
                <c:pt idx="139">
                  <c:v>-2.0350000000000005E-9</c:v>
                </c:pt>
                <c:pt idx="140">
                  <c:v>-2.0225000000000008E-9</c:v>
                </c:pt>
                <c:pt idx="141">
                  <c:v>-2.0100000000000007E-9</c:v>
                </c:pt>
                <c:pt idx="142">
                  <c:v>-1.9975000000000014E-9</c:v>
                </c:pt>
                <c:pt idx="143">
                  <c:v>-1.9850000000000009E-9</c:v>
                </c:pt>
                <c:pt idx="144">
                  <c:v>-1.9725000000000012E-9</c:v>
                </c:pt>
                <c:pt idx="145">
                  <c:v>-1.9600000000000007E-9</c:v>
                </c:pt>
                <c:pt idx="146">
                  <c:v>-1.9475000000000014E-9</c:v>
                </c:pt>
                <c:pt idx="147">
                  <c:v>-1.9350000000000009E-9</c:v>
                </c:pt>
                <c:pt idx="148">
                  <c:v>-1.9225000000000008E-9</c:v>
                </c:pt>
                <c:pt idx="149">
                  <c:v>-1.9100000000000006E-9</c:v>
                </c:pt>
                <c:pt idx="150">
                  <c:v>-1.8975000000000009E-9</c:v>
                </c:pt>
                <c:pt idx="151">
                  <c:v>-1.8850000000000008E-9</c:v>
                </c:pt>
                <c:pt idx="152">
                  <c:v>-1.8725000000000007E-9</c:v>
                </c:pt>
                <c:pt idx="153">
                  <c:v>-1.860000000000001E-9</c:v>
                </c:pt>
                <c:pt idx="154">
                  <c:v>-1.8475000000000009E-9</c:v>
                </c:pt>
                <c:pt idx="155">
                  <c:v>-1.8350000000000008E-9</c:v>
                </c:pt>
                <c:pt idx="156">
                  <c:v>-1.8225000000000009E-9</c:v>
                </c:pt>
                <c:pt idx="157">
                  <c:v>-1.810000000000001E-9</c:v>
                </c:pt>
                <c:pt idx="158">
                  <c:v>-1.7975000000000009E-9</c:v>
                </c:pt>
                <c:pt idx="159">
                  <c:v>-1.7850000000000006E-9</c:v>
                </c:pt>
                <c:pt idx="160">
                  <c:v>-1.7725000000000009E-9</c:v>
                </c:pt>
                <c:pt idx="161">
                  <c:v>-1.7600000000000005E-9</c:v>
                </c:pt>
                <c:pt idx="162">
                  <c:v>-1.7475000000000006E-9</c:v>
                </c:pt>
                <c:pt idx="163">
                  <c:v>-1.7350000000000005E-9</c:v>
                </c:pt>
                <c:pt idx="164">
                  <c:v>-1.7225000000000008E-9</c:v>
                </c:pt>
                <c:pt idx="165">
                  <c:v>-1.7100000000000009E-9</c:v>
                </c:pt>
                <c:pt idx="166">
                  <c:v>-1.6975000000000008E-9</c:v>
                </c:pt>
                <c:pt idx="167">
                  <c:v>-1.6850000000000009E-9</c:v>
                </c:pt>
                <c:pt idx="168">
                  <c:v>-1.672500000000001E-9</c:v>
                </c:pt>
                <c:pt idx="169">
                  <c:v>-1.6600000000000009E-9</c:v>
                </c:pt>
                <c:pt idx="170">
                  <c:v>-1.6475000000000006E-9</c:v>
                </c:pt>
                <c:pt idx="171">
                  <c:v>-1.6350000000000009E-9</c:v>
                </c:pt>
                <c:pt idx="172">
                  <c:v>-1.6225000000000005E-9</c:v>
                </c:pt>
                <c:pt idx="173">
                  <c:v>-1.6100000000000009E-9</c:v>
                </c:pt>
                <c:pt idx="174">
                  <c:v>-1.5975000000000005E-9</c:v>
                </c:pt>
                <c:pt idx="175">
                  <c:v>-1.5850000000000008E-9</c:v>
                </c:pt>
                <c:pt idx="176">
                  <c:v>-1.5725000000000007E-9</c:v>
                </c:pt>
                <c:pt idx="177">
                  <c:v>-1.5600000000000008E-9</c:v>
                </c:pt>
                <c:pt idx="178">
                  <c:v>-1.5475000000000007E-9</c:v>
                </c:pt>
                <c:pt idx="179">
                  <c:v>-1.5350000000000006E-9</c:v>
                </c:pt>
                <c:pt idx="180">
                  <c:v>-1.5225000000000007E-9</c:v>
                </c:pt>
                <c:pt idx="181">
                  <c:v>-1.5100000000000008E-9</c:v>
                </c:pt>
                <c:pt idx="182">
                  <c:v>-1.4975000000000007E-9</c:v>
                </c:pt>
                <c:pt idx="183">
                  <c:v>-1.4850000000000004E-9</c:v>
                </c:pt>
                <c:pt idx="184">
                  <c:v>-1.4725000000000007E-9</c:v>
                </c:pt>
                <c:pt idx="185">
                  <c:v>-1.4600000000000003E-9</c:v>
                </c:pt>
                <c:pt idx="186">
                  <c:v>-1.4475000000000004E-9</c:v>
                </c:pt>
                <c:pt idx="187">
                  <c:v>-1.4350000000000003E-9</c:v>
                </c:pt>
                <c:pt idx="188">
                  <c:v>-1.4225000000000006E-9</c:v>
                </c:pt>
                <c:pt idx="189">
                  <c:v>-1.4100000000000007E-9</c:v>
                </c:pt>
                <c:pt idx="190">
                  <c:v>-1.3975000000000006E-9</c:v>
                </c:pt>
                <c:pt idx="191">
                  <c:v>-1.3850000000000007E-9</c:v>
                </c:pt>
                <c:pt idx="192">
                  <c:v>-1.3725000000000008E-9</c:v>
                </c:pt>
                <c:pt idx="193">
                  <c:v>-1.3600000000000007E-9</c:v>
                </c:pt>
                <c:pt idx="194">
                  <c:v>-1.3475000000000004E-9</c:v>
                </c:pt>
                <c:pt idx="195">
                  <c:v>-1.3350000000000007E-9</c:v>
                </c:pt>
                <c:pt idx="196">
                  <c:v>-1.3225000000000003E-9</c:v>
                </c:pt>
                <c:pt idx="197">
                  <c:v>-1.3100000000000006E-9</c:v>
                </c:pt>
                <c:pt idx="198">
                  <c:v>-1.2975000000000003E-9</c:v>
                </c:pt>
                <c:pt idx="199">
                  <c:v>-1.2850000000000006E-9</c:v>
                </c:pt>
                <c:pt idx="200">
                  <c:v>-1.2725000000000003E-9</c:v>
                </c:pt>
                <c:pt idx="201">
                  <c:v>-1.2600000000000006E-9</c:v>
                </c:pt>
                <c:pt idx="202">
                  <c:v>-1.2475000000000005E-9</c:v>
                </c:pt>
                <c:pt idx="203">
                  <c:v>-1.2350000000000006E-9</c:v>
                </c:pt>
                <c:pt idx="204">
                  <c:v>-1.2225000000000005E-9</c:v>
                </c:pt>
                <c:pt idx="205">
                  <c:v>-1.2100000000000006E-9</c:v>
                </c:pt>
                <c:pt idx="206">
                  <c:v>-1.1975000000000007E-9</c:v>
                </c:pt>
                <c:pt idx="207">
                  <c:v>-1.1850000000000004E-9</c:v>
                </c:pt>
                <c:pt idx="208">
                  <c:v>-1.1725000000000007E-9</c:v>
                </c:pt>
                <c:pt idx="209">
                  <c:v>-1.1600000000000003E-9</c:v>
                </c:pt>
                <c:pt idx="210">
                  <c:v>-1.1475000000000006E-9</c:v>
                </c:pt>
                <c:pt idx="211">
                  <c:v>-1.1350000000000003E-9</c:v>
                </c:pt>
                <c:pt idx="212">
                  <c:v>-1.1225000000000006E-9</c:v>
                </c:pt>
                <c:pt idx="213">
                  <c:v>-1.1100000000000007E-9</c:v>
                </c:pt>
                <c:pt idx="214">
                  <c:v>-1.0975000000000004E-9</c:v>
                </c:pt>
                <c:pt idx="215">
                  <c:v>-1.0850000000000005E-9</c:v>
                </c:pt>
                <c:pt idx="216">
                  <c:v>-1.0725000000000006E-9</c:v>
                </c:pt>
                <c:pt idx="217">
                  <c:v>-1.0600000000000007E-9</c:v>
                </c:pt>
                <c:pt idx="218">
                  <c:v>-1.0475000000000002E-9</c:v>
                </c:pt>
                <c:pt idx="219">
                  <c:v>-1.0350000000000005E-9</c:v>
                </c:pt>
                <c:pt idx="220">
                  <c:v>-1.0225000000000003E-9</c:v>
                </c:pt>
                <c:pt idx="221">
                  <c:v>-1.0100000000000004E-9</c:v>
                </c:pt>
                <c:pt idx="222">
                  <c:v>-9.9750000000000074E-10</c:v>
                </c:pt>
                <c:pt idx="223">
                  <c:v>-9.8500000000000063E-10</c:v>
                </c:pt>
                <c:pt idx="224">
                  <c:v>-9.7250000000000052E-10</c:v>
                </c:pt>
                <c:pt idx="225">
                  <c:v>-9.6000000000000082E-10</c:v>
                </c:pt>
                <c:pt idx="226">
                  <c:v>-9.4750000000000092E-10</c:v>
                </c:pt>
                <c:pt idx="227">
                  <c:v>-9.350000000000006E-10</c:v>
                </c:pt>
                <c:pt idx="228">
                  <c:v>-9.2250000000000049E-10</c:v>
                </c:pt>
                <c:pt idx="229">
                  <c:v>-9.1000000000000068E-10</c:v>
                </c:pt>
                <c:pt idx="230">
                  <c:v>-8.9750000000000067E-10</c:v>
                </c:pt>
                <c:pt idx="231">
                  <c:v>-8.8500000000000067E-10</c:v>
                </c:pt>
                <c:pt idx="232">
                  <c:v>-8.7250000000000045E-10</c:v>
                </c:pt>
                <c:pt idx="233">
                  <c:v>-8.6000000000000044E-10</c:v>
                </c:pt>
                <c:pt idx="234">
                  <c:v>-8.4750000000000064E-10</c:v>
                </c:pt>
                <c:pt idx="235">
                  <c:v>-8.3500000000000063E-10</c:v>
                </c:pt>
                <c:pt idx="236">
                  <c:v>-8.2250000000000042E-10</c:v>
                </c:pt>
                <c:pt idx="237">
                  <c:v>-8.1000000000000072E-10</c:v>
                </c:pt>
                <c:pt idx="238">
                  <c:v>-7.975000000000004E-10</c:v>
                </c:pt>
                <c:pt idx="239">
                  <c:v>-7.8500000000000039E-10</c:v>
                </c:pt>
                <c:pt idx="240">
                  <c:v>-7.7250000000000028E-10</c:v>
                </c:pt>
                <c:pt idx="241">
                  <c:v>-7.6000000000000037E-10</c:v>
                </c:pt>
                <c:pt idx="242">
                  <c:v>-7.4750000000000037E-10</c:v>
                </c:pt>
                <c:pt idx="243">
                  <c:v>-7.3500000000000046E-10</c:v>
                </c:pt>
                <c:pt idx="244">
                  <c:v>-7.2250000000000035E-10</c:v>
                </c:pt>
                <c:pt idx="245">
                  <c:v>-7.1000000000000034E-10</c:v>
                </c:pt>
                <c:pt idx="246">
                  <c:v>-6.9750000000000043E-10</c:v>
                </c:pt>
                <c:pt idx="247">
                  <c:v>-6.8500000000000032E-10</c:v>
                </c:pt>
                <c:pt idx="248">
                  <c:v>-6.7250000000000031E-10</c:v>
                </c:pt>
                <c:pt idx="249">
                  <c:v>-6.6000000000000031E-10</c:v>
                </c:pt>
                <c:pt idx="250">
                  <c:v>-6.475000000000003E-10</c:v>
                </c:pt>
                <c:pt idx="251">
                  <c:v>-6.3500000000000029E-10</c:v>
                </c:pt>
                <c:pt idx="252">
                  <c:v>-6.2250000000000018E-10</c:v>
                </c:pt>
                <c:pt idx="253">
                  <c:v>-6.1000000000000027E-10</c:v>
                </c:pt>
                <c:pt idx="254">
                  <c:v>-5.9750000000000026E-10</c:v>
                </c:pt>
                <c:pt idx="255">
                  <c:v>-5.8500000000000036E-10</c:v>
                </c:pt>
                <c:pt idx="256">
                  <c:v>-5.7250000000000025E-10</c:v>
                </c:pt>
                <c:pt idx="257">
                  <c:v>-5.6000000000000024E-10</c:v>
                </c:pt>
                <c:pt idx="258">
                  <c:v>-5.4750000000000033E-10</c:v>
                </c:pt>
                <c:pt idx="259">
                  <c:v>-5.3500000000000022E-10</c:v>
                </c:pt>
                <c:pt idx="260">
                  <c:v>-5.2250000000000021E-10</c:v>
                </c:pt>
                <c:pt idx="261">
                  <c:v>-5.100000000000002E-10</c:v>
                </c:pt>
                <c:pt idx="262">
                  <c:v>-4.9750000000000019E-10</c:v>
                </c:pt>
                <c:pt idx="263">
                  <c:v>-4.8500000000000019E-10</c:v>
                </c:pt>
                <c:pt idx="264">
                  <c:v>-4.7250000000000018E-10</c:v>
                </c:pt>
                <c:pt idx="265">
                  <c:v>-4.6000000000000022E-10</c:v>
                </c:pt>
                <c:pt idx="266">
                  <c:v>-4.4750000000000032E-10</c:v>
                </c:pt>
                <c:pt idx="267">
                  <c:v>-4.350000000000002E-10</c:v>
                </c:pt>
                <c:pt idx="268">
                  <c:v>-4.2250000000000009E-10</c:v>
                </c:pt>
                <c:pt idx="269">
                  <c:v>-4.1000000000000019E-10</c:v>
                </c:pt>
                <c:pt idx="270">
                  <c:v>-3.9750000000000018E-10</c:v>
                </c:pt>
                <c:pt idx="271">
                  <c:v>-3.8500000000000017E-10</c:v>
                </c:pt>
                <c:pt idx="272">
                  <c:v>-3.7250000000000021E-10</c:v>
                </c:pt>
                <c:pt idx="273">
                  <c:v>-3.600000000000002E-10</c:v>
                </c:pt>
                <c:pt idx="274">
                  <c:v>-3.4750000000000014E-10</c:v>
                </c:pt>
                <c:pt idx="275">
                  <c:v>-3.3500000000000014E-10</c:v>
                </c:pt>
                <c:pt idx="276">
                  <c:v>-3.2250000000000018E-10</c:v>
                </c:pt>
                <c:pt idx="277">
                  <c:v>-3.1000000000000017E-10</c:v>
                </c:pt>
                <c:pt idx="278">
                  <c:v>-2.9750000000000011E-10</c:v>
                </c:pt>
                <c:pt idx="279">
                  <c:v>-2.850000000000001E-10</c:v>
                </c:pt>
                <c:pt idx="280">
                  <c:v>-2.7250000000000014E-10</c:v>
                </c:pt>
                <c:pt idx="281">
                  <c:v>-2.6000000000000008E-10</c:v>
                </c:pt>
                <c:pt idx="282">
                  <c:v>-2.4750000000000013E-10</c:v>
                </c:pt>
                <c:pt idx="283">
                  <c:v>-2.3500000000000012E-10</c:v>
                </c:pt>
                <c:pt idx="284">
                  <c:v>-2.2250000000000014E-10</c:v>
                </c:pt>
                <c:pt idx="285">
                  <c:v>-2.1000000000000013E-10</c:v>
                </c:pt>
                <c:pt idx="286">
                  <c:v>-1.9750000000000009E-10</c:v>
                </c:pt>
                <c:pt idx="287">
                  <c:v>-1.8500000000000011E-10</c:v>
                </c:pt>
                <c:pt idx="288">
                  <c:v>-1.7250000000000008E-10</c:v>
                </c:pt>
                <c:pt idx="289">
                  <c:v>-1.6000000000000004E-10</c:v>
                </c:pt>
                <c:pt idx="290">
                  <c:v>-1.4750000000000006E-10</c:v>
                </c:pt>
                <c:pt idx="291">
                  <c:v>-1.3500000000000008E-10</c:v>
                </c:pt>
                <c:pt idx="292">
                  <c:v>-1.2250000000000004E-10</c:v>
                </c:pt>
                <c:pt idx="293">
                  <c:v>-1.1000000000000002E-10</c:v>
                </c:pt>
                <c:pt idx="294">
                  <c:v>-9.7500000000000077E-11</c:v>
                </c:pt>
                <c:pt idx="295">
                  <c:v>-8.5000000000000055E-11</c:v>
                </c:pt>
                <c:pt idx="296">
                  <c:v>-7.2500000000000047E-11</c:v>
                </c:pt>
                <c:pt idx="297">
                  <c:v>-6.0000000000000038E-11</c:v>
                </c:pt>
                <c:pt idx="298">
                  <c:v>-4.750000000000003E-11</c:v>
                </c:pt>
                <c:pt idx="299">
                  <c:v>-3.5000000000000021E-11</c:v>
                </c:pt>
                <c:pt idx="300">
                  <c:v>-2.2500000000000013E-11</c:v>
                </c:pt>
                <c:pt idx="301">
                  <c:v>-1.0000000000000009E-11</c:v>
                </c:pt>
                <c:pt idx="302">
                  <c:v>2.5000000000000011E-12</c:v>
                </c:pt>
                <c:pt idx="303">
                  <c:v>1.500000000000001E-11</c:v>
                </c:pt>
                <c:pt idx="304">
                  <c:v>2.7500000000000018E-11</c:v>
                </c:pt>
                <c:pt idx="305">
                  <c:v>4.0000000000000017E-11</c:v>
                </c:pt>
                <c:pt idx="306">
                  <c:v>5.2500000000000032E-11</c:v>
                </c:pt>
                <c:pt idx="307">
                  <c:v>6.5000000000000034E-11</c:v>
                </c:pt>
                <c:pt idx="308">
                  <c:v>7.7500000000000043E-11</c:v>
                </c:pt>
                <c:pt idx="309">
                  <c:v>9.000000000000009E-11</c:v>
                </c:pt>
                <c:pt idx="310">
                  <c:v>1.0250000000000005E-10</c:v>
                </c:pt>
                <c:pt idx="311">
                  <c:v>1.1500000000000008E-10</c:v>
                </c:pt>
                <c:pt idx="312">
                  <c:v>1.2750000000000005E-10</c:v>
                </c:pt>
                <c:pt idx="313">
                  <c:v>1.4000000000000006E-10</c:v>
                </c:pt>
                <c:pt idx="314">
                  <c:v>1.5250000000000004E-10</c:v>
                </c:pt>
                <c:pt idx="315">
                  <c:v>1.650000000000001E-10</c:v>
                </c:pt>
                <c:pt idx="316">
                  <c:v>1.7750000000000008E-10</c:v>
                </c:pt>
                <c:pt idx="317">
                  <c:v>1.9000000000000007E-10</c:v>
                </c:pt>
                <c:pt idx="318">
                  <c:v>2.025000000000001E-10</c:v>
                </c:pt>
                <c:pt idx="319">
                  <c:v>2.1500000000000011E-10</c:v>
                </c:pt>
                <c:pt idx="320">
                  <c:v>2.2750000000000012E-10</c:v>
                </c:pt>
                <c:pt idx="321">
                  <c:v>2.400000000000001E-10</c:v>
                </c:pt>
                <c:pt idx="322">
                  <c:v>2.5250000000000011E-10</c:v>
                </c:pt>
                <c:pt idx="323">
                  <c:v>2.6500000000000012E-10</c:v>
                </c:pt>
                <c:pt idx="324">
                  <c:v>2.7750000000000013E-10</c:v>
                </c:pt>
                <c:pt idx="325">
                  <c:v>2.9000000000000008E-10</c:v>
                </c:pt>
                <c:pt idx="326">
                  <c:v>3.0250000000000014E-10</c:v>
                </c:pt>
                <c:pt idx="327">
                  <c:v>3.1500000000000015E-10</c:v>
                </c:pt>
                <c:pt idx="328">
                  <c:v>3.2750000000000016E-10</c:v>
                </c:pt>
                <c:pt idx="329">
                  <c:v>3.4000000000000017E-10</c:v>
                </c:pt>
                <c:pt idx="330">
                  <c:v>3.5250000000000018E-10</c:v>
                </c:pt>
                <c:pt idx="331">
                  <c:v>3.6500000000000019E-10</c:v>
                </c:pt>
                <c:pt idx="332">
                  <c:v>3.775000000000002E-10</c:v>
                </c:pt>
                <c:pt idx="333">
                  <c:v>3.900000000000002E-10</c:v>
                </c:pt>
                <c:pt idx="334">
                  <c:v>4.0250000000000016E-10</c:v>
                </c:pt>
                <c:pt idx="335">
                  <c:v>4.1500000000000017E-10</c:v>
                </c:pt>
                <c:pt idx="336">
                  <c:v>4.2750000000000028E-10</c:v>
                </c:pt>
                <c:pt idx="337">
                  <c:v>4.4000000000000019E-10</c:v>
                </c:pt>
                <c:pt idx="338">
                  <c:v>4.5250000000000009E-10</c:v>
                </c:pt>
                <c:pt idx="339">
                  <c:v>4.650000000000002E-10</c:v>
                </c:pt>
                <c:pt idx="340">
                  <c:v>4.7750000000000016E-10</c:v>
                </c:pt>
                <c:pt idx="341">
                  <c:v>4.9000000000000017E-10</c:v>
                </c:pt>
                <c:pt idx="342">
                  <c:v>5.0250000000000018E-10</c:v>
                </c:pt>
                <c:pt idx="343">
                  <c:v>5.1500000000000019E-10</c:v>
                </c:pt>
                <c:pt idx="344">
                  <c:v>5.2750000000000019E-10</c:v>
                </c:pt>
                <c:pt idx="345">
                  <c:v>5.4000000000000031E-10</c:v>
                </c:pt>
                <c:pt idx="346">
                  <c:v>5.5250000000000021E-10</c:v>
                </c:pt>
                <c:pt idx="347">
                  <c:v>5.6500000000000022E-10</c:v>
                </c:pt>
                <c:pt idx="348">
                  <c:v>5.7750000000000033E-10</c:v>
                </c:pt>
                <c:pt idx="349">
                  <c:v>5.9000000000000034E-10</c:v>
                </c:pt>
                <c:pt idx="350">
                  <c:v>6.0250000000000025E-10</c:v>
                </c:pt>
                <c:pt idx="351">
                  <c:v>6.1500000000000036E-10</c:v>
                </c:pt>
                <c:pt idx="352">
                  <c:v>6.2750000000000026E-10</c:v>
                </c:pt>
                <c:pt idx="353">
                  <c:v>6.4000000000000027E-10</c:v>
                </c:pt>
                <c:pt idx="354">
                  <c:v>6.5250000000000018E-10</c:v>
                </c:pt>
                <c:pt idx="355">
                  <c:v>6.6500000000000029E-10</c:v>
                </c:pt>
                <c:pt idx="356">
                  <c:v>6.775000000000003E-10</c:v>
                </c:pt>
                <c:pt idx="357">
                  <c:v>6.9000000000000041E-10</c:v>
                </c:pt>
                <c:pt idx="358">
                  <c:v>7.0250000000000031E-10</c:v>
                </c:pt>
                <c:pt idx="359">
                  <c:v>7.1500000000000032E-10</c:v>
                </c:pt>
                <c:pt idx="360">
                  <c:v>7.2750000000000043E-10</c:v>
                </c:pt>
                <c:pt idx="361">
                  <c:v>7.4000000000000044E-10</c:v>
                </c:pt>
                <c:pt idx="362">
                  <c:v>7.5250000000000035E-10</c:v>
                </c:pt>
                <c:pt idx="363">
                  <c:v>7.6500000000000046E-10</c:v>
                </c:pt>
                <c:pt idx="364">
                  <c:v>7.7750000000000037E-10</c:v>
                </c:pt>
                <c:pt idx="365">
                  <c:v>7.9000000000000037E-10</c:v>
                </c:pt>
                <c:pt idx="366">
                  <c:v>8.0250000000000049E-10</c:v>
                </c:pt>
                <c:pt idx="367">
                  <c:v>8.1500000000000049E-10</c:v>
                </c:pt>
                <c:pt idx="368">
                  <c:v>8.2750000000000071E-10</c:v>
                </c:pt>
                <c:pt idx="369">
                  <c:v>8.4000000000000082E-10</c:v>
                </c:pt>
                <c:pt idx="370">
                  <c:v>8.5250000000000052E-10</c:v>
                </c:pt>
                <c:pt idx="371">
                  <c:v>8.6500000000000053E-10</c:v>
                </c:pt>
                <c:pt idx="372">
                  <c:v>8.7750000000000054E-10</c:v>
                </c:pt>
                <c:pt idx="373">
                  <c:v>8.9000000000000055E-10</c:v>
                </c:pt>
                <c:pt idx="374">
                  <c:v>9.0250000000000055E-10</c:v>
                </c:pt>
                <c:pt idx="375">
                  <c:v>9.1500000000000056E-10</c:v>
                </c:pt>
                <c:pt idx="376">
                  <c:v>9.2750000000000057E-10</c:v>
                </c:pt>
                <c:pt idx="377">
                  <c:v>9.4000000000000048E-10</c:v>
                </c:pt>
                <c:pt idx="378">
                  <c:v>9.5250000000000059E-10</c:v>
                </c:pt>
                <c:pt idx="379">
                  <c:v>9.6500000000000049E-10</c:v>
                </c:pt>
                <c:pt idx="380">
                  <c:v>9.7750000000000061E-10</c:v>
                </c:pt>
                <c:pt idx="381">
                  <c:v>9.9000000000000072E-10</c:v>
                </c:pt>
                <c:pt idx="382">
                  <c:v>1.0025000000000004E-9</c:v>
                </c:pt>
                <c:pt idx="383">
                  <c:v>1.0150000000000001E-9</c:v>
                </c:pt>
                <c:pt idx="384">
                  <c:v>1.0275000000000004E-9</c:v>
                </c:pt>
                <c:pt idx="385">
                  <c:v>1.0400000000000001E-9</c:v>
                </c:pt>
                <c:pt idx="386">
                  <c:v>1.0525000000000004E-9</c:v>
                </c:pt>
                <c:pt idx="387">
                  <c:v>1.0650000000000004E-9</c:v>
                </c:pt>
                <c:pt idx="388">
                  <c:v>1.0775000000000005E-9</c:v>
                </c:pt>
                <c:pt idx="389">
                  <c:v>1.0900000000000006E-9</c:v>
                </c:pt>
                <c:pt idx="390">
                  <c:v>1.1025000000000005E-9</c:v>
                </c:pt>
                <c:pt idx="391">
                  <c:v>1.1150000000000006E-9</c:v>
                </c:pt>
                <c:pt idx="392">
                  <c:v>1.1275000000000005E-9</c:v>
                </c:pt>
                <c:pt idx="393">
                  <c:v>1.1400000000000006E-9</c:v>
                </c:pt>
                <c:pt idx="394">
                  <c:v>1.1525000000000005E-9</c:v>
                </c:pt>
                <c:pt idx="395">
                  <c:v>1.1650000000000006E-9</c:v>
                </c:pt>
                <c:pt idx="396">
                  <c:v>1.1775000000000003E-9</c:v>
                </c:pt>
                <c:pt idx="397">
                  <c:v>1.1900000000000009E-9</c:v>
                </c:pt>
                <c:pt idx="398">
                  <c:v>1.2025000000000003E-9</c:v>
                </c:pt>
                <c:pt idx="399">
                  <c:v>1.2150000000000005E-9</c:v>
                </c:pt>
                <c:pt idx="400">
                  <c:v>1.2275000000000002E-9</c:v>
                </c:pt>
              </c:numCache>
            </c:numRef>
          </c:xVal>
          <c:yVal>
            <c:numRef>
              <c:f>'C:\Users\LU\Fast Timing\07202012\64mm^2\ZVA&amp;AM\1750V\[T118.csv]T118'!$B$100:$B$500</c:f>
              <c:numCache>
                <c:formatCode>General</c:formatCode>
                <c:ptCount val="401"/>
                <c:pt idx="0">
                  <c:v>9.9000000000000065E-4</c:v>
                </c:pt>
                <c:pt idx="1">
                  <c:v>1.1000000000000003E-3</c:v>
                </c:pt>
                <c:pt idx="2">
                  <c:v>1.1999999999999999E-3</c:v>
                </c:pt>
                <c:pt idx="3">
                  <c:v>1.3100000000000002E-3</c:v>
                </c:pt>
                <c:pt idx="4">
                  <c:v>1.4700000000000002E-3</c:v>
                </c:pt>
                <c:pt idx="5">
                  <c:v>1.5700000000000004E-3</c:v>
                </c:pt>
                <c:pt idx="6">
                  <c:v>1.6500000000000004E-3</c:v>
                </c:pt>
                <c:pt idx="7">
                  <c:v>1.7799999999999999E-3</c:v>
                </c:pt>
                <c:pt idx="8">
                  <c:v>1.8600000000000003E-3</c:v>
                </c:pt>
                <c:pt idx="9">
                  <c:v>1.9400000000000005E-3</c:v>
                </c:pt>
                <c:pt idx="10">
                  <c:v>2.0700000000000002E-3</c:v>
                </c:pt>
                <c:pt idx="11">
                  <c:v>2.0999999999999999E-3</c:v>
                </c:pt>
                <c:pt idx="12">
                  <c:v>2.1800000000000005E-3</c:v>
                </c:pt>
                <c:pt idx="13">
                  <c:v>2.2000000000000006E-3</c:v>
                </c:pt>
                <c:pt idx="14">
                  <c:v>2.2600000000000003E-3</c:v>
                </c:pt>
                <c:pt idx="15">
                  <c:v>2.31E-3</c:v>
                </c:pt>
                <c:pt idx="16">
                  <c:v>2.3400000000000001E-3</c:v>
                </c:pt>
                <c:pt idx="17">
                  <c:v>2.3400000000000001E-3</c:v>
                </c:pt>
                <c:pt idx="18">
                  <c:v>2.3600000000000001E-3</c:v>
                </c:pt>
                <c:pt idx="19">
                  <c:v>2.3600000000000001E-3</c:v>
                </c:pt>
                <c:pt idx="20">
                  <c:v>2.3400000000000001E-3</c:v>
                </c:pt>
                <c:pt idx="21">
                  <c:v>2.3600000000000001E-3</c:v>
                </c:pt>
                <c:pt idx="22">
                  <c:v>2.3600000000000001E-3</c:v>
                </c:pt>
                <c:pt idx="23">
                  <c:v>2.3600000000000001E-3</c:v>
                </c:pt>
                <c:pt idx="24">
                  <c:v>2.31E-3</c:v>
                </c:pt>
                <c:pt idx="25">
                  <c:v>2.3400000000000001E-3</c:v>
                </c:pt>
                <c:pt idx="26">
                  <c:v>2.2800000000000003E-3</c:v>
                </c:pt>
                <c:pt idx="27">
                  <c:v>2.31E-3</c:v>
                </c:pt>
                <c:pt idx="28">
                  <c:v>2.2600000000000003E-3</c:v>
                </c:pt>
                <c:pt idx="29">
                  <c:v>2.2600000000000003E-3</c:v>
                </c:pt>
                <c:pt idx="30">
                  <c:v>2.2600000000000003E-3</c:v>
                </c:pt>
                <c:pt idx="31">
                  <c:v>2.1800000000000005E-3</c:v>
                </c:pt>
                <c:pt idx="32">
                  <c:v>2.1300000000000004E-3</c:v>
                </c:pt>
                <c:pt idx="33">
                  <c:v>2.1300000000000004E-3</c:v>
                </c:pt>
                <c:pt idx="34">
                  <c:v>2.0700000000000002E-3</c:v>
                </c:pt>
                <c:pt idx="35">
                  <c:v>2.0200000000000005E-3</c:v>
                </c:pt>
                <c:pt idx="36">
                  <c:v>2.0500000000000002E-3</c:v>
                </c:pt>
                <c:pt idx="37">
                  <c:v>1.9400000000000005E-3</c:v>
                </c:pt>
                <c:pt idx="38">
                  <c:v>1.9700000000000004E-3</c:v>
                </c:pt>
                <c:pt idx="39">
                  <c:v>1.9400000000000005E-3</c:v>
                </c:pt>
                <c:pt idx="40">
                  <c:v>1.8600000000000003E-3</c:v>
                </c:pt>
                <c:pt idx="41">
                  <c:v>1.8400000000000005E-3</c:v>
                </c:pt>
                <c:pt idx="42">
                  <c:v>1.8400000000000005E-3</c:v>
                </c:pt>
                <c:pt idx="43">
                  <c:v>1.7600000000000003E-3</c:v>
                </c:pt>
                <c:pt idx="44">
                  <c:v>1.7300000000000002E-3</c:v>
                </c:pt>
                <c:pt idx="45">
                  <c:v>1.6800000000000005E-3</c:v>
                </c:pt>
                <c:pt idx="46">
                  <c:v>1.6800000000000005E-3</c:v>
                </c:pt>
                <c:pt idx="47">
                  <c:v>1.6000000000000003E-3</c:v>
                </c:pt>
                <c:pt idx="48">
                  <c:v>1.5700000000000004E-3</c:v>
                </c:pt>
                <c:pt idx="49">
                  <c:v>1.5499999999999999E-3</c:v>
                </c:pt>
                <c:pt idx="50">
                  <c:v>1.5200000000000003E-3</c:v>
                </c:pt>
                <c:pt idx="51">
                  <c:v>1.4700000000000002E-3</c:v>
                </c:pt>
                <c:pt idx="52">
                  <c:v>1.4100000000000002E-3</c:v>
                </c:pt>
                <c:pt idx="53">
                  <c:v>1.4400000000000001E-3</c:v>
                </c:pt>
                <c:pt idx="54">
                  <c:v>1.3900000000000004E-3</c:v>
                </c:pt>
                <c:pt idx="55">
                  <c:v>1.3600000000000003E-3</c:v>
                </c:pt>
                <c:pt idx="56">
                  <c:v>1.4100000000000002E-3</c:v>
                </c:pt>
                <c:pt idx="57">
                  <c:v>1.3900000000000004E-3</c:v>
                </c:pt>
                <c:pt idx="58">
                  <c:v>1.3300000000000002E-3</c:v>
                </c:pt>
                <c:pt idx="59">
                  <c:v>1.3900000000000004E-3</c:v>
                </c:pt>
                <c:pt idx="60">
                  <c:v>1.3600000000000003E-3</c:v>
                </c:pt>
                <c:pt idx="61">
                  <c:v>1.3300000000000002E-3</c:v>
                </c:pt>
                <c:pt idx="62">
                  <c:v>1.3300000000000002E-3</c:v>
                </c:pt>
                <c:pt idx="63">
                  <c:v>1.3100000000000002E-3</c:v>
                </c:pt>
                <c:pt idx="64">
                  <c:v>1.2300000000000002E-3</c:v>
                </c:pt>
                <c:pt idx="65">
                  <c:v>1.1999999999999999E-3</c:v>
                </c:pt>
                <c:pt idx="66">
                  <c:v>1.1500000000000004E-3</c:v>
                </c:pt>
                <c:pt idx="67">
                  <c:v>1.0700000000000002E-3</c:v>
                </c:pt>
                <c:pt idx="68">
                  <c:v>1.0700000000000002E-3</c:v>
                </c:pt>
                <c:pt idx="69">
                  <c:v>9.9000000000000065E-4</c:v>
                </c:pt>
                <c:pt idx="70">
                  <c:v>9.7000000000000016E-4</c:v>
                </c:pt>
                <c:pt idx="71">
                  <c:v>8.9000000000000038E-4</c:v>
                </c:pt>
                <c:pt idx="72">
                  <c:v>8.3000000000000023E-4</c:v>
                </c:pt>
                <c:pt idx="73">
                  <c:v>7.800000000000002E-4</c:v>
                </c:pt>
                <c:pt idx="74">
                  <c:v>7.6000000000000015E-4</c:v>
                </c:pt>
                <c:pt idx="75">
                  <c:v>7.3000000000000018E-4</c:v>
                </c:pt>
                <c:pt idx="76">
                  <c:v>7.000000000000001E-4</c:v>
                </c:pt>
                <c:pt idx="77">
                  <c:v>6.0000000000000016E-4</c:v>
                </c:pt>
                <c:pt idx="78">
                  <c:v>4.1000000000000005E-4</c:v>
                </c:pt>
                <c:pt idx="79">
                  <c:v>1.8000000000000004E-4</c:v>
                </c:pt>
                <c:pt idx="80">
                  <c:v>-1.1000000000000003E-4</c:v>
                </c:pt>
                <c:pt idx="81">
                  <c:v>-3.2000000000000013E-4</c:v>
                </c:pt>
                <c:pt idx="82">
                  <c:v>-5.9000000000000014E-4</c:v>
                </c:pt>
                <c:pt idx="83">
                  <c:v>-7.7000000000000007E-4</c:v>
                </c:pt>
                <c:pt idx="84">
                  <c:v>-9.6000000000000013E-4</c:v>
                </c:pt>
                <c:pt idx="85">
                  <c:v>-1.0399999999999997E-3</c:v>
                </c:pt>
                <c:pt idx="86">
                  <c:v>-1.1900000000000003E-3</c:v>
                </c:pt>
                <c:pt idx="87">
                  <c:v>-1.2700000000000003E-3</c:v>
                </c:pt>
                <c:pt idx="88">
                  <c:v>-1.2999999999999997E-3</c:v>
                </c:pt>
                <c:pt idx="89">
                  <c:v>-1.2500000000000002E-3</c:v>
                </c:pt>
                <c:pt idx="90">
                  <c:v>-1.1900000000000003E-3</c:v>
                </c:pt>
                <c:pt idx="91">
                  <c:v>-1.0399999999999997E-3</c:v>
                </c:pt>
                <c:pt idx="92">
                  <c:v>-8.5000000000000039E-4</c:v>
                </c:pt>
                <c:pt idx="93">
                  <c:v>-8.0000000000000015E-4</c:v>
                </c:pt>
                <c:pt idx="94">
                  <c:v>-8.8000000000000025E-4</c:v>
                </c:pt>
                <c:pt idx="95">
                  <c:v>-1.0399999999999997E-3</c:v>
                </c:pt>
                <c:pt idx="96">
                  <c:v>-1.1700000000000002E-3</c:v>
                </c:pt>
                <c:pt idx="97">
                  <c:v>-1.2700000000000003E-3</c:v>
                </c:pt>
                <c:pt idx="98">
                  <c:v>-1.3300000000000002E-3</c:v>
                </c:pt>
                <c:pt idx="99">
                  <c:v>-1.2999999999999997E-3</c:v>
                </c:pt>
                <c:pt idx="100">
                  <c:v>-1.1900000000000003E-3</c:v>
                </c:pt>
                <c:pt idx="101">
                  <c:v>-1.0600000000000002E-3</c:v>
                </c:pt>
                <c:pt idx="102">
                  <c:v>-9.0000000000000041E-4</c:v>
                </c:pt>
                <c:pt idx="103">
                  <c:v>-6.9000000000000008E-4</c:v>
                </c:pt>
                <c:pt idx="104">
                  <c:v>-4.6000000000000007E-4</c:v>
                </c:pt>
                <c:pt idx="105">
                  <c:v>-1.1000000000000003E-4</c:v>
                </c:pt>
                <c:pt idx="106">
                  <c:v>2.3000000000000003E-4</c:v>
                </c:pt>
                <c:pt idx="107">
                  <c:v>6.5000000000000019E-4</c:v>
                </c:pt>
                <c:pt idx="108">
                  <c:v>9.9000000000000065E-4</c:v>
                </c:pt>
                <c:pt idx="109">
                  <c:v>1.2600000000000003E-3</c:v>
                </c:pt>
                <c:pt idx="110">
                  <c:v>1.2800000000000003E-3</c:v>
                </c:pt>
                <c:pt idx="111">
                  <c:v>1.3100000000000002E-3</c:v>
                </c:pt>
                <c:pt idx="112">
                  <c:v>1.1800000000000003E-3</c:v>
                </c:pt>
                <c:pt idx="113">
                  <c:v>1.1500000000000004E-3</c:v>
                </c:pt>
                <c:pt idx="114">
                  <c:v>1.0700000000000002E-3</c:v>
                </c:pt>
                <c:pt idx="115">
                  <c:v>1.0499999999999997E-3</c:v>
                </c:pt>
                <c:pt idx="116">
                  <c:v>1.0200000000000003E-3</c:v>
                </c:pt>
                <c:pt idx="117">
                  <c:v>1.0200000000000003E-3</c:v>
                </c:pt>
                <c:pt idx="118">
                  <c:v>1.1000000000000003E-3</c:v>
                </c:pt>
                <c:pt idx="119">
                  <c:v>1.0700000000000002E-3</c:v>
                </c:pt>
                <c:pt idx="120">
                  <c:v>1.0700000000000002E-3</c:v>
                </c:pt>
                <c:pt idx="121">
                  <c:v>1.1199999999999999E-3</c:v>
                </c:pt>
                <c:pt idx="122">
                  <c:v>1.1000000000000003E-3</c:v>
                </c:pt>
                <c:pt idx="123">
                  <c:v>1.1199999999999999E-3</c:v>
                </c:pt>
                <c:pt idx="124">
                  <c:v>1.1000000000000003E-3</c:v>
                </c:pt>
                <c:pt idx="125">
                  <c:v>1.1000000000000003E-3</c:v>
                </c:pt>
                <c:pt idx="126">
                  <c:v>9.1000000000000022E-4</c:v>
                </c:pt>
                <c:pt idx="127">
                  <c:v>8.1000000000000028E-4</c:v>
                </c:pt>
                <c:pt idx="128">
                  <c:v>6.5000000000000019E-4</c:v>
                </c:pt>
                <c:pt idx="129">
                  <c:v>4.9000000000000009E-4</c:v>
                </c:pt>
                <c:pt idx="130">
                  <c:v>3.3000000000000005E-4</c:v>
                </c:pt>
                <c:pt idx="131">
                  <c:v>2.3000000000000003E-4</c:v>
                </c:pt>
                <c:pt idx="132">
                  <c:v>7.0000000000000007E-5</c:v>
                </c:pt>
                <c:pt idx="133">
                  <c:v>-1.0000000000000003E-5</c:v>
                </c:pt>
                <c:pt idx="134">
                  <c:v>-9.0000000000000019E-5</c:v>
                </c:pt>
                <c:pt idx="135">
                  <c:v>-1.3999999999999999E-4</c:v>
                </c:pt>
                <c:pt idx="136">
                  <c:v>-1.7000000000000004E-4</c:v>
                </c:pt>
                <c:pt idx="137">
                  <c:v>-2.5000000000000006E-4</c:v>
                </c:pt>
                <c:pt idx="138">
                  <c:v>-4.6000000000000007E-4</c:v>
                </c:pt>
                <c:pt idx="139">
                  <c:v>-5.6000000000000006E-4</c:v>
                </c:pt>
                <c:pt idx="140">
                  <c:v>-7.2000000000000026E-4</c:v>
                </c:pt>
                <c:pt idx="141">
                  <c:v>-7.2000000000000026E-4</c:v>
                </c:pt>
                <c:pt idx="142">
                  <c:v>-6.9000000000000008E-4</c:v>
                </c:pt>
                <c:pt idx="143">
                  <c:v>-5.6000000000000006E-4</c:v>
                </c:pt>
                <c:pt idx="144">
                  <c:v>-4.300000000000001E-4</c:v>
                </c:pt>
                <c:pt idx="145">
                  <c:v>-3.0000000000000003E-4</c:v>
                </c:pt>
                <c:pt idx="146">
                  <c:v>-2.7000000000000006E-4</c:v>
                </c:pt>
                <c:pt idx="147">
                  <c:v>-2.2000000000000006E-4</c:v>
                </c:pt>
                <c:pt idx="148">
                  <c:v>-1.9000000000000006E-4</c:v>
                </c:pt>
                <c:pt idx="149">
                  <c:v>-1.9000000000000006E-4</c:v>
                </c:pt>
                <c:pt idx="150">
                  <c:v>-1.9000000000000006E-4</c:v>
                </c:pt>
                <c:pt idx="151">
                  <c:v>-2.5000000000000006E-4</c:v>
                </c:pt>
                <c:pt idx="152">
                  <c:v>-3.2000000000000013E-4</c:v>
                </c:pt>
                <c:pt idx="153">
                  <c:v>-5.1000000000000004E-4</c:v>
                </c:pt>
                <c:pt idx="154">
                  <c:v>-8.3000000000000023E-4</c:v>
                </c:pt>
                <c:pt idx="155">
                  <c:v>-1.2199999999999997E-3</c:v>
                </c:pt>
                <c:pt idx="156">
                  <c:v>-1.5399999999999999E-3</c:v>
                </c:pt>
                <c:pt idx="157">
                  <c:v>-1.6900000000000005E-3</c:v>
                </c:pt>
                <c:pt idx="158">
                  <c:v>-1.7200000000000002E-3</c:v>
                </c:pt>
                <c:pt idx="159">
                  <c:v>-1.6199999999999999E-3</c:v>
                </c:pt>
                <c:pt idx="160">
                  <c:v>-1.5100000000000003E-3</c:v>
                </c:pt>
                <c:pt idx="161">
                  <c:v>-1.5100000000000003E-3</c:v>
                </c:pt>
                <c:pt idx="162">
                  <c:v>-1.5600000000000004E-3</c:v>
                </c:pt>
                <c:pt idx="163">
                  <c:v>-1.6400000000000004E-3</c:v>
                </c:pt>
                <c:pt idx="164">
                  <c:v>-1.8000000000000004E-3</c:v>
                </c:pt>
                <c:pt idx="165">
                  <c:v>-2.0400000000000006E-3</c:v>
                </c:pt>
                <c:pt idx="166">
                  <c:v>-2.4100000000000002E-3</c:v>
                </c:pt>
                <c:pt idx="167">
                  <c:v>-2.8500000000000001E-3</c:v>
                </c:pt>
                <c:pt idx="168">
                  <c:v>-3.3500000000000001E-3</c:v>
                </c:pt>
                <c:pt idx="169">
                  <c:v>-4.0400000000000011E-3</c:v>
                </c:pt>
                <c:pt idx="170">
                  <c:v>-4.9900000000000014E-3</c:v>
                </c:pt>
                <c:pt idx="171">
                  <c:v>-6.0200000000000002E-3</c:v>
                </c:pt>
                <c:pt idx="172">
                  <c:v>-7.2000000000000007E-3</c:v>
                </c:pt>
                <c:pt idx="173">
                  <c:v>-8.3600000000000046E-3</c:v>
                </c:pt>
                <c:pt idx="174">
                  <c:v>-9.4700000000000045E-3</c:v>
                </c:pt>
                <c:pt idx="175">
                  <c:v>-1.0650000000000001E-2</c:v>
                </c:pt>
                <c:pt idx="176">
                  <c:v>-1.2100000000000001E-2</c:v>
                </c:pt>
                <c:pt idx="177">
                  <c:v>-1.3740000000000002E-2</c:v>
                </c:pt>
                <c:pt idx="178">
                  <c:v>-1.5709999999999998E-2</c:v>
                </c:pt>
                <c:pt idx="179">
                  <c:v>-1.8030000000000001E-2</c:v>
                </c:pt>
                <c:pt idx="180">
                  <c:v>-2.0640000000000002E-2</c:v>
                </c:pt>
                <c:pt idx="181">
                  <c:v>-2.3619999999999999E-2</c:v>
                </c:pt>
                <c:pt idx="182">
                  <c:v>-2.7090000000000003E-2</c:v>
                </c:pt>
                <c:pt idx="183">
                  <c:v>-3.0890000000000004E-2</c:v>
                </c:pt>
                <c:pt idx="184">
                  <c:v>-3.5180000000000003E-2</c:v>
                </c:pt>
                <c:pt idx="185">
                  <c:v>-4.0000000000000008E-2</c:v>
                </c:pt>
                <c:pt idx="186">
                  <c:v>-4.5300000000000007E-2</c:v>
                </c:pt>
                <c:pt idx="187">
                  <c:v>-5.1090000000000003E-2</c:v>
                </c:pt>
                <c:pt idx="188">
                  <c:v>-5.7360000000000015E-2</c:v>
                </c:pt>
                <c:pt idx="189">
                  <c:v>-6.3979999999999995E-2</c:v>
                </c:pt>
                <c:pt idx="190">
                  <c:v>-7.0830000000000004E-2</c:v>
                </c:pt>
                <c:pt idx="191">
                  <c:v>-7.8070000000000001E-2</c:v>
                </c:pt>
                <c:pt idx="192">
                  <c:v>-8.5790000000000019E-2</c:v>
                </c:pt>
                <c:pt idx="193">
                  <c:v>-9.4010000000000024E-2</c:v>
                </c:pt>
                <c:pt idx="194">
                  <c:v>-0.10267999999999998</c:v>
                </c:pt>
                <c:pt idx="195">
                  <c:v>-0.11184999999999999</c:v>
                </c:pt>
                <c:pt idx="196">
                  <c:v>-0.12149000000000001</c:v>
                </c:pt>
                <c:pt idx="197">
                  <c:v>-0.13158</c:v>
                </c:pt>
                <c:pt idx="198">
                  <c:v>-0.14204000000000003</c:v>
                </c:pt>
                <c:pt idx="199">
                  <c:v>-0.15284000000000003</c:v>
                </c:pt>
                <c:pt idx="200">
                  <c:v>-0.16403999999999999</c:v>
                </c:pt>
                <c:pt idx="201">
                  <c:v>-0.17552999999999999</c:v>
                </c:pt>
                <c:pt idx="202">
                  <c:v>-0.18731000000000003</c:v>
                </c:pt>
                <c:pt idx="203">
                  <c:v>-0.19935</c:v>
                </c:pt>
                <c:pt idx="204">
                  <c:v>-0.21141000000000001</c:v>
                </c:pt>
                <c:pt idx="205">
                  <c:v>-0.22339999999999999</c:v>
                </c:pt>
                <c:pt idx="206">
                  <c:v>-0.23522999999999999</c:v>
                </c:pt>
                <c:pt idx="207">
                  <c:v>-0.24703000000000003</c:v>
                </c:pt>
                <c:pt idx="208">
                  <c:v>-0.25865000000000005</c:v>
                </c:pt>
                <c:pt idx="209">
                  <c:v>-0.27014000000000005</c:v>
                </c:pt>
                <c:pt idx="210">
                  <c:v>-0.2814100000000001</c:v>
                </c:pt>
                <c:pt idx="211">
                  <c:v>-0.29253000000000001</c:v>
                </c:pt>
                <c:pt idx="212">
                  <c:v>-0.30326000000000003</c:v>
                </c:pt>
                <c:pt idx="213">
                  <c:v>-0.31366000000000011</c:v>
                </c:pt>
                <c:pt idx="214">
                  <c:v>-0.32373000000000002</c:v>
                </c:pt>
                <c:pt idx="215">
                  <c:v>-0.33326000000000006</c:v>
                </c:pt>
                <c:pt idx="216">
                  <c:v>-0.34225</c:v>
                </c:pt>
                <c:pt idx="217">
                  <c:v>-0.35076000000000002</c:v>
                </c:pt>
                <c:pt idx="218">
                  <c:v>-0.35871000000000003</c:v>
                </c:pt>
                <c:pt idx="219">
                  <c:v>-0.36599000000000009</c:v>
                </c:pt>
                <c:pt idx="220">
                  <c:v>-0.37247000000000008</c:v>
                </c:pt>
                <c:pt idx="221">
                  <c:v>-0.3782600000000001</c:v>
                </c:pt>
                <c:pt idx="222">
                  <c:v>-0.38311000000000006</c:v>
                </c:pt>
                <c:pt idx="223">
                  <c:v>-0.38727000000000006</c:v>
                </c:pt>
                <c:pt idx="224">
                  <c:v>-0.39046000000000008</c:v>
                </c:pt>
                <c:pt idx="225">
                  <c:v>-0.39286000000000015</c:v>
                </c:pt>
                <c:pt idx="226">
                  <c:v>-0.39436000000000015</c:v>
                </c:pt>
                <c:pt idx="227">
                  <c:v>-0.39505000000000007</c:v>
                </c:pt>
                <c:pt idx="228">
                  <c:v>-0.39470000000000005</c:v>
                </c:pt>
                <c:pt idx="229">
                  <c:v>-0.39349000000000006</c:v>
                </c:pt>
                <c:pt idx="230">
                  <c:v>-0.39138000000000012</c:v>
                </c:pt>
                <c:pt idx="231">
                  <c:v>-0.38825000000000004</c:v>
                </c:pt>
                <c:pt idx="232">
                  <c:v>-0.38424000000000008</c:v>
                </c:pt>
                <c:pt idx="233">
                  <c:v>-0.37924000000000002</c:v>
                </c:pt>
                <c:pt idx="234">
                  <c:v>-0.3732100000000001</c:v>
                </c:pt>
                <c:pt idx="235">
                  <c:v>-0.36620000000000008</c:v>
                </c:pt>
                <c:pt idx="236">
                  <c:v>-0.35832000000000014</c:v>
                </c:pt>
                <c:pt idx="237">
                  <c:v>-0.34963</c:v>
                </c:pt>
                <c:pt idx="238">
                  <c:v>-0.34006000000000003</c:v>
                </c:pt>
                <c:pt idx="239">
                  <c:v>-0.32968000000000008</c:v>
                </c:pt>
                <c:pt idx="240">
                  <c:v>-0.31840000000000007</c:v>
                </c:pt>
                <c:pt idx="241">
                  <c:v>-0.30626000000000003</c:v>
                </c:pt>
                <c:pt idx="242">
                  <c:v>-0.29332000000000014</c:v>
                </c:pt>
                <c:pt idx="243">
                  <c:v>-0.27954000000000001</c:v>
                </c:pt>
                <c:pt idx="244">
                  <c:v>-0.26484000000000002</c:v>
                </c:pt>
                <c:pt idx="245">
                  <c:v>-0.24946000000000002</c:v>
                </c:pt>
                <c:pt idx="246">
                  <c:v>-0.23333000000000001</c:v>
                </c:pt>
                <c:pt idx="247">
                  <c:v>-0.21650000000000003</c:v>
                </c:pt>
                <c:pt idx="248">
                  <c:v>-0.19905999999999999</c:v>
                </c:pt>
                <c:pt idx="249">
                  <c:v>-0.18101000000000003</c:v>
                </c:pt>
                <c:pt idx="250">
                  <c:v>-0.1623</c:v>
                </c:pt>
                <c:pt idx="251">
                  <c:v>-0.14299000000000003</c:v>
                </c:pt>
                <c:pt idx="252">
                  <c:v>-0.12339000000000001</c:v>
                </c:pt>
                <c:pt idx="253">
                  <c:v>-0.10360000000000001</c:v>
                </c:pt>
                <c:pt idx="254">
                  <c:v>-8.366000000000004E-2</c:v>
                </c:pt>
                <c:pt idx="255">
                  <c:v>-6.3640000000000002E-2</c:v>
                </c:pt>
                <c:pt idx="256">
                  <c:v>-4.3400000000000001E-2</c:v>
                </c:pt>
                <c:pt idx="257">
                  <c:v>-2.3040000000000001E-2</c:v>
                </c:pt>
                <c:pt idx="258">
                  <c:v>-2.5900000000000003E-3</c:v>
                </c:pt>
                <c:pt idx="259">
                  <c:v>1.7880000000000004E-2</c:v>
                </c:pt>
                <c:pt idx="260">
                  <c:v>3.8429999999999999E-2</c:v>
                </c:pt>
                <c:pt idx="261">
                  <c:v>5.8820000000000004E-2</c:v>
                </c:pt>
                <c:pt idx="262">
                  <c:v>7.9030000000000017E-2</c:v>
                </c:pt>
                <c:pt idx="263">
                  <c:v>9.9000000000000019E-2</c:v>
                </c:pt>
                <c:pt idx="264">
                  <c:v>0.11879000000000003</c:v>
                </c:pt>
                <c:pt idx="265">
                  <c:v>0.13818</c:v>
                </c:pt>
                <c:pt idx="266">
                  <c:v>0.15731000000000003</c:v>
                </c:pt>
                <c:pt idx="267">
                  <c:v>0.17596000000000003</c:v>
                </c:pt>
                <c:pt idx="268">
                  <c:v>0.19406000000000001</c:v>
                </c:pt>
                <c:pt idx="269">
                  <c:v>0.21134000000000003</c:v>
                </c:pt>
                <c:pt idx="270">
                  <c:v>0.22789000000000001</c:v>
                </c:pt>
                <c:pt idx="271">
                  <c:v>0.24359000000000003</c:v>
                </c:pt>
                <c:pt idx="272">
                  <c:v>0.25858000000000003</c:v>
                </c:pt>
                <c:pt idx="273">
                  <c:v>0.27299000000000001</c:v>
                </c:pt>
                <c:pt idx="274">
                  <c:v>0.28661000000000003</c:v>
                </c:pt>
                <c:pt idx="275">
                  <c:v>0.29955000000000004</c:v>
                </c:pt>
                <c:pt idx="276">
                  <c:v>0.3117700000000001</c:v>
                </c:pt>
                <c:pt idx="277">
                  <c:v>0.3232600000000001</c:v>
                </c:pt>
                <c:pt idx="278">
                  <c:v>0.33406000000000008</c:v>
                </c:pt>
                <c:pt idx="279">
                  <c:v>0.3441300000000001</c:v>
                </c:pt>
                <c:pt idx="280">
                  <c:v>0.3534000000000001</c:v>
                </c:pt>
                <c:pt idx="281">
                  <c:v>0.36194000000000004</c:v>
                </c:pt>
                <c:pt idx="282">
                  <c:v>0.36989000000000005</c:v>
                </c:pt>
                <c:pt idx="283">
                  <c:v>0.37719000000000008</c:v>
                </c:pt>
                <c:pt idx="284">
                  <c:v>0.3836500000000001</c:v>
                </c:pt>
                <c:pt idx="285">
                  <c:v>0.38931000000000016</c:v>
                </c:pt>
                <c:pt idx="286">
                  <c:v>0.39416000000000007</c:v>
                </c:pt>
                <c:pt idx="287">
                  <c:v>0.39822000000000007</c:v>
                </c:pt>
                <c:pt idx="288">
                  <c:v>0.40172000000000002</c:v>
                </c:pt>
                <c:pt idx="289">
                  <c:v>0.40472000000000002</c:v>
                </c:pt>
                <c:pt idx="290">
                  <c:v>0.40717000000000003</c:v>
                </c:pt>
                <c:pt idx="291">
                  <c:v>0.40928000000000003</c:v>
                </c:pt>
                <c:pt idx="292">
                  <c:v>0.41097000000000006</c:v>
                </c:pt>
                <c:pt idx="293">
                  <c:v>0.41236000000000006</c:v>
                </c:pt>
                <c:pt idx="294">
                  <c:v>0.41347000000000006</c:v>
                </c:pt>
                <c:pt idx="295">
                  <c:v>0.41431000000000007</c:v>
                </c:pt>
                <c:pt idx="296">
                  <c:v>0.4148400000000001</c:v>
                </c:pt>
                <c:pt idx="297">
                  <c:v>0.41537000000000007</c:v>
                </c:pt>
                <c:pt idx="298">
                  <c:v>0.41553000000000001</c:v>
                </c:pt>
                <c:pt idx="299">
                  <c:v>0.41553000000000001</c:v>
                </c:pt>
                <c:pt idx="300">
                  <c:v>0.41553000000000001</c:v>
                </c:pt>
                <c:pt idx="301">
                  <c:v>0.41553000000000001</c:v>
                </c:pt>
                <c:pt idx="302">
                  <c:v>0.41553000000000001</c:v>
                </c:pt>
                <c:pt idx="303">
                  <c:v>0.41537000000000007</c:v>
                </c:pt>
                <c:pt idx="304">
                  <c:v>0.41505000000000003</c:v>
                </c:pt>
                <c:pt idx="305">
                  <c:v>0.4147900000000001</c:v>
                </c:pt>
                <c:pt idx="306">
                  <c:v>0.41453000000000001</c:v>
                </c:pt>
                <c:pt idx="307">
                  <c:v>0.4144500000000001</c:v>
                </c:pt>
                <c:pt idx="308">
                  <c:v>0.41437000000000007</c:v>
                </c:pt>
                <c:pt idx="309">
                  <c:v>0.4144500000000001</c:v>
                </c:pt>
                <c:pt idx="310">
                  <c:v>0.41466000000000003</c:v>
                </c:pt>
                <c:pt idx="311">
                  <c:v>0.41482000000000008</c:v>
                </c:pt>
                <c:pt idx="312">
                  <c:v>0.41510000000000002</c:v>
                </c:pt>
                <c:pt idx="313">
                  <c:v>0.41547000000000006</c:v>
                </c:pt>
                <c:pt idx="314">
                  <c:v>0.41553000000000001</c:v>
                </c:pt>
                <c:pt idx="315">
                  <c:v>0.41553000000000001</c:v>
                </c:pt>
                <c:pt idx="316">
                  <c:v>0.41553000000000001</c:v>
                </c:pt>
                <c:pt idx="317">
                  <c:v>0.41553000000000001</c:v>
                </c:pt>
                <c:pt idx="318">
                  <c:v>0.41553000000000001</c:v>
                </c:pt>
                <c:pt idx="319">
                  <c:v>0.41553000000000001</c:v>
                </c:pt>
                <c:pt idx="320">
                  <c:v>0.41553000000000001</c:v>
                </c:pt>
                <c:pt idx="321">
                  <c:v>0.41539000000000009</c:v>
                </c:pt>
                <c:pt idx="322">
                  <c:v>0.4143400000000001</c:v>
                </c:pt>
                <c:pt idx="323">
                  <c:v>0.41297000000000006</c:v>
                </c:pt>
                <c:pt idx="324">
                  <c:v>0.41102000000000005</c:v>
                </c:pt>
                <c:pt idx="325">
                  <c:v>0.4085700000000001</c:v>
                </c:pt>
                <c:pt idx="326">
                  <c:v>0.40562000000000004</c:v>
                </c:pt>
                <c:pt idx="327">
                  <c:v>0.40204000000000001</c:v>
                </c:pt>
                <c:pt idx="328">
                  <c:v>0.39793000000000006</c:v>
                </c:pt>
                <c:pt idx="329">
                  <c:v>0.3930800000000001</c:v>
                </c:pt>
                <c:pt idx="330">
                  <c:v>0.38757000000000014</c:v>
                </c:pt>
                <c:pt idx="331">
                  <c:v>0.38125000000000003</c:v>
                </c:pt>
                <c:pt idx="332">
                  <c:v>0.37414000000000003</c:v>
                </c:pt>
                <c:pt idx="333">
                  <c:v>0.36626000000000003</c:v>
                </c:pt>
                <c:pt idx="334">
                  <c:v>0.35751000000000011</c:v>
                </c:pt>
                <c:pt idx="335">
                  <c:v>0.3479000000000001</c:v>
                </c:pt>
                <c:pt idx="336">
                  <c:v>0.33733000000000007</c:v>
                </c:pt>
                <c:pt idx="337">
                  <c:v>0.32587000000000016</c:v>
                </c:pt>
                <c:pt idx="338">
                  <c:v>0.31349000000000016</c:v>
                </c:pt>
                <c:pt idx="339">
                  <c:v>0.30013000000000001</c:v>
                </c:pt>
                <c:pt idx="340">
                  <c:v>0.28559000000000001</c:v>
                </c:pt>
                <c:pt idx="341">
                  <c:v>0.27012000000000008</c:v>
                </c:pt>
                <c:pt idx="342">
                  <c:v>0.25371000000000005</c:v>
                </c:pt>
                <c:pt idx="343">
                  <c:v>0.23652999999999999</c:v>
                </c:pt>
                <c:pt idx="344">
                  <c:v>0.21859000000000003</c:v>
                </c:pt>
                <c:pt idx="345">
                  <c:v>0.19999000000000003</c:v>
                </c:pt>
                <c:pt idx="346">
                  <c:v>0.18065000000000001</c:v>
                </c:pt>
                <c:pt idx="347">
                  <c:v>0.16075999999999999</c:v>
                </c:pt>
                <c:pt idx="348">
                  <c:v>0.14033999999999999</c:v>
                </c:pt>
                <c:pt idx="349">
                  <c:v>0.11950000000000001</c:v>
                </c:pt>
                <c:pt idx="350">
                  <c:v>9.8320000000000018E-2</c:v>
                </c:pt>
                <c:pt idx="351">
                  <c:v>7.6920000000000002E-2</c:v>
                </c:pt>
                <c:pt idx="352">
                  <c:v>5.519000000000001E-2</c:v>
                </c:pt>
                <c:pt idx="353">
                  <c:v>3.3419999999999998E-2</c:v>
                </c:pt>
                <c:pt idx="354">
                  <c:v>1.1480000000000002E-2</c:v>
                </c:pt>
                <c:pt idx="355">
                  <c:v>-1.055E-2</c:v>
                </c:pt>
                <c:pt idx="356">
                  <c:v>-3.2680000000000008E-2</c:v>
                </c:pt>
                <c:pt idx="357">
                  <c:v>-5.4860000000000006E-2</c:v>
                </c:pt>
                <c:pt idx="358">
                  <c:v>-7.6780000000000001E-2</c:v>
                </c:pt>
                <c:pt idx="359">
                  <c:v>-9.8410000000000025E-2</c:v>
                </c:pt>
                <c:pt idx="360">
                  <c:v>-0.11944</c:v>
                </c:pt>
                <c:pt idx="361">
                  <c:v>-0.14001000000000002</c:v>
                </c:pt>
                <c:pt idx="362">
                  <c:v>-0.16003999999999999</c:v>
                </c:pt>
                <c:pt idx="363">
                  <c:v>-0.17943000000000003</c:v>
                </c:pt>
                <c:pt idx="364">
                  <c:v>-0.19813</c:v>
                </c:pt>
                <c:pt idx="365">
                  <c:v>-0.21602000000000002</c:v>
                </c:pt>
                <c:pt idx="366">
                  <c:v>-0.2331</c:v>
                </c:pt>
                <c:pt idx="367">
                  <c:v>-0.24930000000000002</c:v>
                </c:pt>
                <c:pt idx="368">
                  <c:v>-0.26468000000000008</c:v>
                </c:pt>
                <c:pt idx="369">
                  <c:v>-0.27915000000000001</c:v>
                </c:pt>
                <c:pt idx="370">
                  <c:v>-0.29280000000000006</c:v>
                </c:pt>
                <c:pt idx="371">
                  <c:v>-0.30568000000000006</c:v>
                </c:pt>
                <c:pt idx="372">
                  <c:v>-0.31783000000000006</c:v>
                </c:pt>
                <c:pt idx="373">
                  <c:v>-0.32918000000000008</c:v>
                </c:pt>
                <c:pt idx="374">
                  <c:v>-0.33975000000000005</c:v>
                </c:pt>
                <c:pt idx="375">
                  <c:v>-0.34955000000000008</c:v>
                </c:pt>
                <c:pt idx="376">
                  <c:v>-0.35840000000000005</c:v>
                </c:pt>
                <c:pt idx="377">
                  <c:v>-0.36643000000000009</c:v>
                </c:pt>
                <c:pt idx="378">
                  <c:v>-0.37384000000000006</c:v>
                </c:pt>
                <c:pt idx="379">
                  <c:v>-0.38042000000000009</c:v>
                </c:pt>
                <c:pt idx="380">
                  <c:v>-0.38640000000000008</c:v>
                </c:pt>
                <c:pt idx="381">
                  <c:v>-0.3917000000000001</c:v>
                </c:pt>
                <c:pt idx="382">
                  <c:v>-0.39628000000000008</c:v>
                </c:pt>
                <c:pt idx="383">
                  <c:v>-0.40039000000000002</c:v>
                </c:pt>
                <c:pt idx="384">
                  <c:v>-0.40395000000000003</c:v>
                </c:pt>
                <c:pt idx="385">
                  <c:v>-0.40714</c:v>
                </c:pt>
                <c:pt idx="386">
                  <c:v>-0.40983000000000008</c:v>
                </c:pt>
                <c:pt idx="387">
                  <c:v>-0.41225000000000001</c:v>
                </c:pt>
                <c:pt idx="388">
                  <c:v>-0.41428000000000004</c:v>
                </c:pt>
                <c:pt idx="389">
                  <c:v>-0.41599000000000008</c:v>
                </c:pt>
                <c:pt idx="390">
                  <c:v>-0.41757000000000005</c:v>
                </c:pt>
                <c:pt idx="391">
                  <c:v>-0.41886000000000007</c:v>
                </c:pt>
                <c:pt idx="392">
                  <c:v>-0.42000000000000004</c:v>
                </c:pt>
                <c:pt idx="393">
                  <c:v>-0.42039000000000015</c:v>
                </c:pt>
                <c:pt idx="394">
                  <c:v>-0.42039000000000015</c:v>
                </c:pt>
                <c:pt idx="395">
                  <c:v>-0.42039000000000015</c:v>
                </c:pt>
                <c:pt idx="396">
                  <c:v>-0.42039000000000015</c:v>
                </c:pt>
                <c:pt idx="397">
                  <c:v>-0.42039000000000015</c:v>
                </c:pt>
                <c:pt idx="398">
                  <c:v>-0.42039000000000015</c:v>
                </c:pt>
                <c:pt idx="399">
                  <c:v>-0.42039000000000015</c:v>
                </c:pt>
                <c:pt idx="400">
                  <c:v>-0.42039000000000015</c:v>
                </c:pt>
              </c:numCache>
            </c:numRef>
          </c:yVal>
          <c:smooth val="1"/>
        </c:ser>
        <c:ser>
          <c:idx val="1"/>
          <c:order val="1"/>
          <c:marker>
            <c:symbol val="none"/>
          </c:marker>
          <c:xVal>
            <c:numRef>
              <c:f>'C:\Users\LU\Fast Timing\07202012\64mm^2\ZVA&amp;AM\1750V\[T118.csv]T118'!$A$100:$A$500</c:f>
              <c:numCache>
                <c:formatCode>General</c:formatCode>
                <c:ptCount val="401"/>
                <c:pt idx="0">
                  <c:v>-3.772500000000002E-9</c:v>
                </c:pt>
                <c:pt idx="1">
                  <c:v>-3.7600000000000027E-9</c:v>
                </c:pt>
                <c:pt idx="2">
                  <c:v>-3.7475000000000026E-9</c:v>
                </c:pt>
                <c:pt idx="3">
                  <c:v>-3.7350000000000017E-9</c:v>
                </c:pt>
                <c:pt idx="4">
                  <c:v>-3.7225000000000016E-9</c:v>
                </c:pt>
                <c:pt idx="5">
                  <c:v>-3.7100000000000019E-9</c:v>
                </c:pt>
                <c:pt idx="6">
                  <c:v>-3.6975000000000022E-9</c:v>
                </c:pt>
                <c:pt idx="7">
                  <c:v>-3.6850000000000021E-9</c:v>
                </c:pt>
                <c:pt idx="8">
                  <c:v>-3.6725000000000011E-9</c:v>
                </c:pt>
                <c:pt idx="9">
                  <c:v>-3.6600000000000018E-9</c:v>
                </c:pt>
                <c:pt idx="10">
                  <c:v>-3.6475000000000021E-9</c:v>
                </c:pt>
                <c:pt idx="11">
                  <c:v>-3.6350000000000016E-9</c:v>
                </c:pt>
                <c:pt idx="12">
                  <c:v>-3.6225000000000015E-9</c:v>
                </c:pt>
                <c:pt idx="13">
                  <c:v>-3.6100000000000018E-9</c:v>
                </c:pt>
                <c:pt idx="14">
                  <c:v>-3.5975000000000021E-9</c:v>
                </c:pt>
                <c:pt idx="15">
                  <c:v>-3.5850000000000016E-9</c:v>
                </c:pt>
                <c:pt idx="16">
                  <c:v>-3.5725000000000011E-9</c:v>
                </c:pt>
                <c:pt idx="17">
                  <c:v>-3.5600000000000018E-9</c:v>
                </c:pt>
                <c:pt idx="18">
                  <c:v>-3.5475000000000021E-9</c:v>
                </c:pt>
                <c:pt idx="19">
                  <c:v>-3.5350000000000015E-9</c:v>
                </c:pt>
                <c:pt idx="20">
                  <c:v>-3.5225000000000018E-9</c:v>
                </c:pt>
                <c:pt idx="21">
                  <c:v>-3.5100000000000017E-9</c:v>
                </c:pt>
                <c:pt idx="22">
                  <c:v>-3.4975000000000016E-9</c:v>
                </c:pt>
                <c:pt idx="23">
                  <c:v>-3.4850000000000015E-9</c:v>
                </c:pt>
                <c:pt idx="24">
                  <c:v>-3.4725000000000014E-9</c:v>
                </c:pt>
                <c:pt idx="25">
                  <c:v>-3.4600000000000017E-9</c:v>
                </c:pt>
                <c:pt idx="26">
                  <c:v>-3.4475000000000016E-9</c:v>
                </c:pt>
                <c:pt idx="27">
                  <c:v>-3.4350000000000015E-9</c:v>
                </c:pt>
                <c:pt idx="28">
                  <c:v>-3.4225000000000018E-9</c:v>
                </c:pt>
                <c:pt idx="29">
                  <c:v>-3.4100000000000013E-9</c:v>
                </c:pt>
                <c:pt idx="30">
                  <c:v>-3.3975000000000011E-9</c:v>
                </c:pt>
                <c:pt idx="31">
                  <c:v>-3.3850000000000014E-9</c:v>
                </c:pt>
                <c:pt idx="32">
                  <c:v>-3.3725000000000013E-9</c:v>
                </c:pt>
                <c:pt idx="33">
                  <c:v>-3.3600000000000016E-9</c:v>
                </c:pt>
                <c:pt idx="34">
                  <c:v>-3.3475000000000015E-9</c:v>
                </c:pt>
                <c:pt idx="35">
                  <c:v>-3.335000000000001E-9</c:v>
                </c:pt>
                <c:pt idx="36">
                  <c:v>-3.3225000000000013E-9</c:v>
                </c:pt>
                <c:pt idx="37">
                  <c:v>-3.3100000000000012E-9</c:v>
                </c:pt>
                <c:pt idx="38">
                  <c:v>-3.2975000000000015E-9</c:v>
                </c:pt>
                <c:pt idx="39">
                  <c:v>-3.2850000000000018E-9</c:v>
                </c:pt>
                <c:pt idx="40">
                  <c:v>-3.2725000000000017E-9</c:v>
                </c:pt>
                <c:pt idx="41">
                  <c:v>-3.2600000000000016E-9</c:v>
                </c:pt>
                <c:pt idx="42">
                  <c:v>-3.2475000000000019E-9</c:v>
                </c:pt>
                <c:pt idx="43">
                  <c:v>-3.2350000000000013E-9</c:v>
                </c:pt>
                <c:pt idx="44">
                  <c:v>-3.2225000000000016E-9</c:v>
                </c:pt>
                <c:pt idx="45">
                  <c:v>-3.2100000000000015E-9</c:v>
                </c:pt>
                <c:pt idx="46">
                  <c:v>-3.1975000000000018E-9</c:v>
                </c:pt>
                <c:pt idx="47">
                  <c:v>-3.1850000000000017E-9</c:v>
                </c:pt>
                <c:pt idx="48">
                  <c:v>-3.1725000000000016E-9</c:v>
                </c:pt>
                <c:pt idx="49">
                  <c:v>-3.1600000000000011E-9</c:v>
                </c:pt>
                <c:pt idx="50">
                  <c:v>-3.1475000000000018E-9</c:v>
                </c:pt>
                <c:pt idx="51">
                  <c:v>-3.1350000000000013E-9</c:v>
                </c:pt>
                <c:pt idx="52">
                  <c:v>-3.1225000000000012E-9</c:v>
                </c:pt>
                <c:pt idx="53">
                  <c:v>-3.1100000000000015E-9</c:v>
                </c:pt>
                <c:pt idx="54">
                  <c:v>-3.0975000000000018E-9</c:v>
                </c:pt>
                <c:pt idx="55">
                  <c:v>-3.0850000000000017E-9</c:v>
                </c:pt>
                <c:pt idx="56">
                  <c:v>-3.0725000000000007E-9</c:v>
                </c:pt>
                <c:pt idx="57">
                  <c:v>-3.0600000000000014E-9</c:v>
                </c:pt>
                <c:pt idx="58">
                  <c:v>-3.0475000000000017E-9</c:v>
                </c:pt>
                <c:pt idx="59">
                  <c:v>-3.0350000000000012E-9</c:v>
                </c:pt>
                <c:pt idx="60">
                  <c:v>-3.0225000000000011E-9</c:v>
                </c:pt>
                <c:pt idx="61">
                  <c:v>-3.0100000000000014E-9</c:v>
                </c:pt>
                <c:pt idx="62">
                  <c:v>-2.9975000000000017E-9</c:v>
                </c:pt>
                <c:pt idx="63">
                  <c:v>-2.9850000000000012E-9</c:v>
                </c:pt>
                <c:pt idx="64">
                  <c:v>-2.9725000000000006E-9</c:v>
                </c:pt>
                <c:pt idx="65">
                  <c:v>-2.9600000000000014E-9</c:v>
                </c:pt>
                <c:pt idx="66">
                  <c:v>-2.9475000000000017E-9</c:v>
                </c:pt>
                <c:pt idx="67">
                  <c:v>-2.9350000000000011E-9</c:v>
                </c:pt>
                <c:pt idx="68">
                  <c:v>-2.9225000000000014E-9</c:v>
                </c:pt>
                <c:pt idx="69">
                  <c:v>-2.9100000000000013E-9</c:v>
                </c:pt>
                <c:pt idx="70">
                  <c:v>-2.8975000000000012E-9</c:v>
                </c:pt>
                <c:pt idx="71">
                  <c:v>-2.8850000000000011E-9</c:v>
                </c:pt>
                <c:pt idx="72">
                  <c:v>-2.872500000000001E-9</c:v>
                </c:pt>
                <c:pt idx="73">
                  <c:v>-2.8600000000000013E-9</c:v>
                </c:pt>
                <c:pt idx="74">
                  <c:v>-2.8475000000000012E-9</c:v>
                </c:pt>
                <c:pt idx="75">
                  <c:v>-2.8350000000000011E-9</c:v>
                </c:pt>
                <c:pt idx="76">
                  <c:v>-2.8225000000000014E-9</c:v>
                </c:pt>
                <c:pt idx="77">
                  <c:v>-2.8100000000000008E-9</c:v>
                </c:pt>
                <c:pt idx="78">
                  <c:v>-2.7975000000000011E-9</c:v>
                </c:pt>
                <c:pt idx="79">
                  <c:v>-2.7850000000000014E-9</c:v>
                </c:pt>
                <c:pt idx="80">
                  <c:v>-2.7725000000000013E-9</c:v>
                </c:pt>
                <c:pt idx="81">
                  <c:v>-2.7600000000000016E-9</c:v>
                </c:pt>
                <c:pt idx="82">
                  <c:v>-2.7475000000000015E-9</c:v>
                </c:pt>
                <c:pt idx="83">
                  <c:v>-2.7350000000000014E-9</c:v>
                </c:pt>
                <c:pt idx="84">
                  <c:v>-2.7225000000000013E-9</c:v>
                </c:pt>
                <c:pt idx="85">
                  <c:v>-2.7100000000000012E-9</c:v>
                </c:pt>
                <c:pt idx="86">
                  <c:v>-2.6975000000000011E-9</c:v>
                </c:pt>
                <c:pt idx="87">
                  <c:v>-2.6850000000000014E-9</c:v>
                </c:pt>
                <c:pt idx="88">
                  <c:v>-2.6725000000000013E-9</c:v>
                </c:pt>
                <c:pt idx="89">
                  <c:v>-2.6600000000000012E-9</c:v>
                </c:pt>
                <c:pt idx="90">
                  <c:v>-2.6475000000000015E-9</c:v>
                </c:pt>
                <c:pt idx="91">
                  <c:v>-2.6350000000000009E-9</c:v>
                </c:pt>
                <c:pt idx="92">
                  <c:v>-2.6225000000000012E-9</c:v>
                </c:pt>
                <c:pt idx="93">
                  <c:v>-2.6100000000000011E-9</c:v>
                </c:pt>
                <c:pt idx="94">
                  <c:v>-2.5975000000000014E-9</c:v>
                </c:pt>
                <c:pt idx="95">
                  <c:v>-2.5850000000000013E-9</c:v>
                </c:pt>
                <c:pt idx="96">
                  <c:v>-2.5725000000000012E-9</c:v>
                </c:pt>
                <c:pt idx="97">
                  <c:v>-2.5600000000000011E-9</c:v>
                </c:pt>
                <c:pt idx="98">
                  <c:v>-2.5475000000000014E-9</c:v>
                </c:pt>
                <c:pt idx="99">
                  <c:v>-2.5350000000000009E-9</c:v>
                </c:pt>
                <c:pt idx="100">
                  <c:v>-2.5225000000000008E-9</c:v>
                </c:pt>
                <c:pt idx="101">
                  <c:v>-2.5100000000000011E-9</c:v>
                </c:pt>
                <c:pt idx="102">
                  <c:v>-2.4975000000000014E-9</c:v>
                </c:pt>
                <c:pt idx="103">
                  <c:v>-2.4850000000000012E-9</c:v>
                </c:pt>
                <c:pt idx="104">
                  <c:v>-2.4725000000000003E-9</c:v>
                </c:pt>
                <c:pt idx="105">
                  <c:v>-2.460000000000001E-9</c:v>
                </c:pt>
                <c:pt idx="106">
                  <c:v>-2.4475000000000013E-9</c:v>
                </c:pt>
                <c:pt idx="107">
                  <c:v>-2.4350000000000008E-9</c:v>
                </c:pt>
                <c:pt idx="108">
                  <c:v>-2.4225000000000007E-9</c:v>
                </c:pt>
                <c:pt idx="109">
                  <c:v>-2.410000000000001E-9</c:v>
                </c:pt>
                <c:pt idx="110">
                  <c:v>-2.3975000000000013E-9</c:v>
                </c:pt>
                <c:pt idx="111">
                  <c:v>-2.3850000000000012E-9</c:v>
                </c:pt>
                <c:pt idx="112">
                  <c:v>-2.3725000000000002E-9</c:v>
                </c:pt>
                <c:pt idx="113">
                  <c:v>-2.3600000000000009E-9</c:v>
                </c:pt>
                <c:pt idx="114">
                  <c:v>-2.3475000000000013E-9</c:v>
                </c:pt>
                <c:pt idx="115">
                  <c:v>-2.3350000000000007E-9</c:v>
                </c:pt>
                <c:pt idx="116">
                  <c:v>-2.322500000000001E-9</c:v>
                </c:pt>
                <c:pt idx="117">
                  <c:v>-2.3100000000000009E-9</c:v>
                </c:pt>
                <c:pt idx="118">
                  <c:v>-2.2975000000000016E-9</c:v>
                </c:pt>
                <c:pt idx="119">
                  <c:v>-2.2850000000000011E-9</c:v>
                </c:pt>
                <c:pt idx="120">
                  <c:v>-2.272500000000001E-9</c:v>
                </c:pt>
                <c:pt idx="121">
                  <c:v>-2.2600000000000013E-9</c:v>
                </c:pt>
                <c:pt idx="122">
                  <c:v>-2.2475000000000012E-9</c:v>
                </c:pt>
                <c:pt idx="123">
                  <c:v>-2.2350000000000011E-9</c:v>
                </c:pt>
                <c:pt idx="124">
                  <c:v>-2.2225000000000014E-9</c:v>
                </c:pt>
                <c:pt idx="125">
                  <c:v>-2.2100000000000013E-9</c:v>
                </c:pt>
                <c:pt idx="126">
                  <c:v>-2.1975000000000007E-9</c:v>
                </c:pt>
                <c:pt idx="127">
                  <c:v>-2.185000000000001E-9</c:v>
                </c:pt>
                <c:pt idx="128">
                  <c:v>-2.1725000000000009E-9</c:v>
                </c:pt>
                <c:pt idx="129">
                  <c:v>-2.1600000000000012E-9</c:v>
                </c:pt>
                <c:pt idx="130">
                  <c:v>-2.1475000000000011E-9</c:v>
                </c:pt>
                <c:pt idx="131">
                  <c:v>-2.135000000000001E-9</c:v>
                </c:pt>
                <c:pt idx="132">
                  <c:v>-2.1225000000000013E-9</c:v>
                </c:pt>
                <c:pt idx="133">
                  <c:v>-2.1100000000000008E-9</c:v>
                </c:pt>
                <c:pt idx="134">
                  <c:v>-2.0975000000000007E-9</c:v>
                </c:pt>
                <c:pt idx="135">
                  <c:v>-2.085000000000001E-9</c:v>
                </c:pt>
                <c:pt idx="136">
                  <c:v>-2.0725000000000009E-9</c:v>
                </c:pt>
                <c:pt idx="137">
                  <c:v>-2.0600000000000007E-9</c:v>
                </c:pt>
                <c:pt idx="138">
                  <c:v>-2.047500000000001E-9</c:v>
                </c:pt>
                <c:pt idx="139">
                  <c:v>-2.0350000000000005E-9</c:v>
                </c:pt>
                <c:pt idx="140">
                  <c:v>-2.0225000000000008E-9</c:v>
                </c:pt>
                <c:pt idx="141">
                  <c:v>-2.0100000000000007E-9</c:v>
                </c:pt>
                <c:pt idx="142">
                  <c:v>-1.9975000000000014E-9</c:v>
                </c:pt>
                <c:pt idx="143">
                  <c:v>-1.9850000000000009E-9</c:v>
                </c:pt>
                <c:pt idx="144">
                  <c:v>-1.9725000000000012E-9</c:v>
                </c:pt>
                <c:pt idx="145">
                  <c:v>-1.9600000000000007E-9</c:v>
                </c:pt>
                <c:pt idx="146">
                  <c:v>-1.9475000000000014E-9</c:v>
                </c:pt>
                <c:pt idx="147">
                  <c:v>-1.9350000000000009E-9</c:v>
                </c:pt>
                <c:pt idx="148">
                  <c:v>-1.9225000000000008E-9</c:v>
                </c:pt>
                <c:pt idx="149">
                  <c:v>-1.9100000000000006E-9</c:v>
                </c:pt>
                <c:pt idx="150">
                  <c:v>-1.8975000000000009E-9</c:v>
                </c:pt>
                <c:pt idx="151">
                  <c:v>-1.8850000000000008E-9</c:v>
                </c:pt>
                <c:pt idx="152">
                  <c:v>-1.8725000000000007E-9</c:v>
                </c:pt>
                <c:pt idx="153">
                  <c:v>-1.860000000000001E-9</c:v>
                </c:pt>
                <c:pt idx="154">
                  <c:v>-1.8475000000000009E-9</c:v>
                </c:pt>
                <c:pt idx="155">
                  <c:v>-1.8350000000000008E-9</c:v>
                </c:pt>
                <c:pt idx="156">
                  <c:v>-1.8225000000000009E-9</c:v>
                </c:pt>
                <c:pt idx="157">
                  <c:v>-1.810000000000001E-9</c:v>
                </c:pt>
                <c:pt idx="158">
                  <c:v>-1.7975000000000009E-9</c:v>
                </c:pt>
                <c:pt idx="159">
                  <c:v>-1.7850000000000006E-9</c:v>
                </c:pt>
                <c:pt idx="160">
                  <c:v>-1.7725000000000009E-9</c:v>
                </c:pt>
                <c:pt idx="161">
                  <c:v>-1.7600000000000005E-9</c:v>
                </c:pt>
                <c:pt idx="162">
                  <c:v>-1.7475000000000006E-9</c:v>
                </c:pt>
                <c:pt idx="163">
                  <c:v>-1.7350000000000005E-9</c:v>
                </c:pt>
                <c:pt idx="164">
                  <c:v>-1.7225000000000008E-9</c:v>
                </c:pt>
                <c:pt idx="165">
                  <c:v>-1.7100000000000009E-9</c:v>
                </c:pt>
                <c:pt idx="166">
                  <c:v>-1.6975000000000008E-9</c:v>
                </c:pt>
                <c:pt idx="167">
                  <c:v>-1.6850000000000009E-9</c:v>
                </c:pt>
                <c:pt idx="168">
                  <c:v>-1.672500000000001E-9</c:v>
                </c:pt>
                <c:pt idx="169">
                  <c:v>-1.6600000000000009E-9</c:v>
                </c:pt>
                <c:pt idx="170">
                  <c:v>-1.6475000000000006E-9</c:v>
                </c:pt>
                <c:pt idx="171">
                  <c:v>-1.6350000000000009E-9</c:v>
                </c:pt>
                <c:pt idx="172">
                  <c:v>-1.6225000000000005E-9</c:v>
                </c:pt>
                <c:pt idx="173">
                  <c:v>-1.6100000000000009E-9</c:v>
                </c:pt>
                <c:pt idx="174">
                  <c:v>-1.5975000000000005E-9</c:v>
                </c:pt>
                <c:pt idx="175">
                  <c:v>-1.5850000000000008E-9</c:v>
                </c:pt>
                <c:pt idx="176">
                  <c:v>-1.5725000000000007E-9</c:v>
                </c:pt>
                <c:pt idx="177">
                  <c:v>-1.5600000000000008E-9</c:v>
                </c:pt>
                <c:pt idx="178">
                  <c:v>-1.5475000000000007E-9</c:v>
                </c:pt>
                <c:pt idx="179">
                  <c:v>-1.5350000000000006E-9</c:v>
                </c:pt>
                <c:pt idx="180">
                  <c:v>-1.5225000000000007E-9</c:v>
                </c:pt>
                <c:pt idx="181">
                  <c:v>-1.5100000000000008E-9</c:v>
                </c:pt>
                <c:pt idx="182">
                  <c:v>-1.4975000000000007E-9</c:v>
                </c:pt>
                <c:pt idx="183">
                  <c:v>-1.4850000000000004E-9</c:v>
                </c:pt>
                <c:pt idx="184">
                  <c:v>-1.4725000000000007E-9</c:v>
                </c:pt>
                <c:pt idx="185">
                  <c:v>-1.4600000000000003E-9</c:v>
                </c:pt>
                <c:pt idx="186">
                  <c:v>-1.4475000000000004E-9</c:v>
                </c:pt>
                <c:pt idx="187">
                  <c:v>-1.4350000000000003E-9</c:v>
                </c:pt>
                <c:pt idx="188">
                  <c:v>-1.4225000000000006E-9</c:v>
                </c:pt>
                <c:pt idx="189">
                  <c:v>-1.4100000000000007E-9</c:v>
                </c:pt>
                <c:pt idx="190">
                  <c:v>-1.3975000000000006E-9</c:v>
                </c:pt>
                <c:pt idx="191">
                  <c:v>-1.3850000000000007E-9</c:v>
                </c:pt>
                <c:pt idx="192">
                  <c:v>-1.3725000000000008E-9</c:v>
                </c:pt>
                <c:pt idx="193">
                  <c:v>-1.3600000000000007E-9</c:v>
                </c:pt>
                <c:pt idx="194">
                  <c:v>-1.3475000000000004E-9</c:v>
                </c:pt>
                <c:pt idx="195">
                  <c:v>-1.3350000000000007E-9</c:v>
                </c:pt>
                <c:pt idx="196">
                  <c:v>-1.3225000000000003E-9</c:v>
                </c:pt>
                <c:pt idx="197">
                  <c:v>-1.3100000000000006E-9</c:v>
                </c:pt>
                <c:pt idx="198">
                  <c:v>-1.2975000000000003E-9</c:v>
                </c:pt>
                <c:pt idx="199">
                  <c:v>-1.2850000000000006E-9</c:v>
                </c:pt>
                <c:pt idx="200">
                  <c:v>-1.2725000000000003E-9</c:v>
                </c:pt>
                <c:pt idx="201">
                  <c:v>-1.2600000000000006E-9</c:v>
                </c:pt>
                <c:pt idx="202">
                  <c:v>-1.2475000000000005E-9</c:v>
                </c:pt>
                <c:pt idx="203">
                  <c:v>-1.2350000000000006E-9</c:v>
                </c:pt>
                <c:pt idx="204">
                  <c:v>-1.2225000000000005E-9</c:v>
                </c:pt>
                <c:pt idx="205">
                  <c:v>-1.2100000000000006E-9</c:v>
                </c:pt>
                <c:pt idx="206">
                  <c:v>-1.1975000000000007E-9</c:v>
                </c:pt>
                <c:pt idx="207">
                  <c:v>-1.1850000000000004E-9</c:v>
                </c:pt>
                <c:pt idx="208">
                  <c:v>-1.1725000000000007E-9</c:v>
                </c:pt>
                <c:pt idx="209">
                  <c:v>-1.1600000000000003E-9</c:v>
                </c:pt>
                <c:pt idx="210">
                  <c:v>-1.1475000000000006E-9</c:v>
                </c:pt>
                <c:pt idx="211">
                  <c:v>-1.1350000000000003E-9</c:v>
                </c:pt>
                <c:pt idx="212">
                  <c:v>-1.1225000000000006E-9</c:v>
                </c:pt>
                <c:pt idx="213">
                  <c:v>-1.1100000000000007E-9</c:v>
                </c:pt>
                <c:pt idx="214">
                  <c:v>-1.0975000000000004E-9</c:v>
                </c:pt>
                <c:pt idx="215">
                  <c:v>-1.0850000000000005E-9</c:v>
                </c:pt>
                <c:pt idx="216">
                  <c:v>-1.0725000000000006E-9</c:v>
                </c:pt>
                <c:pt idx="217">
                  <c:v>-1.0600000000000007E-9</c:v>
                </c:pt>
                <c:pt idx="218">
                  <c:v>-1.0475000000000002E-9</c:v>
                </c:pt>
                <c:pt idx="219">
                  <c:v>-1.0350000000000005E-9</c:v>
                </c:pt>
                <c:pt idx="220">
                  <c:v>-1.0225000000000003E-9</c:v>
                </c:pt>
                <c:pt idx="221">
                  <c:v>-1.0100000000000004E-9</c:v>
                </c:pt>
                <c:pt idx="222">
                  <c:v>-9.9750000000000074E-10</c:v>
                </c:pt>
                <c:pt idx="223">
                  <c:v>-9.8500000000000063E-10</c:v>
                </c:pt>
                <c:pt idx="224">
                  <c:v>-9.7250000000000052E-10</c:v>
                </c:pt>
                <c:pt idx="225">
                  <c:v>-9.6000000000000082E-10</c:v>
                </c:pt>
                <c:pt idx="226">
                  <c:v>-9.4750000000000092E-10</c:v>
                </c:pt>
                <c:pt idx="227">
                  <c:v>-9.350000000000006E-10</c:v>
                </c:pt>
                <c:pt idx="228">
                  <c:v>-9.2250000000000049E-10</c:v>
                </c:pt>
                <c:pt idx="229">
                  <c:v>-9.1000000000000068E-10</c:v>
                </c:pt>
                <c:pt idx="230">
                  <c:v>-8.9750000000000067E-10</c:v>
                </c:pt>
                <c:pt idx="231">
                  <c:v>-8.8500000000000067E-10</c:v>
                </c:pt>
                <c:pt idx="232">
                  <c:v>-8.7250000000000045E-10</c:v>
                </c:pt>
                <c:pt idx="233">
                  <c:v>-8.6000000000000044E-10</c:v>
                </c:pt>
                <c:pt idx="234">
                  <c:v>-8.4750000000000064E-10</c:v>
                </c:pt>
                <c:pt idx="235">
                  <c:v>-8.3500000000000063E-10</c:v>
                </c:pt>
                <c:pt idx="236">
                  <c:v>-8.2250000000000042E-10</c:v>
                </c:pt>
                <c:pt idx="237">
                  <c:v>-8.1000000000000072E-10</c:v>
                </c:pt>
                <c:pt idx="238">
                  <c:v>-7.975000000000004E-10</c:v>
                </c:pt>
                <c:pt idx="239">
                  <c:v>-7.8500000000000039E-10</c:v>
                </c:pt>
                <c:pt idx="240">
                  <c:v>-7.7250000000000028E-10</c:v>
                </c:pt>
                <c:pt idx="241">
                  <c:v>-7.6000000000000037E-10</c:v>
                </c:pt>
                <c:pt idx="242">
                  <c:v>-7.4750000000000037E-10</c:v>
                </c:pt>
                <c:pt idx="243">
                  <c:v>-7.3500000000000046E-10</c:v>
                </c:pt>
                <c:pt idx="244">
                  <c:v>-7.2250000000000035E-10</c:v>
                </c:pt>
                <c:pt idx="245">
                  <c:v>-7.1000000000000034E-10</c:v>
                </c:pt>
                <c:pt idx="246">
                  <c:v>-6.9750000000000043E-10</c:v>
                </c:pt>
                <c:pt idx="247">
                  <c:v>-6.8500000000000032E-10</c:v>
                </c:pt>
                <c:pt idx="248">
                  <c:v>-6.7250000000000031E-10</c:v>
                </c:pt>
                <c:pt idx="249">
                  <c:v>-6.6000000000000031E-10</c:v>
                </c:pt>
                <c:pt idx="250">
                  <c:v>-6.475000000000003E-10</c:v>
                </c:pt>
                <c:pt idx="251">
                  <c:v>-6.3500000000000029E-10</c:v>
                </c:pt>
                <c:pt idx="252">
                  <c:v>-6.2250000000000018E-10</c:v>
                </c:pt>
                <c:pt idx="253">
                  <c:v>-6.1000000000000027E-10</c:v>
                </c:pt>
                <c:pt idx="254">
                  <c:v>-5.9750000000000026E-10</c:v>
                </c:pt>
                <c:pt idx="255">
                  <c:v>-5.8500000000000036E-10</c:v>
                </c:pt>
                <c:pt idx="256">
                  <c:v>-5.7250000000000025E-10</c:v>
                </c:pt>
                <c:pt idx="257">
                  <c:v>-5.6000000000000024E-10</c:v>
                </c:pt>
                <c:pt idx="258">
                  <c:v>-5.4750000000000033E-10</c:v>
                </c:pt>
                <c:pt idx="259">
                  <c:v>-5.3500000000000022E-10</c:v>
                </c:pt>
                <c:pt idx="260">
                  <c:v>-5.2250000000000021E-10</c:v>
                </c:pt>
                <c:pt idx="261">
                  <c:v>-5.100000000000002E-10</c:v>
                </c:pt>
                <c:pt idx="262">
                  <c:v>-4.9750000000000019E-10</c:v>
                </c:pt>
                <c:pt idx="263">
                  <c:v>-4.8500000000000019E-10</c:v>
                </c:pt>
                <c:pt idx="264">
                  <c:v>-4.7250000000000018E-10</c:v>
                </c:pt>
                <c:pt idx="265">
                  <c:v>-4.6000000000000022E-10</c:v>
                </c:pt>
                <c:pt idx="266">
                  <c:v>-4.4750000000000032E-10</c:v>
                </c:pt>
                <c:pt idx="267">
                  <c:v>-4.350000000000002E-10</c:v>
                </c:pt>
                <c:pt idx="268">
                  <c:v>-4.2250000000000009E-10</c:v>
                </c:pt>
                <c:pt idx="269">
                  <c:v>-4.1000000000000019E-10</c:v>
                </c:pt>
                <c:pt idx="270">
                  <c:v>-3.9750000000000018E-10</c:v>
                </c:pt>
                <c:pt idx="271">
                  <c:v>-3.8500000000000017E-10</c:v>
                </c:pt>
                <c:pt idx="272">
                  <c:v>-3.7250000000000021E-10</c:v>
                </c:pt>
                <c:pt idx="273">
                  <c:v>-3.600000000000002E-10</c:v>
                </c:pt>
                <c:pt idx="274">
                  <c:v>-3.4750000000000014E-10</c:v>
                </c:pt>
                <c:pt idx="275">
                  <c:v>-3.3500000000000014E-10</c:v>
                </c:pt>
                <c:pt idx="276">
                  <c:v>-3.2250000000000018E-10</c:v>
                </c:pt>
                <c:pt idx="277">
                  <c:v>-3.1000000000000017E-10</c:v>
                </c:pt>
                <c:pt idx="278">
                  <c:v>-2.9750000000000011E-10</c:v>
                </c:pt>
                <c:pt idx="279">
                  <c:v>-2.850000000000001E-10</c:v>
                </c:pt>
                <c:pt idx="280">
                  <c:v>-2.7250000000000014E-10</c:v>
                </c:pt>
                <c:pt idx="281">
                  <c:v>-2.6000000000000008E-10</c:v>
                </c:pt>
                <c:pt idx="282">
                  <c:v>-2.4750000000000013E-10</c:v>
                </c:pt>
                <c:pt idx="283">
                  <c:v>-2.3500000000000012E-10</c:v>
                </c:pt>
                <c:pt idx="284">
                  <c:v>-2.2250000000000014E-10</c:v>
                </c:pt>
                <c:pt idx="285">
                  <c:v>-2.1000000000000013E-10</c:v>
                </c:pt>
                <c:pt idx="286">
                  <c:v>-1.9750000000000009E-10</c:v>
                </c:pt>
                <c:pt idx="287">
                  <c:v>-1.8500000000000011E-10</c:v>
                </c:pt>
                <c:pt idx="288">
                  <c:v>-1.7250000000000008E-10</c:v>
                </c:pt>
                <c:pt idx="289">
                  <c:v>-1.6000000000000004E-10</c:v>
                </c:pt>
                <c:pt idx="290">
                  <c:v>-1.4750000000000006E-10</c:v>
                </c:pt>
                <c:pt idx="291">
                  <c:v>-1.3500000000000008E-10</c:v>
                </c:pt>
                <c:pt idx="292">
                  <c:v>-1.2250000000000004E-10</c:v>
                </c:pt>
                <c:pt idx="293">
                  <c:v>-1.1000000000000002E-10</c:v>
                </c:pt>
                <c:pt idx="294">
                  <c:v>-9.7500000000000077E-11</c:v>
                </c:pt>
                <c:pt idx="295">
                  <c:v>-8.5000000000000055E-11</c:v>
                </c:pt>
                <c:pt idx="296">
                  <c:v>-7.2500000000000047E-11</c:v>
                </c:pt>
                <c:pt idx="297">
                  <c:v>-6.0000000000000038E-11</c:v>
                </c:pt>
                <c:pt idx="298">
                  <c:v>-4.750000000000003E-11</c:v>
                </c:pt>
                <c:pt idx="299">
                  <c:v>-3.5000000000000021E-11</c:v>
                </c:pt>
                <c:pt idx="300">
                  <c:v>-2.2500000000000013E-11</c:v>
                </c:pt>
                <c:pt idx="301">
                  <c:v>-1.0000000000000009E-11</c:v>
                </c:pt>
                <c:pt idx="302">
                  <c:v>2.5000000000000011E-12</c:v>
                </c:pt>
                <c:pt idx="303">
                  <c:v>1.500000000000001E-11</c:v>
                </c:pt>
                <c:pt idx="304">
                  <c:v>2.7500000000000018E-11</c:v>
                </c:pt>
                <c:pt idx="305">
                  <c:v>4.0000000000000017E-11</c:v>
                </c:pt>
                <c:pt idx="306">
                  <c:v>5.2500000000000032E-11</c:v>
                </c:pt>
                <c:pt idx="307">
                  <c:v>6.5000000000000034E-11</c:v>
                </c:pt>
                <c:pt idx="308">
                  <c:v>7.7500000000000043E-11</c:v>
                </c:pt>
                <c:pt idx="309">
                  <c:v>9.000000000000009E-11</c:v>
                </c:pt>
                <c:pt idx="310">
                  <c:v>1.0250000000000005E-10</c:v>
                </c:pt>
                <c:pt idx="311">
                  <c:v>1.1500000000000008E-10</c:v>
                </c:pt>
                <c:pt idx="312">
                  <c:v>1.2750000000000005E-10</c:v>
                </c:pt>
                <c:pt idx="313">
                  <c:v>1.4000000000000006E-10</c:v>
                </c:pt>
                <c:pt idx="314">
                  <c:v>1.5250000000000004E-10</c:v>
                </c:pt>
                <c:pt idx="315">
                  <c:v>1.650000000000001E-10</c:v>
                </c:pt>
                <c:pt idx="316">
                  <c:v>1.7750000000000008E-10</c:v>
                </c:pt>
                <c:pt idx="317">
                  <c:v>1.9000000000000007E-10</c:v>
                </c:pt>
                <c:pt idx="318">
                  <c:v>2.025000000000001E-10</c:v>
                </c:pt>
                <c:pt idx="319">
                  <c:v>2.1500000000000011E-10</c:v>
                </c:pt>
                <c:pt idx="320">
                  <c:v>2.2750000000000012E-10</c:v>
                </c:pt>
                <c:pt idx="321">
                  <c:v>2.400000000000001E-10</c:v>
                </c:pt>
                <c:pt idx="322">
                  <c:v>2.5250000000000011E-10</c:v>
                </c:pt>
                <c:pt idx="323">
                  <c:v>2.6500000000000012E-10</c:v>
                </c:pt>
                <c:pt idx="324">
                  <c:v>2.7750000000000013E-10</c:v>
                </c:pt>
                <c:pt idx="325">
                  <c:v>2.9000000000000008E-10</c:v>
                </c:pt>
                <c:pt idx="326">
                  <c:v>3.0250000000000014E-10</c:v>
                </c:pt>
                <c:pt idx="327">
                  <c:v>3.1500000000000015E-10</c:v>
                </c:pt>
                <c:pt idx="328">
                  <c:v>3.2750000000000016E-10</c:v>
                </c:pt>
                <c:pt idx="329">
                  <c:v>3.4000000000000017E-10</c:v>
                </c:pt>
                <c:pt idx="330">
                  <c:v>3.5250000000000018E-10</c:v>
                </c:pt>
                <c:pt idx="331">
                  <c:v>3.6500000000000019E-10</c:v>
                </c:pt>
                <c:pt idx="332">
                  <c:v>3.775000000000002E-10</c:v>
                </c:pt>
                <c:pt idx="333">
                  <c:v>3.900000000000002E-10</c:v>
                </c:pt>
                <c:pt idx="334">
                  <c:v>4.0250000000000016E-10</c:v>
                </c:pt>
                <c:pt idx="335">
                  <c:v>4.1500000000000017E-10</c:v>
                </c:pt>
                <c:pt idx="336">
                  <c:v>4.2750000000000028E-10</c:v>
                </c:pt>
                <c:pt idx="337">
                  <c:v>4.4000000000000019E-10</c:v>
                </c:pt>
                <c:pt idx="338">
                  <c:v>4.5250000000000009E-10</c:v>
                </c:pt>
                <c:pt idx="339">
                  <c:v>4.650000000000002E-10</c:v>
                </c:pt>
                <c:pt idx="340">
                  <c:v>4.7750000000000016E-10</c:v>
                </c:pt>
                <c:pt idx="341">
                  <c:v>4.9000000000000017E-10</c:v>
                </c:pt>
                <c:pt idx="342">
                  <c:v>5.0250000000000018E-10</c:v>
                </c:pt>
                <c:pt idx="343">
                  <c:v>5.1500000000000019E-10</c:v>
                </c:pt>
                <c:pt idx="344">
                  <c:v>5.2750000000000019E-10</c:v>
                </c:pt>
                <c:pt idx="345">
                  <c:v>5.4000000000000031E-10</c:v>
                </c:pt>
                <c:pt idx="346">
                  <c:v>5.5250000000000021E-10</c:v>
                </c:pt>
                <c:pt idx="347">
                  <c:v>5.6500000000000022E-10</c:v>
                </c:pt>
                <c:pt idx="348">
                  <c:v>5.7750000000000033E-10</c:v>
                </c:pt>
                <c:pt idx="349">
                  <c:v>5.9000000000000034E-10</c:v>
                </c:pt>
                <c:pt idx="350">
                  <c:v>6.0250000000000025E-10</c:v>
                </c:pt>
                <c:pt idx="351">
                  <c:v>6.1500000000000036E-10</c:v>
                </c:pt>
                <c:pt idx="352">
                  <c:v>6.2750000000000026E-10</c:v>
                </c:pt>
                <c:pt idx="353">
                  <c:v>6.4000000000000027E-10</c:v>
                </c:pt>
                <c:pt idx="354">
                  <c:v>6.5250000000000018E-10</c:v>
                </c:pt>
                <c:pt idx="355">
                  <c:v>6.6500000000000029E-10</c:v>
                </c:pt>
                <c:pt idx="356">
                  <c:v>6.775000000000003E-10</c:v>
                </c:pt>
                <c:pt idx="357">
                  <c:v>6.9000000000000041E-10</c:v>
                </c:pt>
                <c:pt idx="358">
                  <c:v>7.0250000000000031E-10</c:v>
                </c:pt>
                <c:pt idx="359">
                  <c:v>7.1500000000000032E-10</c:v>
                </c:pt>
                <c:pt idx="360">
                  <c:v>7.2750000000000043E-10</c:v>
                </c:pt>
                <c:pt idx="361">
                  <c:v>7.4000000000000044E-10</c:v>
                </c:pt>
                <c:pt idx="362">
                  <c:v>7.5250000000000035E-10</c:v>
                </c:pt>
                <c:pt idx="363">
                  <c:v>7.6500000000000046E-10</c:v>
                </c:pt>
                <c:pt idx="364">
                  <c:v>7.7750000000000037E-10</c:v>
                </c:pt>
                <c:pt idx="365">
                  <c:v>7.9000000000000037E-10</c:v>
                </c:pt>
                <c:pt idx="366">
                  <c:v>8.0250000000000049E-10</c:v>
                </c:pt>
                <c:pt idx="367">
                  <c:v>8.1500000000000049E-10</c:v>
                </c:pt>
                <c:pt idx="368">
                  <c:v>8.2750000000000071E-10</c:v>
                </c:pt>
                <c:pt idx="369">
                  <c:v>8.4000000000000082E-10</c:v>
                </c:pt>
                <c:pt idx="370">
                  <c:v>8.5250000000000052E-10</c:v>
                </c:pt>
                <c:pt idx="371">
                  <c:v>8.6500000000000053E-10</c:v>
                </c:pt>
                <c:pt idx="372">
                  <c:v>8.7750000000000054E-10</c:v>
                </c:pt>
                <c:pt idx="373">
                  <c:v>8.9000000000000055E-10</c:v>
                </c:pt>
                <c:pt idx="374">
                  <c:v>9.0250000000000055E-10</c:v>
                </c:pt>
                <c:pt idx="375">
                  <c:v>9.1500000000000056E-10</c:v>
                </c:pt>
                <c:pt idx="376">
                  <c:v>9.2750000000000057E-10</c:v>
                </c:pt>
                <c:pt idx="377">
                  <c:v>9.4000000000000048E-10</c:v>
                </c:pt>
                <c:pt idx="378">
                  <c:v>9.5250000000000059E-10</c:v>
                </c:pt>
                <c:pt idx="379">
                  <c:v>9.6500000000000049E-10</c:v>
                </c:pt>
                <c:pt idx="380">
                  <c:v>9.7750000000000061E-10</c:v>
                </c:pt>
                <c:pt idx="381">
                  <c:v>9.9000000000000072E-10</c:v>
                </c:pt>
                <c:pt idx="382">
                  <c:v>1.0025000000000004E-9</c:v>
                </c:pt>
                <c:pt idx="383">
                  <c:v>1.0150000000000001E-9</c:v>
                </c:pt>
                <c:pt idx="384">
                  <c:v>1.0275000000000004E-9</c:v>
                </c:pt>
                <c:pt idx="385">
                  <c:v>1.0400000000000001E-9</c:v>
                </c:pt>
                <c:pt idx="386">
                  <c:v>1.0525000000000004E-9</c:v>
                </c:pt>
                <c:pt idx="387">
                  <c:v>1.0650000000000004E-9</c:v>
                </c:pt>
                <c:pt idx="388">
                  <c:v>1.0775000000000005E-9</c:v>
                </c:pt>
                <c:pt idx="389">
                  <c:v>1.0900000000000006E-9</c:v>
                </c:pt>
                <c:pt idx="390">
                  <c:v>1.1025000000000005E-9</c:v>
                </c:pt>
                <c:pt idx="391">
                  <c:v>1.1150000000000006E-9</c:v>
                </c:pt>
                <c:pt idx="392">
                  <c:v>1.1275000000000005E-9</c:v>
                </c:pt>
                <c:pt idx="393">
                  <c:v>1.1400000000000006E-9</c:v>
                </c:pt>
                <c:pt idx="394">
                  <c:v>1.1525000000000005E-9</c:v>
                </c:pt>
                <c:pt idx="395">
                  <c:v>1.1650000000000006E-9</c:v>
                </c:pt>
                <c:pt idx="396">
                  <c:v>1.1775000000000003E-9</c:v>
                </c:pt>
                <c:pt idx="397">
                  <c:v>1.1900000000000009E-9</c:v>
                </c:pt>
                <c:pt idx="398">
                  <c:v>1.2025000000000003E-9</c:v>
                </c:pt>
                <c:pt idx="399">
                  <c:v>1.2150000000000005E-9</c:v>
                </c:pt>
                <c:pt idx="400">
                  <c:v>1.2275000000000002E-9</c:v>
                </c:pt>
              </c:numCache>
            </c:numRef>
          </c:xVal>
          <c:yVal>
            <c:numRef>
              <c:f>'C:\Users\LU\Fast Timing\07202012\64mm^2\ZVA&amp;AM\1750V\[T118.csv]T118'!$C$100:$C$500</c:f>
              <c:numCache>
                <c:formatCode>General</c:formatCode>
                <c:ptCount val="401"/>
                <c:pt idx="0">
                  <c:v>5.170000000000001E-3</c:v>
                </c:pt>
                <c:pt idx="1">
                  <c:v>5.0400000000000011E-3</c:v>
                </c:pt>
                <c:pt idx="2">
                  <c:v>4.9100000000000012E-3</c:v>
                </c:pt>
                <c:pt idx="3">
                  <c:v>4.8500000000000001E-3</c:v>
                </c:pt>
                <c:pt idx="4">
                  <c:v>4.7000000000000011E-3</c:v>
                </c:pt>
                <c:pt idx="5">
                  <c:v>4.5900000000000003E-3</c:v>
                </c:pt>
                <c:pt idx="6">
                  <c:v>4.5100000000000001E-3</c:v>
                </c:pt>
                <c:pt idx="7">
                  <c:v>4.4100000000000007E-3</c:v>
                </c:pt>
                <c:pt idx="8">
                  <c:v>4.3000000000000009E-3</c:v>
                </c:pt>
                <c:pt idx="9">
                  <c:v>4.2200000000000007E-3</c:v>
                </c:pt>
                <c:pt idx="10">
                  <c:v>4.1400000000000005E-3</c:v>
                </c:pt>
                <c:pt idx="11">
                  <c:v>4.0900000000000008E-3</c:v>
                </c:pt>
                <c:pt idx="12">
                  <c:v>3.9800000000000009E-3</c:v>
                </c:pt>
                <c:pt idx="13">
                  <c:v>3.9800000000000009E-3</c:v>
                </c:pt>
                <c:pt idx="14">
                  <c:v>3.9000000000000003E-3</c:v>
                </c:pt>
                <c:pt idx="15">
                  <c:v>3.8500000000000001E-3</c:v>
                </c:pt>
                <c:pt idx="16">
                  <c:v>3.8500000000000001E-3</c:v>
                </c:pt>
                <c:pt idx="17">
                  <c:v>3.8800000000000006E-3</c:v>
                </c:pt>
                <c:pt idx="18">
                  <c:v>3.8800000000000006E-3</c:v>
                </c:pt>
                <c:pt idx="19">
                  <c:v>3.8500000000000001E-3</c:v>
                </c:pt>
                <c:pt idx="20">
                  <c:v>3.8000000000000004E-3</c:v>
                </c:pt>
                <c:pt idx="21">
                  <c:v>3.8300000000000001E-3</c:v>
                </c:pt>
                <c:pt idx="22">
                  <c:v>3.8300000000000001E-3</c:v>
                </c:pt>
                <c:pt idx="23">
                  <c:v>3.8000000000000004E-3</c:v>
                </c:pt>
                <c:pt idx="24">
                  <c:v>3.8000000000000004E-3</c:v>
                </c:pt>
                <c:pt idx="25">
                  <c:v>3.7700000000000008E-3</c:v>
                </c:pt>
                <c:pt idx="26">
                  <c:v>3.7500000000000007E-3</c:v>
                </c:pt>
                <c:pt idx="27">
                  <c:v>3.6900000000000006E-3</c:v>
                </c:pt>
                <c:pt idx="28">
                  <c:v>3.7200000000000006E-3</c:v>
                </c:pt>
                <c:pt idx="29">
                  <c:v>3.6700000000000005E-3</c:v>
                </c:pt>
                <c:pt idx="30">
                  <c:v>3.5900000000000003E-3</c:v>
                </c:pt>
                <c:pt idx="31">
                  <c:v>3.4800000000000005E-3</c:v>
                </c:pt>
                <c:pt idx="32">
                  <c:v>3.3800000000000006E-3</c:v>
                </c:pt>
                <c:pt idx="33">
                  <c:v>3.2700000000000008E-3</c:v>
                </c:pt>
                <c:pt idx="34">
                  <c:v>3.1400000000000009E-3</c:v>
                </c:pt>
                <c:pt idx="35">
                  <c:v>3.0100000000000001E-3</c:v>
                </c:pt>
                <c:pt idx="36">
                  <c:v>2.8000000000000004E-3</c:v>
                </c:pt>
                <c:pt idx="37">
                  <c:v>2.6700000000000005E-3</c:v>
                </c:pt>
                <c:pt idx="38">
                  <c:v>2.4599999999999999E-3</c:v>
                </c:pt>
                <c:pt idx="39">
                  <c:v>2.2500000000000003E-3</c:v>
                </c:pt>
                <c:pt idx="40">
                  <c:v>2.0300000000000001E-3</c:v>
                </c:pt>
                <c:pt idx="41">
                  <c:v>1.8000000000000004E-3</c:v>
                </c:pt>
                <c:pt idx="42">
                  <c:v>1.6100000000000003E-3</c:v>
                </c:pt>
                <c:pt idx="43">
                  <c:v>1.3799999999999999E-3</c:v>
                </c:pt>
                <c:pt idx="44">
                  <c:v>1.2199999999999997E-3</c:v>
                </c:pt>
                <c:pt idx="45">
                  <c:v>1.0100000000000003E-3</c:v>
                </c:pt>
                <c:pt idx="46">
                  <c:v>7.400000000000001E-4</c:v>
                </c:pt>
                <c:pt idx="47">
                  <c:v>5.9000000000000014E-4</c:v>
                </c:pt>
                <c:pt idx="48">
                  <c:v>4.0000000000000007E-4</c:v>
                </c:pt>
                <c:pt idx="49">
                  <c:v>1.9000000000000006E-4</c:v>
                </c:pt>
                <c:pt idx="50">
                  <c:v>8.000000000000002E-5</c:v>
                </c:pt>
                <c:pt idx="51">
                  <c:v>-7.0000000000000007E-5</c:v>
                </c:pt>
                <c:pt idx="52">
                  <c:v>-1.8000000000000004E-4</c:v>
                </c:pt>
                <c:pt idx="53">
                  <c:v>-2.6000000000000003E-4</c:v>
                </c:pt>
                <c:pt idx="54">
                  <c:v>-3.1000000000000005E-4</c:v>
                </c:pt>
                <c:pt idx="55">
                  <c:v>-3.4000000000000008E-4</c:v>
                </c:pt>
                <c:pt idx="56">
                  <c:v>-3.4000000000000008E-4</c:v>
                </c:pt>
                <c:pt idx="57">
                  <c:v>-3.4000000000000008E-4</c:v>
                </c:pt>
                <c:pt idx="58">
                  <c:v>-3.1000000000000005E-4</c:v>
                </c:pt>
                <c:pt idx="59">
                  <c:v>-2.6000000000000003E-4</c:v>
                </c:pt>
                <c:pt idx="60">
                  <c:v>-1.8000000000000004E-4</c:v>
                </c:pt>
                <c:pt idx="61">
                  <c:v>-5.0000000000000016E-5</c:v>
                </c:pt>
                <c:pt idx="62">
                  <c:v>8.000000000000002E-5</c:v>
                </c:pt>
                <c:pt idx="63">
                  <c:v>2.2000000000000006E-4</c:v>
                </c:pt>
                <c:pt idx="64">
                  <c:v>4.300000000000001E-4</c:v>
                </c:pt>
                <c:pt idx="65">
                  <c:v>6.1000000000000008E-4</c:v>
                </c:pt>
                <c:pt idx="66">
                  <c:v>7.7000000000000007E-4</c:v>
                </c:pt>
                <c:pt idx="67">
                  <c:v>9.8000000000000019E-4</c:v>
                </c:pt>
                <c:pt idx="68">
                  <c:v>1.2199999999999997E-3</c:v>
                </c:pt>
                <c:pt idx="69">
                  <c:v>1.3799999999999999E-3</c:v>
                </c:pt>
                <c:pt idx="70">
                  <c:v>1.6100000000000003E-3</c:v>
                </c:pt>
                <c:pt idx="71">
                  <c:v>1.8200000000000004E-3</c:v>
                </c:pt>
                <c:pt idx="72">
                  <c:v>1.9800000000000004E-3</c:v>
                </c:pt>
                <c:pt idx="73">
                  <c:v>2.2200000000000006E-3</c:v>
                </c:pt>
                <c:pt idx="74">
                  <c:v>2.3999999999999998E-3</c:v>
                </c:pt>
                <c:pt idx="75">
                  <c:v>2.5900000000000003E-3</c:v>
                </c:pt>
                <c:pt idx="76">
                  <c:v>2.7200000000000006E-3</c:v>
                </c:pt>
                <c:pt idx="77">
                  <c:v>2.8800000000000002E-3</c:v>
                </c:pt>
                <c:pt idx="78">
                  <c:v>3.0400000000000006E-3</c:v>
                </c:pt>
                <c:pt idx="79">
                  <c:v>3.0900000000000003E-3</c:v>
                </c:pt>
                <c:pt idx="80">
                  <c:v>3.2200000000000006E-3</c:v>
                </c:pt>
                <c:pt idx="81">
                  <c:v>3.2700000000000008E-3</c:v>
                </c:pt>
                <c:pt idx="82">
                  <c:v>3.2500000000000007E-3</c:v>
                </c:pt>
                <c:pt idx="83">
                  <c:v>3.2500000000000007E-3</c:v>
                </c:pt>
                <c:pt idx="84">
                  <c:v>3.2700000000000008E-3</c:v>
                </c:pt>
                <c:pt idx="85">
                  <c:v>3.2700000000000008E-3</c:v>
                </c:pt>
                <c:pt idx="86">
                  <c:v>3.1900000000000006E-3</c:v>
                </c:pt>
                <c:pt idx="87">
                  <c:v>3.1100000000000004E-3</c:v>
                </c:pt>
                <c:pt idx="88">
                  <c:v>3.0400000000000006E-3</c:v>
                </c:pt>
                <c:pt idx="89">
                  <c:v>2.9600000000000004E-3</c:v>
                </c:pt>
                <c:pt idx="90">
                  <c:v>2.8000000000000004E-3</c:v>
                </c:pt>
                <c:pt idx="91">
                  <c:v>2.6700000000000005E-3</c:v>
                </c:pt>
                <c:pt idx="92">
                  <c:v>2.4800000000000004E-3</c:v>
                </c:pt>
                <c:pt idx="93">
                  <c:v>2.3800000000000002E-3</c:v>
                </c:pt>
                <c:pt idx="94">
                  <c:v>2.2500000000000003E-3</c:v>
                </c:pt>
                <c:pt idx="95">
                  <c:v>2.0900000000000003E-3</c:v>
                </c:pt>
                <c:pt idx="96">
                  <c:v>1.9300000000000005E-3</c:v>
                </c:pt>
                <c:pt idx="97">
                  <c:v>1.7700000000000003E-3</c:v>
                </c:pt>
                <c:pt idx="98">
                  <c:v>1.6100000000000003E-3</c:v>
                </c:pt>
                <c:pt idx="99">
                  <c:v>1.4000000000000002E-3</c:v>
                </c:pt>
                <c:pt idx="100">
                  <c:v>1.2700000000000003E-3</c:v>
                </c:pt>
                <c:pt idx="101">
                  <c:v>1.1400000000000004E-3</c:v>
                </c:pt>
                <c:pt idx="102">
                  <c:v>1.0100000000000003E-3</c:v>
                </c:pt>
                <c:pt idx="103">
                  <c:v>8.5000000000000039E-4</c:v>
                </c:pt>
                <c:pt idx="104">
                  <c:v>7.400000000000001E-4</c:v>
                </c:pt>
                <c:pt idx="105">
                  <c:v>6.600000000000001E-4</c:v>
                </c:pt>
                <c:pt idx="106">
                  <c:v>5.9000000000000014E-4</c:v>
                </c:pt>
                <c:pt idx="107">
                  <c:v>5.1000000000000004E-4</c:v>
                </c:pt>
                <c:pt idx="108">
                  <c:v>4.300000000000001E-4</c:v>
                </c:pt>
                <c:pt idx="109">
                  <c:v>4.0000000000000007E-4</c:v>
                </c:pt>
                <c:pt idx="110">
                  <c:v>3.0000000000000003E-4</c:v>
                </c:pt>
                <c:pt idx="111">
                  <c:v>2.7000000000000006E-4</c:v>
                </c:pt>
                <c:pt idx="112">
                  <c:v>2.2000000000000006E-4</c:v>
                </c:pt>
                <c:pt idx="113">
                  <c:v>2.2000000000000006E-4</c:v>
                </c:pt>
                <c:pt idx="114">
                  <c:v>1.6000000000000004E-4</c:v>
                </c:pt>
                <c:pt idx="115">
                  <c:v>1.1000000000000003E-4</c:v>
                </c:pt>
                <c:pt idx="116">
                  <c:v>1.6000000000000004E-4</c:v>
                </c:pt>
                <c:pt idx="117">
                  <c:v>8.000000000000002E-5</c:v>
                </c:pt>
                <c:pt idx="118">
                  <c:v>1.1000000000000003E-4</c:v>
                </c:pt>
                <c:pt idx="119">
                  <c:v>8.000000000000002E-5</c:v>
                </c:pt>
                <c:pt idx="120">
                  <c:v>3.0000000000000008E-5</c:v>
                </c:pt>
                <c:pt idx="121">
                  <c:v>6.0000000000000015E-5</c:v>
                </c:pt>
                <c:pt idx="122">
                  <c:v>-2.0000000000000005E-5</c:v>
                </c:pt>
                <c:pt idx="123">
                  <c:v>1.0000000000000003E-5</c:v>
                </c:pt>
                <c:pt idx="124">
                  <c:v>-2.0000000000000005E-5</c:v>
                </c:pt>
                <c:pt idx="125">
                  <c:v>-1.0000000000000002E-4</c:v>
                </c:pt>
                <c:pt idx="126">
                  <c:v>-1.2999999999999999E-4</c:v>
                </c:pt>
                <c:pt idx="127">
                  <c:v>-2.1000000000000006E-4</c:v>
                </c:pt>
                <c:pt idx="128">
                  <c:v>-2.8000000000000003E-4</c:v>
                </c:pt>
                <c:pt idx="129">
                  <c:v>-4.2000000000000013E-4</c:v>
                </c:pt>
                <c:pt idx="130">
                  <c:v>-5.2000000000000006E-4</c:v>
                </c:pt>
                <c:pt idx="131">
                  <c:v>-6.0000000000000016E-4</c:v>
                </c:pt>
                <c:pt idx="132">
                  <c:v>-7.6000000000000015E-4</c:v>
                </c:pt>
                <c:pt idx="133">
                  <c:v>-8.600000000000003E-4</c:v>
                </c:pt>
                <c:pt idx="134">
                  <c:v>-1.0200000000000003E-3</c:v>
                </c:pt>
                <c:pt idx="135">
                  <c:v>-1.1299999999999999E-3</c:v>
                </c:pt>
                <c:pt idx="136">
                  <c:v>-1.2600000000000003E-3</c:v>
                </c:pt>
                <c:pt idx="137">
                  <c:v>-1.4200000000000003E-3</c:v>
                </c:pt>
                <c:pt idx="138">
                  <c:v>-1.5000000000000002E-3</c:v>
                </c:pt>
                <c:pt idx="139">
                  <c:v>-1.6299999999999999E-3</c:v>
                </c:pt>
                <c:pt idx="140">
                  <c:v>-1.7600000000000003E-3</c:v>
                </c:pt>
                <c:pt idx="141">
                  <c:v>-1.8900000000000004E-3</c:v>
                </c:pt>
                <c:pt idx="142">
                  <c:v>-1.9700000000000004E-3</c:v>
                </c:pt>
                <c:pt idx="143">
                  <c:v>-2.0200000000000005E-3</c:v>
                </c:pt>
                <c:pt idx="144">
                  <c:v>-2.0999999999999999E-3</c:v>
                </c:pt>
                <c:pt idx="145">
                  <c:v>-2.1800000000000005E-3</c:v>
                </c:pt>
                <c:pt idx="146">
                  <c:v>-2.2300000000000002E-3</c:v>
                </c:pt>
                <c:pt idx="147">
                  <c:v>-2.2100000000000002E-3</c:v>
                </c:pt>
                <c:pt idx="148">
                  <c:v>-2.2300000000000002E-3</c:v>
                </c:pt>
                <c:pt idx="149">
                  <c:v>-2.2300000000000002E-3</c:v>
                </c:pt>
                <c:pt idx="150">
                  <c:v>-2.2100000000000002E-3</c:v>
                </c:pt>
                <c:pt idx="151">
                  <c:v>-2.0999999999999999E-3</c:v>
                </c:pt>
                <c:pt idx="152">
                  <c:v>-2.0799999999999998E-3</c:v>
                </c:pt>
                <c:pt idx="153">
                  <c:v>-2.0000000000000005E-3</c:v>
                </c:pt>
                <c:pt idx="154">
                  <c:v>-1.8600000000000003E-3</c:v>
                </c:pt>
                <c:pt idx="155">
                  <c:v>-1.8100000000000004E-3</c:v>
                </c:pt>
                <c:pt idx="156">
                  <c:v>-1.7099999999999997E-3</c:v>
                </c:pt>
                <c:pt idx="157">
                  <c:v>-1.6299999999999999E-3</c:v>
                </c:pt>
                <c:pt idx="158">
                  <c:v>-1.4400000000000001E-3</c:v>
                </c:pt>
                <c:pt idx="159">
                  <c:v>-1.2300000000000002E-3</c:v>
                </c:pt>
                <c:pt idx="160">
                  <c:v>-1.0000000000000002E-3</c:v>
                </c:pt>
                <c:pt idx="161">
                  <c:v>-7.800000000000002E-4</c:v>
                </c:pt>
                <c:pt idx="162">
                  <c:v>-4.9000000000000009E-4</c:v>
                </c:pt>
                <c:pt idx="163">
                  <c:v>-2.6000000000000003E-4</c:v>
                </c:pt>
                <c:pt idx="164">
                  <c:v>-5.0000000000000016E-5</c:v>
                </c:pt>
                <c:pt idx="165">
                  <c:v>2.2000000000000006E-4</c:v>
                </c:pt>
                <c:pt idx="166">
                  <c:v>4.300000000000001E-4</c:v>
                </c:pt>
                <c:pt idx="167">
                  <c:v>6.600000000000001E-4</c:v>
                </c:pt>
                <c:pt idx="168">
                  <c:v>8.5000000000000039E-4</c:v>
                </c:pt>
                <c:pt idx="169">
                  <c:v>1.0600000000000002E-3</c:v>
                </c:pt>
                <c:pt idx="170">
                  <c:v>1.2199999999999997E-3</c:v>
                </c:pt>
                <c:pt idx="171">
                  <c:v>1.4000000000000002E-3</c:v>
                </c:pt>
                <c:pt idx="172">
                  <c:v>1.5299999999999999E-3</c:v>
                </c:pt>
                <c:pt idx="173">
                  <c:v>1.6700000000000005E-3</c:v>
                </c:pt>
                <c:pt idx="174">
                  <c:v>1.8200000000000004E-3</c:v>
                </c:pt>
                <c:pt idx="175">
                  <c:v>1.9800000000000004E-3</c:v>
                </c:pt>
                <c:pt idx="176">
                  <c:v>2.2500000000000003E-3</c:v>
                </c:pt>
                <c:pt idx="177">
                  <c:v>2.3800000000000002E-3</c:v>
                </c:pt>
                <c:pt idx="178">
                  <c:v>2.5900000000000003E-3</c:v>
                </c:pt>
                <c:pt idx="179">
                  <c:v>2.7700000000000003E-3</c:v>
                </c:pt>
                <c:pt idx="180">
                  <c:v>2.9300000000000003E-3</c:v>
                </c:pt>
                <c:pt idx="181">
                  <c:v>3.0600000000000002E-3</c:v>
                </c:pt>
                <c:pt idx="182">
                  <c:v>3.1700000000000005E-3</c:v>
                </c:pt>
                <c:pt idx="183">
                  <c:v>3.2200000000000006E-3</c:v>
                </c:pt>
                <c:pt idx="184">
                  <c:v>3.3500000000000001E-3</c:v>
                </c:pt>
                <c:pt idx="185">
                  <c:v>3.4000000000000002E-3</c:v>
                </c:pt>
                <c:pt idx="186">
                  <c:v>3.4800000000000005E-3</c:v>
                </c:pt>
                <c:pt idx="187">
                  <c:v>3.5400000000000006E-3</c:v>
                </c:pt>
                <c:pt idx="188">
                  <c:v>3.5900000000000003E-3</c:v>
                </c:pt>
                <c:pt idx="189">
                  <c:v>3.6700000000000005E-3</c:v>
                </c:pt>
                <c:pt idx="190">
                  <c:v>3.7200000000000006E-3</c:v>
                </c:pt>
                <c:pt idx="191">
                  <c:v>3.8000000000000004E-3</c:v>
                </c:pt>
                <c:pt idx="192">
                  <c:v>3.8500000000000001E-3</c:v>
                </c:pt>
                <c:pt idx="193">
                  <c:v>3.8800000000000006E-3</c:v>
                </c:pt>
                <c:pt idx="194">
                  <c:v>3.9800000000000009E-3</c:v>
                </c:pt>
                <c:pt idx="195">
                  <c:v>4.0600000000000002E-3</c:v>
                </c:pt>
                <c:pt idx="196">
                  <c:v>4.0600000000000002E-3</c:v>
                </c:pt>
                <c:pt idx="197">
                  <c:v>4.1400000000000005E-3</c:v>
                </c:pt>
                <c:pt idx="198">
                  <c:v>4.1900000000000001E-3</c:v>
                </c:pt>
                <c:pt idx="199">
                  <c:v>4.2500000000000003E-3</c:v>
                </c:pt>
                <c:pt idx="200">
                  <c:v>4.3000000000000009E-3</c:v>
                </c:pt>
                <c:pt idx="201">
                  <c:v>4.3500000000000006E-3</c:v>
                </c:pt>
                <c:pt idx="202">
                  <c:v>4.4100000000000007E-3</c:v>
                </c:pt>
                <c:pt idx="203">
                  <c:v>4.4800000000000013E-3</c:v>
                </c:pt>
                <c:pt idx="204">
                  <c:v>4.5900000000000003E-3</c:v>
                </c:pt>
                <c:pt idx="205">
                  <c:v>4.6699999999999997E-3</c:v>
                </c:pt>
                <c:pt idx="206">
                  <c:v>4.64E-3</c:v>
                </c:pt>
                <c:pt idx="207">
                  <c:v>4.62E-3</c:v>
                </c:pt>
                <c:pt idx="208">
                  <c:v>4.4600000000000004E-3</c:v>
                </c:pt>
                <c:pt idx="209">
                  <c:v>4.3299999999999996E-3</c:v>
                </c:pt>
                <c:pt idx="210">
                  <c:v>4.170000000000001E-3</c:v>
                </c:pt>
                <c:pt idx="211">
                  <c:v>4.0400000000000011E-3</c:v>
                </c:pt>
                <c:pt idx="212">
                  <c:v>3.8500000000000001E-3</c:v>
                </c:pt>
                <c:pt idx="213">
                  <c:v>3.6400000000000009E-3</c:v>
                </c:pt>
                <c:pt idx="214">
                  <c:v>3.4000000000000002E-3</c:v>
                </c:pt>
                <c:pt idx="215">
                  <c:v>3.1900000000000006E-3</c:v>
                </c:pt>
                <c:pt idx="216">
                  <c:v>2.9800000000000004E-3</c:v>
                </c:pt>
                <c:pt idx="217">
                  <c:v>2.6900000000000006E-3</c:v>
                </c:pt>
                <c:pt idx="218">
                  <c:v>2.3800000000000002E-3</c:v>
                </c:pt>
                <c:pt idx="219">
                  <c:v>2.0900000000000003E-3</c:v>
                </c:pt>
                <c:pt idx="220">
                  <c:v>1.7400000000000002E-3</c:v>
                </c:pt>
                <c:pt idx="221">
                  <c:v>1.3200000000000002E-3</c:v>
                </c:pt>
                <c:pt idx="222">
                  <c:v>8.2000000000000031E-4</c:v>
                </c:pt>
                <c:pt idx="223">
                  <c:v>1.3999999999999999E-4</c:v>
                </c:pt>
                <c:pt idx="224">
                  <c:v>-5.5000000000000014E-4</c:v>
                </c:pt>
                <c:pt idx="225">
                  <c:v>-1.3600000000000003E-3</c:v>
                </c:pt>
                <c:pt idx="226">
                  <c:v>-2.1300000000000004E-3</c:v>
                </c:pt>
                <c:pt idx="227">
                  <c:v>-2.9199999999999999E-3</c:v>
                </c:pt>
                <c:pt idx="228">
                  <c:v>-3.7600000000000003E-3</c:v>
                </c:pt>
                <c:pt idx="229">
                  <c:v>-4.6800000000000001E-3</c:v>
                </c:pt>
                <c:pt idx="230">
                  <c:v>-5.5500000000000011E-3</c:v>
                </c:pt>
                <c:pt idx="231">
                  <c:v>-6.5000000000000014E-3</c:v>
                </c:pt>
                <c:pt idx="232">
                  <c:v>-7.4000000000000012E-3</c:v>
                </c:pt>
                <c:pt idx="233">
                  <c:v>-8.270000000000003E-3</c:v>
                </c:pt>
                <c:pt idx="234">
                  <c:v>-9.1600000000000032E-3</c:v>
                </c:pt>
                <c:pt idx="235">
                  <c:v>-1.009E-2</c:v>
                </c:pt>
                <c:pt idx="236">
                  <c:v>-1.0880000000000003E-2</c:v>
                </c:pt>
                <c:pt idx="237">
                  <c:v>-1.1769999999999999E-2</c:v>
                </c:pt>
                <c:pt idx="238">
                  <c:v>-1.261E-2</c:v>
                </c:pt>
                <c:pt idx="239">
                  <c:v>-1.3460000000000003E-2</c:v>
                </c:pt>
                <c:pt idx="240">
                  <c:v>-1.4330000000000001E-2</c:v>
                </c:pt>
                <c:pt idx="241">
                  <c:v>-1.5060000000000002E-2</c:v>
                </c:pt>
                <c:pt idx="242">
                  <c:v>-1.5800000000000005E-2</c:v>
                </c:pt>
                <c:pt idx="243">
                  <c:v>-1.6459999999999999E-2</c:v>
                </c:pt>
                <c:pt idx="244">
                  <c:v>-1.6940000000000004E-2</c:v>
                </c:pt>
                <c:pt idx="245">
                  <c:v>-1.7330000000000002E-2</c:v>
                </c:pt>
                <c:pt idx="246">
                  <c:v>-1.7649999999999999E-2</c:v>
                </c:pt>
                <c:pt idx="247">
                  <c:v>-1.7780000000000001E-2</c:v>
                </c:pt>
                <c:pt idx="248">
                  <c:v>-1.7780000000000001E-2</c:v>
                </c:pt>
                <c:pt idx="249">
                  <c:v>-1.7649999999999999E-2</c:v>
                </c:pt>
                <c:pt idx="250">
                  <c:v>-1.7409999999999998E-2</c:v>
                </c:pt>
                <c:pt idx="251">
                  <c:v>-1.6990000000000005E-2</c:v>
                </c:pt>
                <c:pt idx="252">
                  <c:v>-1.6379999999999999E-2</c:v>
                </c:pt>
                <c:pt idx="253">
                  <c:v>-1.5570000000000001E-2</c:v>
                </c:pt>
                <c:pt idx="254">
                  <c:v>-1.4590000000000001E-2</c:v>
                </c:pt>
                <c:pt idx="255">
                  <c:v>-1.3460000000000003E-2</c:v>
                </c:pt>
                <c:pt idx="256">
                  <c:v>-1.217E-2</c:v>
                </c:pt>
                <c:pt idx="257">
                  <c:v>-1.0610000000000001E-2</c:v>
                </c:pt>
                <c:pt idx="258">
                  <c:v>-8.9300000000000004E-3</c:v>
                </c:pt>
                <c:pt idx="259">
                  <c:v>-7.0800000000000012E-3</c:v>
                </c:pt>
                <c:pt idx="260">
                  <c:v>-4.9700000000000005E-3</c:v>
                </c:pt>
                <c:pt idx="261">
                  <c:v>-2.8400000000000005E-3</c:v>
                </c:pt>
                <c:pt idx="262">
                  <c:v>-4.4000000000000012E-4</c:v>
                </c:pt>
                <c:pt idx="263">
                  <c:v>2.1700000000000005E-3</c:v>
                </c:pt>
                <c:pt idx="264">
                  <c:v>4.8800000000000007E-3</c:v>
                </c:pt>
                <c:pt idx="265">
                  <c:v>7.7800000000000013E-3</c:v>
                </c:pt>
                <c:pt idx="266">
                  <c:v>1.0749999999999999E-2</c:v>
                </c:pt>
                <c:pt idx="267">
                  <c:v>1.3809999999999999E-2</c:v>
                </c:pt>
                <c:pt idx="268">
                  <c:v>1.7000000000000001E-2</c:v>
                </c:pt>
                <c:pt idx="269">
                  <c:v>2.0290000000000002E-2</c:v>
                </c:pt>
                <c:pt idx="270">
                  <c:v>2.3740000000000001E-2</c:v>
                </c:pt>
                <c:pt idx="271">
                  <c:v>2.7350000000000003E-2</c:v>
                </c:pt>
                <c:pt idx="272">
                  <c:v>3.1020000000000002E-2</c:v>
                </c:pt>
                <c:pt idx="273">
                  <c:v>3.4779999999999998E-2</c:v>
                </c:pt>
                <c:pt idx="274">
                  <c:v>3.85E-2</c:v>
                </c:pt>
                <c:pt idx="275">
                  <c:v>4.2270000000000002E-2</c:v>
                </c:pt>
                <c:pt idx="276">
                  <c:v>4.5949999999999991E-2</c:v>
                </c:pt>
                <c:pt idx="277">
                  <c:v>4.9689999999999998E-2</c:v>
                </c:pt>
                <c:pt idx="278">
                  <c:v>5.3280000000000001E-2</c:v>
                </c:pt>
                <c:pt idx="279">
                  <c:v>5.6860000000000008E-2</c:v>
                </c:pt>
                <c:pt idx="280">
                  <c:v>6.0290000000000003E-2</c:v>
                </c:pt>
                <c:pt idx="281">
                  <c:v>6.361E-2</c:v>
                </c:pt>
                <c:pt idx="282">
                  <c:v>6.677000000000001E-2</c:v>
                </c:pt>
                <c:pt idx="283">
                  <c:v>6.9770000000000013E-2</c:v>
                </c:pt>
                <c:pt idx="284">
                  <c:v>7.2559999999999999E-2</c:v>
                </c:pt>
                <c:pt idx="285">
                  <c:v>7.5219999999999995E-2</c:v>
                </c:pt>
                <c:pt idx="286">
                  <c:v>7.7780000000000016E-2</c:v>
                </c:pt>
                <c:pt idx="287">
                  <c:v>8.0150000000000027E-2</c:v>
                </c:pt>
                <c:pt idx="288">
                  <c:v>8.2290000000000002E-2</c:v>
                </c:pt>
                <c:pt idx="289">
                  <c:v>8.4240000000000023E-2</c:v>
                </c:pt>
                <c:pt idx="290">
                  <c:v>8.592000000000001E-2</c:v>
                </c:pt>
                <c:pt idx="291">
                  <c:v>8.7260000000000004E-2</c:v>
                </c:pt>
                <c:pt idx="292">
                  <c:v>8.8320000000000023E-2</c:v>
                </c:pt>
                <c:pt idx="293">
                  <c:v>8.9000000000000037E-2</c:v>
                </c:pt>
                <c:pt idx="294">
                  <c:v>8.9430000000000023E-2</c:v>
                </c:pt>
                <c:pt idx="295">
                  <c:v>8.9450000000000016E-2</c:v>
                </c:pt>
                <c:pt idx="296">
                  <c:v>8.9080000000000006E-2</c:v>
                </c:pt>
                <c:pt idx="297">
                  <c:v>8.8350000000000012E-2</c:v>
                </c:pt>
                <c:pt idx="298">
                  <c:v>8.7260000000000004E-2</c:v>
                </c:pt>
                <c:pt idx="299">
                  <c:v>8.5760000000000017E-2</c:v>
                </c:pt>
                <c:pt idx="300">
                  <c:v>8.389000000000002E-2</c:v>
                </c:pt>
                <c:pt idx="301">
                  <c:v>8.1630000000000036E-2</c:v>
                </c:pt>
                <c:pt idx="302">
                  <c:v>7.9020000000000021E-2</c:v>
                </c:pt>
                <c:pt idx="303">
                  <c:v>7.6119999999999993E-2</c:v>
                </c:pt>
                <c:pt idx="304">
                  <c:v>7.2849999999999998E-2</c:v>
                </c:pt>
                <c:pt idx="305">
                  <c:v>6.9159999999999999E-2</c:v>
                </c:pt>
                <c:pt idx="306">
                  <c:v>6.5159999999999996E-2</c:v>
                </c:pt>
                <c:pt idx="307">
                  <c:v>6.0760000000000008E-2</c:v>
                </c:pt>
                <c:pt idx="308">
                  <c:v>5.5989999999999998E-2</c:v>
                </c:pt>
                <c:pt idx="309">
                  <c:v>5.0909999999999997E-2</c:v>
                </c:pt>
                <c:pt idx="310">
                  <c:v>4.5429999999999998E-2</c:v>
                </c:pt>
                <c:pt idx="311">
                  <c:v>3.9680000000000007E-2</c:v>
                </c:pt>
                <c:pt idx="312">
                  <c:v>3.3619999999999997E-2</c:v>
                </c:pt>
                <c:pt idx="313">
                  <c:v>2.7270000000000003E-2</c:v>
                </c:pt>
                <c:pt idx="314">
                  <c:v>2.0690000000000004E-2</c:v>
                </c:pt>
                <c:pt idx="315">
                  <c:v>1.3890000000000001E-2</c:v>
                </c:pt>
                <c:pt idx="316">
                  <c:v>6.8000000000000014E-3</c:v>
                </c:pt>
                <c:pt idx="317">
                  <c:v>-4.4000000000000012E-4</c:v>
                </c:pt>
                <c:pt idx="318">
                  <c:v>-7.8499999999999993E-3</c:v>
                </c:pt>
                <c:pt idx="319">
                  <c:v>-1.5350000000000001E-2</c:v>
                </c:pt>
                <c:pt idx="320">
                  <c:v>-2.2990000000000003E-2</c:v>
                </c:pt>
                <c:pt idx="321">
                  <c:v>-3.0690000000000002E-2</c:v>
                </c:pt>
                <c:pt idx="322">
                  <c:v>-3.8429999999999999E-2</c:v>
                </c:pt>
                <c:pt idx="323">
                  <c:v>-4.6179999999999992E-2</c:v>
                </c:pt>
                <c:pt idx="324">
                  <c:v>-5.3870000000000001E-2</c:v>
                </c:pt>
                <c:pt idx="325">
                  <c:v>-6.1619999999999994E-2</c:v>
                </c:pt>
                <c:pt idx="326">
                  <c:v>-6.9209999999999994E-2</c:v>
                </c:pt>
                <c:pt idx="327">
                  <c:v>-7.668999999999998E-2</c:v>
                </c:pt>
                <c:pt idx="328">
                  <c:v>-8.4010000000000001E-2</c:v>
                </c:pt>
                <c:pt idx="329">
                  <c:v>-9.1180000000000011E-2</c:v>
                </c:pt>
                <c:pt idx="330">
                  <c:v>-9.8190000000000013E-2</c:v>
                </c:pt>
                <c:pt idx="331">
                  <c:v>-0.10488</c:v>
                </c:pt>
                <c:pt idx="332">
                  <c:v>-0.11133</c:v>
                </c:pt>
                <c:pt idx="333">
                  <c:v>-0.11753000000000001</c:v>
                </c:pt>
                <c:pt idx="334">
                  <c:v>-0.12343000000000001</c:v>
                </c:pt>
                <c:pt idx="335">
                  <c:v>-0.12898999999999999</c:v>
                </c:pt>
                <c:pt idx="336">
                  <c:v>-0.13425999999999999</c:v>
                </c:pt>
                <c:pt idx="337">
                  <c:v>-0.13916000000000001</c:v>
                </c:pt>
                <c:pt idx="338">
                  <c:v>-0.14363000000000001</c:v>
                </c:pt>
                <c:pt idx="339">
                  <c:v>-0.14768999999999999</c:v>
                </c:pt>
                <c:pt idx="340">
                  <c:v>-0.15135000000000001</c:v>
                </c:pt>
                <c:pt idx="341">
                  <c:v>-0.15452000000000002</c:v>
                </c:pt>
                <c:pt idx="342">
                  <c:v>-0.15728000000000003</c:v>
                </c:pt>
                <c:pt idx="343">
                  <c:v>-0.15957000000000002</c:v>
                </c:pt>
                <c:pt idx="344">
                  <c:v>-0.16136999999999999</c:v>
                </c:pt>
                <c:pt idx="345">
                  <c:v>-0.16266</c:v>
                </c:pt>
                <c:pt idx="346">
                  <c:v>-0.16355</c:v>
                </c:pt>
                <c:pt idx="347">
                  <c:v>-0.16392000000000001</c:v>
                </c:pt>
                <c:pt idx="348">
                  <c:v>-0.16375999999999999</c:v>
                </c:pt>
                <c:pt idx="349">
                  <c:v>-0.16324000000000002</c:v>
                </c:pt>
                <c:pt idx="350">
                  <c:v>-0.16217999999999996</c:v>
                </c:pt>
                <c:pt idx="351">
                  <c:v>-0.16075999999999999</c:v>
                </c:pt>
                <c:pt idx="352">
                  <c:v>-0.15886000000000003</c:v>
                </c:pt>
                <c:pt idx="353">
                  <c:v>-0.15662000000000001</c:v>
                </c:pt>
                <c:pt idx="354">
                  <c:v>-0.15386000000000002</c:v>
                </c:pt>
                <c:pt idx="355">
                  <c:v>-0.15072000000000002</c:v>
                </c:pt>
                <c:pt idx="356">
                  <c:v>-0.14717</c:v>
                </c:pt>
                <c:pt idx="357">
                  <c:v>-0.14319000000000001</c:v>
                </c:pt>
                <c:pt idx="358">
                  <c:v>-0.13892000000000002</c:v>
                </c:pt>
                <c:pt idx="359">
                  <c:v>-0.13425999999999999</c:v>
                </c:pt>
                <c:pt idx="360">
                  <c:v>-0.12920000000000001</c:v>
                </c:pt>
                <c:pt idx="361">
                  <c:v>-0.12388</c:v>
                </c:pt>
                <c:pt idx="362">
                  <c:v>-0.11817999999999998</c:v>
                </c:pt>
                <c:pt idx="363">
                  <c:v>-0.11223000000000001</c:v>
                </c:pt>
                <c:pt idx="364">
                  <c:v>-0.10591</c:v>
                </c:pt>
                <c:pt idx="365">
                  <c:v>-9.9400000000000002E-2</c:v>
                </c:pt>
                <c:pt idx="366">
                  <c:v>-9.2680000000000012E-2</c:v>
                </c:pt>
                <c:pt idx="367">
                  <c:v>-8.5780000000000023E-2</c:v>
                </c:pt>
                <c:pt idx="368">
                  <c:v>-7.8720000000000012E-2</c:v>
                </c:pt>
                <c:pt idx="369">
                  <c:v>-7.1389999999999995E-2</c:v>
                </c:pt>
                <c:pt idx="370">
                  <c:v>-6.3939999999999997E-2</c:v>
                </c:pt>
                <c:pt idx="371">
                  <c:v>-5.6349999999999997E-2</c:v>
                </c:pt>
                <c:pt idx="372">
                  <c:v>-4.863E-2</c:v>
                </c:pt>
                <c:pt idx="373">
                  <c:v>-4.0779999999999997E-2</c:v>
                </c:pt>
                <c:pt idx="374">
                  <c:v>-3.287000000000001E-2</c:v>
                </c:pt>
                <c:pt idx="375">
                  <c:v>-2.4919999999999998E-2</c:v>
                </c:pt>
                <c:pt idx="376">
                  <c:v>-1.6879999999999999E-2</c:v>
                </c:pt>
                <c:pt idx="377">
                  <c:v>-8.7200000000000003E-3</c:v>
                </c:pt>
                <c:pt idx="378">
                  <c:v>-6.3000000000000013E-4</c:v>
                </c:pt>
                <c:pt idx="379">
                  <c:v>7.510000000000001E-3</c:v>
                </c:pt>
                <c:pt idx="380">
                  <c:v>1.5709999999999998E-2</c:v>
                </c:pt>
                <c:pt idx="381">
                  <c:v>2.3769999999999996E-2</c:v>
                </c:pt>
                <c:pt idx="382">
                  <c:v>3.1810000000000005E-2</c:v>
                </c:pt>
                <c:pt idx="383">
                  <c:v>3.9740000000000004E-2</c:v>
                </c:pt>
                <c:pt idx="384">
                  <c:v>4.7590000000000007E-2</c:v>
                </c:pt>
                <c:pt idx="385">
                  <c:v>5.5330000000000004E-2</c:v>
                </c:pt>
                <c:pt idx="386">
                  <c:v>6.295000000000002E-2</c:v>
                </c:pt>
                <c:pt idx="387">
                  <c:v>7.0400000000000004E-2</c:v>
                </c:pt>
                <c:pt idx="388">
                  <c:v>7.7729999999999994E-2</c:v>
                </c:pt>
                <c:pt idx="389">
                  <c:v>8.484000000000004E-2</c:v>
                </c:pt>
                <c:pt idx="390">
                  <c:v>9.172000000000001E-2</c:v>
                </c:pt>
                <c:pt idx="391">
                  <c:v>9.844E-2</c:v>
                </c:pt>
                <c:pt idx="392">
                  <c:v>0.10484</c:v>
                </c:pt>
                <c:pt idx="393">
                  <c:v>0.11106000000000002</c:v>
                </c:pt>
                <c:pt idx="394">
                  <c:v>0.11693000000000002</c:v>
                </c:pt>
                <c:pt idx="395">
                  <c:v>0.12254000000000001</c:v>
                </c:pt>
                <c:pt idx="396">
                  <c:v>0.12786</c:v>
                </c:pt>
                <c:pt idx="397">
                  <c:v>0.13274000000000002</c:v>
                </c:pt>
                <c:pt idx="398">
                  <c:v>0.13732</c:v>
                </c:pt>
                <c:pt idx="399">
                  <c:v>0.14151000000000002</c:v>
                </c:pt>
                <c:pt idx="400">
                  <c:v>0.14535999999999999</c:v>
                </c:pt>
              </c:numCache>
            </c:numRef>
          </c:yVal>
          <c:smooth val="1"/>
        </c:ser>
        <c:ser>
          <c:idx val="2"/>
          <c:order val="2"/>
          <c:marker>
            <c:symbol val="none"/>
          </c:marker>
          <c:xVal>
            <c:numRef>
              <c:f>'C:\Users\LU\Fast Timing\07202012\64mm^2\ZVA&amp;AM\1750V\[T118.csv]T118'!$A$100:$A$500</c:f>
              <c:numCache>
                <c:formatCode>General</c:formatCode>
                <c:ptCount val="401"/>
                <c:pt idx="0">
                  <c:v>-3.772500000000002E-9</c:v>
                </c:pt>
                <c:pt idx="1">
                  <c:v>-3.7600000000000027E-9</c:v>
                </c:pt>
                <c:pt idx="2">
                  <c:v>-3.7475000000000026E-9</c:v>
                </c:pt>
                <c:pt idx="3">
                  <c:v>-3.7350000000000017E-9</c:v>
                </c:pt>
                <c:pt idx="4">
                  <c:v>-3.7225000000000016E-9</c:v>
                </c:pt>
                <c:pt idx="5">
                  <c:v>-3.7100000000000019E-9</c:v>
                </c:pt>
                <c:pt idx="6">
                  <c:v>-3.6975000000000022E-9</c:v>
                </c:pt>
                <c:pt idx="7">
                  <c:v>-3.6850000000000021E-9</c:v>
                </c:pt>
                <c:pt idx="8">
                  <c:v>-3.6725000000000011E-9</c:v>
                </c:pt>
                <c:pt idx="9">
                  <c:v>-3.6600000000000018E-9</c:v>
                </c:pt>
                <c:pt idx="10">
                  <c:v>-3.6475000000000021E-9</c:v>
                </c:pt>
                <c:pt idx="11">
                  <c:v>-3.6350000000000016E-9</c:v>
                </c:pt>
                <c:pt idx="12">
                  <c:v>-3.6225000000000015E-9</c:v>
                </c:pt>
                <c:pt idx="13">
                  <c:v>-3.6100000000000018E-9</c:v>
                </c:pt>
                <c:pt idx="14">
                  <c:v>-3.5975000000000021E-9</c:v>
                </c:pt>
                <c:pt idx="15">
                  <c:v>-3.5850000000000016E-9</c:v>
                </c:pt>
                <c:pt idx="16">
                  <c:v>-3.5725000000000011E-9</c:v>
                </c:pt>
                <c:pt idx="17">
                  <c:v>-3.5600000000000018E-9</c:v>
                </c:pt>
                <c:pt idx="18">
                  <c:v>-3.5475000000000021E-9</c:v>
                </c:pt>
                <c:pt idx="19">
                  <c:v>-3.5350000000000015E-9</c:v>
                </c:pt>
                <c:pt idx="20">
                  <c:v>-3.5225000000000018E-9</c:v>
                </c:pt>
                <c:pt idx="21">
                  <c:v>-3.5100000000000017E-9</c:v>
                </c:pt>
                <c:pt idx="22">
                  <c:v>-3.4975000000000016E-9</c:v>
                </c:pt>
                <c:pt idx="23">
                  <c:v>-3.4850000000000015E-9</c:v>
                </c:pt>
                <c:pt idx="24">
                  <c:v>-3.4725000000000014E-9</c:v>
                </c:pt>
                <c:pt idx="25">
                  <c:v>-3.4600000000000017E-9</c:v>
                </c:pt>
                <c:pt idx="26">
                  <c:v>-3.4475000000000016E-9</c:v>
                </c:pt>
                <c:pt idx="27">
                  <c:v>-3.4350000000000015E-9</c:v>
                </c:pt>
                <c:pt idx="28">
                  <c:v>-3.4225000000000018E-9</c:v>
                </c:pt>
                <c:pt idx="29">
                  <c:v>-3.4100000000000013E-9</c:v>
                </c:pt>
                <c:pt idx="30">
                  <c:v>-3.3975000000000011E-9</c:v>
                </c:pt>
                <c:pt idx="31">
                  <c:v>-3.3850000000000014E-9</c:v>
                </c:pt>
                <c:pt idx="32">
                  <c:v>-3.3725000000000013E-9</c:v>
                </c:pt>
                <c:pt idx="33">
                  <c:v>-3.3600000000000016E-9</c:v>
                </c:pt>
                <c:pt idx="34">
                  <c:v>-3.3475000000000015E-9</c:v>
                </c:pt>
                <c:pt idx="35">
                  <c:v>-3.335000000000001E-9</c:v>
                </c:pt>
                <c:pt idx="36">
                  <c:v>-3.3225000000000013E-9</c:v>
                </c:pt>
                <c:pt idx="37">
                  <c:v>-3.3100000000000012E-9</c:v>
                </c:pt>
                <c:pt idx="38">
                  <c:v>-3.2975000000000015E-9</c:v>
                </c:pt>
                <c:pt idx="39">
                  <c:v>-3.2850000000000018E-9</c:v>
                </c:pt>
                <c:pt idx="40">
                  <c:v>-3.2725000000000017E-9</c:v>
                </c:pt>
                <c:pt idx="41">
                  <c:v>-3.2600000000000016E-9</c:v>
                </c:pt>
                <c:pt idx="42">
                  <c:v>-3.2475000000000019E-9</c:v>
                </c:pt>
                <c:pt idx="43">
                  <c:v>-3.2350000000000013E-9</c:v>
                </c:pt>
                <c:pt idx="44">
                  <c:v>-3.2225000000000016E-9</c:v>
                </c:pt>
                <c:pt idx="45">
                  <c:v>-3.2100000000000015E-9</c:v>
                </c:pt>
                <c:pt idx="46">
                  <c:v>-3.1975000000000018E-9</c:v>
                </c:pt>
                <c:pt idx="47">
                  <c:v>-3.1850000000000017E-9</c:v>
                </c:pt>
                <c:pt idx="48">
                  <c:v>-3.1725000000000016E-9</c:v>
                </c:pt>
                <c:pt idx="49">
                  <c:v>-3.1600000000000011E-9</c:v>
                </c:pt>
                <c:pt idx="50">
                  <c:v>-3.1475000000000018E-9</c:v>
                </c:pt>
                <c:pt idx="51">
                  <c:v>-3.1350000000000013E-9</c:v>
                </c:pt>
                <c:pt idx="52">
                  <c:v>-3.1225000000000012E-9</c:v>
                </c:pt>
                <c:pt idx="53">
                  <c:v>-3.1100000000000015E-9</c:v>
                </c:pt>
                <c:pt idx="54">
                  <c:v>-3.0975000000000018E-9</c:v>
                </c:pt>
                <c:pt idx="55">
                  <c:v>-3.0850000000000017E-9</c:v>
                </c:pt>
                <c:pt idx="56">
                  <c:v>-3.0725000000000007E-9</c:v>
                </c:pt>
                <c:pt idx="57">
                  <c:v>-3.0600000000000014E-9</c:v>
                </c:pt>
                <c:pt idx="58">
                  <c:v>-3.0475000000000017E-9</c:v>
                </c:pt>
                <c:pt idx="59">
                  <c:v>-3.0350000000000012E-9</c:v>
                </c:pt>
                <c:pt idx="60">
                  <c:v>-3.0225000000000011E-9</c:v>
                </c:pt>
                <c:pt idx="61">
                  <c:v>-3.0100000000000014E-9</c:v>
                </c:pt>
                <c:pt idx="62">
                  <c:v>-2.9975000000000017E-9</c:v>
                </c:pt>
                <c:pt idx="63">
                  <c:v>-2.9850000000000012E-9</c:v>
                </c:pt>
                <c:pt idx="64">
                  <c:v>-2.9725000000000006E-9</c:v>
                </c:pt>
                <c:pt idx="65">
                  <c:v>-2.9600000000000014E-9</c:v>
                </c:pt>
                <c:pt idx="66">
                  <c:v>-2.9475000000000017E-9</c:v>
                </c:pt>
                <c:pt idx="67">
                  <c:v>-2.9350000000000011E-9</c:v>
                </c:pt>
                <c:pt idx="68">
                  <c:v>-2.9225000000000014E-9</c:v>
                </c:pt>
                <c:pt idx="69">
                  <c:v>-2.9100000000000013E-9</c:v>
                </c:pt>
                <c:pt idx="70">
                  <c:v>-2.8975000000000012E-9</c:v>
                </c:pt>
                <c:pt idx="71">
                  <c:v>-2.8850000000000011E-9</c:v>
                </c:pt>
                <c:pt idx="72">
                  <c:v>-2.872500000000001E-9</c:v>
                </c:pt>
                <c:pt idx="73">
                  <c:v>-2.8600000000000013E-9</c:v>
                </c:pt>
                <c:pt idx="74">
                  <c:v>-2.8475000000000012E-9</c:v>
                </c:pt>
                <c:pt idx="75">
                  <c:v>-2.8350000000000011E-9</c:v>
                </c:pt>
                <c:pt idx="76">
                  <c:v>-2.8225000000000014E-9</c:v>
                </c:pt>
                <c:pt idx="77">
                  <c:v>-2.8100000000000008E-9</c:v>
                </c:pt>
                <c:pt idx="78">
                  <c:v>-2.7975000000000011E-9</c:v>
                </c:pt>
                <c:pt idx="79">
                  <c:v>-2.7850000000000014E-9</c:v>
                </c:pt>
                <c:pt idx="80">
                  <c:v>-2.7725000000000013E-9</c:v>
                </c:pt>
                <c:pt idx="81">
                  <c:v>-2.7600000000000016E-9</c:v>
                </c:pt>
                <c:pt idx="82">
                  <c:v>-2.7475000000000015E-9</c:v>
                </c:pt>
                <c:pt idx="83">
                  <c:v>-2.7350000000000014E-9</c:v>
                </c:pt>
                <c:pt idx="84">
                  <c:v>-2.7225000000000013E-9</c:v>
                </c:pt>
                <c:pt idx="85">
                  <c:v>-2.7100000000000012E-9</c:v>
                </c:pt>
                <c:pt idx="86">
                  <c:v>-2.6975000000000011E-9</c:v>
                </c:pt>
                <c:pt idx="87">
                  <c:v>-2.6850000000000014E-9</c:v>
                </c:pt>
                <c:pt idx="88">
                  <c:v>-2.6725000000000013E-9</c:v>
                </c:pt>
                <c:pt idx="89">
                  <c:v>-2.6600000000000012E-9</c:v>
                </c:pt>
                <c:pt idx="90">
                  <c:v>-2.6475000000000015E-9</c:v>
                </c:pt>
                <c:pt idx="91">
                  <c:v>-2.6350000000000009E-9</c:v>
                </c:pt>
                <c:pt idx="92">
                  <c:v>-2.6225000000000012E-9</c:v>
                </c:pt>
                <c:pt idx="93">
                  <c:v>-2.6100000000000011E-9</c:v>
                </c:pt>
                <c:pt idx="94">
                  <c:v>-2.5975000000000014E-9</c:v>
                </c:pt>
                <c:pt idx="95">
                  <c:v>-2.5850000000000013E-9</c:v>
                </c:pt>
                <c:pt idx="96">
                  <c:v>-2.5725000000000012E-9</c:v>
                </c:pt>
                <c:pt idx="97">
                  <c:v>-2.5600000000000011E-9</c:v>
                </c:pt>
                <c:pt idx="98">
                  <c:v>-2.5475000000000014E-9</c:v>
                </c:pt>
                <c:pt idx="99">
                  <c:v>-2.5350000000000009E-9</c:v>
                </c:pt>
                <c:pt idx="100">
                  <c:v>-2.5225000000000008E-9</c:v>
                </c:pt>
                <c:pt idx="101">
                  <c:v>-2.5100000000000011E-9</c:v>
                </c:pt>
                <c:pt idx="102">
                  <c:v>-2.4975000000000014E-9</c:v>
                </c:pt>
                <c:pt idx="103">
                  <c:v>-2.4850000000000012E-9</c:v>
                </c:pt>
                <c:pt idx="104">
                  <c:v>-2.4725000000000003E-9</c:v>
                </c:pt>
                <c:pt idx="105">
                  <c:v>-2.460000000000001E-9</c:v>
                </c:pt>
                <c:pt idx="106">
                  <c:v>-2.4475000000000013E-9</c:v>
                </c:pt>
                <c:pt idx="107">
                  <c:v>-2.4350000000000008E-9</c:v>
                </c:pt>
                <c:pt idx="108">
                  <c:v>-2.4225000000000007E-9</c:v>
                </c:pt>
                <c:pt idx="109">
                  <c:v>-2.410000000000001E-9</c:v>
                </c:pt>
                <c:pt idx="110">
                  <c:v>-2.3975000000000013E-9</c:v>
                </c:pt>
                <c:pt idx="111">
                  <c:v>-2.3850000000000012E-9</c:v>
                </c:pt>
                <c:pt idx="112">
                  <c:v>-2.3725000000000002E-9</c:v>
                </c:pt>
                <c:pt idx="113">
                  <c:v>-2.3600000000000009E-9</c:v>
                </c:pt>
                <c:pt idx="114">
                  <c:v>-2.3475000000000013E-9</c:v>
                </c:pt>
                <c:pt idx="115">
                  <c:v>-2.3350000000000007E-9</c:v>
                </c:pt>
                <c:pt idx="116">
                  <c:v>-2.322500000000001E-9</c:v>
                </c:pt>
                <c:pt idx="117">
                  <c:v>-2.3100000000000009E-9</c:v>
                </c:pt>
                <c:pt idx="118">
                  <c:v>-2.2975000000000016E-9</c:v>
                </c:pt>
                <c:pt idx="119">
                  <c:v>-2.2850000000000011E-9</c:v>
                </c:pt>
                <c:pt idx="120">
                  <c:v>-2.272500000000001E-9</c:v>
                </c:pt>
                <c:pt idx="121">
                  <c:v>-2.2600000000000013E-9</c:v>
                </c:pt>
                <c:pt idx="122">
                  <c:v>-2.2475000000000012E-9</c:v>
                </c:pt>
                <c:pt idx="123">
                  <c:v>-2.2350000000000011E-9</c:v>
                </c:pt>
                <c:pt idx="124">
                  <c:v>-2.2225000000000014E-9</c:v>
                </c:pt>
                <c:pt idx="125">
                  <c:v>-2.2100000000000013E-9</c:v>
                </c:pt>
                <c:pt idx="126">
                  <c:v>-2.1975000000000007E-9</c:v>
                </c:pt>
                <c:pt idx="127">
                  <c:v>-2.185000000000001E-9</c:v>
                </c:pt>
                <c:pt idx="128">
                  <c:v>-2.1725000000000009E-9</c:v>
                </c:pt>
                <c:pt idx="129">
                  <c:v>-2.1600000000000012E-9</c:v>
                </c:pt>
                <c:pt idx="130">
                  <c:v>-2.1475000000000011E-9</c:v>
                </c:pt>
                <c:pt idx="131">
                  <c:v>-2.135000000000001E-9</c:v>
                </c:pt>
                <c:pt idx="132">
                  <c:v>-2.1225000000000013E-9</c:v>
                </c:pt>
                <c:pt idx="133">
                  <c:v>-2.1100000000000008E-9</c:v>
                </c:pt>
                <c:pt idx="134">
                  <c:v>-2.0975000000000007E-9</c:v>
                </c:pt>
                <c:pt idx="135">
                  <c:v>-2.085000000000001E-9</c:v>
                </c:pt>
                <c:pt idx="136">
                  <c:v>-2.0725000000000009E-9</c:v>
                </c:pt>
                <c:pt idx="137">
                  <c:v>-2.0600000000000007E-9</c:v>
                </c:pt>
                <c:pt idx="138">
                  <c:v>-2.047500000000001E-9</c:v>
                </c:pt>
                <c:pt idx="139">
                  <c:v>-2.0350000000000005E-9</c:v>
                </c:pt>
                <c:pt idx="140">
                  <c:v>-2.0225000000000008E-9</c:v>
                </c:pt>
                <c:pt idx="141">
                  <c:v>-2.0100000000000007E-9</c:v>
                </c:pt>
                <c:pt idx="142">
                  <c:v>-1.9975000000000014E-9</c:v>
                </c:pt>
                <c:pt idx="143">
                  <c:v>-1.9850000000000009E-9</c:v>
                </c:pt>
                <c:pt idx="144">
                  <c:v>-1.9725000000000012E-9</c:v>
                </c:pt>
                <c:pt idx="145">
                  <c:v>-1.9600000000000007E-9</c:v>
                </c:pt>
                <c:pt idx="146">
                  <c:v>-1.9475000000000014E-9</c:v>
                </c:pt>
                <c:pt idx="147">
                  <c:v>-1.9350000000000009E-9</c:v>
                </c:pt>
                <c:pt idx="148">
                  <c:v>-1.9225000000000008E-9</c:v>
                </c:pt>
                <c:pt idx="149">
                  <c:v>-1.9100000000000006E-9</c:v>
                </c:pt>
                <c:pt idx="150">
                  <c:v>-1.8975000000000009E-9</c:v>
                </c:pt>
                <c:pt idx="151">
                  <c:v>-1.8850000000000008E-9</c:v>
                </c:pt>
                <c:pt idx="152">
                  <c:v>-1.8725000000000007E-9</c:v>
                </c:pt>
                <c:pt idx="153">
                  <c:v>-1.860000000000001E-9</c:v>
                </c:pt>
                <c:pt idx="154">
                  <c:v>-1.8475000000000009E-9</c:v>
                </c:pt>
                <c:pt idx="155">
                  <c:v>-1.8350000000000008E-9</c:v>
                </c:pt>
                <c:pt idx="156">
                  <c:v>-1.8225000000000009E-9</c:v>
                </c:pt>
                <c:pt idx="157">
                  <c:v>-1.810000000000001E-9</c:v>
                </c:pt>
                <c:pt idx="158">
                  <c:v>-1.7975000000000009E-9</c:v>
                </c:pt>
                <c:pt idx="159">
                  <c:v>-1.7850000000000006E-9</c:v>
                </c:pt>
                <c:pt idx="160">
                  <c:v>-1.7725000000000009E-9</c:v>
                </c:pt>
                <c:pt idx="161">
                  <c:v>-1.7600000000000005E-9</c:v>
                </c:pt>
                <c:pt idx="162">
                  <c:v>-1.7475000000000006E-9</c:v>
                </c:pt>
                <c:pt idx="163">
                  <c:v>-1.7350000000000005E-9</c:v>
                </c:pt>
                <c:pt idx="164">
                  <c:v>-1.7225000000000008E-9</c:v>
                </c:pt>
                <c:pt idx="165">
                  <c:v>-1.7100000000000009E-9</c:v>
                </c:pt>
                <c:pt idx="166">
                  <c:v>-1.6975000000000008E-9</c:v>
                </c:pt>
                <c:pt idx="167">
                  <c:v>-1.6850000000000009E-9</c:v>
                </c:pt>
                <c:pt idx="168">
                  <c:v>-1.672500000000001E-9</c:v>
                </c:pt>
                <c:pt idx="169">
                  <c:v>-1.6600000000000009E-9</c:v>
                </c:pt>
                <c:pt idx="170">
                  <c:v>-1.6475000000000006E-9</c:v>
                </c:pt>
                <c:pt idx="171">
                  <c:v>-1.6350000000000009E-9</c:v>
                </c:pt>
                <c:pt idx="172">
                  <c:v>-1.6225000000000005E-9</c:v>
                </c:pt>
                <c:pt idx="173">
                  <c:v>-1.6100000000000009E-9</c:v>
                </c:pt>
                <c:pt idx="174">
                  <c:v>-1.5975000000000005E-9</c:v>
                </c:pt>
                <c:pt idx="175">
                  <c:v>-1.5850000000000008E-9</c:v>
                </c:pt>
                <c:pt idx="176">
                  <c:v>-1.5725000000000007E-9</c:v>
                </c:pt>
                <c:pt idx="177">
                  <c:v>-1.5600000000000008E-9</c:v>
                </c:pt>
                <c:pt idx="178">
                  <c:v>-1.5475000000000007E-9</c:v>
                </c:pt>
                <c:pt idx="179">
                  <c:v>-1.5350000000000006E-9</c:v>
                </c:pt>
                <c:pt idx="180">
                  <c:v>-1.5225000000000007E-9</c:v>
                </c:pt>
                <c:pt idx="181">
                  <c:v>-1.5100000000000008E-9</c:v>
                </c:pt>
                <c:pt idx="182">
                  <c:v>-1.4975000000000007E-9</c:v>
                </c:pt>
                <c:pt idx="183">
                  <c:v>-1.4850000000000004E-9</c:v>
                </c:pt>
                <c:pt idx="184">
                  <c:v>-1.4725000000000007E-9</c:v>
                </c:pt>
                <c:pt idx="185">
                  <c:v>-1.4600000000000003E-9</c:v>
                </c:pt>
                <c:pt idx="186">
                  <c:v>-1.4475000000000004E-9</c:v>
                </c:pt>
                <c:pt idx="187">
                  <c:v>-1.4350000000000003E-9</c:v>
                </c:pt>
                <c:pt idx="188">
                  <c:v>-1.4225000000000006E-9</c:v>
                </c:pt>
                <c:pt idx="189">
                  <c:v>-1.4100000000000007E-9</c:v>
                </c:pt>
                <c:pt idx="190">
                  <c:v>-1.3975000000000006E-9</c:v>
                </c:pt>
                <c:pt idx="191">
                  <c:v>-1.3850000000000007E-9</c:v>
                </c:pt>
                <c:pt idx="192">
                  <c:v>-1.3725000000000008E-9</c:v>
                </c:pt>
                <c:pt idx="193">
                  <c:v>-1.3600000000000007E-9</c:v>
                </c:pt>
                <c:pt idx="194">
                  <c:v>-1.3475000000000004E-9</c:v>
                </c:pt>
                <c:pt idx="195">
                  <c:v>-1.3350000000000007E-9</c:v>
                </c:pt>
                <c:pt idx="196">
                  <c:v>-1.3225000000000003E-9</c:v>
                </c:pt>
                <c:pt idx="197">
                  <c:v>-1.3100000000000006E-9</c:v>
                </c:pt>
                <c:pt idx="198">
                  <c:v>-1.2975000000000003E-9</c:v>
                </c:pt>
                <c:pt idx="199">
                  <c:v>-1.2850000000000006E-9</c:v>
                </c:pt>
                <c:pt idx="200">
                  <c:v>-1.2725000000000003E-9</c:v>
                </c:pt>
                <c:pt idx="201">
                  <c:v>-1.2600000000000006E-9</c:v>
                </c:pt>
                <c:pt idx="202">
                  <c:v>-1.2475000000000005E-9</c:v>
                </c:pt>
                <c:pt idx="203">
                  <c:v>-1.2350000000000006E-9</c:v>
                </c:pt>
                <c:pt idx="204">
                  <c:v>-1.2225000000000005E-9</c:v>
                </c:pt>
                <c:pt idx="205">
                  <c:v>-1.2100000000000006E-9</c:v>
                </c:pt>
                <c:pt idx="206">
                  <c:v>-1.1975000000000007E-9</c:v>
                </c:pt>
                <c:pt idx="207">
                  <c:v>-1.1850000000000004E-9</c:v>
                </c:pt>
                <c:pt idx="208">
                  <c:v>-1.1725000000000007E-9</c:v>
                </c:pt>
                <c:pt idx="209">
                  <c:v>-1.1600000000000003E-9</c:v>
                </c:pt>
                <c:pt idx="210">
                  <c:v>-1.1475000000000006E-9</c:v>
                </c:pt>
                <c:pt idx="211">
                  <c:v>-1.1350000000000003E-9</c:v>
                </c:pt>
                <c:pt idx="212">
                  <c:v>-1.1225000000000006E-9</c:v>
                </c:pt>
                <c:pt idx="213">
                  <c:v>-1.1100000000000007E-9</c:v>
                </c:pt>
                <c:pt idx="214">
                  <c:v>-1.0975000000000004E-9</c:v>
                </c:pt>
                <c:pt idx="215">
                  <c:v>-1.0850000000000005E-9</c:v>
                </c:pt>
                <c:pt idx="216">
                  <c:v>-1.0725000000000006E-9</c:v>
                </c:pt>
                <c:pt idx="217">
                  <c:v>-1.0600000000000007E-9</c:v>
                </c:pt>
                <c:pt idx="218">
                  <c:v>-1.0475000000000002E-9</c:v>
                </c:pt>
                <c:pt idx="219">
                  <c:v>-1.0350000000000005E-9</c:v>
                </c:pt>
                <c:pt idx="220">
                  <c:v>-1.0225000000000003E-9</c:v>
                </c:pt>
                <c:pt idx="221">
                  <c:v>-1.0100000000000004E-9</c:v>
                </c:pt>
                <c:pt idx="222">
                  <c:v>-9.9750000000000074E-10</c:v>
                </c:pt>
                <c:pt idx="223">
                  <c:v>-9.8500000000000063E-10</c:v>
                </c:pt>
                <c:pt idx="224">
                  <c:v>-9.7250000000000052E-10</c:v>
                </c:pt>
                <c:pt idx="225">
                  <c:v>-9.6000000000000082E-10</c:v>
                </c:pt>
                <c:pt idx="226">
                  <c:v>-9.4750000000000092E-10</c:v>
                </c:pt>
                <c:pt idx="227">
                  <c:v>-9.350000000000006E-10</c:v>
                </c:pt>
                <c:pt idx="228">
                  <c:v>-9.2250000000000049E-10</c:v>
                </c:pt>
                <c:pt idx="229">
                  <c:v>-9.1000000000000068E-10</c:v>
                </c:pt>
                <c:pt idx="230">
                  <c:v>-8.9750000000000067E-10</c:v>
                </c:pt>
                <c:pt idx="231">
                  <c:v>-8.8500000000000067E-10</c:v>
                </c:pt>
                <c:pt idx="232">
                  <c:v>-8.7250000000000045E-10</c:v>
                </c:pt>
                <c:pt idx="233">
                  <c:v>-8.6000000000000044E-10</c:v>
                </c:pt>
                <c:pt idx="234">
                  <c:v>-8.4750000000000064E-10</c:v>
                </c:pt>
                <c:pt idx="235">
                  <c:v>-8.3500000000000063E-10</c:v>
                </c:pt>
                <c:pt idx="236">
                  <c:v>-8.2250000000000042E-10</c:v>
                </c:pt>
                <c:pt idx="237">
                  <c:v>-8.1000000000000072E-10</c:v>
                </c:pt>
                <c:pt idx="238">
                  <c:v>-7.975000000000004E-10</c:v>
                </c:pt>
                <c:pt idx="239">
                  <c:v>-7.8500000000000039E-10</c:v>
                </c:pt>
                <c:pt idx="240">
                  <c:v>-7.7250000000000028E-10</c:v>
                </c:pt>
                <c:pt idx="241">
                  <c:v>-7.6000000000000037E-10</c:v>
                </c:pt>
                <c:pt idx="242">
                  <c:v>-7.4750000000000037E-10</c:v>
                </c:pt>
                <c:pt idx="243">
                  <c:v>-7.3500000000000046E-10</c:v>
                </c:pt>
                <c:pt idx="244">
                  <c:v>-7.2250000000000035E-10</c:v>
                </c:pt>
                <c:pt idx="245">
                  <c:v>-7.1000000000000034E-10</c:v>
                </c:pt>
                <c:pt idx="246">
                  <c:v>-6.9750000000000043E-10</c:v>
                </c:pt>
                <c:pt idx="247">
                  <c:v>-6.8500000000000032E-10</c:v>
                </c:pt>
                <c:pt idx="248">
                  <c:v>-6.7250000000000031E-10</c:v>
                </c:pt>
                <c:pt idx="249">
                  <c:v>-6.6000000000000031E-10</c:v>
                </c:pt>
                <c:pt idx="250">
                  <c:v>-6.475000000000003E-10</c:v>
                </c:pt>
                <c:pt idx="251">
                  <c:v>-6.3500000000000029E-10</c:v>
                </c:pt>
                <c:pt idx="252">
                  <c:v>-6.2250000000000018E-10</c:v>
                </c:pt>
                <c:pt idx="253">
                  <c:v>-6.1000000000000027E-10</c:v>
                </c:pt>
                <c:pt idx="254">
                  <c:v>-5.9750000000000026E-10</c:v>
                </c:pt>
                <c:pt idx="255">
                  <c:v>-5.8500000000000036E-10</c:v>
                </c:pt>
                <c:pt idx="256">
                  <c:v>-5.7250000000000025E-10</c:v>
                </c:pt>
                <c:pt idx="257">
                  <c:v>-5.6000000000000024E-10</c:v>
                </c:pt>
                <c:pt idx="258">
                  <c:v>-5.4750000000000033E-10</c:v>
                </c:pt>
                <c:pt idx="259">
                  <c:v>-5.3500000000000022E-10</c:v>
                </c:pt>
                <c:pt idx="260">
                  <c:v>-5.2250000000000021E-10</c:v>
                </c:pt>
                <c:pt idx="261">
                  <c:v>-5.100000000000002E-10</c:v>
                </c:pt>
                <c:pt idx="262">
                  <c:v>-4.9750000000000019E-10</c:v>
                </c:pt>
                <c:pt idx="263">
                  <c:v>-4.8500000000000019E-10</c:v>
                </c:pt>
                <c:pt idx="264">
                  <c:v>-4.7250000000000018E-10</c:v>
                </c:pt>
                <c:pt idx="265">
                  <c:v>-4.6000000000000022E-10</c:v>
                </c:pt>
                <c:pt idx="266">
                  <c:v>-4.4750000000000032E-10</c:v>
                </c:pt>
                <c:pt idx="267">
                  <c:v>-4.350000000000002E-10</c:v>
                </c:pt>
                <c:pt idx="268">
                  <c:v>-4.2250000000000009E-10</c:v>
                </c:pt>
                <c:pt idx="269">
                  <c:v>-4.1000000000000019E-10</c:v>
                </c:pt>
                <c:pt idx="270">
                  <c:v>-3.9750000000000018E-10</c:v>
                </c:pt>
                <c:pt idx="271">
                  <c:v>-3.8500000000000017E-10</c:v>
                </c:pt>
                <c:pt idx="272">
                  <c:v>-3.7250000000000021E-10</c:v>
                </c:pt>
                <c:pt idx="273">
                  <c:v>-3.600000000000002E-10</c:v>
                </c:pt>
                <c:pt idx="274">
                  <c:v>-3.4750000000000014E-10</c:v>
                </c:pt>
                <c:pt idx="275">
                  <c:v>-3.3500000000000014E-10</c:v>
                </c:pt>
                <c:pt idx="276">
                  <c:v>-3.2250000000000018E-10</c:v>
                </c:pt>
                <c:pt idx="277">
                  <c:v>-3.1000000000000017E-10</c:v>
                </c:pt>
                <c:pt idx="278">
                  <c:v>-2.9750000000000011E-10</c:v>
                </c:pt>
                <c:pt idx="279">
                  <c:v>-2.850000000000001E-10</c:v>
                </c:pt>
                <c:pt idx="280">
                  <c:v>-2.7250000000000014E-10</c:v>
                </c:pt>
                <c:pt idx="281">
                  <c:v>-2.6000000000000008E-10</c:v>
                </c:pt>
                <c:pt idx="282">
                  <c:v>-2.4750000000000013E-10</c:v>
                </c:pt>
                <c:pt idx="283">
                  <c:v>-2.3500000000000012E-10</c:v>
                </c:pt>
                <c:pt idx="284">
                  <c:v>-2.2250000000000014E-10</c:v>
                </c:pt>
                <c:pt idx="285">
                  <c:v>-2.1000000000000013E-10</c:v>
                </c:pt>
                <c:pt idx="286">
                  <c:v>-1.9750000000000009E-10</c:v>
                </c:pt>
                <c:pt idx="287">
                  <c:v>-1.8500000000000011E-10</c:v>
                </c:pt>
                <c:pt idx="288">
                  <c:v>-1.7250000000000008E-10</c:v>
                </c:pt>
                <c:pt idx="289">
                  <c:v>-1.6000000000000004E-10</c:v>
                </c:pt>
                <c:pt idx="290">
                  <c:v>-1.4750000000000006E-10</c:v>
                </c:pt>
                <c:pt idx="291">
                  <c:v>-1.3500000000000008E-10</c:v>
                </c:pt>
                <c:pt idx="292">
                  <c:v>-1.2250000000000004E-10</c:v>
                </c:pt>
                <c:pt idx="293">
                  <c:v>-1.1000000000000002E-10</c:v>
                </c:pt>
                <c:pt idx="294">
                  <c:v>-9.7500000000000077E-11</c:v>
                </c:pt>
                <c:pt idx="295">
                  <c:v>-8.5000000000000055E-11</c:v>
                </c:pt>
                <c:pt idx="296">
                  <c:v>-7.2500000000000047E-11</c:v>
                </c:pt>
                <c:pt idx="297">
                  <c:v>-6.0000000000000038E-11</c:v>
                </c:pt>
                <c:pt idx="298">
                  <c:v>-4.750000000000003E-11</c:v>
                </c:pt>
                <c:pt idx="299">
                  <c:v>-3.5000000000000021E-11</c:v>
                </c:pt>
                <c:pt idx="300">
                  <c:v>-2.2500000000000013E-11</c:v>
                </c:pt>
                <c:pt idx="301">
                  <c:v>-1.0000000000000009E-11</c:v>
                </c:pt>
                <c:pt idx="302">
                  <c:v>2.5000000000000011E-12</c:v>
                </c:pt>
                <c:pt idx="303">
                  <c:v>1.500000000000001E-11</c:v>
                </c:pt>
                <c:pt idx="304">
                  <c:v>2.7500000000000018E-11</c:v>
                </c:pt>
                <c:pt idx="305">
                  <c:v>4.0000000000000017E-11</c:v>
                </c:pt>
                <c:pt idx="306">
                  <c:v>5.2500000000000032E-11</c:v>
                </c:pt>
                <c:pt idx="307">
                  <c:v>6.5000000000000034E-11</c:v>
                </c:pt>
                <c:pt idx="308">
                  <c:v>7.7500000000000043E-11</c:v>
                </c:pt>
                <c:pt idx="309">
                  <c:v>9.000000000000009E-11</c:v>
                </c:pt>
                <c:pt idx="310">
                  <c:v>1.0250000000000005E-10</c:v>
                </c:pt>
                <c:pt idx="311">
                  <c:v>1.1500000000000008E-10</c:v>
                </c:pt>
                <c:pt idx="312">
                  <c:v>1.2750000000000005E-10</c:v>
                </c:pt>
                <c:pt idx="313">
                  <c:v>1.4000000000000006E-10</c:v>
                </c:pt>
                <c:pt idx="314">
                  <c:v>1.5250000000000004E-10</c:v>
                </c:pt>
                <c:pt idx="315">
                  <c:v>1.650000000000001E-10</c:v>
                </c:pt>
                <c:pt idx="316">
                  <c:v>1.7750000000000008E-10</c:v>
                </c:pt>
                <c:pt idx="317">
                  <c:v>1.9000000000000007E-10</c:v>
                </c:pt>
                <c:pt idx="318">
                  <c:v>2.025000000000001E-10</c:v>
                </c:pt>
                <c:pt idx="319">
                  <c:v>2.1500000000000011E-10</c:v>
                </c:pt>
                <c:pt idx="320">
                  <c:v>2.2750000000000012E-10</c:v>
                </c:pt>
                <c:pt idx="321">
                  <c:v>2.400000000000001E-10</c:v>
                </c:pt>
                <c:pt idx="322">
                  <c:v>2.5250000000000011E-10</c:v>
                </c:pt>
                <c:pt idx="323">
                  <c:v>2.6500000000000012E-10</c:v>
                </c:pt>
                <c:pt idx="324">
                  <c:v>2.7750000000000013E-10</c:v>
                </c:pt>
                <c:pt idx="325">
                  <c:v>2.9000000000000008E-10</c:v>
                </c:pt>
                <c:pt idx="326">
                  <c:v>3.0250000000000014E-10</c:v>
                </c:pt>
                <c:pt idx="327">
                  <c:v>3.1500000000000015E-10</c:v>
                </c:pt>
                <c:pt idx="328">
                  <c:v>3.2750000000000016E-10</c:v>
                </c:pt>
                <c:pt idx="329">
                  <c:v>3.4000000000000017E-10</c:v>
                </c:pt>
                <c:pt idx="330">
                  <c:v>3.5250000000000018E-10</c:v>
                </c:pt>
                <c:pt idx="331">
                  <c:v>3.6500000000000019E-10</c:v>
                </c:pt>
                <c:pt idx="332">
                  <c:v>3.775000000000002E-10</c:v>
                </c:pt>
                <c:pt idx="333">
                  <c:v>3.900000000000002E-10</c:v>
                </c:pt>
                <c:pt idx="334">
                  <c:v>4.0250000000000016E-10</c:v>
                </c:pt>
                <c:pt idx="335">
                  <c:v>4.1500000000000017E-10</c:v>
                </c:pt>
                <c:pt idx="336">
                  <c:v>4.2750000000000028E-10</c:v>
                </c:pt>
                <c:pt idx="337">
                  <c:v>4.4000000000000019E-10</c:v>
                </c:pt>
                <c:pt idx="338">
                  <c:v>4.5250000000000009E-10</c:v>
                </c:pt>
                <c:pt idx="339">
                  <c:v>4.650000000000002E-10</c:v>
                </c:pt>
                <c:pt idx="340">
                  <c:v>4.7750000000000016E-10</c:v>
                </c:pt>
                <c:pt idx="341">
                  <c:v>4.9000000000000017E-10</c:v>
                </c:pt>
                <c:pt idx="342">
                  <c:v>5.0250000000000018E-10</c:v>
                </c:pt>
                <c:pt idx="343">
                  <c:v>5.1500000000000019E-10</c:v>
                </c:pt>
                <c:pt idx="344">
                  <c:v>5.2750000000000019E-10</c:v>
                </c:pt>
                <c:pt idx="345">
                  <c:v>5.4000000000000031E-10</c:v>
                </c:pt>
                <c:pt idx="346">
                  <c:v>5.5250000000000021E-10</c:v>
                </c:pt>
                <c:pt idx="347">
                  <c:v>5.6500000000000022E-10</c:v>
                </c:pt>
                <c:pt idx="348">
                  <c:v>5.7750000000000033E-10</c:v>
                </c:pt>
                <c:pt idx="349">
                  <c:v>5.9000000000000034E-10</c:v>
                </c:pt>
                <c:pt idx="350">
                  <c:v>6.0250000000000025E-10</c:v>
                </c:pt>
                <c:pt idx="351">
                  <c:v>6.1500000000000036E-10</c:v>
                </c:pt>
                <c:pt idx="352">
                  <c:v>6.2750000000000026E-10</c:v>
                </c:pt>
                <c:pt idx="353">
                  <c:v>6.4000000000000027E-10</c:v>
                </c:pt>
                <c:pt idx="354">
                  <c:v>6.5250000000000018E-10</c:v>
                </c:pt>
                <c:pt idx="355">
                  <c:v>6.6500000000000029E-10</c:v>
                </c:pt>
                <c:pt idx="356">
                  <c:v>6.775000000000003E-10</c:v>
                </c:pt>
                <c:pt idx="357">
                  <c:v>6.9000000000000041E-10</c:v>
                </c:pt>
                <c:pt idx="358">
                  <c:v>7.0250000000000031E-10</c:v>
                </c:pt>
                <c:pt idx="359">
                  <c:v>7.1500000000000032E-10</c:v>
                </c:pt>
                <c:pt idx="360">
                  <c:v>7.2750000000000043E-10</c:v>
                </c:pt>
                <c:pt idx="361">
                  <c:v>7.4000000000000044E-10</c:v>
                </c:pt>
                <c:pt idx="362">
                  <c:v>7.5250000000000035E-10</c:v>
                </c:pt>
                <c:pt idx="363">
                  <c:v>7.6500000000000046E-10</c:v>
                </c:pt>
                <c:pt idx="364">
                  <c:v>7.7750000000000037E-10</c:v>
                </c:pt>
                <c:pt idx="365">
                  <c:v>7.9000000000000037E-10</c:v>
                </c:pt>
                <c:pt idx="366">
                  <c:v>8.0250000000000049E-10</c:v>
                </c:pt>
                <c:pt idx="367">
                  <c:v>8.1500000000000049E-10</c:v>
                </c:pt>
                <c:pt idx="368">
                  <c:v>8.2750000000000071E-10</c:v>
                </c:pt>
                <c:pt idx="369">
                  <c:v>8.4000000000000082E-10</c:v>
                </c:pt>
                <c:pt idx="370">
                  <c:v>8.5250000000000052E-10</c:v>
                </c:pt>
                <c:pt idx="371">
                  <c:v>8.6500000000000053E-10</c:v>
                </c:pt>
                <c:pt idx="372">
                  <c:v>8.7750000000000054E-10</c:v>
                </c:pt>
                <c:pt idx="373">
                  <c:v>8.9000000000000055E-10</c:v>
                </c:pt>
                <c:pt idx="374">
                  <c:v>9.0250000000000055E-10</c:v>
                </c:pt>
                <c:pt idx="375">
                  <c:v>9.1500000000000056E-10</c:v>
                </c:pt>
                <c:pt idx="376">
                  <c:v>9.2750000000000057E-10</c:v>
                </c:pt>
                <c:pt idx="377">
                  <c:v>9.4000000000000048E-10</c:v>
                </c:pt>
                <c:pt idx="378">
                  <c:v>9.5250000000000059E-10</c:v>
                </c:pt>
                <c:pt idx="379">
                  <c:v>9.6500000000000049E-10</c:v>
                </c:pt>
                <c:pt idx="380">
                  <c:v>9.7750000000000061E-10</c:v>
                </c:pt>
                <c:pt idx="381">
                  <c:v>9.9000000000000072E-10</c:v>
                </c:pt>
                <c:pt idx="382">
                  <c:v>1.0025000000000004E-9</c:v>
                </c:pt>
                <c:pt idx="383">
                  <c:v>1.0150000000000001E-9</c:v>
                </c:pt>
                <c:pt idx="384">
                  <c:v>1.0275000000000004E-9</c:v>
                </c:pt>
                <c:pt idx="385">
                  <c:v>1.0400000000000001E-9</c:v>
                </c:pt>
                <c:pt idx="386">
                  <c:v>1.0525000000000004E-9</c:v>
                </c:pt>
                <c:pt idx="387">
                  <c:v>1.0650000000000004E-9</c:v>
                </c:pt>
                <c:pt idx="388">
                  <c:v>1.0775000000000005E-9</c:v>
                </c:pt>
                <c:pt idx="389">
                  <c:v>1.0900000000000006E-9</c:v>
                </c:pt>
                <c:pt idx="390">
                  <c:v>1.1025000000000005E-9</c:v>
                </c:pt>
                <c:pt idx="391">
                  <c:v>1.1150000000000006E-9</c:v>
                </c:pt>
                <c:pt idx="392">
                  <c:v>1.1275000000000005E-9</c:v>
                </c:pt>
                <c:pt idx="393">
                  <c:v>1.1400000000000006E-9</c:v>
                </c:pt>
                <c:pt idx="394">
                  <c:v>1.1525000000000005E-9</c:v>
                </c:pt>
                <c:pt idx="395">
                  <c:v>1.1650000000000006E-9</c:v>
                </c:pt>
                <c:pt idx="396">
                  <c:v>1.1775000000000003E-9</c:v>
                </c:pt>
                <c:pt idx="397">
                  <c:v>1.1900000000000009E-9</c:v>
                </c:pt>
                <c:pt idx="398">
                  <c:v>1.2025000000000003E-9</c:v>
                </c:pt>
                <c:pt idx="399">
                  <c:v>1.2150000000000005E-9</c:v>
                </c:pt>
                <c:pt idx="400">
                  <c:v>1.2275000000000002E-9</c:v>
                </c:pt>
              </c:numCache>
            </c:numRef>
          </c:xVal>
          <c:yVal>
            <c:numRef>
              <c:f>'C:\Users\LU\Fast Timing\07202012\64mm^2\ZVA&amp;AM\1750V\[T118.csv]T118'!$I$100:$I$500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0.41553000000000001</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Timing\07202012\64mm^2\ZVA&amp;AM\1750V\[T118.csv]T118'!$A$100:$A$500</c:f>
              <c:numCache>
                <c:formatCode>General</c:formatCode>
                <c:ptCount val="401"/>
                <c:pt idx="0">
                  <c:v>-3.772500000000002E-9</c:v>
                </c:pt>
                <c:pt idx="1">
                  <c:v>-3.7600000000000027E-9</c:v>
                </c:pt>
                <c:pt idx="2">
                  <c:v>-3.7475000000000026E-9</c:v>
                </c:pt>
                <c:pt idx="3">
                  <c:v>-3.7350000000000017E-9</c:v>
                </c:pt>
                <c:pt idx="4">
                  <c:v>-3.7225000000000016E-9</c:v>
                </c:pt>
                <c:pt idx="5">
                  <c:v>-3.7100000000000019E-9</c:v>
                </c:pt>
                <c:pt idx="6">
                  <c:v>-3.6975000000000022E-9</c:v>
                </c:pt>
                <c:pt idx="7">
                  <c:v>-3.6850000000000021E-9</c:v>
                </c:pt>
                <c:pt idx="8">
                  <c:v>-3.6725000000000011E-9</c:v>
                </c:pt>
                <c:pt idx="9">
                  <c:v>-3.6600000000000018E-9</c:v>
                </c:pt>
                <c:pt idx="10">
                  <c:v>-3.6475000000000021E-9</c:v>
                </c:pt>
                <c:pt idx="11">
                  <c:v>-3.6350000000000016E-9</c:v>
                </c:pt>
                <c:pt idx="12">
                  <c:v>-3.6225000000000015E-9</c:v>
                </c:pt>
                <c:pt idx="13">
                  <c:v>-3.6100000000000018E-9</c:v>
                </c:pt>
                <c:pt idx="14">
                  <c:v>-3.5975000000000021E-9</c:v>
                </c:pt>
                <c:pt idx="15">
                  <c:v>-3.5850000000000016E-9</c:v>
                </c:pt>
                <c:pt idx="16">
                  <c:v>-3.5725000000000011E-9</c:v>
                </c:pt>
                <c:pt idx="17">
                  <c:v>-3.5600000000000018E-9</c:v>
                </c:pt>
                <c:pt idx="18">
                  <c:v>-3.5475000000000021E-9</c:v>
                </c:pt>
                <c:pt idx="19">
                  <c:v>-3.5350000000000015E-9</c:v>
                </c:pt>
                <c:pt idx="20">
                  <c:v>-3.5225000000000018E-9</c:v>
                </c:pt>
                <c:pt idx="21">
                  <c:v>-3.5100000000000017E-9</c:v>
                </c:pt>
                <c:pt idx="22">
                  <c:v>-3.4975000000000016E-9</c:v>
                </c:pt>
                <c:pt idx="23">
                  <c:v>-3.4850000000000015E-9</c:v>
                </c:pt>
                <c:pt idx="24">
                  <c:v>-3.4725000000000014E-9</c:v>
                </c:pt>
                <c:pt idx="25">
                  <c:v>-3.4600000000000017E-9</c:v>
                </c:pt>
                <c:pt idx="26">
                  <c:v>-3.4475000000000016E-9</c:v>
                </c:pt>
                <c:pt idx="27">
                  <c:v>-3.4350000000000015E-9</c:v>
                </c:pt>
                <c:pt idx="28">
                  <c:v>-3.4225000000000018E-9</c:v>
                </c:pt>
                <c:pt idx="29">
                  <c:v>-3.4100000000000013E-9</c:v>
                </c:pt>
                <c:pt idx="30">
                  <c:v>-3.3975000000000011E-9</c:v>
                </c:pt>
                <c:pt idx="31">
                  <c:v>-3.3850000000000014E-9</c:v>
                </c:pt>
                <c:pt idx="32">
                  <c:v>-3.3725000000000013E-9</c:v>
                </c:pt>
                <c:pt idx="33">
                  <c:v>-3.3600000000000016E-9</c:v>
                </c:pt>
                <c:pt idx="34">
                  <c:v>-3.3475000000000015E-9</c:v>
                </c:pt>
                <c:pt idx="35">
                  <c:v>-3.335000000000001E-9</c:v>
                </c:pt>
                <c:pt idx="36">
                  <c:v>-3.3225000000000013E-9</c:v>
                </c:pt>
                <c:pt idx="37">
                  <c:v>-3.3100000000000012E-9</c:v>
                </c:pt>
                <c:pt idx="38">
                  <c:v>-3.2975000000000015E-9</c:v>
                </c:pt>
                <c:pt idx="39">
                  <c:v>-3.2850000000000018E-9</c:v>
                </c:pt>
                <c:pt idx="40">
                  <c:v>-3.2725000000000017E-9</c:v>
                </c:pt>
                <c:pt idx="41">
                  <c:v>-3.2600000000000016E-9</c:v>
                </c:pt>
                <c:pt idx="42">
                  <c:v>-3.2475000000000019E-9</c:v>
                </c:pt>
                <c:pt idx="43">
                  <c:v>-3.2350000000000013E-9</c:v>
                </c:pt>
                <c:pt idx="44">
                  <c:v>-3.2225000000000016E-9</c:v>
                </c:pt>
                <c:pt idx="45">
                  <c:v>-3.2100000000000015E-9</c:v>
                </c:pt>
                <c:pt idx="46">
                  <c:v>-3.1975000000000018E-9</c:v>
                </c:pt>
                <c:pt idx="47">
                  <c:v>-3.1850000000000017E-9</c:v>
                </c:pt>
                <c:pt idx="48">
                  <c:v>-3.1725000000000016E-9</c:v>
                </c:pt>
                <c:pt idx="49">
                  <c:v>-3.1600000000000011E-9</c:v>
                </c:pt>
                <c:pt idx="50">
                  <c:v>-3.1475000000000018E-9</c:v>
                </c:pt>
                <c:pt idx="51">
                  <c:v>-3.1350000000000013E-9</c:v>
                </c:pt>
                <c:pt idx="52">
                  <c:v>-3.1225000000000012E-9</c:v>
                </c:pt>
                <c:pt idx="53">
                  <c:v>-3.1100000000000015E-9</c:v>
                </c:pt>
                <c:pt idx="54">
                  <c:v>-3.0975000000000018E-9</c:v>
                </c:pt>
                <c:pt idx="55">
                  <c:v>-3.0850000000000017E-9</c:v>
                </c:pt>
                <c:pt idx="56">
                  <c:v>-3.0725000000000007E-9</c:v>
                </c:pt>
                <c:pt idx="57">
                  <c:v>-3.0600000000000014E-9</c:v>
                </c:pt>
                <c:pt idx="58">
                  <c:v>-3.0475000000000017E-9</c:v>
                </c:pt>
                <c:pt idx="59">
                  <c:v>-3.0350000000000012E-9</c:v>
                </c:pt>
                <c:pt idx="60">
                  <c:v>-3.0225000000000011E-9</c:v>
                </c:pt>
                <c:pt idx="61">
                  <c:v>-3.0100000000000014E-9</c:v>
                </c:pt>
                <c:pt idx="62">
                  <c:v>-2.9975000000000017E-9</c:v>
                </c:pt>
                <c:pt idx="63">
                  <c:v>-2.9850000000000012E-9</c:v>
                </c:pt>
                <c:pt idx="64">
                  <c:v>-2.9725000000000006E-9</c:v>
                </c:pt>
                <c:pt idx="65">
                  <c:v>-2.9600000000000014E-9</c:v>
                </c:pt>
                <c:pt idx="66">
                  <c:v>-2.9475000000000017E-9</c:v>
                </c:pt>
                <c:pt idx="67">
                  <c:v>-2.9350000000000011E-9</c:v>
                </c:pt>
                <c:pt idx="68">
                  <c:v>-2.9225000000000014E-9</c:v>
                </c:pt>
                <c:pt idx="69">
                  <c:v>-2.9100000000000013E-9</c:v>
                </c:pt>
                <c:pt idx="70">
                  <c:v>-2.8975000000000012E-9</c:v>
                </c:pt>
                <c:pt idx="71">
                  <c:v>-2.8850000000000011E-9</c:v>
                </c:pt>
                <c:pt idx="72">
                  <c:v>-2.872500000000001E-9</c:v>
                </c:pt>
                <c:pt idx="73">
                  <c:v>-2.8600000000000013E-9</c:v>
                </c:pt>
                <c:pt idx="74">
                  <c:v>-2.8475000000000012E-9</c:v>
                </c:pt>
                <c:pt idx="75">
                  <c:v>-2.8350000000000011E-9</c:v>
                </c:pt>
                <c:pt idx="76">
                  <c:v>-2.8225000000000014E-9</c:v>
                </c:pt>
                <c:pt idx="77">
                  <c:v>-2.8100000000000008E-9</c:v>
                </c:pt>
                <c:pt idx="78">
                  <c:v>-2.7975000000000011E-9</c:v>
                </c:pt>
                <c:pt idx="79">
                  <c:v>-2.7850000000000014E-9</c:v>
                </c:pt>
                <c:pt idx="80">
                  <c:v>-2.7725000000000013E-9</c:v>
                </c:pt>
                <c:pt idx="81">
                  <c:v>-2.7600000000000016E-9</c:v>
                </c:pt>
                <c:pt idx="82">
                  <c:v>-2.7475000000000015E-9</c:v>
                </c:pt>
                <c:pt idx="83">
                  <c:v>-2.7350000000000014E-9</c:v>
                </c:pt>
                <c:pt idx="84">
                  <c:v>-2.7225000000000013E-9</c:v>
                </c:pt>
                <c:pt idx="85">
                  <c:v>-2.7100000000000012E-9</c:v>
                </c:pt>
                <c:pt idx="86">
                  <c:v>-2.6975000000000011E-9</c:v>
                </c:pt>
                <c:pt idx="87">
                  <c:v>-2.6850000000000014E-9</c:v>
                </c:pt>
                <c:pt idx="88">
                  <c:v>-2.6725000000000013E-9</c:v>
                </c:pt>
                <c:pt idx="89">
                  <c:v>-2.6600000000000012E-9</c:v>
                </c:pt>
                <c:pt idx="90">
                  <c:v>-2.6475000000000015E-9</c:v>
                </c:pt>
                <c:pt idx="91">
                  <c:v>-2.6350000000000009E-9</c:v>
                </c:pt>
                <c:pt idx="92">
                  <c:v>-2.6225000000000012E-9</c:v>
                </c:pt>
                <c:pt idx="93">
                  <c:v>-2.6100000000000011E-9</c:v>
                </c:pt>
                <c:pt idx="94">
                  <c:v>-2.5975000000000014E-9</c:v>
                </c:pt>
                <c:pt idx="95">
                  <c:v>-2.5850000000000013E-9</c:v>
                </c:pt>
                <c:pt idx="96">
                  <c:v>-2.5725000000000012E-9</c:v>
                </c:pt>
                <c:pt idx="97">
                  <c:v>-2.5600000000000011E-9</c:v>
                </c:pt>
                <c:pt idx="98">
                  <c:v>-2.5475000000000014E-9</c:v>
                </c:pt>
                <c:pt idx="99">
                  <c:v>-2.5350000000000009E-9</c:v>
                </c:pt>
                <c:pt idx="100">
                  <c:v>-2.5225000000000008E-9</c:v>
                </c:pt>
                <c:pt idx="101">
                  <c:v>-2.5100000000000011E-9</c:v>
                </c:pt>
                <c:pt idx="102">
                  <c:v>-2.4975000000000014E-9</c:v>
                </c:pt>
                <c:pt idx="103">
                  <c:v>-2.4850000000000012E-9</c:v>
                </c:pt>
                <c:pt idx="104">
                  <c:v>-2.4725000000000003E-9</c:v>
                </c:pt>
                <c:pt idx="105">
                  <c:v>-2.460000000000001E-9</c:v>
                </c:pt>
                <c:pt idx="106">
                  <c:v>-2.4475000000000013E-9</c:v>
                </c:pt>
                <c:pt idx="107">
                  <c:v>-2.4350000000000008E-9</c:v>
                </c:pt>
                <c:pt idx="108">
                  <c:v>-2.4225000000000007E-9</c:v>
                </c:pt>
                <c:pt idx="109">
                  <c:v>-2.410000000000001E-9</c:v>
                </c:pt>
                <c:pt idx="110">
                  <c:v>-2.3975000000000013E-9</c:v>
                </c:pt>
                <c:pt idx="111">
                  <c:v>-2.3850000000000012E-9</c:v>
                </c:pt>
                <c:pt idx="112">
                  <c:v>-2.3725000000000002E-9</c:v>
                </c:pt>
                <c:pt idx="113">
                  <c:v>-2.3600000000000009E-9</c:v>
                </c:pt>
                <c:pt idx="114">
                  <c:v>-2.3475000000000013E-9</c:v>
                </c:pt>
                <c:pt idx="115">
                  <c:v>-2.3350000000000007E-9</c:v>
                </c:pt>
                <c:pt idx="116">
                  <c:v>-2.322500000000001E-9</c:v>
                </c:pt>
                <c:pt idx="117">
                  <c:v>-2.3100000000000009E-9</c:v>
                </c:pt>
                <c:pt idx="118">
                  <c:v>-2.2975000000000016E-9</c:v>
                </c:pt>
                <c:pt idx="119">
                  <c:v>-2.2850000000000011E-9</c:v>
                </c:pt>
                <c:pt idx="120">
                  <c:v>-2.272500000000001E-9</c:v>
                </c:pt>
                <c:pt idx="121">
                  <c:v>-2.2600000000000013E-9</c:v>
                </c:pt>
                <c:pt idx="122">
                  <c:v>-2.2475000000000012E-9</c:v>
                </c:pt>
                <c:pt idx="123">
                  <c:v>-2.2350000000000011E-9</c:v>
                </c:pt>
                <c:pt idx="124">
                  <c:v>-2.2225000000000014E-9</c:v>
                </c:pt>
                <c:pt idx="125">
                  <c:v>-2.2100000000000013E-9</c:v>
                </c:pt>
                <c:pt idx="126">
                  <c:v>-2.1975000000000007E-9</c:v>
                </c:pt>
                <c:pt idx="127">
                  <c:v>-2.185000000000001E-9</c:v>
                </c:pt>
                <c:pt idx="128">
                  <c:v>-2.1725000000000009E-9</c:v>
                </c:pt>
                <c:pt idx="129">
                  <c:v>-2.1600000000000012E-9</c:v>
                </c:pt>
                <c:pt idx="130">
                  <c:v>-2.1475000000000011E-9</c:v>
                </c:pt>
                <c:pt idx="131">
                  <c:v>-2.135000000000001E-9</c:v>
                </c:pt>
                <c:pt idx="132">
                  <c:v>-2.1225000000000013E-9</c:v>
                </c:pt>
                <c:pt idx="133">
                  <c:v>-2.1100000000000008E-9</c:v>
                </c:pt>
                <c:pt idx="134">
                  <c:v>-2.0975000000000007E-9</c:v>
                </c:pt>
                <c:pt idx="135">
                  <c:v>-2.085000000000001E-9</c:v>
                </c:pt>
                <c:pt idx="136">
                  <c:v>-2.0725000000000009E-9</c:v>
                </c:pt>
                <c:pt idx="137">
                  <c:v>-2.0600000000000007E-9</c:v>
                </c:pt>
                <c:pt idx="138">
                  <c:v>-2.047500000000001E-9</c:v>
                </c:pt>
                <c:pt idx="139">
                  <c:v>-2.0350000000000005E-9</c:v>
                </c:pt>
                <c:pt idx="140">
                  <c:v>-2.0225000000000008E-9</c:v>
                </c:pt>
                <c:pt idx="141">
                  <c:v>-2.0100000000000007E-9</c:v>
                </c:pt>
                <c:pt idx="142">
                  <c:v>-1.9975000000000014E-9</c:v>
                </c:pt>
                <c:pt idx="143">
                  <c:v>-1.9850000000000009E-9</c:v>
                </c:pt>
                <c:pt idx="144">
                  <c:v>-1.9725000000000012E-9</c:v>
                </c:pt>
                <c:pt idx="145">
                  <c:v>-1.9600000000000007E-9</c:v>
                </c:pt>
                <c:pt idx="146">
                  <c:v>-1.9475000000000014E-9</c:v>
                </c:pt>
                <c:pt idx="147">
                  <c:v>-1.9350000000000009E-9</c:v>
                </c:pt>
                <c:pt idx="148">
                  <c:v>-1.9225000000000008E-9</c:v>
                </c:pt>
                <c:pt idx="149">
                  <c:v>-1.9100000000000006E-9</c:v>
                </c:pt>
                <c:pt idx="150">
                  <c:v>-1.8975000000000009E-9</c:v>
                </c:pt>
                <c:pt idx="151">
                  <c:v>-1.8850000000000008E-9</c:v>
                </c:pt>
                <c:pt idx="152">
                  <c:v>-1.8725000000000007E-9</c:v>
                </c:pt>
                <c:pt idx="153">
                  <c:v>-1.860000000000001E-9</c:v>
                </c:pt>
                <c:pt idx="154">
                  <c:v>-1.8475000000000009E-9</c:v>
                </c:pt>
                <c:pt idx="155">
                  <c:v>-1.8350000000000008E-9</c:v>
                </c:pt>
                <c:pt idx="156">
                  <c:v>-1.8225000000000009E-9</c:v>
                </c:pt>
                <c:pt idx="157">
                  <c:v>-1.810000000000001E-9</c:v>
                </c:pt>
                <c:pt idx="158">
                  <c:v>-1.7975000000000009E-9</c:v>
                </c:pt>
                <c:pt idx="159">
                  <c:v>-1.7850000000000006E-9</c:v>
                </c:pt>
                <c:pt idx="160">
                  <c:v>-1.7725000000000009E-9</c:v>
                </c:pt>
                <c:pt idx="161">
                  <c:v>-1.7600000000000005E-9</c:v>
                </c:pt>
                <c:pt idx="162">
                  <c:v>-1.7475000000000006E-9</c:v>
                </c:pt>
                <c:pt idx="163">
                  <c:v>-1.7350000000000005E-9</c:v>
                </c:pt>
                <c:pt idx="164">
                  <c:v>-1.7225000000000008E-9</c:v>
                </c:pt>
                <c:pt idx="165">
                  <c:v>-1.7100000000000009E-9</c:v>
                </c:pt>
                <c:pt idx="166">
                  <c:v>-1.6975000000000008E-9</c:v>
                </c:pt>
                <c:pt idx="167">
                  <c:v>-1.6850000000000009E-9</c:v>
                </c:pt>
                <c:pt idx="168">
                  <c:v>-1.672500000000001E-9</c:v>
                </c:pt>
                <c:pt idx="169">
                  <c:v>-1.6600000000000009E-9</c:v>
                </c:pt>
                <c:pt idx="170">
                  <c:v>-1.6475000000000006E-9</c:v>
                </c:pt>
                <c:pt idx="171">
                  <c:v>-1.6350000000000009E-9</c:v>
                </c:pt>
                <c:pt idx="172">
                  <c:v>-1.6225000000000005E-9</c:v>
                </c:pt>
                <c:pt idx="173">
                  <c:v>-1.6100000000000009E-9</c:v>
                </c:pt>
                <c:pt idx="174">
                  <c:v>-1.5975000000000005E-9</c:v>
                </c:pt>
                <c:pt idx="175">
                  <c:v>-1.5850000000000008E-9</c:v>
                </c:pt>
                <c:pt idx="176">
                  <c:v>-1.5725000000000007E-9</c:v>
                </c:pt>
                <c:pt idx="177">
                  <c:v>-1.5600000000000008E-9</c:v>
                </c:pt>
                <c:pt idx="178">
                  <c:v>-1.5475000000000007E-9</c:v>
                </c:pt>
                <c:pt idx="179">
                  <c:v>-1.5350000000000006E-9</c:v>
                </c:pt>
                <c:pt idx="180">
                  <c:v>-1.5225000000000007E-9</c:v>
                </c:pt>
                <c:pt idx="181">
                  <c:v>-1.5100000000000008E-9</c:v>
                </c:pt>
                <c:pt idx="182">
                  <c:v>-1.4975000000000007E-9</c:v>
                </c:pt>
                <c:pt idx="183">
                  <c:v>-1.4850000000000004E-9</c:v>
                </c:pt>
                <c:pt idx="184">
                  <c:v>-1.4725000000000007E-9</c:v>
                </c:pt>
                <c:pt idx="185">
                  <c:v>-1.4600000000000003E-9</c:v>
                </c:pt>
                <c:pt idx="186">
                  <c:v>-1.4475000000000004E-9</c:v>
                </c:pt>
                <c:pt idx="187">
                  <c:v>-1.4350000000000003E-9</c:v>
                </c:pt>
                <c:pt idx="188">
                  <c:v>-1.4225000000000006E-9</c:v>
                </c:pt>
                <c:pt idx="189">
                  <c:v>-1.4100000000000007E-9</c:v>
                </c:pt>
                <c:pt idx="190">
                  <c:v>-1.3975000000000006E-9</c:v>
                </c:pt>
                <c:pt idx="191">
                  <c:v>-1.3850000000000007E-9</c:v>
                </c:pt>
                <c:pt idx="192">
                  <c:v>-1.3725000000000008E-9</c:v>
                </c:pt>
                <c:pt idx="193">
                  <c:v>-1.3600000000000007E-9</c:v>
                </c:pt>
                <c:pt idx="194">
                  <c:v>-1.3475000000000004E-9</c:v>
                </c:pt>
                <c:pt idx="195">
                  <c:v>-1.3350000000000007E-9</c:v>
                </c:pt>
                <c:pt idx="196">
                  <c:v>-1.3225000000000003E-9</c:v>
                </c:pt>
                <c:pt idx="197">
                  <c:v>-1.3100000000000006E-9</c:v>
                </c:pt>
                <c:pt idx="198">
                  <c:v>-1.2975000000000003E-9</c:v>
                </c:pt>
                <c:pt idx="199">
                  <c:v>-1.2850000000000006E-9</c:v>
                </c:pt>
                <c:pt idx="200">
                  <c:v>-1.2725000000000003E-9</c:v>
                </c:pt>
                <c:pt idx="201">
                  <c:v>-1.2600000000000006E-9</c:v>
                </c:pt>
                <c:pt idx="202">
                  <c:v>-1.2475000000000005E-9</c:v>
                </c:pt>
                <c:pt idx="203">
                  <c:v>-1.2350000000000006E-9</c:v>
                </c:pt>
                <c:pt idx="204">
                  <c:v>-1.2225000000000005E-9</c:v>
                </c:pt>
                <c:pt idx="205">
                  <c:v>-1.2100000000000006E-9</c:v>
                </c:pt>
                <c:pt idx="206">
                  <c:v>-1.1975000000000007E-9</c:v>
                </c:pt>
                <c:pt idx="207">
                  <c:v>-1.1850000000000004E-9</c:v>
                </c:pt>
                <c:pt idx="208">
                  <c:v>-1.1725000000000007E-9</c:v>
                </c:pt>
                <c:pt idx="209">
                  <c:v>-1.1600000000000003E-9</c:v>
                </c:pt>
                <c:pt idx="210">
                  <c:v>-1.1475000000000006E-9</c:v>
                </c:pt>
                <c:pt idx="211">
                  <c:v>-1.1350000000000003E-9</c:v>
                </c:pt>
                <c:pt idx="212">
                  <c:v>-1.1225000000000006E-9</c:v>
                </c:pt>
                <c:pt idx="213">
                  <c:v>-1.1100000000000007E-9</c:v>
                </c:pt>
                <c:pt idx="214">
                  <c:v>-1.0975000000000004E-9</c:v>
                </c:pt>
                <c:pt idx="215">
                  <c:v>-1.0850000000000005E-9</c:v>
                </c:pt>
                <c:pt idx="216">
                  <c:v>-1.0725000000000006E-9</c:v>
                </c:pt>
                <c:pt idx="217">
                  <c:v>-1.0600000000000007E-9</c:v>
                </c:pt>
                <c:pt idx="218">
                  <c:v>-1.0475000000000002E-9</c:v>
                </c:pt>
                <c:pt idx="219">
                  <c:v>-1.0350000000000005E-9</c:v>
                </c:pt>
                <c:pt idx="220">
                  <c:v>-1.0225000000000003E-9</c:v>
                </c:pt>
                <c:pt idx="221">
                  <c:v>-1.0100000000000004E-9</c:v>
                </c:pt>
                <c:pt idx="222">
                  <c:v>-9.9750000000000074E-10</c:v>
                </c:pt>
                <c:pt idx="223">
                  <c:v>-9.8500000000000063E-10</c:v>
                </c:pt>
                <c:pt idx="224">
                  <c:v>-9.7250000000000052E-10</c:v>
                </c:pt>
                <c:pt idx="225">
                  <c:v>-9.6000000000000082E-10</c:v>
                </c:pt>
                <c:pt idx="226">
                  <c:v>-9.4750000000000092E-10</c:v>
                </c:pt>
                <c:pt idx="227">
                  <c:v>-9.350000000000006E-10</c:v>
                </c:pt>
                <c:pt idx="228">
                  <c:v>-9.2250000000000049E-10</c:v>
                </c:pt>
                <c:pt idx="229">
                  <c:v>-9.1000000000000068E-10</c:v>
                </c:pt>
                <c:pt idx="230">
                  <c:v>-8.9750000000000067E-10</c:v>
                </c:pt>
                <c:pt idx="231">
                  <c:v>-8.8500000000000067E-10</c:v>
                </c:pt>
                <c:pt idx="232">
                  <c:v>-8.7250000000000045E-10</c:v>
                </c:pt>
                <c:pt idx="233">
                  <c:v>-8.6000000000000044E-10</c:v>
                </c:pt>
                <c:pt idx="234">
                  <c:v>-8.4750000000000064E-10</c:v>
                </c:pt>
                <c:pt idx="235">
                  <c:v>-8.3500000000000063E-10</c:v>
                </c:pt>
                <c:pt idx="236">
                  <c:v>-8.2250000000000042E-10</c:v>
                </c:pt>
                <c:pt idx="237">
                  <c:v>-8.1000000000000072E-10</c:v>
                </c:pt>
                <c:pt idx="238">
                  <c:v>-7.975000000000004E-10</c:v>
                </c:pt>
                <c:pt idx="239">
                  <c:v>-7.8500000000000039E-10</c:v>
                </c:pt>
                <c:pt idx="240">
                  <c:v>-7.7250000000000028E-10</c:v>
                </c:pt>
                <c:pt idx="241">
                  <c:v>-7.6000000000000037E-10</c:v>
                </c:pt>
                <c:pt idx="242">
                  <c:v>-7.4750000000000037E-10</c:v>
                </c:pt>
                <c:pt idx="243">
                  <c:v>-7.3500000000000046E-10</c:v>
                </c:pt>
                <c:pt idx="244">
                  <c:v>-7.2250000000000035E-10</c:v>
                </c:pt>
                <c:pt idx="245">
                  <c:v>-7.1000000000000034E-10</c:v>
                </c:pt>
                <c:pt idx="246">
                  <c:v>-6.9750000000000043E-10</c:v>
                </c:pt>
                <c:pt idx="247">
                  <c:v>-6.8500000000000032E-10</c:v>
                </c:pt>
                <c:pt idx="248">
                  <c:v>-6.7250000000000031E-10</c:v>
                </c:pt>
                <c:pt idx="249">
                  <c:v>-6.6000000000000031E-10</c:v>
                </c:pt>
                <c:pt idx="250">
                  <c:v>-6.475000000000003E-10</c:v>
                </c:pt>
                <c:pt idx="251">
                  <c:v>-6.3500000000000029E-10</c:v>
                </c:pt>
                <c:pt idx="252">
                  <c:v>-6.2250000000000018E-10</c:v>
                </c:pt>
                <c:pt idx="253">
                  <c:v>-6.1000000000000027E-10</c:v>
                </c:pt>
                <c:pt idx="254">
                  <c:v>-5.9750000000000026E-10</c:v>
                </c:pt>
                <c:pt idx="255">
                  <c:v>-5.8500000000000036E-10</c:v>
                </c:pt>
                <c:pt idx="256">
                  <c:v>-5.7250000000000025E-10</c:v>
                </c:pt>
                <c:pt idx="257">
                  <c:v>-5.6000000000000024E-10</c:v>
                </c:pt>
                <c:pt idx="258">
                  <c:v>-5.4750000000000033E-10</c:v>
                </c:pt>
                <c:pt idx="259">
                  <c:v>-5.3500000000000022E-10</c:v>
                </c:pt>
                <c:pt idx="260">
                  <c:v>-5.2250000000000021E-10</c:v>
                </c:pt>
                <c:pt idx="261">
                  <c:v>-5.100000000000002E-10</c:v>
                </c:pt>
                <c:pt idx="262">
                  <c:v>-4.9750000000000019E-10</c:v>
                </c:pt>
                <c:pt idx="263">
                  <c:v>-4.8500000000000019E-10</c:v>
                </c:pt>
                <c:pt idx="264">
                  <c:v>-4.7250000000000018E-10</c:v>
                </c:pt>
                <c:pt idx="265">
                  <c:v>-4.6000000000000022E-10</c:v>
                </c:pt>
                <c:pt idx="266">
                  <c:v>-4.4750000000000032E-10</c:v>
                </c:pt>
                <c:pt idx="267">
                  <c:v>-4.350000000000002E-10</c:v>
                </c:pt>
                <c:pt idx="268">
                  <c:v>-4.2250000000000009E-10</c:v>
                </c:pt>
                <c:pt idx="269">
                  <c:v>-4.1000000000000019E-10</c:v>
                </c:pt>
                <c:pt idx="270">
                  <c:v>-3.9750000000000018E-10</c:v>
                </c:pt>
                <c:pt idx="271">
                  <c:v>-3.8500000000000017E-10</c:v>
                </c:pt>
                <c:pt idx="272">
                  <c:v>-3.7250000000000021E-10</c:v>
                </c:pt>
                <c:pt idx="273">
                  <c:v>-3.600000000000002E-10</c:v>
                </c:pt>
                <c:pt idx="274">
                  <c:v>-3.4750000000000014E-10</c:v>
                </c:pt>
                <c:pt idx="275">
                  <c:v>-3.3500000000000014E-10</c:v>
                </c:pt>
                <c:pt idx="276">
                  <c:v>-3.2250000000000018E-10</c:v>
                </c:pt>
                <c:pt idx="277">
                  <c:v>-3.1000000000000017E-10</c:v>
                </c:pt>
                <c:pt idx="278">
                  <c:v>-2.9750000000000011E-10</c:v>
                </c:pt>
                <c:pt idx="279">
                  <c:v>-2.850000000000001E-10</c:v>
                </c:pt>
                <c:pt idx="280">
                  <c:v>-2.7250000000000014E-10</c:v>
                </c:pt>
                <c:pt idx="281">
                  <c:v>-2.6000000000000008E-10</c:v>
                </c:pt>
                <c:pt idx="282">
                  <c:v>-2.4750000000000013E-10</c:v>
                </c:pt>
                <c:pt idx="283">
                  <c:v>-2.3500000000000012E-10</c:v>
                </c:pt>
                <c:pt idx="284">
                  <c:v>-2.2250000000000014E-10</c:v>
                </c:pt>
                <c:pt idx="285">
                  <c:v>-2.1000000000000013E-10</c:v>
                </c:pt>
                <c:pt idx="286">
                  <c:v>-1.9750000000000009E-10</c:v>
                </c:pt>
                <c:pt idx="287">
                  <c:v>-1.8500000000000011E-10</c:v>
                </c:pt>
                <c:pt idx="288">
                  <c:v>-1.7250000000000008E-10</c:v>
                </c:pt>
                <c:pt idx="289">
                  <c:v>-1.6000000000000004E-10</c:v>
                </c:pt>
                <c:pt idx="290">
                  <c:v>-1.4750000000000006E-10</c:v>
                </c:pt>
                <c:pt idx="291">
                  <c:v>-1.3500000000000008E-10</c:v>
                </c:pt>
                <c:pt idx="292">
                  <c:v>-1.2250000000000004E-10</c:v>
                </c:pt>
                <c:pt idx="293">
                  <c:v>-1.1000000000000002E-10</c:v>
                </c:pt>
                <c:pt idx="294">
                  <c:v>-9.7500000000000077E-11</c:v>
                </c:pt>
                <c:pt idx="295">
                  <c:v>-8.5000000000000055E-11</c:v>
                </c:pt>
                <c:pt idx="296">
                  <c:v>-7.2500000000000047E-11</c:v>
                </c:pt>
                <c:pt idx="297">
                  <c:v>-6.0000000000000038E-11</c:v>
                </c:pt>
                <c:pt idx="298">
                  <c:v>-4.750000000000003E-11</c:v>
                </c:pt>
                <c:pt idx="299">
                  <c:v>-3.5000000000000021E-11</c:v>
                </c:pt>
                <c:pt idx="300">
                  <c:v>-2.2500000000000013E-11</c:v>
                </c:pt>
                <c:pt idx="301">
                  <c:v>-1.0000000000000009E-11</c:v>
                </c:pt>
                <c:pt idx="302">
                  <c:v>2.5000000000000011E-12</c:v>
                </c:pt>
                <c:pt idx="303">
                  <c:v>1.500000000000001E-11</c:v>
                </c:pt>
                <c:pt idx="304">
                  <c:v>2.7500000000000018E-11</c:v>
                </c:pt>
                <c:pt idx="305">
                  <c:v>4.0000000000000017E-11</c:v>
                </c:pt>
                <c:pt idx="306">
                  <c:v>5.2500000000000032E-11</c:v>
                </c:pt>
                <c:pt idx="307">
                  <c:v>6.5000000000000034E-11</c:v>
                </c:pt>
                <c:pt idx="308">
                  <c:v>7.7500000000000043E-11</c:v>
                </c:pt>
                <c:pt idx="309">
                  <c:v>9.000000000000009E-11</c:v>
                </c:pt>
                <c:pt idx="310">
                  <c:v>1.0250000000000005E-10</c:v>
                </c:pt>
                <c:pt idx="311">
                  <c:v>1.1500000000000008E-10</c:v>
                </c:pt>
                <c:pt idx="312">
                  <c:v>1.2750000000000005E-10</c:v>
                </c:pt>
                <c:pt idx="313">
                  <c:v>1.4000000000000006E-10</c:v>
                </c:pt>
                <c:pt idx="314">
                  <c:v>1.5250000000000004E-10</c:v>
                </c:pt>
                <c:pt idx="315">
                  <c:v>1.650000000000001E-10</c:v>
                </c:pt>
                <c:pt idx="316">
                  <c:v>1.7750000000000008E-10</c:v>
                </c:pt>
                <c:pt idx="317">
                  <c:v>1.9000000000000007E-10</c:v>
                </c:pt>
                <c:pt idx="318">
                  <c:v>2.025000000000001E-10</c:v>
                </c:pt>
                <c:pt idx="319">
                  <c:v>2.1500000000000011E-10</c:v>
                </c:pt>
                <c:pt idx="320">
                  <c:v>2.2750000000000012E-10</c:v>
                </c:pt>
                <c:pt idx="321">
                  <c:v>2.400000000000001E-10</c:v>
                </c:pt>
                <c:pt idx="322">
                  <c:v>2.5250000000000011E-10</c:v>
                </c:pt>
                <c:pt idx="323">
                  <c:v>2.6500000000000012E-10</c:v>
                </c:pt>
                <c:pt idx="324">
                  <c:v>2.7750000000000013E-10</c:v>
                </c:pt>
                <c:pt idx="325">
                  <c:v>2.9000000000000008E-10</c:v>
                </c:pt>
                <c:pt idx="326">
                  <c:v>3.0250000000000014E-10</c:v>
                </c:pt>
                <c:pt idx="327">
                  <c:v>3.1500000000000015E-10</c:v>
                </c:pt>
                <c:pt idx="328">
                  <c:v>3.2750000000000016E-10</c:v>
                </c:pt>
                <c:pt idx="329">
                  <c:v>3.4000000000000017E-10</c:v>
                </c:pt>
                <c:pt idx="330">
                  <c:v>3.5250000000000018E-10</c:v>
                </c:pt>
                <c:pt idx="331">
                  <c:v>3.6500000000000019E-10</c:v>
                </c:pt>
                <c:pt idx="332">
                  <c:v>3.775000000000002E-10</c:v>
                </c:pt>
                <c:pt idx="333">
                  <c:v>3.900000000000002E-10</c:v>
                </c:pt>
                <c:pt idx="334">
                  <c:v>4.0250000000000016E-10</c:v>
                </c:pt>
                <c:pt idx="335">
                  <c:v>4.1500000000000017E-10</c:v>
                </c:pt>
                <c:pt idx="336">
                  <c:v>4.2750000000000028E-10</c:v>
                </c:pt>
                <c:pt idx="337">
                  <c:v>4.4000000000000019E-10</c:v>
                </c:pt>
                <c:pt idx="338">
                  <c:v>4.5250000000000009E-10</c:v>
                </c:pt>
                <c:pt idx="339">
                  <c:v>4.650000000000002E-10</c:v>
                </c:pt>
                <c:pt idx="340">
                  <c:v>4.7750000000000016E-10</c:v>
                </c:pt>
                <c:pt idx="341">
                  <c:v>4.9000000000000017E-10</c:v>
                </c:pt>
                <c:pt idx="342">
                  <c:v>5.0250000000000018E-10</c:v>
                </c:pt>
                <c:pt idx="343">
                  <c:v>5.1500000000000019E-10</c:v>
                </c:pt>
                <c:pt idx="344">
                  <c:v>5.2750000000000019E-10</c:v>
                </c:pt>
                <c:pt idx="345">
                  <c:v>5.4000000000000031E-10</c:v>
                </c:pt>
                <c:pt idx="346">
                  <c:v>5.5250000000000021E-10</c:v>
                </c:pt>
                <c:pt idx="347">
                  <c:v>5.6500000000000022E-10</c:v>
                </c:pt>
                <c:pt idx="348">
                  <c:v>5.7750000000000033E-10</c:v>
                </c:pt>
                <c:pt idx="349">
                  <c:v>5.9000000000000034E-10</c:v>
                </c:pt>
                <c:pt idx="350">
                  <c:v>6.0250000000000025E-10</c:v>
                </c:pt>
                <c:pt idx="351">
                  <c:v>6.1500000000000036E-10</c:v>
                </c:pt>
                <c:pt idx="352">
                  <c:v>6.2750000000000026E-10</c:v>
                </c:pt>
                <c:pt idx="353">
                  <c:v>6.4000000000000027E-10</c:v>
                </c:pt>
                <c:pt idx="354">
                  <c:v>6.5250000000000018E-10</c:v>
                </c:pt>
                <c:pt idx="355">
                  <c:v>6.6500000000000029E-10</c:v>
                </c:pt>
                <c:pt idx="356">
                  <c:v>6.775000000000003E-10</c:v>
                </c:pt>
                <c:pt idx="357">
                  <c:v>6.9000000000000041E-10</c:v>
                </c:pt>
                <c:pt idx="358">
                  <c:v>7.0250000000000031E-10</c:v>
                </c:pt>
                <c:pt idx="359">
                  <c:v>7.1500000000000032E-10</c:v>
                </c:pt>
                <c:pt idx="360">
                  <c:v>7.2750000000000043E-10</c:v>
                </c:pt>
                <c:pt idx="361">
                  <c:v>7.4000000000000044E-10</c:v>
                </c:pt>
                <c:pt idx="362">
                  <c:v>7.5250000000000035E-10</c:v>
                </c:pt>
                <c:pt idx="363">
                  <c:v>7.6500000000000046E-10</c:v>
                </c:pt>
                <c:pt idx="364">
                  <c:v>7.7750000000000037E-10</c:v>
                </c:pt>
                <c:pt idx="365">
                  <c:v>7.9000000000000037E-10</c:v>
                </c:pt>
                <c:pt idx="366">
                  <c:v>8.0250000000000049E-10</c:v>
                </c:pt>
                <c:pt idx="367">
                  <c:v>8.1500000000000049E-10</c:v>
                </c:pt>
                <c:pt idx="368">
                  <c:v>8.2750000000000071E-10</c:v>
                </c:pt>
                <c:pt idx="369">
                  <c:v>8.4000000000000082E-10</c:v>
                </c:pt>
                <c:pt idx="370">
                  <c:v>8.5250000000000052E-10</c:v>
                </c:pt>
                <c:pt idx="371">
                  <c:v>8.6500000000000053E-10</c:v>
                </c:pt>
                <c:pt idx="372">
                  <c:v>8.7750000000000054E-10</c:v>
                </c:pt>
                <c:pt idx="373">
                  <c:v>8.9000000000000055E-10</c:v>
                </c:pt>
                <c:pt idx="374">
                  <c:v>9.0250000000000055E-10</c:v>
                </c:pt>
                <c:pt idx="375">
                  <c:v>9.1500000000000056E-10</c:v>
                </c:pt>
                <c:pt idx="376">
                  <c:v>9.2750000000000057E-10</c:v>
                </c:pt>
                <c:pt idx="377">
                  <c:v>9.4000000000000048E-10</c:v>
                </c:pt>
                <c:pt idx="378">
                  <c:v>9.5250000000000059E-10</c:v>
                </c:pt>
                <c:pt idx="379">
                  <c:v>9.6500000000000049E-10</c:v>
                </c:pt>
                <c:pt idx="380">
                  <c:v>9.7750000000000061E-10</c:v>
                </c:pt>
                <c:pt idx="381">
                  <c:v>9.9000000000000072E-10</c:v>
                </c:pt>
                <c:pt idx="382">
                  <c:v>1.0025000000000004E-9</c:v>
                </c:pt>
                <c:pt idx="383">
                  <c:v>1.0150000000000001E-9</c:v>
                </c:pt>
                <c:pt idx="384">
                  <c:v>1.0275000000000004E-9</c:v>
                </c:pt>
                <c:pt idx="385">
                  <c:v>1.0400000000000001E-9</c:v>
                </c:pt>
                <c:pt idx="386">
                  <c:v>1.0525000000000004E-9</c:v>
                </c:pt>
                <c:pt idx="387">
                  <c:v>1.0650000000000004E-9</c:v>
                </c:pt>
                <c:pt idx="388">
                  <c:v>1.0775000000000005E-9</c:v>
                </c:pt>
                <c:pt idx="389">
                  <c:v>1.0900000000000006E-9</c:v>
                </c:pt>
                <c:pt idx="390">
                  <c:v>1.1025000000000005E-9</c:v>
                </c:pt>
                <c:pt idx="391">
                  <c:v>1.1150000000000006E-9</c:v>
                </c:pt>
                <c:pt idx="392">
                  <c:v>1.1275000000000005E-9</c:v>
                </c:pt>
                <c:pt idx="393">
                  <c:v>1.1400000000000006E-9</c:v>
                </c:pt>
                <c:pt idx="394">
                  <c:v>1.1525000000000005E-9</c:v>
                </c:pt>
                <c:pt idx="395">
                  <c:v>1.1650000000000006E-9</c:v>
                </c:pt>
                <c:pt idx="396">
                  <c:v>1.1775000000000003E-9</c:v>
                </c:pt>
                <c:pt idx="397">
                  <c:v>1.1900000000000009E-9</c:v>
                </c:pt>
                <c:pt idx="398">
                  <c:v>1.2025000000000003E-9</c:v>
                </c:pt>
                <c:pt idx="399">
                  <c:v>1.2150000000000005E-9</c:v>
                </c:pt>
                <c:pt idx="400">
                  <c:v>1.2275000000000002E-9</c:v>
                </c:pt>
              </c:numCache>
            </c:numRef>
          </c:xVal>
          <c:yVal>
            <c:numRef>
              <c:f>'C:\Users\LU\Fast Timing\07202012\64mm^2\ZVA&amp;AM\1750V\[T118.csv]T118'!$J$100:$J$500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8.9450000000000016E-2</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292608"/>
        <c:axId val="92294144"/>
      </c:scatterChart>
      <c:valAx>
        <c:axId val="92292608"/>
        <c:scaling>
          <c:orientation val="minMax"/>
        </c:scaling>
        <c:axPos val="b"/>
        <c:numFmt formatCode="General" sourceLinked="1"/>
        <c:tickLblPos val="nextTo"/>
        <c:crossAx val="92294144"/>
        <c:crosses val="autoZero"/>
        <c:crossBetween val="midCat"/>
      </c:valAx>
      <c:valAx>
        <c:axId val="92294144"/>
        <c:scaling>
          <c:orientation val="minMax"/>
        </c:scaling>
        <c:axPos val="l"/>
        <c:majorGridlines/>
        <c:numFmt formatCode="General" sourceLinked="1"/>
        <c:tickLblPos val="nextTo"/>
        <c:crossAx val="92292608"/>
        <c:crosses val="autoZero"/>
        <c:crossBetween val="midCat"/>
      </c:valAx>
    </c:plotArea>
    <c:plotVisOnly val="1"/>
    <c:dispBlanksAs val="gap"/>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Timing\07202012\64mm^2\ZVA&amp;AM\1750V\[T122.csv]T122'!$A$100:$A$500</c:f>
              <c:numCache>
                <c:formatCode>General</c:formatCode>
                <c:ptCount val="401"/>
                <c:pt idx="0">
                  <c:v>-3.7599000000000015E-9</c:v>
                </c:pt>
                <c:pt idx="1">
                  <c:v>-3.7474000000000022E-9</c:v>
                </c:pt>
                <c:pt idx="2">
                  <c:v>-3.7349000000000021E-9</c:v>
                </c:pt>
                <c:pt idx="3">
                  <c:v>-3.722400000000002E-9</c:v>
                </c:pt>
                <c:pt idx="4">
                  <c:v>-3.7099000000000023E-9</c:v>
                </c:pt>
                <c:pt idx="5">
                  <c:v>-3.6974000000000017E-9</c:v>
                </c:pt>
                <c:pt idx="6">
                  <c:v>-3.684900000000002E-9</c:v>
                </c:pt>
                <c:pt idx="7">
                  <c:v>-3.6724000000000015E-9</c:v>
                </c:pt>
                <c:pt idx="8">
                  <c:v>-3.6599000000000018E-9</c:v>
                </c:pt>
                <c:pt idx="9">
                  <c:v>-3.6474000000000021E-9</c:v>
                </c:pt>
                <c:pt idx="10">
                  <c:v>-3.6349000000000016E-9</c:v>
                </c:pt>
                <c:pt idx="11">
                  <c:v>-3.6224000000000015E-9</c:v>
                </c:pt>
                <c:pt idx="12">
                  <c:v>-3.6099000000000018E-9</c:v>
                </c:pt>
                <c:pt idx="13">
                  <c:v>-3.5974000000000017E-9</c:v>
                </c:pt>
                <c:pt idx="14">
                  <c:v>-3.5849000000000015E-9</c:v>
                </c:pt>
                <c:pt idx="15">
                  <c:v>-3.5724000000000014E-9</c:v>
                </c:pt>
                <c:pt idx="16">
                  <c:v>-3.5599000000000017E-9</c:v>
                </c:pt>
                <c:pt idx="17">
                  <c:v>-3.547400000000002E-9</c:v>
                </c:pt>
                <c:pt idx="18">
                  <c:v>-3.5349000000000011E-9</c:v>
                </c:pt>
                <c:pt idx="19">
                  <c:v>-3.5224000000000014E-9</c:v>
                </c:pt>
                <c:pt idx="20">
                  <c:v>-3.5099000000000017E-9</c:v>
                </c:pt>
                <c:pt idx="21">
                  <c:v>-3.4974000000000016E-9</c:v>
                </c:pt>
                <c:pt idx="22">
                  <c:v>-3.4849000000000015E-9</c:v>
                </c:pt>
                <c:pt idx="23">
                  <c:v>-3.4724000000000014E-9</c:v>
                </c:pt>
                <c:pt idx="24">
                  <c:v>-3.4599000000000017E-9</c:v>
                </c:pt>
                <c:pt idx="25">
                  <c:v>-3.4474000000000016E-9</c:v>
                </c:pt>
                <c:pt idx="26">
                  <c:v>-3.4349000000000014E-9</c:v>
                </c:pt>
                <c:pt idx="27">
                  <c:v>-3.4224000000000013E-9</c:v>
                </c:pt>
                <c:pt idx="28">
                  <c:v>-3.4099000000000016E-9</c:v>
                </c:pt>
                <c:pt idx="29">
                  <c:v>-3.3974000000000015E-9</c:v>
                </c:pt>
                <c:pt idx="30">
                  <c:v>-3.3849000000000018E-9</c:v>
                </c:pt>
                <c:pt idx="31">
                  <c:v>-3.3724000000000009E-9</c:v>
                </c:pt>
                <c:pt idx="32">
                  <c:v>-3.3599000000000008E-9</c:v>
                </c:pt>
                <c:pt idx="33">
                  <c:v>-3.3474000000000015E-9</c:v>
                </c:pt>
                <c:pt idx="34">
                  <c:v>-3.3349000000000014E-9</c:v>
                </c:pt>
                <c:pt idx="35">
                  <c:v>-3.3224000000000013E-9</c:v>
                </c:pt>
                <c:pt idx="36">
                  <c:v>-3.3099000000000012E-9</c:v>
                </c:pt>
                <c:pt idx="37">
                  <c:v>-3.2974000000000019E-9</c:v>
                </c:pt>
                <c:pt idx="38">
                  <c:v>-3.2849000000000022E-9</c:v>
                </c:pt>
                <c:pt idx="39">
                  <c:v>-3.2724000000000012E-9</c:v>
                </c:pt>
                <c:pt idx="40">
                  <c:v>-3.2599000000000011E-9</c:v>
                </c:pt>
                <c:pt idx="41">
                  <c:v>-3.2474000000000018E-9</c:v>
                </c:pt>
                <c:pt idx="42">
                  <c:v>-3.2349000000000017E-9</c:v>
                </c:pt>
                <c:pt idx="43">
                  <c:v>-3.2224000000000016E-9</c:v>
                </c:pt>
                <c:pt idx="44">
                  <c:v>-3.2099000000000015E-9</c:v>
                </c:pt>
                <c:pt idx="45">
                  <c:v>-3.1974000000000018E-9</c:v>
                </c:pt>
                <c:pt idx="46">
                  <c:v>-3.1849000000000017E-9</c:v>
                </c:pt>
                <c:pt idx="47">
                  <c:v>-3.1724000000000012E-9</c:v>
                </c:pt>
                <c:pt idx="48">
                  <c:v>-3.1599000000000011E-9</c:v>
                </c:pt>
                <c:pt idx="49">
                  <c:v>-3.1474000000000018E-9</c:v>
                </c:pt>
                <c:pt idx="50">
                  <c:v>-3.1349000000000017E-9</c:v>
                </c:pt>
                <c:pt idx="51">
                  <c:v>-3.1224000000000015E-9</c:v>
                </c:pt>
                <c:pt idx="52">
                  <c:v>-3.1099000000000018E-9</c:v>
                </c:pt>
                <c:pt idx="53">
                  <c:v>-3.0974000000000013E-9</c:v>
                </c:pt>
                <c:pt idx="54">
                  <c:v>-3.0849000000000016E-9</c:v>
                </c:pt>
                <c:pt idx="55">
                  <c:v>-3.0724000000000011E-9</c:v>
                </c:pt>
                <c:pt idx="56">
                  <c:v>-3.0599000000000014E-9</c:v>
                </c:pt>
                <c:pt idx="57">
                  <c:v>-3.0474000000000017E-9</c:v>
                </c:pt>
                <c:pt idx="58">
                  <c:v>-3.0349000000000012E-9</c:v>
                </c:pt>
                <c:pt idx="59">
                  <c:v>-3.0224000000000011E-9</c:v>
                </c:pt>
                <c:pt idx="60">
                  <c:v>-3.0099000000000014E-9</c:v>
                </c:pt>
                <c:pt idx="61">
                  <c:v>-2.9974000000000013E-9</c:v>
                </c:pt>
                <c:pt idx="62">
                  <c:v>-2.9849000000000011E-9</c:v>
                </c:pt>
                <c:pt idx="63">
                  <c:v>-2.972400000000001E-9</c:v>
                </c:pt>
                <c:pt idx="64">
                  <c:v>-2.9599000000000013E-9</c:v>
                </c:pt>
                <c:pt idx="65">
                  <c:v>-2.9474000000000016E-9</c:v>
                </c:pt>
                <c:pt idx="66">
                  <c:v>-2.9349000000000007E-9</c:v>
                </c:pt>
                <c:pt idx="67">
                  <c:v>-2.922400000000001E-9</c:v>
                </c:pt>
                <c:pt idx="68">
                  <c:v>-2.9099000000000013E-9</c:v>
                </c:pt>
                <c:pt idx="69">
                  <c:v>-2.8974000000000012E-9</c:v>
                </c:pt>
                <c:pt idx="70">
                  <c:v>-2.8849000000000011E-9</c:v>
                </c:pt>
                <c:pt idx="71">
                  <c:v>-2.872400000000001E-9</c:v>
                </c:pt>
                <c:pt idx="72">
                  <c:v>-2.8599000000000013E-9</c:v>
                </c:pt>
                <c:pt idx="73">
                  <c:v>-2.8474000000000011E-9</c:v>
                </c:pt>
                <c:pt idx="74">
                  <c:v>-2.8349000000000006E-9</c:v>
                </c:pt>
                <c:pt idx="75">
                  <c:v>-2.8224000000000009E-9</c:v>
                </c:pt>
                <c:pt idx="76">
                  <c:v>-2.8099000000000012E-9</c:v>
                </c:pt>
                <c:pt idx="77">
                  <c:v>-2.7974000000000015E-9</c:v>
                </c:pt>
                <c:pt idx="78">
                  <c:v>-2.7849000000000018E-9</c:v>
                </c:pt>
                <c:pt idx="79">
                  <c:v>-2.7724000000000013E-9</c:v>
                </c:pt>
                <c:pt idx="80">
                  <c:v>-2.7599000000000016E-9</c:v>
                </c:pt>
                <c:pt idx="81">
                  <c:v>-2.7474000000000015E-9</c:v>
                </c:pt>
                <c:pt idx="82">
                  <c:v>-2.7349000000000014E-9</c:v>
                </c:pt>
                <c:pt idx="83">
                  <c:v>-2.7224000000000013E-9</c:v>
                </c:pt>
                <c:pt idx="84">
                  <c:v>-2.7099000000000012E-9</c:v>
                </c:pt>
                <c:pt idx="85">
                  <c:v>-2.6974000000000015E-9</c:v>
                </c:pt>
                <c:pt idx="86">
                  <c:v>-2.6849000000000018E-9</c:v>
                </c:pt>
                <c:pt idx="87">
                  <c:v>-2.6724000000000008E-9</c:v>
                </c:pt>
                <c:pt idx="88">
                  <c:v>-2.6599000000000007E-9</c:v>
                </c:pt>
                <c:pt idx="89">
                  <c:v>-2.6474000000000014E-9</c:v>
                </c:pt>
                <c:pt idx="90">
                  <c:v>-2.6349000000000013E-9</c:v>
                </c:pt>
                <c:pt idx="91">
                  <c:v>-2.6224000000000012E-9</c:v>
                </c:pt>
                <c:pt idx="92">
                  <c:v>-2.6099000000000011E-9</c:v>
                </c:pt>
                <c:pt idx="93">
                  <c:v>-2.5974000000000014E-9</c:v>
                </c:pt>
                <c:pt idx="94">
                  <c:v>-2.5849000000000017E-9</c:v>
                </c:pt>
                <c:pt idx="95">
                  <c:v>-2.5724000000000008E-9</c:v>
                </c:pt>
                <c:pt idx="96">
                  <c:v>-2.5599000000000006E-9</c:v>
                </c:pt>
                <c:pt idx="97">
                  <c:v>-2.5474000000000014E-9</c:v>
                </c:pt>
                <c:pt idx="98">
                  <c:v>-2.5349000000000012E-9</c:v>
                </c:pt>
                <c:pt idx="99">
                  <c:v>-2.5224000000000011E-9</c:v>
                </c:pt>
                <c:pt idx="100">
                  <c:v>-2.5099000000000014E-9</c:v>
                </c:pt>
                <c:pt idx="101">
                  <c:v>-2.4974000000000009E-9</c:v>
                </c:pt>
                <c:pt idx="102">
                  <c:v>-2.4849000000000012E-9</c:v>
                </c:pt>
                <c:pt idx="103">
                  <c:v>-2.4724000000000007E-9</c:v>
                </c:pt>
                <c:pt idx="104">
                  <c:v>-2.459900000000001E-9</c:v>
                </c:pt>
                <c:pt idx="105">
                  <c:v>-2.4474000000000013E-9</c:v>
                </c:pt>
                <c:pt idx="106">
                  <c:v>-2.4349000000000008E-9</c:v>
                </c:pt>
                <c:pt idx="107">
                  <c:v>-2.4224000000000011E-9</c:v>
                </c:pt>
                <c:pt idx="108">
                  <c:v>-2.409900000000001E-9</c:v>
                </c:pt>
                <c:pt idx="109">
                  <c:v>-2.3974000000000008E-9</c:v>
                </c:pt>
                <c:pt idx="110">
                  <c:v>-2.3849000000000007E-9</c:v>
                </c:pt>
                <c:pt idx="111">
                  <c:v>-2.3724000000000006E-9</c:v>
                </c:pt>
                <c:pt idx="112">
                  <c:v>-2.3599000000000009E-9</c:v>
                </c:pt>
                <c:pt idx="113">
                  <c:v>-2.3474000000000012E-9</c:v>
                </c:pt>
                <c:pt idx="114">
                  <c:v>-2.3349000000000003E-9</c:v>
                </c:pt>
                <c:pt idx="115">
                  <c:v>-2.3224000000000006E-9</c:v>
                </c:pt>
                <c:pt idx="116">
                  <c:v>-2.3099000000000009E-9</c:v>
                </c:pt>
                <c:pt idx="117">
                  <c:v>-2.2974000000000012E-9</c:v>
                </c:pt>
                <c:pt idx="118">
                  <c:v>-2.2849000000000011E-9</c:v>
                </c:pt>
                <c:pt idx="119">
                  <c:v>-2.272400000000001E-9</c:v>
                </c:pt>
                <c:pt idx="120">
                  <c:v>-2.2599000000000013E-9</c:v>
                </c:pt>
                <c:pt idx="121">
                  <c:v>-2.2474000000000016E-9</c:v>
                </c:pt>
                <c:pt idx="122">
                  <c:v>-2.2349000000000006E-9</c:v>
                </c:pt>
                <c:pt idx="123">
                  <c:v>-2.2224000000000009E-9</c:v>
                </c:pt>
                <c:pt idx="124">
                  <c:v>-2.2099000000000012E-9</c:v>
                </c:pt>
                <c:pt idx="125">
                  <c:v>-2.1974000000000011E-9</c:v>
                </c:pt>
                <c:pt idx="126">
                  <c:v>-2.1849000000000014E-9</c:v>
                </c:pt>
                <c:pt idx="127">
                  <c:v>-2.1724000000000009E-9</c:v>
                </c:pt>
                <c:pt idx="128">
                  <c:v>-2.1599000000000012E-9</c:v>
                </c:pt>
                <c:pt idx="129">
                  <c:v>-2.1474000000000011E-9</c:v>
                </c:pt>
                <c:pt idx="130">
                  <c:v>-2.134900000000001E-9</c:v>
                </c:pt>
                <c:pt idx="131">
                  <c:v>-2.1224000000000009E-9</c:v>
                </c:pt>
                <c:pt idx="132">
                  <c:v>-2.1099000000000007E-9</c:v>
                </c:pt>
                <c:pt idx="133">
                  <c:v>-2.097400000000001E-9</c:v>
                </c:pt>
                <c:pt idx="134">
                  <c:v>-2.0849000000000014E-9</c:v>
                </c:pt>
                <c:pt idx="135">
                  <c:v>-2.0724000000000004E-9</c:v>
                </c:pt>
                <c:pt idx="136">
                  <c:v>-2.0599000000000003E-9</c:v>
                </c:pt>
                <c:pt idx="137">
                  <c:v>-2.047400000000001E-9</c:v>
                </c:pt>
                <c:pt idx="138">
                  <c:v>-2.0349000000000009E-9</c:v>
                </c:pt>
                <c:pt idx="139">
                  <c:v>-2.0224000000000008E-9</c:v>
                </c:pt>
                <c:pt idx="140">
                  <c:v>-2.0099000000000007E-9</c:v>
                </c:pt>
                <c:pt idx="141">
                  <c:v>-1.9974000000000014E-9</c:v>
                </c:pt>
                <c:pt idx="142">
                  <c:v>-1.9849000000000013E-9</c:v>
                </c:pt>
                <c:pt idx="143">
                  <c:v>-1.9724000000000008E-9</c:v>
                </c:pt>
                <c:pt idx="144">
                  <c:v>-1.9599000000000006E-9</c:v>
                </c:pt>
                <c:pt idx="145">
                  <c:v>-1.9474000000000009E-9</c:v>
                </c:pt>
                <c:pt idx="146">
                  <c:v>-1.9349000000000008E-9</c:v>
                </c:pt>
                <c:pt idx="147">
                  <c:v>-1.9224000000000007E-9</c:v>
                </c:pt>
                <c:pt idx="148">
                  <c:v>-1.909900000000001E-9</c:v>
                </c:pt>
                <c:pt idx="149">
                  <c:v>-1.8974000000000009E-9</c:v>
                </c:pt>
                <c:pt idx="150">
                  <c:v>-1.8849000000000008E-9</c:v>
                </c:pt>
                <c:pt idx="151">
                  <c:v>-1.8724000000000007E-9</c:v>
                </c:pt>
                <c:pt idx="152">
                  <c:v>-1.8599000000000008E-9</c:v>
                </c:pt>
                <c:pt idx="153">
                  <c:v>-1.8474000000000009E-9</c:v>
                </c:pt>
                <c:pt idx="154">
                  <c:v>-1.8349000000000008E-9</c:v>
                </c:pt>
                <c:pt idx="155">
                  <c:v>-1.8224000000000009E-9</c:v>
                </c:pt>
                <c:pt idx="156">
                  <c:v>-1.8099000000000005E-9</c:v>
                </c:pt>
                <c:pt idx="157">
                  <c:v>-1.7974000000000008E-9</c:v>
                </c:pt>
                <c:pt idx="158">
                  <c:v>-1.7849000000000005E-9</c:v>
                </c:pt>
                <c:pt idx="159">
                  <c:v>-1.7724000000000008E-9</c:v>
                </c:pt>
                <c:pt idx="160">
                  <c:v>-1.7599000000000007E-9</c:v>
                </c:pt>
                <c:pt idx="161">
                  <c:v>-1.7474000000000008E-9</c:v>
                </c:pt>
                <c:pt idx="162">
                  <c:v>-1.7349000000000007E-9</c:v>
                </c:pt>
                <c:pt idx="163">
                  <c:v>-1.7224000000000008E-9</c:v>
                </c:pt>
                <c:pt idx="164">
                  <c:v>-1.7099000000000007E-9</c:v>
                </c:pt>
                <c:pt idx="165">
                  <c:v>-1.6974000000000006E-9</c:v>
                </c:pt>
                <c:pt idx="166">
                  <c:v>-1.6849000000000009E-9</c:v>
                </c:pt>
                <c:pt idx="167">
                  <c:v>-1.6724000000000008E-9</c:v>
                </c:pt>
                <c:pt idx="168">
                  <c:v>-1.6599000000000009E-9</c:v>
                </c:pt>
                <c:pt idx="169">
                  <c:v>-1.6474000000000005E-9</c:v>
                </c:pt>
                <c:pt idx="170">
                  <c:v>-1.6349000000000008E-9</c:v>
                </c:pt>
                <c:pt idx="171">
                  <c:v>-1.6224000000000007E-9</c:v>
                </c:pt>
                <c:pt idx="172">
                  <c:v>-1.6099000000000006E-9</c:v>
                </c:pt>
                <c:pt idx="173">
                  <c:v>-1.5974000000000007E-9</c:v>
                </c:pt>
                <c:pt idx="174">
                  <c:v>-1.5849000000000008E-9</c:v>
                </c:pt>
                <c:pt idx="175">
                  <c:v>-1.5724000000000009E-9</c:v>
                </c:pt>
                <c:pt idx="176">
                  <c:v>-1.5599000000000006E-9</c:v>
                </c:pt>
                <c:pt idx="177">
                  <c:v>-1.5474000000000007E-9</c:v>
                </c:pt>
                <c:pt idx="178">
                  <c:v>-1.5349000000000006E-9</c:v>
                </c:pt>
                <c:pt idx="179">
                  <c:v>-1.5224000000000007E-9</c:v>
                </c:pt>
                <c:pt idx="180">
                  <c:v>-1.5099000000000003E-9</c:v>
                </c:pt>
                <c:pt idx="181">
                  <c:v>-1.4974000000000006E-9</c:v>
                </c:pt>
                <c:pt idx="182">
                  <c:v>-1.4849000000000003E-9</c:v>
                </c:pt>
                <c:pt idx="183">
                  <c:v>-1.4724000000000006E-9</c:v>
                </c:pt>
                <c:pt idx="184">
                  <c:v>-1.4599000000000005E-9</c:v>
                </c:pt>
                <c:pt idx="185">
                  <c:v>-1.4474000000000006E-9</c:v>
                </c:pt>
                <c:pt idx="186">
                  <c:v>-1.4349000000000005E-9</c:v>
                </c:pt>
                <c:pt idx="187">
                  <c:v>-1.4224000000000006E-9</c:v>
                </c:pt>
                <c:pt idx="188">
                  <c:v>-1.4099000000000005E-9</c:v>
                </c:pt>
                <c:pt idx="189">
                  <c:v>-1.3974000000000006E-9</c:v>
                </c:pt>
                <c:pt idx="190">
                  <c:v>-1.3849000000000007E-9</c:v>
                </c:pt>
                <c:pt idx="191">
                  <c:v>-1.3724000000000006E-9</c:v>
                </c:pt>
                <c:pt idx="192">
                  <c:v>-1.3599000000000006E-9</c:v>
                </c:pt>
                <c:pt idx="193">
                  <c:v>-1.3474000000000003E-9</c:v>
                </c:pt>
                <c:pt idx="194">
                  <c:v>-1.3349000000000006E-9</c:v>
                </c:pt>
                <c:pt idx="195">
                  <c:v>-1.3224000000000005E-9</c:v>
                </c:pt>
                <c:pt idx="196">
                  <c:v>-1.3099000000000004E-9</c:v>
                </c:pt>
                <c:pt idx="197">
                  <c:v>-1.2974000000000005E-9</c:v>
                </c:pt>
                <c:pt idx="198">
                  <c:v>-1.2849000000000006E-9</c:v>
                </c:pt>
                <c:pt idx="199">
                  <c:v>-1.2724000000000007E-9</c:v>
                </c:pt>
                <c:pt idx="200">
                  <c:v>-1.2599000000000004E-9</c:v>
                </c:pt>
                <c:pt idx="201">
                  <c:v>-1.2474000000000005E-9</c:v>
                </c:pt>
                <c:pt idx="202">
                  <c:v>-1.2349000000000004E-9</c:v>
                </c:pt>
                <c:pt idx="203">
                  <c:v>-1.2224000000000005E-9</c:v>
                </c:pt>
                <c:pt idx="204">
                  <c:v>-1.2099000000000001E-9</c:v>
                </c:pt>
                <c:pt idx="205">
                  <c:v>-1.1974000000000006E-9</c:v>
                </c:pt>
                <c:pt idx="206">
                  <c:v>-1.1849000000000005E-9</c:v>
                </c:pt>
                <c:pt idx="207">
                  <c:v>-1.1724000000000006E-9</c:v>
                </c:pt>
                <c:pt idx="208">
                  <c:v>-1.1599000000000005E-9</c:v>
                </c:pt>
                <c:pt idx="209">
                  <c:v>-1.1474000000000006E-9</c:v>
                </c:pt>
                <c:pt idx="210">
                  <c:v>-1.1349000000000005E-9</c:v>
                </c:pt>
                <c:pt idx="211">
                  <c:v>-1.1224000000000006E-9</c:v>
                </c:pt>
                <c:pt idx="212">
                  <c:v>-1.1099000000000005E-9</c:v>
                </c:pt>
                <c:pt idx="213">
                  <c:v>-1.0974000000000006E-9</c:v>
                </c:pt>
                <c:pt idx="214">
                  <c:v>-1.0849000000000005E-9</c:v>
                </c:pt>
                <c:pt idx="215">
                  <c:v>-1.0724000000000003E-9</c:v>
                </c:pt>
                <c:pt idx="216">
                  <c:v>-1.0599000000000004E-9</c:v>
                </c:pt>
                <c:pt idx="217">
                  <c:v>-1.0474000000000001E-9</c:v>
                </c:pt>
                <c:pt idx="218">
                  <c:v>-1.0349000000000004E-9</c:v>
                </c:pt>
                <c:pt idx="219">
                  <c:v>-1.0224000000000003E-9</c:v>
                </c:pt>
                <c:pt idx="220">
                  <c:v>-1.0099000000000002E-9</c:v>
                </c:pt>
                <c:pt idx="221">
                  <c:v>-9.9740000000000071E-10</c:v>
                </c:pt>
                <c:pt idx="222">
                  <c:v>-9.849000000000006E-10</c:v>
                </c:pt>
                <c:pt idx="223">
                  <c:v>-9.7240000000000028E-10</c:v>
                </c:pt>
                <c:pt idx="224">
                  <c:v>-9.5990000000000058E-10</c:v>
                </c:pt>
                <c:pt idx="225">
                  <c:v>-9.4740000000000047E-10</c:v>
                </c:pt>
                <c:pt idx="226">
                  <c:v>-9.3490000000000057E-10</c:v>
                </c:pt>
                <c:pt idx="227">
                  <c:v>-9.2240000000000035E-10</c:v>
                </c:pt>
                <c:pt idx="228">
                  <c:v>-9.0990000000000055E-10</c:v>
                </c:pt>
                <c:pt idx="229">
                  <c:v>-8.9740000000000054E-10</c:v>
                </c:pt>
                <c:pt idx="230">
                  <c:v>-8.8490000000000053E-10</c:v>
                </c:pt>
                <c:pt idx="231">
                  <c:v>-8.7240000000000032E-10</c:v>
                </c:pt>
                <c:pt idx="232">
                  <c:v>-8.5990000000000052E-10</c:v>
                </c:pt>
                <c:pt idx="233">
                  <c:v>-8.4740000000000082E-10</c:v>
                </c:pt>
                <c:pt idx="234">
                  <c:v>-8.349000000000005E-10</c:v>
                </c:pt>
                <c:pt idx="235">
                  <c:v>-8.2240000000000049E-10</c:v>
                </c:pt>
                <c:pt idx="236">
                  <c:v>-8.0990000000000048E-10</c:v>
                </c:pt>
                <c:pt idx="237">
                  <c:v>-7.9740000000000047E-10</c:v>
                </c:pt>
                <c:pt idx="238">
                  <c:v>-7.8490000000000057E-10</c:v>
                </c:pt>
                <c:pt idx="239">
                  <c:v>-7.7240000000000035E-10</c:v>
                </c:pt>
                <c:pt idx="240">
                  <c:v>-7.5990000000000045E-10</c:v>
                </c:pt>
                <c:pt idx="241">
                  <c:v>-7.4740000000000044E-10</c:v>
                </c:pt>
                <c:pt idx="242">
                  <c:v>-7.3490000000000043E-10</c:v>
                </c:pt>
                <c:pt idx="243">
                  <c:v>-7.2240000000000032E-10</c:v>
                </c:pt>
                <c:pt idx="244">
                  <c:v>-7.0990000000000041E-10</c:v>
                </c:pt>
                <c:pt idx="245">
                  <c:v>-6.974000000000004E-10</c:v>
                </c:pt>
                <c:pt idx="246">
                  <c:v>-6.8490000000000029E-10</c:v>
                </c:pt>
                <c:pt idx="247">
                  <c:v>-6.7240000000000028E-10</c:v>
                </c:pt>
                <c:pt idx="248">
                  <c:v>-6.5990000000000028E-10</c:v>
                </c:pt>
                <c:pt idx="249">
                  <c:v>-6.4740000000000037E-10</c:v>
                </c:pt>
                <c:pt idx="250">
                  <c:v>-6.3490000000000046E-10</c:v>
                </c:pt>
                <c:pt idx="251">
                  <c:v>-6.2240000000000025E-10</c:v>
                </c:pt>
                <c:pt idx="252">
                  <c:v>-6.0990000000000034E-10</c:v>
                </c:pt>
                <c:pt idx="253">
                  <c:v>-5.9740000000000034E-10</c:v>
                </c:pt>
                <c:pt idx="254">
                  <c:v>-5.8490000000000033E-10</c:v>
                </c:pt>
                <c:pt idx="255">
                  <c:v>-5.7240000000000022E-10</c:v>
                </c:pt>
                <c:pt idx="256">
                  <c:v>-5.5990000000000031E-10</c:v>
                </c:pt>
                <c:pt idx="257">
                  <c:v>-5.474000000000003E-10</c:v>
                </c:pt>
                <c:pt idx="258">
                  <c:v>-5.3490000000000019E-10</c:v>
                </c:pt>
                <c:pt idx="259">
                  <c:v>-5.2240000000000018E-10</c:v>
                </c:pt>
                <c:pt idx="260">
                  <c:v>-5.0990000000000017E-10</c:v>
                </c:pt>
                <c:pt idx="261">
                  <c:v>-4.9740000000000027E-10</c:v>
                </c:pt>
                <c:pt idx="262">
                  <c:v>-4.8490000000000016E-10</c:v>
                </c:pt>
                <c:pt idx="263">
                  <c:v>-4.7240000000000015E-10</c:v>
                </c:pt>
                <c:pt idx="264">
                  <c:v>-4.5990000000000019E-10</c:v>
                </c:pt>
                <c:pt idx="265">
                  <c:v>-4.4740000000000029E-10</c:v>
                </c:pt>
                <c:pt idx="266">
                  <c:v>-4.3490000000000028E-10</c:v>
                </c:pt>
                <c:pt idx="267">
                  <c:v>-4.2240000000000016E-10</c:v>
                </c:pt>
                <c:pt idx="268">
                  <c:v>-4.0990000000000026E-10</c:v>
                </c:pt>
                <c:pt idx="269">
                  <c:v>-3.974000000000002E-10</c:v>
                </c:pt>
                <c:pt idx="270">
                  <c:v>-3.8490000000000019E-10</c:v>
                </c:pt>
                <c:pt idx="271">
                  <c:v>-3.7240000000000023E-10</c:v>
                </c:pt>
                <c:pt idx="272">
                  <c:v>-3.5990000000000017E-10</c:v>
                </c:pt>
                <c:pt idx="273">
                  <c:v>-3.4740000000000017E-10</c:v>
                </c:pt>
                <c:pt idx="274">
                  <c:v>-3.3490000000000016E-10</c:v>
                </c:pt>
                <c:pt idx="275">
                  <c:v>-3.224000000000002E-10</c:v>
                </c:pt>
                <c:pt idx="276">
                  <c:v>-3.0990000000000014E-10</c:v>
                </c:pt>
                <c:pt idx="277">
                  <c:v>-2.9740000000000013E-10</c:v>
                </c:pt>
                <c:pt idx="278">
                  <c:v>-2.8490000000000012E-10</c:v>
                </c:pt>
                <c:pt idx="279">
                  <c:v>-2.7240000000000017E-10</c:v>
                </c:pt>
                <c:pt idx="280">
                  <c:v>-2.5990000000000011E-10</c:v>
                </c:pt>
                <c:pt idx="281">
                  <c:v>-2.474000000000001E-10</c:v>
                </c:pt>
                <c:pt idx="282">
                  <c:v>-2.3490000000000009E-10</c:v>
                </c:pt>
                <c:pt idx="283">
                  <c:v>-2.2240000000000013E-10</c:v>
                </c:pt>
                <c:pt idx="284">
                  <c:v>-2.099000000000001E-10</c:v>
                </c:pt>
                <c:pt idx="285">
                  <c:v>-1.9740000000000014E-10</c:v>
                </c:pt>
                <c:pt idx="286">
                  <c:v>-1.8490000000000011E-10</c:v>
                </c:pt>
                <c:pt idx="287">
                  <c:v>-1.7240000000000005E-10</c:v>
                </c:pt>
                <c:pt idx="288">
                  <c:v>-1.5990000000000009E-10</c:v>
                </c:pt>
                <c:pt idx="289">
                  <c:v>-1.4740000000000008E-10</c:v>
                </c:pt>
                <c:pt idx="290">
                  <c:v>-1.3490000000000005E-10</c:v>
                </c:pt>
                <c:pt idx="291">
                  <c:v>-1.2240000000000006E-10</c:v>
                </c:pt>
                <c:pt idx="292">
                  <c:v>-1.0990000000000005E-10</c:v>
                </c:pt>
                <c:pt idx="293">
                  <c:v>-9.7400000000000059E-11</c:v>
                </c:pt>
                <c:pt idx="294">
                  <c:v>-8.4900000000000089E-11</c:v>
                </c:pt>
                <c:pt idx="295">
                  <c:v>-7.2400000000000042E-11</c:v>
                </c:pt>
                <c:pt idx="296">
                  <c:v>-5.9900000000000034E-11</c:v>
                </c:pt>
                <c:pt idx="297">
                  <c:v>-4.7400000000000031E-11</c:v>
                </c:pt>
                <c:pt idx="298">
                  <c:v>-3.4900000000000016E-11</c:v>
                </c:pt>
                <c:pt idx="299">
                  <c:v>-2.2400000000000014E-11</c:v>
                </c:pt>
                <c:pt idx="300">
                  <c:v>-9.9000000000000091E-12</c:v>
                </c:pt>
                <c:pt idx="301">
                  <c:v>2.6000000000000014E-12</c:v>
                </c:pt>
                <c:pt idx="302">
                  <c:v>1.5100000000000008E-11</c:v>
                </c:pt>
                <c:pt idx="303">
                  <c:v>2.760000000000002E-11</c:v>
                </c:pt>
                <c:pt idx="304">
                  <c:v>4.0100000000000022E-11</c:v>
                </c:pt>
                <c:pt idx="305">
                  <c:v>5.260000000000003E-11</c:v>
                </c:pt>
                <c:pt idx="306">
                  <c:v>6.5100000000000039E-11</c:v>
                </c:pt>
                <c:pt idx="307">
                  <c:v>7.7600000000000047E-11</c:v>
                </c:pt>
                <c:pt idx="308">
                  <c:v>9.0100000000000056E-11</c:v>
                </c:pt>
                <c:pt idx="309">
                  <c:v>1.0260000000000006E-10</c:v>
                </c:pt>
                <c:pt idx="310">
                  <c:v>1.1510000000000006E-10</c:v>
                </c:pt>
                <c:pt idx="311">
                  <c:v>1.2760000000000008E-10</c:v>
                </c:pt>
                <c:pt idx="312">
                  <c:v>1.4010000000000006E-10</c:v>
                </c:pt>
                <c:pt idx="313">
                  <c:v>1.526000000000001E-10</c:v>
                </c:pt>
                <c:pt idx="314">
                  <c:v>1.6510000000000008E-10</c:v>
                </c:pt>
                <c:pt idx="315">
                  <c:v>1.7760000000000009E-10</c:v>
                </c:pt>
                <c:pt idx="316">
                  <c:v>1.901000000000001E-10</c:v>
                </c:pt>
                <c:pt idx="317">
                  <c:v>2.0260000000000008E-10</c:v>
                </c:pt>
                <c:pt idx="318">
                  <c:v>2.1510000000000009E-10</c:v>
                </c:pt>
                <c:pt idx="319">
                  <c:v>2.276000000000001E-10</c:v>
                </c:pt>
                <c:pt idx="320">
                  <c:v>2.4010000000000013E-10</c:v>
                </c:pt>
                <c:pt idx="321">
                  <c:v>2.5260000000000014E-10</c:v>
                </c:pt>
                <c:pt idx="322">
                  <c:v>2.6510000000000015E-10</c:v>
                </c:pt>
                <c:pt idx="323">
                  <c:v>2.7760000000000016E-10</c:v>
                </c:pt>
                <c:pt idx="324">
                  <c:v>2.9010000000000017E-10</c:v>
                </c:pt>
                <c:pt idx="325">
                  <c:v>3.0260000000000012E-10</c:v>
                </c:pt>
                <c:pt idx="326">
                  <c:v>3.1510000000000013E-10</c:v>
                </c:pt>
                <c:pt idx="327">
                  <c:v>3.2760000000000014E-10</c:v>
                </c:pt>
                <c:pt idx="328">
                  <c:v>3.4010000000000015E-10</c:v>
                </c:pt>
                <c:pt idx="329">
                  <c:v>3.5260000000000016E-10</c:v>
                </c:pt>
                <c:pt idx="330">
                  <c:v>3.6510000000000017E-10</c:v>
                </c:pt>
                <c:pt idx="331">
                  <c:v>3.7760000000000017E-10</c:v>
                </c:pt>
                <c:pt idx="332">
                  <c:v>3.9010000000000018E-10</c:v>
                </c:pt>
                <c:pt idx="333">
                  <c:v>4.0260000000000014E-10</c:v>
                </c:pt>
                <c:pt idx="334">
                  <c:v>4.151000000000001E-10</c:v>
                </c:pt>
                <c:pt idx="335">
                  <c:v>4.2760000000000031E-10</c:v>
                </c:pt>
                <c:pt idx="336">
                  <c:v>4.4010000000000032E-10</c:v>
                </c:pt>
                <c:pt idx="337">
                  <c:v>4.5260000000000023E-10</c:v>
                </c:pt>
                <c:pt idx="338">
                  <c:v>4.6510000000000013E-10</c:v>
                </c:pt>
                <c:pt idx="339">
                  <c:v>4.7760000000000029E-10</c:v>
                </c:pt>
                <c:pt idx="340">
                  <c:v>4.901000000000003E-10</c:v>
                </c:pt>
                <c:pt idx="341">
                  <c:v>5.0260000000000021E-10</c:v>
                </c:pt>
                <c:pt idx="342">
                  <c:v>5.1510000000000022E-10</c:v>
                </c:pt>
                <c:pt idx="343">
                  <c:v>5.2760000000000033E-10</c:v>
                </c:pt>
                <c:pt idx="344">
                  <c:v>5.4010000000000034E-10</c:v>
                </c:pt>
                <c:pt idx="345">
                  <c:v>5.5260000000000024E-10</c:v>
                </c:pt>
                <c:pt idx="346">
                  <c:v>5.6510000000000025E-10</c:v>
                </c:pt>
                <c:pt idx="347">
                  <c:v>5.7760000000000026E-10</c:v>
                </c:pt>
                <c:pt idx="348">
                  <c:v>5.9010000000000027E-10</c:v>
                </c:pt>
                <c:pt idx="349">
                  <c:v>6.0260000000000028E-10</c:v>
                </c:pt>
                <c:pt idx="350">
                  <c:v>6.1510000000000018E-10</c:v>
                </c:pt>
                <c:pt idx="351">
                  <c:v>6.2760000000000029E-10</c:v>
                </c:pt>
                <c:pt idx="352">
                  <c:v>6.401000000000003E-10</c:v>
                </c:pt>
                <c:pt idx="353">
                  <c:v>6.5260000000000031E-10</c:v>
                </c:pt>
                <c:pt idx="354">
                  <c:v>6.6510000000000032E-10</c:v>
                </c:pt>
                <c:pt idx="355">
                  <c:v>6.7760000000000043E-10</c:v>
                </c:pt>
                <c:pt idx="356">
                  <c:v>6.9010000000000044E-10</c:v>
                </c:pt>
                <c:pt idx="357">
                  <c:v>7.0260000000000034E-10</c:v>
                </c:pt>
                <c:pt idx="358">
                  <c:v>7.1510000000000035E-10</c:v>
                </c:pt>
                <c:pt idx="359">
                  <c:v>7.2760000000000057E-10</c:v>
                </c:pt>
                <c:pt idx="360">
                  <c:v>7.4010000000000037E-10</c:v>
                </c:pt>
                <c:pt idx="361">
                  <c:v>7.5260000000000028E-10</c:v>
                </c:pt>
                <c:pt idx="362">
                  <c:v>7.6510000000000028E-10</c:v>
                </c:pt>
                <c:pt idx="363">
                  <c:v>7.776000000000004E-10</c:v>
                </c:pt>
                <c:pt idx="364">
                  <c:v>7.901000000000004E-10</c:v>
                </c:pt>
                <c:pt idx="365">
                  <c:v>8.0260000000000041E-10</c:v>
                </c:pt>
                <c:pt idx="366">
                  <c:v>8.1510000000000042E-10</c:v>
                </c:pt>
                <c:pt idx="367">
                  <c:v>8.2760000000000043E-10</c:v>
                </c:pt>
                <c:pt idx="368">
                  <c:v>8.4010000000000044E-10</c:v>
                </c:pt>
                <c:pt idx="369">
                  <c:v>8.5260000000000045E-10</c:v>
                </c:pt>
                <c:pt idx="370">
                  <c:v>8.6510000000000046E-10</c:v>
                </c:pt>
                <c:pt idx="371">
                  <c:v>8.7760000000000046E-10</c:v>
                </c:pt>
                <c:pt idx="372">
                  <c:v>8.9010000000000068E-10</c:v>
                </c:pt>
                <c:pt idx="373">
                  <c:v>9.0260000000000069E-10</c:v>
                </c:pt>
                <c:pt idx="374">
                  <c:v>9.151000000000007E-10</c:v>
                </c:pt>
                <c:pt idx="375">
                  <c:v>9.2760000000000071E-10</c:v>
                </c:pt>
                <c:pt idx="376">
                  <c:v>9.4010000000000071E-10</c:v>
                </c:pt>
                <c:pt idx="377">
                  <c:v>9.5260000000000041E-10</c:v>
                </c:pt>
                <c:pt idx="378">
                  <c:v>9.6510000000000073E-10</c:v>
                </c:pt>
                <c:pt idx="379">
                  <c:v>9.7760000000000043E-10</c:v>
                </c:pt>
                <c:pt idx="380">
                  <c:v>9.9010000000000075E-10</c:v>
                </c:pt>
                <c:pt idx="381">
                  <c:v>1.0026000000000004E-9</c:v>
                </c:pt>
                <c:pt idx="382">
                  <c:v>1.0151000000000001E-9</c:v>
                </c:pt>
                <c:pt idx="383">
                  <c:v>1.0276000000000005E-9</c:v>
                </c:pt>
                <c:pt idx="384">
                  <c:v>1.0401000000000006E-9</c:v>
                </c:pt>
                <c:pt idx="385">
                  <c:v>1.0526000000000005E-9</c:v>
                </c:pt>
                <c:pt idx="386">
                  <c:v>1.0651000000000004E-9</c:v>
                </c:pt>
                <c:pt idx="387">
                  <c:v>1.0776000000000005E-9</c:v>
                </c:pt>
                <c:pt idx="388">
                  <c:v>1.0901000000000006E-9</c:v>
                </c:pt>
                <c:pt idx="389">
                  <c:v>1.1026000000000005E-9</c:v>
                </c:pt>
                <c:pt idx="390">
                  <c:v>1.1151000000000006E-9</c:v>
                </c:pt>
                <c:pt idx="391">
                  <c:v>1.1276000000000003E-9</c:v>
                </c:pt>
                <c:pt idx="392">
                  <c:v>1.1401000000000006E-9</c:v>
                </c:pt>
                <c:pt idx="393">
                  <c:v>1.1526000000000003E-9</c:v>
                </c:pt>
                <c:pt idx="394">
                  <c:v>1.1651000000000007E-9</c:v>
                </c:pt>
                <c:pt idx="395">
                  <c:v>1.1776000000000004E-9</c:v>
                </c:pt>
                <c:pt idx="396">
                  <c:v>1.1901000000000007E-9</c:v>
                </c:pt>
                <c:pt idx="397">
                  <c:v>1.2026000000000006E-9</c:v>
                </c:pt>
                <c:pt idx="398">
                  <c:v>1.2151000000000005E-9</c:v>
                </c:pt>
                <c:pt idx="399">
                  <c:v>1.2276000000000004E-9</c:v>
                </c:pt>
                <c:pt idx="400">
                  <c:v>1.2401000000000005E-9</c:v>
                </c:pt>
              </c:numCache>
            </c:numRef>
          </c:xVal>
          <c:yVal>
            <c:numRef>
              <c:f>'C:\Users\LU\Fast Timing\07202012\64mm^2\ZVA&amp;AM\1750V\[T122.csv]T122'!$B$100:$B$500</c:f>
              <c:numCache>
                <c:formatCode>General</c:formatCode>
                <c:ptCount val="401"/>
                <c:pt idx="0">
                  <c:v>2.8600000000000006E-3</c:v>
                </c:pt>
                <c:pt idx="1">
                  <c:v>2.81E-3</c:v>
                </c:pt>
                <c:pt idx="2">
                  <c:v>2.7600000000000003E-3</c:v>
                </c:pt>
                <c:pt idx="3">
                  <c:v>2.7600000000000003E-3</c:v>
                </c:pt>
                <c:pt idx="4">
                  <c:v>2.6500000000000004E-3</c:v>
                </c:pt>
                <c:pt idx="5">
                  <c:v>2.5700000000000002E-3</c:v>
                </c:pt>
                <c:pt idx="6">
                  <c:v>2.4399999999999999E-3</c:v>
                </c:pt>
                <c:pt idx="7">
                  <c:v>2.31E-3</c:v>
                </c:pt>
                <c:pt idx="8">
                  <c:v>2.2300000000000002E-3</c:v>
                </c:pt>
                <c:pt idx="9">
                  <c:v>2.0700000000000002E-3</c:v>
                </c:pt>
                <c:pt idx="10">
                  <c:v>1.9400000000000005E-3</c:v>
                </c:pt>
                <c:pt idx="11">
                  <c:v>1.8400000000000005E-3</c:v>
                </c:pt>
                <c:pt idx="12">
                  <c:v>1.7000000000000001E-3</c:v>
                </c:pt>
                <c:pt idx="13">
                  <c:v>1.5200000000000003E-3</c:v>
                </c:pt>
                <c:pt idx="14">
                  <c:v>1.4100000000000002E-3</c:v>
                </c:pt>
                <c:pt idx="15">
                  <c:v>1.2600000000000003E-3</c:v>
                </c:pt>
                <c:pt idx="16">
                  <c:v>1.1199999999999999E-3</c:v>
                </c:pt>
                <c:pt idx="17">
                  <c:v>9.4000000000000041E-4</c:v>
                </c:pt>
                <c:pt idx="18">
                  <c:v>8.3000000000000023E-4</c:v>
                </c:pt>
                <c:pt idx="19">
                  <c:v>7.000000000000001E-4</c:v>
                </c:pt>
                <c:pt idx="20">
                  <c:v>6.0000000000000016E-4</c:v>
                </c:pt>
                <c:pt idx="21">
                  <c:v>5.2000000000000006E-4</c:v>
                </c:pt>
                <c:pt idx="22">
                  <c:v>4.4000000000000012E-4</c:v>
                </c:pt>
                <c:pt idx="23">
                  <c:v>3.6000000000000008E-4</c:v>
                </c:pt>
                <c:pt idx="24">
                  <c:v>3.1000000000000005E-4</c:v>
                </c:pt>
                <c:pt idx="25">
                  <c:v>2.3000000000000003E-4</c:v>
                </c:pt>
                <c:pt idx="26">
                  <c:v>1.2000000000000002E-4</c:v>
                </c:pt>
                <c:pt idx="27">
                  <c:v>1.2000000000000002E-4</c:v>
                </c:pt>
                <c:pt idx="28">
                  <c:v>1.4999999999999999E-4</c:v>
                </c:pt>
                <c:pt idx="29">
                  <c:v>1.2000000000000002E-4</c:v>
                </c:pt>
                <c:pt idx="30">
                  <c:v>1.2000000000000002E-4</c:v>
                </c:pt>
                <c:pt idx="31">
                  <c:v>1.8000000000000004E-4</c:v>
                </c:pt>
                <c:pt idx="32">
                  <c:v>2.0000000000000004E-4</c:v>
                </c:pt>
                <c:pt idx="33">
                  <c:v>1.8000000000000004E-4</c:v>
                </c:pt>
                <c:pt idx="34">
                  <c:v>2.5000000000000006E-4</c:v>
                </c:pt>
                <c:pt idx="35">
                  <c:v>2.3000000000000003E-4</c:v>
                </c:pt>
                <c:pt idx="36">
                  <c:v>3.1000000000000005E-4</c:v>
                </c:pt>
                <c:pt idx="37">
                  <c:v>3.3000000000000005E-4</c:v>
                </c:pt>
                <c:pt idx="38">
                  <c:v>3.9000000000000005E-4</c:v>
                </c:pt>
                <c:pt idx="39">
                  <c:v>4.1000000000000005E-4</c:v>
                </c:pt>
                <c:pt idx="40">
                  <c:v>4.9000000000000009E-4</c:v>
                </c:pt>
                <c:pt idx="41">
                  <c:v>4.7000000000000004E-4</c:v>
                </c:pt>
                <c:pt idx="42">
                  <c:v>4.9000000000000009E-4</c:v>
                </c:pt>
                <c:pt idx="43">
                  <c:v>5.2000000000000006E-4</c:v>
                </c:pt>
                <c:pt idx="44">
                  <c:v>5.2000000000000006E-4</c:v>
                </c:pt>
                <c:pt idx="45">
                  <c:v>5.2000000000000006E-4</c:v>
                </c:pt>
                <c:pt idx="46">
                  <c:v>4.7000000000000004E-4</c:v>
                </c:pt>
                <c:pt idx="47">
                  <c:v>4.4000000000000012E-4</c:v>
                </c:pt>
                <c:pt idx="48">
                  <c:v>4.1000000000000005E-4</c:v>
                </c:pt>
                <c:pt idx="49">
                  <c:v>3.1000000000000005E-4</c:v>
                </c:pt>
                <c:pt idx="50">
                  <c:v>2.5000000000000006E-4</c:v>
                </c:pt>
                <c:pt idx="51">
                  <c:v>1.4999999999999999E-4</c:v>
                </c:pt>
                <c:pt idx="52">
                  <c:v>4.000000000000001E-5</c:v>
                </c:pt>
                <c:pt idx="53">
                  <c:v>-1.1000000000000003E-4</c:v>
                </c:pt>
                <c:pt idx="54">
                  <c:v>-2.2000000000000006E-4</c:v>
                </c:pt>
                <c:pt idx="55">
                  <c:v>-3.8000000000000008E-4</c:v>
                </c:pt>
                <c:pt idx="56">
                  <c:v>-5.6000000000000006E-4</c:v>
                </c:pt>
                <c:pt idx="57">
                  <c:v>-6.7000000000000013E-4</c:v>
                </c:pt>
                <c:pt idx="58">
                  <c:v>-9.3000000000000027E-4</c:v>
                </c:pt>
                <c:pt idx="59">
                  <c:v>-1.0600000000000002E-3</c:v>
                </c:pt>
                <c:pt idx="60">
                  <c:v>-1.2500000000000002E-3</c:v>
                </c:pt>
                <c:pt idx="61">
                  <c:v>-1.4300000000000003E-3</c:v>
                </c:pt>
                <c:pt idx="62">
                  <c:v>-1.5600000000000004E-3</c:v>
                </c:pt>
                <c:pt idx="63">
                  <c:v>-1.7700000000000003E-3</c:v>
                </c:pt>
                <c:pt idx="64">
                  <c:v>-1.9300000000000005E-3</c:v>
                </c:pt>
                <c:pt idx="65">
                  <c:v>-2.1199999999999999E-3</c:v>
                </c:pt>
                <c:pt idx="66">
                  <c:v>-2.3000000000000004E-3</c:v>
                </c:pt>
                <c:pt idx="67">
                  <c:v>-2.4599999999999999E-3</c:v>
                </c:pt>
                <c:pt idx="68">
                  <c:v>-2.6400000000000004E-3</c:v>
                </c:pt>
                <c:pt idx="69">
                  <c:v>-2.7800000000000004E-3</c:v>
                </c:pt>
                <c:pt idx="70">
                  <c:v>-2.8800000000000002E-3</c:v>
                </c:pt>
                <c:pt idx="71">
                  <c:v>-3.0100000000000001E-3</c:v>
                </c:pt>
                <c:pt idx="72">
                  <c:v>-3.0900000000000003E-3</c:v>
                </c:pt>
                <c:pt idx="73">
                  <c:v>-3.2000000000000006E-3</c:v>
                </c:pt>
                <c:pt idx="74">
                  <c:v>-3.2200000000000006E-3</c:v>
                </c:pt>
                <c:pt idx="75">
                  <c:v>-3.2500000000000007E-3</c:v>
                </c:pt>
                <c:pt idx="76">
                  <c:v>-3.3000000000000004E-3</c:v>
                </c:pt>
                <c:pt idx="77">
                  <c:v>-3.3000000000000004E-3</c:v>
                </c:pt>
                <c:pt idx="78">
                  <c:v>-3.2500000000000007E-3</c:v>
                </c:pt>
                <c:pt idx="79">
                  <c:v>-3.2000000000000006E-3</c:v>
                </c:pt>
                <c:pt idx="80">
                  <c:v>-3.1200000000000004E-3</c:v>
                </c:pt>
                <c:pt idx="81">
                  <c:v>-3.0100000000000001E-3</c:v>
                </c:pt>
                <c:pt idx="82">
                  <c:v>-2.9600000000000004E-3</c:v>
                </c:pt>
                <c:pt idx="83">
                  <c:v>-2.9300000000000003E-3</c:v>
                </c:pt>
                <c:pt idx="84">
                  <c:v>-2.9100000000000003E-3</c:v>
                </c:pt>
                <c:pt idx="85">
                  <c:v>-2.8500000000000001E-3</c:v>
                </c:pt>
                <c:pt idx="86">
                  <c:v>-2.8500000000000001E-3</c:v>
                </c:pt>
                <c:pt idx="87">
                  <c:v>-2.8000000000000004E-3</c:v>
                </c:pt>
                <c:pt idx="88">
                  <c:v>-2.7000000000000006E-3</c:v>
                </c:pt>
                <c:pt idx="89">
                  <c:v>-2.5900000000000003E-3</c:v>
                </c:pt>
                <c:pt idx="90">
                  <c:v>-2.4599999999999999E-3</c:v>
                </c:pt>
                <c:pt idx="91">
                  <c:v>-2.33E-3</c:v>
                </c:pt>
                <c:pt idx="92">
                  <c:v>-2.2000000000000006E-3</c:v>
                </c:pt>
                <c:pt idx="93">
                  <c:v>-1.9800000000000004E-3</c:v>
                </c:pt>
                <c:pt idx="94">
                  <c:v>-1.7700000000000003E-3</c:v>
                </c:pt>
                <c:pt idx="95">
                  <c:v>-1.4800000000000002E-3</c:v>
                </c:pt>
                <c:pt idx="96">
                  <c:v>-1.1700000000000002E-3</c:v>
                </c:pt>
                <c:pt idx="97">
                  <c:v>-8.8000000000000025E-4</c:v>
                </c:pt>
                <c:pt idx="98">
                  <c:v>-7.2000000000000026E-4</c:v>
                </c:pt>
                <c:pt idx="99">
                  <c:v>-7.7000000000000007E-4</c:v>
                </c:pt>
                <c:pt idx="100">
                  <c:v>-7.7000000000000007E-4</c:v>
                </c:pt>
                <c:pt idx="101">
                  <c:v>-8.8000000000000025E-4</c:v>
                </c:pt>
                <c:pt idx="102">
                  <c:v>-9.0000000000000041E-4</c:v>
                </c:pt>
                <c:pt idx="103">
                  <c:v>-8.8000000000000025E-4</c:v>
                </c:pt>
                <c:pt idx="104">
                  <c:v>-8.8000000000000025E-4</c:v>
                </c:pt>
                <c:pt idx="105">
                  <c:v>-8.5000000000000039E-4</c:v>
                </c:pt>
                <c:pt idx="106">
                  <c:v>-7.2000000000000026E-4</c:v>
                </c:pt>
                <c:pt idx="107">
                  <c:v>-5.4000000000000012E-4</c:v>
                </c:pt>
                <c:pt idx="108">
                  <c:v>-4.6000000000000007E-4</c:v>
                </c:pt>
                <c:pt idx="109">
                  <c:v>-2.5000000000000006E-4</c:v>
                </c:pt>
                <c:pt idx="110">
                  <c:v>-4.000000000000001E-5</c:v>
                </c:pt>
                <c:pt idx="111">
                  <c:v>3.3000000000000005E-4</c:v>
                </c:pt>
                <c:pt idx="112">
                  <c:v>6.8000000000000027E-4</c:v>
                </c:pt>
                <c:pt idx="113">
                  <c:v>9.9000000000000065E-4</c:v>
                </c:pt>
                <c:pt idx="114">
                  <c:v>1.1500000000000004E-3</c:v>
                </c:pt>
                <c:pt idx="115">
                  <c:v>1.1000000000000003E-3</c:v>
                </c:pt>
                <c:pt idx="116">
                  <c:v>1.0700000000000002E-3</c:v>
                </c:pt>
                <c:pt idx="117">
                  <c:v>9.4000000000000041E-4</c:v>
                </c:pt>
                <c:pt idx="118">
                  <c:v>8.9000000000000038E-4</c:v>
                </c:pt>
                <c:pt idx="119">
                  <c:v>8.1000000000000028E-4</c:v>
                </c:pt>
                <c:pt idx="120">
                  <c:v>7.6000000000000015E-4</c:v>
                </c:pt>
                <c:pt idx="121">
                  <c:v>7.800000000000002E-4</c:v>
                </c:pt>
                <c:pt idx="122">
                  <c:v>8.9000000000000038E-4</c:v>
                </c:pt>
                <c:pt idx="123">
                  <c:v>9.7000000000000016E-4</c:v>
                </c:pt>
                <c:pt idx="124">
                  <c:v>1.1199999999999999E-3</c:v>
                </c:pt>
                <c:pt idx="125">
                  <c:v>1.2800000000000003E-3</c:v>
                </c:pt>
                <c:pt idx="126">
                  <c:v>1.4400000000000001E-3</c:v>
                </c:pt>
                <c:pt idx="127">
                  <c:v>1.6199999999999999E-3</c:v>
                </c:pt>
                <c:pt idx="128">
                  <c:v>1.7799999999999999E-3</c:v>
                </c:pt>
                <c:pt idx="129">
                  <c:v>1.9700000000000004E-3</c:v>
                </c:pt>
                <c:pt idx="130">
                  <c:v>2.0700000000000002E-3</c:v>
                </c:pt>
                <c:pt idx="131">
                  <c:v>2.0500000000000002E-3</c:v>
                </c:pt>
                <c:pt idx="132">
                  <c:v>2.0200000000000005E-3</c:v>
                </c:pt>
                <c:pt idx="133">
                  <c:v>1.9100000000000005E-3</c:v>
                </c:pt>
                <c:pt idx="134">
                  <c:v>1.8400000000000005E-3</c:v>
                </c:pt>
                <c:pt idx="135">
                  <c:v>1.7799999999999999E-3</c:v>
                </c:pt>
                <c:pt idx="136">
                  <c:v>1.6800000000000005E-3</c:v>
                </c:pt>
                <c:pt idx="137">
                  <c:v>1.6199999999999999E-3</c:v>
                </c:pt>
                <c:pt idx="138">
                  <c:v>1.5499999999999999E-3</c:v>
                </c:pt>
                <c:pt idx="139">
                  <c:v>1.5499999999999999E-3</c:v>
                </c:pt>
                <c:pt idx="140">
                  <c:v>1.4900000000000002E-3</c:v>
                </c:pt>
                <c:pt idx="141">
                  <c:v>1.4400000000000001E-3</c:v>
                </c:pt>
                <c:pt idx="142">
                  <c:v>1.3300000000000002E-3</c:v>
                </c:pt>
                <c:pt idx="143">
                  <c:v>1.1800000000000003E-3</c:v>
                </c:pt>
                <c:pt idx="144">
                  <c:v>9.4000000000000041E-4</c:v>
                </c:pt>
                <c:pt idx="145">
                  <c:v>7.800000000000002E-4</c:v>
                </c:pt>
                <c:pt idx="146">
                  <c:v>6.8000000000000027E-4</c:v>
                </c:pt>
                <c:pt idx="147">
                  <c:v>6.0000000000000016E-4</c:v>
                </c:pt>
                <c:pt idx="148">
                  <c:v>5.7000000000000009E-4</c:v>
                </c:pt>
                <c:pt idx="149">
                  <c:v>5.4000000000000012E-4</c:v>
                </c:pt>
                <c:pt idx="150">
                  <c:v>5.2000000000000006E-4</c:v>
                </c:pt>
                <c:pt idx="151">
                  <c:v>4.1000000000000005E-4</c:v>
                </c:pt>
                <c:pt idx="152">
                  <c:v>2.8000000000000003E-4</c:v>
                </c:pt>
                <c:pt idx="153">
                  <c:v>1.4999999999999999E-4</c:v>
                </c:pt>
                <c:pt idx="154">
                  <c:v>2.0000000000000005E-5</c:v>
                </c:pt>
                <c:pt idx="155">
                  <c:v>-9.0000000000000019E-5</c:v>
                </c:pt>
                <c:pt idx="156">
                  <c:v>-3.2000000000000013E-4</c:v>
                </c:pt>
                <c:pt idx="157">
                  <c:v>-5.4000000000000012E-4</c:v>
                </c:pt>
                <c:pt idx="158">
                  <c:v>-8.3000000000000023E-4</c:v>
                </c:pt>
                <c:pt idx="159">
                  <c:v>-1.1900000000000003E-3</c:v>
                </c:pt>
                <c:pt idx="160">
                  <c:v>-1.6900000000000005E-3</c:v>
                </c:pt>
                <c:pt idx="161">
                  <c:v>-2.0900000000000003E-3</c:v>
                </c:pt>
                <c:pt idx="162">
                  <c:v>-2.2700000000000003E-3</c:v>
                </c:pt>
                <c:pt idx="163">
                  <c:v>-2.3500000000000001E-3</c:v>
                </c:pt>
                <c:pt idx="164">
                  <c:v>-2.2700000000000003E-3</c:v>
                </c:pt>
                <c:pt idx="165">
                  <c:v>-2.1700000000000005E-3</c:v>
                </c:pt>
                <c:pt idx="166">
                  <c:v>-2.0600000000000002E-3</c:v>
                </c:pt>
                <c:pt idx="167">
                  <c:v>-1.9800000000000004E-3</c:v>
                </c:pt>
                <c:pt idx="168">
                  <c:v>-2.0400000000000006E-3</c:v>
                </c:pt>
                <c:pt idx="169">
                  <c:v>-2.0400000000000006E-3</c:v>
                </c:pt>
                <c:pt idx="170">
                  <c:v>-2.0100000000000001E-3</c:v>
                </c:pt>
                <c:pt idx="171">
                  <c:v>-2.0900000000000003E-3</c:v>
                </c:pt>
                <c:pt idx="172">
                  <c:v>-2.2500000000000003E-3</c:v>
                </c:pt>
                <c:pt idx="173">
                  <c:v>-2.3800000000000002E-3</c:v>
                </c:pt>
                <c:pt idx="174">
                  <c:v>-2.6400000000000004E-3</c:v>
                </c:pt>
                <c:pt idx="175">
                  <c:v>-3.0400000000000006E-3</c:v>
                </c:pt>
                <c:pt idx="176">
                  <c:v>-3.5400000000000006E-3</c:v>
                </c:pt>
                <c:pt idx="177">
                  <c:v>-4.0400000000000011E-3</c:v>
                </c:pt>
                <c:pt idx="178">
                  <c:v>-4.3800000000000002E-3</c:v>
                </c:pt>
                <c:pt idx="179">
                  <c:v>-4.5900000000000003E-3</c:v>
                </c:pt>
                <c:pt idx="180">
                  <c:v>-4.8000000000000004E-3</c:v>
                </c:pt>
                <c:pt idx="181">
                  <c:v>-5.1500000000000001E-3</c:v>
                </c:pt>
                <c:pt idx="182">
                  <c:v>-5.5900000000000012E-3</c:v>
                </c:pt>
                <c:pt idx="183">
                  <c:v>-6.2500000000000012E-3</c:v>
                </c:pt>
                <c:pt idx="184">
                  <c:v>-7.1200000000000005E-3</c:v>
                </c:pt>
                <c:pt idx="185">
                  <c:v>-8.2000000000000007E-3</c:v>
                </c:pt>
                <c:pt idx="186">
                  <c:v>-9.5700000000000021E-3</c:v>
                </c:pt>
                <c:pt idx="187">
                  <c:v>-1.123E-2</c:v>
                </c:pt>
                <c:pt idx="188">
                  <c:v>-1.3210000000000001E-2</c:v>
                </c:pt>
                <c:pt idx="189">
                  <c:v>-1.553E-2</c:v>
                </c:pt>
                <c:pt idx="190">
                  <c:v>-1.821E-2</c:v>
                </c:pt>
                <c:pt idx="191">
                  <c:v>-2.1430000000000005E-2</c:v>
                </c:pt>
                <c:pt idx="192">
                  <c:v>-2.5010000000000001E-2</c:v>
                </c:pt>
                <c:pt idx="193">
                  <c:v>-2.9020000000000001E-2</c:v>
                </c:pt>
                <c:pt idx="194">
                  <c:v>-3.3259999999999998E-2</c:v>
                </c:pt>
                <c:pt idx="195">
                  <c:v>-3.774000000000001E-2</c:v>
                </c:pt>
                <c:pt idx="196">
                  <c:v>-4.2689999999999999E-2</c:v>
                </c:pt>
                <c:pt idx="197">
                  <c:v>-4.8009999999999997E-2</c:v>
                </c:pt>
                <c:pt idx="198">
                  <c:v>-5.3910000000000007E-2</c:v>
                </c:pt>
                <c:pt idx="199">
                  <c:v>-6.0340000000000005E-2</c:v>
                </c:pt>
                <c:pt idx="200">
                  <c:v>-6.7320000000000019E-2</c:v>
                </c:pt>
                <c:pt idx="201">
                  <c:v>-7.4910000000000018E-2</c:v>
                </c:pt>
                <c:pt idx="202">
                  <c:v>-8.3000000000000018E-2</c:v>
                </c:pt>
                <c:pt idx="203">
                  <c:v>-9.172000000000001E-2</c:v>
                </c:pt>
                <c:pt idx="204">
                  <c:v>-0.10092000000000001</c:v>
                </c:pt>
                <c:pt idx="205">
                  <c:v>-0.11069000000000001</c:v>
                </c:pt>
                <c:pt idx="206">
                  <c:v>-0.12096999999999998</c:v>
                </c:pt>
                <c:pt idx="207">
                  <c:v>-0.13184999999999999</c:v>
                </c:pt>
                <c:pt idx="208">
                  <c:v>-0.14312</c:v>
                </c:pt>
                <c:pt idx="209">
                  <c:v>-0.15477000000000002</c:v>
                </c:pt>
                <c:pt idx="210">
                  <c:v>-0.16667999999999997</c:v>
                </c:pt>
                <c:pt idx="211">
                  <c:v>-0.17866000000000001</c:v>
                </c:pt>
                <c:pt idx="212">
                  <c:v>-0.19091000000000002</c:v>
                </c:pt>
                <c:pt idx="213">
                  <c:v>-0.20332</c:v>
                </c:pt>
                <c:pt idx="214">
                  <c:v>-0.21597000000000002</c:v>
                </c:pt>
                <c:pt idx="215">
                  <c:v>-0.22877</c:v>
                </c:pt>
                <c:pt idx="216">
                  <c:v>-0.24166000000000001</c:v>
                </c:pt>
                <c:pt idx="217">
                  <c:v>-0.25454000000000004</c:v>
                </c:pt>
                <c:pt idx="218">
                  <c:v>-0.26737000000000005</c:v>
                </c:pt>
                <c:pt idx="219">
                  <c:v>-0.28026000000000001</c:v>
                </c:pt>
                <c:pt idx="220">
                  <c:v>-0.29288000000000008</c:v>
                </c:pt>
                <c:pt idx="221">
                  <c:v>-0.30531000000000014</c:v>
                </c:pt>
                <c:pt idx="222">
                  <c:v>-0.31751000000000007</c:v>
                </c:pt>
                <c:pt idx="223">
                  <c:v>-0.32934000000000008</c:v>
                </c:pt>
                <c:pt idx="224">
                  <c:v>-0.34075</c:v>
                </c:pt>
                <c:pt idx="225">
                  <c:v>-0.35163</c:v>
                </c:pt>
                <c:pt idx="226">
                  <c:v>-0.36193000000000008</c:v>
                </c:pt>
                <c:pt idx="227">
                  <c:v>-0.37149000000000015</c:v>
                </c:pt>
                <c:pt idx="228">
                  <c:v>-0.38042000000000009</c:v>
                </c:pt>
                <c:pt idx="229">
                  <c:v>-0.38849000000000006</c:v>
                </c:pt>
                <c:pt idx="230">
                  <c:v>-0.39589000000000008</c:v>
                </c:pt>
                <c:pt idx="231">
                  <c:v>-0.40237000000000006</c:v>
                </c:pt>
                <c:pt idx="232">
                  <c:v>-0.40801000000000004</c:v>
                </c:pt>
                <c:pt idx="233">
                  <c:v>-0.41267000000000004</c:v>
                </c:pt>
                <c:pt idx="234">
                  <c:v>-0.41636000000000006</c:v>
                </c:pt>
                <c:pt idx="235">
                  <c:v>-0.41910000000000003</c:v>
                </c:pt>
                <c:pt idx="236">
                  <c:v>-0.42039000000000015</c:v>
                </c:pt>
                <c:pt idx="237">
                  <c:v>-0.42039000000000015</c:v>
                </c:pt>
                <c:pt idx="238">
                  <c:v>-0.42039000000000015</c:v>
                </c:pt>
                <c:pt idx="239">
                  <c:v>-0.41881000000000007</c:v>
                </c:pt>
                <c:pt idx="240">
                  <c:v>-0.41581000000000007</c:v>
                </c:pt>
                <c:pt idx="241">
                  <c:v>-0.41172000000000003</c:v>
                </c:pt>
                <c:pt idx="242">
                  <c:v>-0.40653</c:v>
                </c:pt>
                <c:pt idx="243">
                  <c:v>-0.40018000000000004</c:v>
                </c:pt>
                <c:pt idx="244">
                  <c:v>-0.39283000000000007</c:v>
                </c:pt>
                <c:pt idx="245">
                  <c:v>-0.38424000000000008</c:v>
                </c:pt>
                <c:pt idx="246">
                  <c:v>-0.37458000000000008</c:v>
                </c:pt>
                <c:pt idx="247">
                  <c:v>-0.36362000000000005</c:v>
                </c:pt>
                <c:pt idx="248">
                  <c:v>-0.35160000000000002</c:v>
                </c:pt>
                <c:pt idx="249">
                  <c:v>-0.33840000000000009</c:v>
                </c:pt>
                <c:pt idx="250">
                  <c:v>-0.3241500000000001</c:v>
                </c:pt>
                <c:pt idx="251">
                  <c:v>-0.30881000000000008</c:v>
                </c:pt>
                <c:pt idx="252">
                  <c:v>-0.2925100000000001</c:v>
                </c:pt>
                <c:pt idx="253">
                  <c:v>-0.27517000000000008</c:v>
                </c:pt>
                <c:pt idx="254">
                  <c:v>-0.25699</c:v>
                </c:pt>
                <c:pt idx="255">
                  <c:v>-0.23788999999999999</c:v>
                </c:pt>
                <c:pt idx="256">
                  <c:v>-0.21787000000000001</c:v>
                </c:pt>
                <c:pt idx="257">
                  <c:v>-0.19733999999999999</c:v>
                </c:pt>
                <c:pt idx="258">
                  <c:v>-0.17635000000000001</c:v>
                </c:pt>
                <c:pt idx="259">
                  <c:v>-0.15500000000000003</c:v>
                </c:pt>
                <c:pt idx="260">
                  <c:v>-0.13327</c:v>
                </c:pt>
                <c:pt idx="261">
                  <c:v>-0.11126999999999998</c:v>
                </c:pt>
                <c:pt idx="262">
                  <c:v>-8.8800000000000018E-2</c:v>
                </c:pt>
                <c:pt idx="263">
                  <c:v>-6.6189999999999999E-2</c:v>
                </c:pt>
                <c:pt idx="264">
                  <c:v>-4.3320000000000004E-2</c:v>
                </c:pt>
                <c:pt idx="265">
                  <c:v>-2.0319999999999998E-2</c:v>
                </c:pt>
                <c:pt idx="266">
                  <c:v>2.6300000000000004E-3</c:v>
                </c:pt>
                <c:pt idx="267">
                  <c:v>2.555E-2</c:v>
                </c:pt>
                <c:pt idx="268">
                  <c:v>4.8309999999999999E-2</c:v>
                </c:pt>
                <c:pt idx="269">
                  <c:v>7.0809999999999998E-2</c:v>
                </c:pt>
                <c:pt idx="270">
                  <c:v>9.3100000000000016E-2</c:v>
                </c:pt>
                <c:pt idx="271">
                  <c:v>0.11502000000000001</c:v>
                </c:pt>
                <c:pt idx="272">
                  <c:v>0.13652</c:v>
                </c:pt>
                <c:pt idx="273">
                  <c:v>0.15741000000000002</c:v>
                </c:pt>
                <c:pt idx="274">
                  <c:v>0.17743000000000003</c:v>
                </c:pt>
                <c:pt idx="275">
                  <c:v>0.19669</c:v>
                </c:pt>
                <c:pt idx="276">
                  <c:v>0.21506000000000003</c:v>
                </c:pt>
                <c:pt idx="277">
                  <c:v>0.2326</c:v>
                </c:pt>
                <c:pt idx="278">
                  <c:v>0.24947000000000003</c:v>
                </c:pt>
                <c:pt idx="279">
                  <c:v>0.26546000000000003</c:v>
                </c:pt>
                <c:pt idx="280">
                  <c:v>0.28066000000000002</c:v>
                </c:pt>
                <c:pt idx="281">
                  <c:v>0.29502000000000006</c:v>
                </c:pt>
                <c:pt idx="282">
                  <c:v>0.30856000000000006</c:v>
                </c:pt>
                <c:pt idx="283">
                  <c:v>0.32123000000000002</c:v>
                </c:pt>
                <c:pt idx="284">
                  <c:v>0.33306000000000008</c:v>
                </c:pt>
                <c:pt idx="285">
                  <c:v>0.34392000000000006</c:v>
                </c:pt>
                <c:pt idx="286">
                  <c:v>0.35398000000000007</c:v>
                </c:pt>
                <c:pt idx="287">
                  <c:v>0.36331000000000008</c:v>
                </c:pt>
                <c:pt idx="288">
                  <c:v>0.3717700000000001</c:v>
                </c:pt>
                <c:pt idx="289">
                  <c:v>0.37933000000000006</c:v>
                </c:pt>
                <c:pt idx="290">
                  <c:v>0.38597000000000009</c:v>
                </c:pt>
                <c:pt idx="291">
                  <c:v>0.39158000000000009</c:v>
                </c:pt>
                <c:pt idx="292">
                  <c:v>0.39645000000000008</c:v>
                </c:pt>
                <c:pt idx="293">
                  <c:v>0.40051000000000003</c:v>
                </c:pt>
                <c:pt idx="294">
                  <c:v>0.40399000000000002</c:v>
                </c:pt>
                <c:pt idx="295">
                  <c:v>0.4069100000000001</c:v>
                </c:pt>
                <c:pt idx="296">
                  <c:v>0.40931000000000006</c:v>
                </c:pt>
                <c:pt idx="297">
                  <c:v>0.41123000000000004</c:v>
                </c:pt>
                <c:pt idx="298">
                  <c:v>0.4127900000000001</c:v>
                </c:pt>
                <c:pt idx="299">
                  <c:v>0.41392000000000007</c:v>
                </c:pt>
                <c:pt idx="300">
                  <c:v>0.41476000000000002</c:v>
                </c:pt>
                <c:pt idx="301">
                  <c:v>0.4153400000000001</c:v>
                </c:pt>
                <c:pt idx="302">
                  <c:v>0.41553000000000001</c:v>
                </c:pt>
                <c:pt idx="303">
                  <c:v>0.41553000000000001</c:v>
                </c:pt>
                <c:pt idx="304">
                  <c:v>0.41553000000000001</c:v>
                </c:pt>
                <c:pt idx="305">
                  <c:v>0.41553000000000001</c:v>
                </c:pt>
                <c:pt idx="306">
                  <c:v>0.41553000000000001</c:v>
                </c:pt>
                <c:pt idx="307">
                  <c:v>0.41524</c:v>
                </c:pt>
                <c:pt idx="308">
                  <c:v>0.41476000000000002</c:v>
                </c:pt>
                <c:pt idx="309">
                  <c:v>0.41421000000000002</c:v>
                </c:pt>
                <c:pt idx="310">
                  <c:v>0.4137900000000001</c:v>
                </c:pt>
                <c:pt idx="311">
                  <c:v>0.41345000000000004</c:v>
                </c:pt>
                <c:pt idx="312">
                  <c:v>0.41331000000000007</c:v>
                </c:pt>
                <c:pt idx="313">
                  <c:v>0.41321000000000002</c:v>
                </c:pt>
                <c:pt idx="314">
                  <c:v>0.41337000000000007</c:v>
                </c:pt>
                <c:pt idx="315">
                  <c:v>0.41363</c:v>
                </c:pt>
                <c:pt idx="316">
                  <c:v>0.41402000000000005</c:v>
                </c:pt>
                <c:pt idx="317">
                  <c:v>0.41458000000000006</c:v>
                </c:pt>
                <c:pt idx="318">
                  <c:v>0.41524</c:v>
                </c:pt>
                <c:pt idx="319">
                  <c:v>0.41553000000000001</c:v>
                </c:pt>
                <c:pt idx="320">
                  <c:v>0.41553000000000001</c:v>
                </c:pt>
                <c:pt idx="321">
                  <c:v>0.41553000000000001</c:v>
                </c:pt>
                <c:pt idx="322">
                  <c:v>0.41553000000000001</c:v>
                </c:pt>
                <c:pt idx="323">
                  <c:v>0.41553000000000001</c:v>
                </c:pt>
                <c:pt idx="324">
                  <c:v>0.41553000000000001</c:v>
                </c:pt>
                <c:pt idx="325">
                  <c:v>0.41553000000000001</c:v>
                </c:pt>
                <c:pt idx="326">
                  <c:v>0.41553000000000001</c:v>
                </c:pt>
                <c:pt idx="327">
                  <c:v>0.41553000000000001</c:v>
                </c:pt>
                <c:pt idx="328">
                  <c:v>0.41553000000000001</c:v>
                </c:pt>
                <c:pt idx="329">
                  <c:v>0.41553000000000001</c:v>
                </c:pt>
                <c:pt idx="330">
                  <c:v>0.41553000000000001</c:v>
                </c:pt>
                <c:pt idx="331">
                  <c:v>0.41553000000000001</c:v>
                </c:pt>
                <c:pt idx="332">
                  <c:v>0.41347000000000006</c:v>
                </c:pt>
                <c:pt idx="333">
                  <c:v>0.41036000000000006</c:v>
                </c:pt>
                <c:pt idx="334">
                  <c:v>0.4065700000000001</c:v>
                </c:pt>
                <c:pt idx="335">
                  <c:v>0.40183000000000002</c:v>
                </c:pt>
                <c:pt idx="336">
                  <c:v>0.39635000000000009</c:v>
                </c:pt>
                <c:pt idx="337">
                  <c:v>0.38997000000000009</c:v>
                </c:pt>
                <c:pt idx="338">
                  <c:v>0.38270000000000004</c:v>
                </c:pt>
                <c:pt idx="339">
                  <c:v>0.37435000000000007</c:v>
                </c:pt>
                <c:pt idx="340">
                  <c:v>0.36515000000000003</c:v>
                </c:pt>
                <c:pt idx="341">
                  <c:v>0.35475000000000001</c:v>
                </c:pt>
                <c:pt idx="342">
                  <c:v>0.34339000000000008</c:v>
                </c:pt>
                <c:pt idx="343">
                  <c:v>0.33077000000000006</c:v>
                </c:pt>
                <c:pt idx="344">
                  <c:v>0.3170400000000001</c:v>
                </c:pt>
                <c:pt idx="345">
                  <c:v>0.3021100000000001</c:v>
                </c:pt>
                <c:pt idx="346">
                  <c:v>0.28595000000000004</c:v>
                </c:pt>
                <c:pt idx="347">
                  <c:v>0.26867000000000002</c:v>
                </c:pt>
                <c:pt idx="348">
                  <c:v>0.25033</c:v>
                </c:pt>
                <c:pt idx="349">
                  <c:v>0.23118</c:v>
                </c:pt>
                <c:pt idx="350">
                  <c:v>0.21113000000000001</c:v>
                </c:pt>
                <c:pt idx="351">
                  <c:v>0.19016</c:v>
                </c:pt>
                <c:pt idx="352">
                  <c:v>0.16845000000000002</c:v>
                </c:pt>
                <c:pt idx="353">
                  <c:v>0.14610999999999999</c:v>
                </c:pt>
                <c:pt idx="354">
                  <c:v>0.12324000000000002</c:v>
                </c:pt>
                <c:pt idx="355">
                  <c:v>0.10002999999999998</c:v>
                </c:pt>
                <c:pt idx="356">
                  <c:v>7.6420000000000002E-2</c:v>
                </c:pt>
                <c:pt idx="357">
                  <c:v>5.2530000000000007E-2</c:v>
                </c:pt>
                <c:pt idx="358">
                  <c:v>2.8549999999999999E-2</c:v>
                </c:pt>
                <c:pt idx="359">
                  <c:v>4.3600000000000002E-3</c:v>
                </c:pt>
                <c:pt idx="360">
                  <c:v>-1.9930000000000003E-2</c:v>
                </c:pt>
                <c:pt idx="361">
                  <c:v>-4.4220000000000002E-2</c:v>
                </c:pt>
                <c:pt idx="362">
                  <c:v>-6.8540000000000004E-2</c:v>
                </c:pt>
                <c:pt idx="363">
                  <c:v>-9.2560000000000017E-2</c:v>
                </c:pt>
                <c:pt idx="364">
                  <c:v>-0.11612000000000001</c:v>
                </c:pt>
                <c:pt idx="365">
                  <c:v>-0.13904000000000002</c:v>
                </c:pt>
                <c:pt idx="366">
                  <c:v>-0.16122</c:v>
                </c:pt>
                <c:pt idx="367">
                  <c:v>-0.18275000000000002</c:v>
                </c:pt>
                <c:pt idx="368">
                  <c:v>-0.20343000000000003</c:v>
                </c:pt>
                <c:pt idx="369">
                  <c:v>-0.22319</c:v>
                </c:pt>
                <c:pt idx="370">
                  <c:v>-0.24203000000000002</c:v>
                </c:pt>
                <c:pt idx="371">
                  <c:v>-0.25971</c:v>
                </c:pt>
                <c:pt idx="372">
                  <c:v>-0.27633000000000002</c:v>
                </c:pt>
                <c:pt idx="373">
                  <c:v>-0.2919000000000001</c:v>
                </c:pt>
                <c:pt idx="374">
                  <c:v>-0.30642000000000014</c:v>
                </c:pt>
                <c:pt idx="375">
                  <c:v>-0.31977000000000005</c:v>
                </c:pt>
                <c:pt idx="376">
                  <c:v>-0.33232000000000012</c:v>
                </c:pt>
                <c:pt idx="377">
                  <c:v>-0.34386000000000005</c:v>
                </c:pt>
                <c:pt idx="378">
                  <c:v>-0.35453000000000001</c:v>
                </c:pt>
                <c:pt idx="379">
                  <c:v>-0.36427000000000004</c:v>
                </c:pt>
                <c:pt idx="380">
                  <c:v>-0.37299000000000015</c:v>
                </c:pt>
                <c:pt idx="381">
                  <c:v>-0.3807100000000001</c:v>
                </c:pt>
                <c:pt idx="382">
                  <c:v>-0.38746000000000014</c:v>
                </c:pt>
                <c:pt idx="383">
                  <c:v>-0.39349000000000006</c:v>
                </c:pt>
                <c:pt idx="384">
                  <c:v>-0.3986300000000001</c:v>
                </c:pt>
                <c:pt idx="385">
                  <c:v>-0.40306000000000003</c:v>
                </c:pt>
                <c:pt idx="386">
                  <c:v>-0.40682000000000007</c:v>
                </c:pt>
                <c:pt idx="387">
                  <c:v>-0.4098500000000001</c:v>
                </c:pt>
                <c:pt idx="388">
                  <c:v>-0.41228000000000004</c:v>
                </c:pt>
                <c:pt idx="389">
                  <c:v>-0.41425000000000001</c:v>
                </c:pt>
                <c:pt idx="390">
                  <c:v>-0.41578000000000004</c:v>
                </c:pt>
                <c:pt idx="391">
                  <c:v>-0.41697000000000006</c:v>
                </c:pt>
                <c:pt idx="392">
                  <c:v>-0.41797000000000006</c:v>
                </c:pt>
                <c:pt idx="393">
                  <c:v>-0.41857000000000005</c:v>
                </c:pt>
                <c:pt idx="394">
                  <c:v>-0.41902000000000006</c:v>
                </c:pt>
                <c:pt idx="395">
                  <c:v>-0.41944000000000004</c:v>
                </c:pt>
                <c:pt idx="396">
                  <c:v>-0.41968000000000005</c:v>
                </c:pt>
                <c:pt idx="397">
                  <c:v>-0.4198400000000001</c:v>
                </c:pt>
                <c:pt idx="398">
                  <c:v>-0.42002000000000006</c:v>
                </c:pt>
                <c:pt idx="399">
                  <c:v>-0.4202300000000001</c:v>
                </c:pt>
                <c:pt idx="400">
                  <c:v>-0.42039000000000015</c:v>
                </c:pt>
              </c:numCache>
            </c:numRef>
          </c:yVal>
          <c:smooth val="1"/>
        </c:ser>
        <c:ser>
          <c:idx val="1"/>
          <c:order val="1"/>
          <c:marker>
            <c:symbol val="none"/>
          </c:marker>
          <c:xVal>
            <c:numRef>
              <c:f>'C:\Users\LU\Fast Timing\07202012\64mm^2\ZVA&amp;AM\1750V\[T122.csv]T122'!$A$100:$A$500</c:f>
              <c:numCache>
                <c:formatCode>General</c:formatCode>
                <c:ptCount val="401"/>
                <c:pt idx="0">
                  <c:v>-3.7599000000000015E-9</c:v>
                </c:pt>
                <c:pt idx="1">
                  <c:v>-3.7474000000000022E-9</c:v>
                </c:pt>
                <c:pt idx="2">
                  <c:v>-3.7349000000000021E-9</c:v>
                </c:pt>
                <c:pt idx="3">
                  <c:v>-3.722400000000002E-9</c:v>
                </c:pt>
                <c:pt idx="4">
                  <c:v>-3.7099000000000023E-9</c:v>
                </c:pt>
                <c:pt idx="5">
                  <c:v>-3.6974000000000017E-9</c:v>
                </c:pt>
                <c:pt idx="6">
                  <c:v>-3.684900000000002E-9</c:v>
                </c:pt>
                <c:pt idx="7">
                  <c:v>-3.6724000000000015E-9</c:v>
                </c:pt>
                <c:pt idx="8">
                  <c:v>-3.6599000000000018E-9</c:v>
                </c:pt>
                <c:pt idx="9">
                  <c:v>-3.6474000000000021E-9</c:v>
                </c:pt>
                <c:pt idx="10">
                  <c:v>-3.6349000000000016E-9</c:v>
                </c:pt>
                <c:pt idx="11">
                  <c:v>-3.6224000000000015E-9</c:v>
                </c:pt>
                <c:pt idx="12">
                  <c:v>-3.6099000000000018E-9</c:v>
                </c:pt>
                <c:pt idx="13">
                  <c:v>-3.5974000000000017E-9</c:v>
                </c:pt>
                <c:pt idx="14">
                  <c:v>-3.5849000000000015E-9</c:v>
                </c:pt>
                <c:pt idx="15">
                  <c:v>-3.5724000000000014E-9</c:v>
                </c:pt>
                <c:pt idx="16">
                  <c:v>-3.5599000000000017E-9</c:v>
                </c:pt>
                <c:pt idx="17">
                  <c:v>-3.547400000000002E-9</c:v>
                </c:pt>
                <c:pt idx="18">
                  <c:v>-3.5349000000000011E-9</c:v>
                </c:pt>
                <c:pt idx="19">
                  <c:v>-3.5224000000000014E-9</c:v>
                </c:pt>
                <c:pt idx="20">
                  <c:v>-3.5099000000000017E-9</c:v>
                </c:pt>
                <c:pt idx="21">
                  <c:v>-3.4974000000000016E-9</c:v>
                </c:pt>
                <c:pt idx="22">
                  <c:v>-3.4849000000000015E-9</c:v>
                </c:pt>
                <c:pt idx="23">
                  <c:v>-3.4724000000000014E-9</c:v>
                </c:pt>
                <c:pt idx="24">
                  <c:v>-3.4599000000000017E-9</c:v>
                </c:pt>
                <c:pt idx="25">
                  <c:v>-3.4474000000000016E-9</c:v>
                </c:pt>
                <c:pt idx="26">
                  <c:v>-3.4349000000000014E-9</c:v>
                </c:pt>
                <c:pt idx="27">
                  <c:v>-3.4224000000000013E-9</c:v>
                </c:pt>
                <c:pt idx="28">
                  <c:v>-3.4099000000000016E-9</c:v>
                </c:pt>
                <c:pt idx="29">
                  <c:v>-3.3974000000000015E-9</c:v>
                </c:pt>
                <c:pt idx="30">
                  <c:v>-3.3849000000000018E-9</c:v>
                </c:pt>
                <c:pt idx="31">
                  <c:v>-3.3724000000000009E-9</c:v>
                </c:pt>
                <c:pt idx="32">
                  <c:v>-3.3599000000000008E-9</c:v>
                </c:pt>
                <c:pt idx="33">
                  <c:v>-3.3474000000000015E-9</c:v>
                </c:pt>
                <c:pt idx="34">
                  <c:v>-3.3349000000000014E-9</c:v>
                </c:pt>
                <c:pt idx="35">
                  <c:v>-3.3224000000000013E-9</c:v>
                </c:pt>
                <c:pt idx="36">
                  <c:v>-3.3099000000000012E-9</c:v>
                </c:pt>
                <c:pt idx="37">
                  <c:v>-3.2974000000000019E-9</c:v>
                </c:pt>
                <c:pt idx="38">
                  <c:v>-3.2849000000000022E-9</c:v>
                </c:pt>
                <c:pt idx="39">
                  <c:v>-3.2724000000000012E-9</c:v>
                </c:pt>
                <c:pt idx="40">
                  <c:v>-3.2599000000000011E-9</c:v>
                </c:pt>
                <c:pt idx="41">
                  <c:v>-3.2474000000000018E-9</c:v>
                </c:pt>
                <c:pt idx="42">
                  <c:v>-3.2349000000000017E-9</c:v>
                </c:pt>
                <c:pt idx="43">
                  <c:v>-3.2224000000000016E-9</c:v>
                </c:pt>
                <c:pt idx="44">
                  <c:v>-3.2099000000000015E-9</c:v>
                </c:pt>
                <c:pt idx="45">
                  <c:v>-3.1974000000000018E-9</c:v>
                </c:pt>
                <c:pt idx="46">
                  <c:v>-3.1849000000000017E-9</c:v>
                </c:pt>
                <c:pt idx="47">
                  <c:v>-3.1724000000000012E-9</c:v>
                </c:pt>
                <c:pt idx="48">
                  <c:v>-3.1599000000000011E-9</c:v>
                </c:pt>
                <c:pt idx="49">
                  <c:v>-3.1474000000000018E-9</c:v>
                </c:pt>
                <c:pt idx="50">
                  <c:v>-3.1349000000000017E-9</c:v>
                </c:pt>
                <c:pt idx="51">
                  <c:v>-3.1224000000000015E-9</c:v>
                </c:pt>
                <c:pt idx="52">
                  <c:v>-3.1099000000000018E-9</c:v>
                </c:pt>
                <c:pt idx="53">
                  <c:v>-3.0974000000000013E-9</c:v>
                </c:pt>
                <c:pt idx="54">
                  <c:v>-3.0849000000000016E-9</c:v>
                </c:pt>
                <c:pt idx="55">
                  <c:v>-3.0724000000000011E-9</c:v>
                </c:pt>
                <c:pt idx="56">
                  <c:v>-3.0599000000000014E-9</c:v>
                </c:pt>
                <c:pt idx="57">
                  <c:v>-3.0474000000000017E-9</c:v>
                </c:pt>
                <c:pt idx="58">
                  <c:v>-3.0349000000000012E-9</c:v>
                </c:pt>
                <c:pt idx="59">
                  <c:v>-3.0224000000000011E-9</c:v>
                </c:pt>
                <c:pt idx="60">
                  <c:v>-3.0099000000000014E-9</c:v>
                </c:pt>
                <c:pt idx="61">
                  <c:v>-2.9974000000000013E-9</c:v>
                </c:pt>
                <c:pt idx="62">
                  <c:v>-2.9849000000000011E-9</c:v>
                </c:pt>
                <c:pt idx="63">
                  <c:v>-2.972400000000001E-9</c:v>
                </c:pt>
                <c:pt idx="64">
                  <c:v>-2.9599000000000013E-9</c:v>
                </c:pt>
                <c:pt idx="65">
                  <c:v>-2.9474000000000016E-9</c:v>
                </c:pt>
                <c:pt idx="66">
                  <c:v>-2.9349000000000007E-9</c:v>
                </c:pt>
                <c:pt idx="67">
                  <c:v>-2.922400000000001E-9</c:v>
                </c:pt>
                <c:pt idx="68">
                  <c:v>-2.9099000000000013E-9</c:v>
                </c:pt>
                <c:pt idx="69">
                  <c:v>-2.8974000000000012E-9</c:v>
                </c:pt>
                <c:pt idx="70">
                  <c:v>-2.8849000000000011E-9</c:v>
                </c:pt>
                <c:pt idx="71">
                  <c:v>-2.872400000000001E-9</c:v>
                </c:pt>
                <c:pt idx="72">
                  <c:v>-2.8599000000000013E-9</c:v>
                </c:pt>
                <c:pt idx="73">
                  <c:v>-2.8474000000000011E-9</c:v>
                </c:pt>
                <c:pt idx="74">
                  <c:v>-2.8349000000000006E-9</c:v>
                </c:pt>
                <c:pt idx="75">
                  <c:v>-2.8224000000000009E-9</c:v>
                </c:pt>
                <c:pt idx="76">
                  <c:v>-2.8099000000000012E-9</c:v>
                </c:pt>
                <c:pt idx="77">
                  <c:v>-2.7974000000000015E-9</c:v>
                </c:pt>
                <c:pt idx="78">
                  <c:v>-2.7849000000000018E-9</c:v>
                </c:pt>
                <c:pt idx="79">
                  <c:v>-2.7724000000000013E-9</c:v>
                </c:pt>
                <c:pt idx="80">
                  <c:v>-2.7599000000000016E-9</c:v>
                </c:pt>
                <c:pt idx="81">
                  <c:v>-2.7474000000000015E-9</c:v>
                </c:pt>
                <c:pt idx="82">
                  <c:v>-2.7349000000000014E-9</c:v>
                </c:pt>
                <c:pt idx="83">
                  <c:v>-2.7224000000000013E-9</c:v>
                </c:pt>
                <c:pt idx="84">
                  <c:v>-2.7099000000000012E-9</c:v>
                </c:pt>
                <c:pt idx="85">
                  <c:v>-2.6974000000000015E-9</c:v>
                </c:pt>
                <c:pt idx="86">
                  <c:v>-2.6849000000000018E-9</c:v>
                </c:pt>
                <c:pt idx="87">
                  <c:v>-2.6724000000000008E-9</c:v>
                </c:pt>
                <c:pt idx="88">
                  <c:v>-2.6599000000000007E-9</c:v>
                </c:pt>
                <c:pt idx="89">
                  <c:v>-2.6474000000000014E-9</c:v>
                </c:pt>
                <c:pt idx="90">
                  <c:v>-2.6349000000000013E-9</c:v>
                </c:pt>
                <c:pt idx="91">
                  <c:v>-2.6224000000000012E-9</c:v>
                </c:pt>
                <c:pt idx="92">
                  <c:v>-2.6099000000000011E-9</c:v>
                </c:pt>
                <c:pt idx="93">
                  <c:v>-2.5974000000000014E-9</c:v>
                </c:pt>
                <c:pt idx="94">
                  <c:v>-2.5849000000000017E-9</c:v>
                </c:pt>
                <c:pt idx="95">
                  <c:v>-2.5724000000000008E-9</c:v>
                </c:pt>
                <c:pt idx="96">
                  <c:v>-2.5599000000000006E-9</c:v>
                </c:pt>
                <c:pt idx="97">
                  <c:v>-2.5474000000000014E-9</c:v>
                </c:pt>
                <c:pt idx="98">
                  <c:v>-2.5349000000000012E-9</c:v>
                </c:pt>
                <c:pt idx="99">
                  <c:v>-2.5224000000000011E-9</c:v>
                </c:pt>
                <c:pt idx="100">
                  <c:v>-2.5099000000000014E-9</c:v>
                </c:pt>
                <c:pt idx="101">
                  <c:v>-2.4974000000000009E-9</c:v>
                </c:pt>
                <c:pt idx="102">
                  <c:v>-2.4849000000000012E-9</c:v>
                </c:pt>
                <c:pt idx="103">
                  <c:v>-2.4724000000000007E-9</c:v>
                </c:pt>
                <c:pt idx="104">
                  <c:v>-2.459900000000001E-9</c:v>
                </c:pt>
                <c:pt idx="105">
                  <c:v>-2.4474000000000013E-9</c:v>
                </c:pt>
                <c:pt idx="106">
                  <c:v>-2.4349000000000008E-9</c:v>
                </c:pt>
                <c:pt idx="107">
                  <c:v>-2.4224000000000011E-9</c:v>
                </c:pt>
                <c:pt idx="108">
                  <c:v>-2.409900000000001E-9</c:v>
                </c:pt>
                <c:pt idx="109">
                  <c:v>-2.3974000000000008E-9</c:v>
                </c:pt>
                <c:pt idx="110">
                  <c:v>-2.3849000000000007E-9</c:v>
                </c:pt>
                <c:pt idx="111">
                  <c:v>-2.3724000000000006E-9</c:v>
                </c:pt>
                <c:pt idx="112">
                  <c:v>-2.3599000000000009E-9</c:v>
                </c:pt>
                <c:pt idx="113">
                  <c:v>-2.3474000000000012E-9</c:v>
                </c:pt>
                <c:pt idx="114">
                  <c:v>-2.3349000000000003E-9</c:v>
                </c:pt>
                <c:pt idx="115">
                  <c:v>-2.3224000000000006E-9</c:v>
                </c:pt>
                <c:pt idx="116">
                  <c:v>-2.3099000000000009E-9</c:v>
                </c:pt>
                <c:pt idx="117">
                  <c:v>-2.2974000000000012E-9</c:v>
                </c:pt>
                <c:pt idx="118">
                  <c:v>-2.2849000000000011E-9</c:v>
                </c:pt>
                <c:pt idx="119">
                  <c:v>-2.272400000000001E-9</c:v>
                </c:pt>
                <c:pt idx="120">
                  <c:v>-2.2599000000000013E-9</c:v>
                </c:pt>
                <c:pt idx="121">
                  <c:v>-2.2474000000000016E-9</c:v>
                </c:pt>
                <c:pt idx="122">
                  <c:v>-2.2349000000000006E-9</c:v>
                </c:pt>
                <c:pt idx="123">
                  <c:v>-2.2224000000000009E-9</c:v>
                </c:pt>
                <c:pt idx="124">
                  <c:v>-2.2099000000000012E-9</c:v>
                </c:pt>
                <c:pt idx="125">
                  <c:v>-2.1974000000000011E-9</c:v>
                </c:pt>
                <c:pt idx="126">
                  <c:v>-2.1849000000000014E-9</c:v>
                </c:pt>
                <c:pt idx="127">
                  <c:v>-2.1724000000000009E-9</c:v>
                </c:pt>
                <c:pt idx="128">
                  <c:v>-2.1599000000000012E-9</c:v>
                </c:pt>
                <c:pt idx="129">
                  <c:v>-2.1474000000000011E-9</c:v>
                </c:pt>
                <c:pt idx="130">
                  <c:v>-2.134900000000001E-9</c:v>
                </c:pt>
                <c:pt idx="131">
                  <c:v>-2.1224000000000009E-9</c:v>
                </c:pt>
                <c:pt idx="132">
                  <c:v>-2.1099000000000007E-9</c:v>
                </c:pt>
                <c:pt idx="133">
                  <c:v>-2.097400000000001E-9</c:v>
                </c:pt>
                <c:pt idx="134">
                  <c:v>-2.0849000000000014E-9</c:v>
                </c:pt>
                <c:pt idx="135">
                  <c:v>-2.0724000000000004E-9</c:v>
                </c:pt>
                <c:pt idx="136">
                  <c:v>-2.0599000000000003E-9</c:v>
                </c:pt>
                <c:pt idx="137">
                  <c:v>-2.047400000000001E-9</c:v>
                </c:pt>
                <c:pt idx="138">
                  <c:v>-2.0349000000000009E-9</c:v>
                </c:pt>
                <c:pt idx="139">
                  <c:v>-2.0224000000000008E-9</c:v>
                </c:pt>
                <c:pt idx="140">
                  <c:v>-2.0099000000000007E-9</c:v>
                </c:pt>
                <c:pt idx="141">
                  <c:v>-1.9974000000000014E-9</c:v>
                </c:pt>
                <c:pt idx="142">
                  <c:v>-1.9849000000000013E-9</c:v>
                </c:pt>
                <c:pt idx="143">
                  <c:v>-1.9724000000000008E-9</c:v>
                </c:pt>
                <c:pt idx="144">
                  <c:v>-1.9599000000000006E-9</c:v>
                </c:pt>
                <c:pt idx="145">
                  <c:v>-1.9474000000000009E-9</c:v>
                </c:pt>
                <c:pt idx="146">
                  <c:v>-1.9349000000000008E-9</c:v>
                </c:pt>
                <c:pt idx="147">
                  <c:v>-1.9224000000000007E-9</c:v>
                </c:pt>
                <c:pt idx="148">
                  <c:v>-1.909900000000001E-9</c:v>
                </c:pt>
                <c:pt idx="149">
                  <c:v>-1.8974000000000009E-9</c:v>
                </c:pt>
                <c:pt idx="150">
                  <c:v>-1.8849000000000008E-9</c:v>
                </c:pt>
                <c:pt idx="151">
                  <c:v>-1.8724000000000007E-9</c:v>
                </c:pt>
                <c:pt idx="152">
                  <c:v>-1.8599000000000008E-9</c:v>
                </c:pt>
                <c:pt idx="153">
                  <c:v>-1.8474000000000009E-9</c:v>
                </c:pt>
                <c:pt idx="154">
                  <c:v>-1.8349000000000008E-9</c:v>
                </c:pt>
                <c:pt idx="155">
                  <c:v>-1.8224000000000009E-9</c:v>
                </c:pt>
                <c:pt idx="156">
                  <c:v>-1.8099000000000005E-9</c:v>
                </c:pt>
                <c:pt idx="157">
                  <c:v>-1.7974000000000008E-9</c:v>
                </c:pt>
                <c:pt idx="158">
                  <c:v>-1.7849000000000005E-9</c:v>
                </c:pt>
                <c:pt idx="159">
                  <c:v>-1.7724000000000008E-9</c:v>
                </c:pt>
                <c:pt idx="160">
                  <c:v>-1.7599000000000007E-9</c:v>
                </c:pt>
                <c:pt idx="161">
                  <c:v>-1.7474000000000008E-9</c:v>
                </c:pt>
                <c:pt idx="162">
                  <c:v>-1.7349000000000007E-9</c:v>
                </c:pt>
                <c:pt idx="163">
                  <c:v>-1.7224000000000008E-9</c:v>
                </c:pt>
                <c:pt idx="164">
                  <c:v>-1.7099000000000007E-9</c:v>
                </c:pt>
                <c:pt idx="165">
                  <c:v>-1.6974000000000006E-9</c:v>
                </c:pt>
                <c:pt idx="166">
                  <c:v>-1.6849000000000009E-9</c:v>
                </c:pt>
                <c:pt idx="167">
                  <c:v>-1.6724000000000008E-9</c:v>
                </c:pt>
                <c:pt idx="168">
                  <c:v>-1.6599000000000009E-9</c:v>
                </c:pt>
                <c:pt idx="169">
                  <c:v>-1.6474000000000005E-9</c:v>
                </c:pt>
                <c:pt idx="170">
                  <c:v>-1.6349000000000008E-9</c:v>
                </c:pt>
                <c:pt idx="171">
                  <c:v>-1.6224000000000007E-9</c:v>
                </c:pt>
                <c:pt idx="172">
                  <c:v>-1.6099000000000006E-9</c:v>
                </c:pt>
                <c:pt idx="173">
                  <c:v>-1.5974000000000007E-9</c:v>
                </c:pt>
                <c:pt idx="174">
                  <c:v>-1.5849000000000008E-9</c:v>
                </c:pt>
                <c:pt idx="175">
                  <c:v>-1.5724000000000009E-9</c:v>
                </c:pt>
                <c:pt idx="176">
                  <c:v>-1.5599000000000006E-9</c:v>
                </c:pt>
                <c:pt idx="177">
                  <c:v>-1.5474000000000007E-9</c:v>
                </c:pt>
                <c:pt idx="178">
                  <c:v>-1.5349000000000006E-9</c:v>
                </c:pt>
                <c:pt idx="179">
                  <c:v>-1.5224000000000007E-9</c:v>
                </c:pt>
                <c:pt idx="180">
                  <c:v>-1.5099000000000003E-9</c:v>
                </c:pt>
                <c:pt idx="181">
                  <c:v>-1.4974000000000006E-9</c:v>
                </c:pt>
                <c:pt idx="182">
                  <c:v>-1.4849000000000003E-9</c:v>
                </c:pt>
                <c:pt idx="183">
                  <c:v>-1.4724000000000006E-9</c:v>
                </c:pt>
                <c:pt idx="184">
                  <c:v>-1.4599000000000005E-9</c:v>
                </c:pt>
                <c:pt idx="185">
                  <c:v>-1.4474000000000006E-9</c:v>
                </c:pt>
                <c:pt idx="186">
                  <c:v>-1.4349000000000005E-9</c:v>
                </c:pt>
                <c:pt idx="187">
                  <c:v>-1.4224000000000006E-9</c:v>
                </c:pt>
                <c:pt idx="188">
                  <c:v>-1.4099000000000005E-9</c:v>
                </c:pt>
                <c:pt idx="189">
                  <c:v>-1.3974000000000006E-9</c:v>
                </c:pt>
                <c:pt idx="190">
                  <c:v>-1.3849000000000007E-9</c:v>
                </c:pt>
                <c:pt idx="191">
                  <c:v>-1.3724000000000006E-9</c:v>
                </c:pt>
                <c:pt idx="192">
                  <c:v>-1.3599000000000006E-9</c:v>
                </c:pt>
                <c:pt idx="193">
                  <c:v>-1.3474000000000003E-9</c:v>
                </c:pt>
                <c:pt idx="194">
                  <c:v>-1.3349000000000006E-9</c:v>
                </c:pt>
                <c:pt idx="195">
                  <c:v>-1.3224000000000005E-9</c:v>
                </c:pt>
                <c:pt idx="196">
                  <c:v>-1.3099000000000004E-9</c:v>
                </c:pt>
                <c:pt idx="197">
                  <c:v>-1.2974000000000005E-9</c:v>
                </c:pt>
                <c:pt idx="198">
                  <c:v>-1.2849000000000006E-9</c:v>
                </c:pt>
                <c:pt idx="199">
                  <c:v>-1.2724000000000007E-9</c:v>
                </c:pt>
                <c:pt idx="200">
                  <c:v>-1.2599000000000004E-9</c:v>
                </c:pt>
                <c:pt idx="201">
                  <c:v>-1.2474000000000005E-9</c:v>
                </c:pt>
                <c:pt idx="202">
                  <c:v>-1.2349000000000004E-9</c:v>
                </c:pt>
                <c:pt idx="203">
                  <c:v>-1.2224000000000005E-9</c:v>
                </c:pt>
                <c:pt idx="204">
                  <c:v>-1.2099000000000001E-9</c:v>
                </c:pt>
                <c:pt idx="205">
                  <c:v>-1.1974000000000006E-9</c:v>
                </c:pt>
                <c:pt idx="206">
                  <c:v>-1.1849000000000005E-9</c:v>
                </c:pt>
                <c:pt idx="207">
                  <c:v>-1.1724000000000006E-9</c:v>
                </c:pt>
                <c:pt idx="208">
                  <c:v>-1.1599000000000005E-9</c:v>
                </c:pt>
                <c:pt idx="209">
                  <c:v>-1.1474000000000006E-9</c:v>
                </c:pt>
                <c:pt idx="210">
                  <c:v>-1.1349000000000005E-9</c:v>
                </c:pt>
                <c:pt idx="211">
                  <c:v>-1.1224000000000006E-9</c:v>
                </c:pt>
                <c:pt idx="212">
                  <c:v>-1.1099000000000005E-9</c:v>
                </c:pt>
                <c:pt idx="213">
                  <c:v>-1.0974000000000006E-9</c:v>
                </c:pt>
                <c:pt idx="214">
                  <c:v>-1.0849000000000005E-9</c:v>
                </c:pt>
                <c:pt idx="215">
                  <c:v>-1.0724000000000003E-9</c:v>
                </c:pt>
                <c:pt idx="216">
                  <c:v>-1.0599000000000004E-9</c:v>
                </c:pt>
                <c:pt idx="217">
                  <c:v>-1.0474000000000001E-9</c:v>
                </c:pt>
                <c:pt idx="218">
                  <c:v>-1.0349000000000004E-9</c:v>
                </c:pt>
                <c:pt idx="219">
                  <c:v>-1.0224000000000003E-9</c:v>
                </c:pt>
                <c:pt idx="220">
                  <c:v>-1.0099000000000002E-9</c:v>
                </c:pt>
                <c:pt idx="221">
                  <c:v>-9.9740000000000071E-10</c:v>
                </c:pt>
                <c:pt idx="222">
                  <c:v>-9.849000000000006E-10</c:v>
                </c:pt>
                <c:pt idx="223">
                  <c:v>-9.7240000000000028E-10</c:v>
                </c:pt>
                <c:pt idx="224">
                  <c:v>-9.5990000000000058E-10</c:v>
                </c:pt>
                <c:pt idx="225">
                  <c:v>-9.4740000000000047E-10</c:v>
                </c:pt>
                <c:pt idx="226">
                  <c:v>-9.3490000000000057E-10</c:v>
                </c:pt>
                <c:pt idx="227">
                  <c:v>-9.2240000000000035E-10</c:v>
                </c:pt>
                <c:pt idx="228">
                  <c:v>-9.0990000000000055E-10</c:v>
                </c:pt>
                <c:pt idx="229">
                  <c:v>-8.9740000000000054E-10</c:v>
                </c:pt>
                <c:pt idx="230">
                  <c:v>-8.8490000000000053E-10</c:v>
                </c:pt>
                <c:pt idx="231">
                  <c:v>-8.7240000000000032E-10</c:v>
                </c:pt>
                <c:pt idx="232">
                  <c:v>-8.5990000000000052E-10</c:v>
                </c:pt>
                <c:pt idx="233">
                  <c:v>-8.4740000000000082E-10</c:v>
                </c:pt>
                <c:pt idx="234">
                  <c:v>-8.349000000000005E-10</c:v>
                </c:pt>
                <c:pt idx="235">
                  <c:v>-8.2240000000000049E-10</c:v>
                </c:pt>
                <c:pt idx="236">
                  <c:v>-8.0990000000000048E-10</c:v>
                </c:pt>
                <c:pt idx="237">
                  <c:v>-7.9740000000000047E-10</c:v>
                </c:pt>
                <c:pt idx="238">
                  <c:v>-7.8490000000000057E-10</c:v>
                </c:pt>
                <c:pt idx="239">
                  <c:v>-7.7240000000000035E-10</c:v>
                </c:pt>
                <c:pt idx="240">
                  <c:v>-7.5990000000000045E-10</c:v>
                </c:pt>
                <c:pt idx="241">
                  <c:v>-7.4740000000000044E-10</c:v>
                </c:pt>
                <c:pt idx="242">
                  <c:v>-7.3490000000000043E-10</c:v>
                </c:pt>
                <c:pt idx="243">
                  <c:v>-7.2240000000000032E-10</c:v>
                </c:pt>
                <c:pt idx="244">
                  <c:v>-7.0990000000000041E-10</c:v>
                </c:pt>
                <c:pt idx="245">
                  <c:v>-6.974000000000004E-10</c:v>
                </c:pt>
                <c:pt idx="246">
                  <c:v>-6.8490000000000029E-10</c:v>
                </c:pt>
                <c:pt idx="247">
                  <c:v>-6.7240000000000028E-10</c:v>
                </c:pt>
                <c:pt idx="248">
                  <c:v>-6.5990000000000028E-10</c:v>
                </c:pt>
                <c:pt idx="249">
                  <c:v>-6.4740000000000037E-10</c:v>
                </c:pt>
                <c:pt idx="250">
                  <c:v>-6.3490000000000046E-10</c:v>
                </c:pt>
                <c:pt idx="251">
                  <c:v>-6.2240000000000025E-10</c:v>
                </c:pt>
                <c:pt idx="252">
                  <c:v>-6.0990000000000034E-10</c:v>
                </c:pt>
                <c:pt idx="253">
                  <c:v>-5.9740000000000034E-10</c:v>
                </c:pt>
                <c:pt idx="254">
                  <c:v>-5.8490000000000033E-10</c:v>
                </c:pt>
                <c:pt idx="255">
                  <c:v>-5.7240000000000022E-10</c:v>
                </c:pt>
                <c:pt idx="256">
                  <c:v>-5.5990000000000031E-10</c:v>
                </c:pt>
                <c:pt idx="257">
                  <c:v>-5.474000000000003E-10</c:v>
                </c:pt>
                <c:pt idx="258">
                  <c:v>-5.3490000000000019E-10</c:v>
                </c:pt>
                <c:pt idx="259">
                  <c:v>-5.2240000000000018E-10</c:v>
                </c:pt>
                <c:pt idx="260">
                  <c:v>-5.0990000000000017E-10</c:v>
                </c:pt>
                <c:pt idx="261">
                  <c:v>-4.9740000000000027E-10</c:v>
                </c:pt>
                <c:pt idx="262">
                  <c:v>-4.8490000000000016E-10</c:v>
                </c:pt>
                <c:pt idx="263">
                  <c:v>-4.7240000000000015E-10</c:v>
                </c:pt>
                <c:pt idx="264">
                  <c:v>-4.5990000000000019E-10</c:v>
                </c:pt>
                <c:pt idx="265">
                  <c:v>-4.4740000000000029E-10</c:v>
                </c:pt>
                <c:pt idx="266">
                  <c:v>-4.3490000000000028E-10</c:v>
                </c:pt>
                <c:pt idx="267">
                  <c:v>-4.2240000000000016E-10</c:v>
                </c:pt>
                <c:pt idx="268">
                  <c:v>-4.0990000000000026E-10</c:v>
                </c:pt>
                <c:pt idx="269">
                  <c:v>-3.974000000000002E-10</c:v>
                </c:pt>
                <c:pt idx="270">
                  <c:v>-3.8490000000000019E-10</c:v>
                </c:pt>
                <c:pt idx="271">
                  <c:v>-3.7240000000000023E-10</c:v>
                </c:pt>
                <c:pt idx="272">
                  <c:v>-3.5990000000000017E-10</c:v>
                </c:pt>
                <c:pt idx="273">
                  <c:v>-3.4740000000000017E-10</c:v>
                </c:pt>
                <c:pt idx="274">
                  <c:v>-3.3490000000000016E-10</c:v>
                </c:pt>
                <c:pt idx="275">
                  <c:v>-3.224000000000002E-10</c:v>
                </c:pt>
                <c:pt idx="276">
                  <c:v>-3.0990000000000014E-10</c:v>
                </c:pt>
                <c:pt idx="277">
                  <c:v>-2.9740000000000013E-10</c:v>
                </c:pt>
                <c:pt idx="278">
                  <c:v>-2.8490000000000012E-10</c:v>
                </c:pt>
                <c:pt idx="279">
                  <c:v>-2.7240000000000017E-10</c:v>
                </c:pt>
                <c:pt idx="280">
                  <c:v>-2.5990000000000011E-10</c:v>
                </c:pt>
                <c:pt idx="281">
                  <c:v>-2.474000000000001E-10</c:v>
                </c:pt>
                <c:pt idx="282">
                  <c:v>-2.3490000000000009E-10</c:v>
                </c:pt>
                <c:pt idx="283">
                  <c:v>-2.2240000000000013E-10</c:v>
                </c:pt>
                <c:pt idx="284">
                  <c:v>-2.099000000000001E-10</c:v>
                </c:pt>
                <c:pt idx="285">
                  <c:v>-1.9740000000000014E-10</c:v>
                </c:pt>
                <c:pt idx="286">
                  <c:v>-1.8490000000000011E-10</c:v>
                </c:pt>
                <c:pt idx="287">
                  <c:v>-1.7240000000000005E-10</c:v>
                </c:pt>
                <c:pt idx="288">
                  <c:v>-1.5990000000000009E-10</c:v>
                </c:pt>
                <c:pt idx="289">
                  <c:v>-1.4740000000000008E-10</c:v>
                </c:pt>
                <c:pt idx="290">
                  <c:v>-1.3490000000000005E-10</c:v>
                </c:pt>
                <c:pt idx="291">
                  <c:v>-1.2240000000000006E-10</c:v>
                </c:pt>
                <c:pt idx="292">
                  <c:v>-1.0990000000000005E-10</c:v>
                </c:pt>
                <c:pt idx="293">
                  <c:v>-9.7400000000000059E-11</c:v>
                </c:pt>
                <c:pt idx="294">
                  <c:v>-8.4900000000000089E-11</c:v>
                </c:pt>
                <c:pt idx="295">
                  <c:v>-7.2400000000000042E-11</c:v>
                </c:pt>
                <c:pt idx="296">
                  <c:v>-5.9900000000000034E-11</c:v>
                </c:pt>
                <c:pt idx="297">
                  <c:v>-4.7400000000000031E-11</c:v>
                </c:pt>
                <c:pt idx="298">
                  <c:v>-3.4900000000000016E-11</c:v>
                </c:pt>
                <c:pt idx="299">
                  <c:v>-2.2400000000000014E-11</c:v>
                </c:pt>
                <c:pt idx="300">
                  <c:v>-9.9000000000000091E-12</c:v>
                </c:pt>
                <c:pt idx="301">
                  <c:v>2.6000000000000014E-12</c:v>
                </c:pt>
                <c:pt idx="302">
                  <c:v>1.5100000000000008E-11</c:v>
                </c:pt>
                <c:pt idx="303">
                  <c:v>2.760000000000002E-11</c:v>
                </c:pt>
                <c:pt idx="304">
                  <c:v>4.0100000000000022E-11</c:v>
                </c:pt>
                <c:pt idx="305">
                  <c:v>5.260000000000003E-11</c:v>
                </c:pt>
                <c:pt idx="306">
                  <c:v>6.5100000000000039E-11</c:v>
                </c:pt>
                <c:pt idx="307">
                  <c:v>7.7600000000000047E-11</c:v>
                </c:pt>
                <c:pt idx="308">
                  <c:v>9.0100000000000056E-11</c:v>
                </c:pt>
                <c:pt idx="309">
                  <c:v>1.0260000000000006E-10</c:v>
                </c:pt>
                <c:pt idx="310">
                  <c:v>1.1510000000000006E-10</c:v>
                </c:pt>
                <c:pt idx="311">
                  <c:v>1.2760000000000008E-10</c:v>
                </c:pt>
                <c:pt idx="312">
                  <c:v>1.4010000000000006E-10</c:v>
                </c:pt>
                <c:pt idx="313">
                  <c:v>1.526000000000001E-10</c:v>
                </c:pt>
                <c:pt idx="314">
                  <c:v>1.6510000000000008E-10</c:v>
                </c:pt>
                <c:pt idx="315">
                  <c:v>1.7760000000000009E-10</c:v>
                </c:pt>
                <c:pt idx="316">
                  <c:v>1.901000000000001E-10</c:v>
                </c:pt>
                <c:pt idx="317">
                  <c:v>2.0260000000000008E-10</c:v>
                </c:pt>
                <c:pt idx="318">
                  <c:v>2.1510000000000009E-10</c:v>
                </c:pt>
                <c:pt idx="319">
                  <c:v>2.276000000000001E-10</c:v>
                </c:pt>
                <c:pt idx="320">
                  <c:v>2.4010000000000013E-10</c:v>
                </c:pt>
                <c:pt idx="321">
                  <c:v>2.5260000000000014E-10</c:v>
                </c:pt>
                <c:pt idx="322">
                  <c:v>2.6510000000000015E-10</c:v>
                </c:pt>
                <c:pt idx="323">
                  <c:v>2.7760000000000016E-10</c:v>
                </c:pt>
                <c:pt idx="324">
                  <c:v>2.9010000000000017E-10</c:v>
                </c:pt>
                <c:pt idx="325">
                  <c:v>3.0260000000000012E-10</c:v>
                </c:pt>
                <c:pt idx="326">
                  <c:v>3.1510000000000013E-10</c:v>
                </c:pt>
                <c:pt idx="327">
                  <c:v>3.2760000000000014E-10</c:v>
                </c:pt>
                <c:pt idx="328">
                  <c:v>3.4010000000000015E-10</c:v>
                </c:pt>
                <c:pt idx="329">
                  <c:v>3.5260000000000016E-10</c:v>
                </c:pt>
                <c:pt idx="330">
                  <c:v>3.6510000000000017E-10</c:v>
                </c:pt>
                <c:pt idx="331">
                  <c:v>3.7760000000000017E-10</c:v>
                </c:pt>
                <c:pt idx="332">
                  <c:v>3.9010000000000018E-10</c:v>
                </c:pt>
                <c:pt idx="333">
                  <c:v>4.0260000000000014E-10</c:v>
                </c:pt>
                <c:pt idx="334">
                  <c:v>4.151000000000001E-10</c:v>
                </c:pt>
                <c:pt idx="335">
                  <c:v>4.2760000000000031E-10</c:v>
                </c:pt>
                <c:pt idx="336">
                  <c:v>4.4010000000000032E-10</c:v>
                </c:pt>
                <c:pt idx="337">
                  <c:v>4.5260000000000023E-10</c:v>
                </c:pt>
                <c:pt idx="338">
                  <c:v>4.6510000000000013E-10</c:v>
                </c:pt>
                <c:pt idx="339">
                  <c:v>4.7760000000000029E-10</c:v>
                </c:pt>
                <c:pt idx="340">
                  <c:v>4.901000000000003E-10</c:v>
                </c:pt>
                <c:pt idx="341">
                  <c:v>5.0260000000000021E-10</c:v>
                </c:pt>
                <c:pt idx="342">
                  <c:v>5.1510000000000022E-10</c:v>
                </c:pt>
                <c:pt idx="343">
                  <c:v>5.2760000000000033E-10</c:v>
                </c:pt>
                <c:pt idx="344">
                  <c:v>5.4010000000000034E-10</c:v>
                </c:pt>
                <c:pt idx="345">
                  <c:v>5.5260000000000024E-10</c:v>
                </c:pt>
                <c:pt idx="346">
                  <c:v>5.6510000000000025E-10</c:v>
                </c:pt>
                <c:pt idx="347">
                  <c:v>5.7760000000000026E-10</c:v>
                </c:pt>
                <c:pt idx="348">
                  <c:v>5.9010000000000027E-10</c:v>
                </c:pt>
                <c:pt idx="349">
                  <c:v>6.0260000000000028E-10</c:v>
                </c:pt>
                <c:pt idx="350">
                  <c:v>6.1510000000000018E-10</c:v>
                </c:pt>
                <c:pt idx="351">
                  <c:v>6.2760000000000029E-10</c:v>
                </c:pt>
                <c:pt idx="352">
                  <c:v>6.401000000000003E-10</c:v>
                </c:pt>
                <c:pt idx="353">
                  <c:v>6.5260000000000031E-10</c:v>
                </c:pt>
                <c:pt idx="354">
                  <c:v>6.6510000000000032E-10</c:v>
                </c:pt>
                <c:pt idx="355">
                  <c:v>6.7760000000000043E-10</c:v>
                </c:pt>
                <c:pt idx="356">
                  <c:v>6.9010000000000044E-10</c:v>
                </c:pt>
                <c:pt idx="357">
                  <c:v>7.0260000000000034E-10</c:v>
                </c:pt>
                <c:pt idx="358">
                  <c:v>7.1510000000000035E-10</c:v>
                </c:pt>
                <c:pt idx="359">
                  <c:v>7.2760000000000057E-10</c:v>
                </c:pt>
                <c:pt idx="360">
                  <c:v>7.4010000000000037E-10</c:v>
                </c:pt>
                <c:pt idx="361">
                  <c:v>7.5260000000000028E-10</c:v>
                </c:pt>
                <c:pt idx="362">
                  <c:v>7.6510000000000028E-10</c:v>
                </c:pt>
                <c:pt idx="363">
                  <c:v>7.776000000000004E-10</c:v>
                </c:pt>
                <c:pt idx="364">
                  <c:v>7.901000000000004E-10</c:v>
                </c:pt>
                <c:pt idx="365">
                  <c:v>8.0260000000000041E-10</c:v>
                </c:pt>
                <c:pt idx="366">
                  <c:v>8.1510000000000042E-10</c:v>
                </c:pt>
                <c:pt idx="367">
                  <c:v>8.2760000000000043E-10</c:v>
                </c:pt>
                <c:pt idx="368">
                  <c:v>8.4010000000000044E-10</c:v>
                </c:pt>
                <c:pt idx="369">
                  <c:v>8.5260000000000045E-10</c:v>
                </c:pt>
                <c:pt idx="370">
                  <c:v>8.6510000000000046E-10</c:v>
                </c:pt>
                <c:pt idx="371">
                  <c:v>8.7760000000000046E-10</c:v>
                </c:pt>
                <c:pt idx="372">
                  <c:v>8.9010000000000068E-10</c:v>
                </c:pt>
                <c:pt idx="373">
                  <c:v>9.0260000000000069E-10</c:v>
                </c:pt>
                <c:pt idx="374">
                  <c:v>9.151000000000007E-10</c:v>
                </c:pt>
                <c:pt idx="375">
                  <c:v>9.2760000000000071E-10</c:v>
                </c:pt>
                <c:pt idx="376">
                  <c:v>9.4010000000000071E-10</c:v>
                </c:pt>
                <c:pt idx="377">
                  <c:v>9.5260000000000041E-10</c:v>
                </c:pt>
                <c:pt idx="378">
                  <c:v>9.6510000000000073E-10</c:v>
                </c:pt>
                <c:pt idx="379">
                  <c:v>9.7760000000000043E-10</c:v>
                </c:pt>
                <c:pt idx="380">
                  <c:v>9.9010000000000075E-10</c:v>
                </c:pt>
                <c:pt idx="381">
                  <c:v>1.0026000000000004E-9</c:v>
                </c:pt>
                <c:pt idx="382">
                  <c:v>1.0151000000000001E-9</c:v>
                </c:pt>
                <c:pt idx="383">
                  <c:v>1.0276000000000005E-9</c:v>
                </c:pt>
                <c:pt idx="384">
                  <c:v>1.0401000000000006E-9</c:v>
                </c:pt>
                <c:pt idx="385">
                  <c:v>1.0526000000000005E-9</c:v>
                </c:pt>
                <c:pt idx="386">
                  <c:v>1.0651000000000004E-9</c:v>
                </c:pt>
                <c:pt idx="387">
                  <c:v>1.0776000000000005E-9</c:v>
                </c:pt>
                <c:pt idx="388">
                  <c:v>1.0901000000000006E-9</c:v>
                </c:pt>
                <c:pt idx="389">
                  <c:v>1.1026000000000005E-9</c:v>
                </c:pt>
                <c:pt idx="390">
                  <c:v>1.1151000000000006E-9</c:v>
                </c:pt>
                <c:pt idx="391">
                  <c:v>1.1276000000000003E-9</c:v>
                </c:pt>
                <c:pt idx="392">
                  <c:v>1.1401000000000006E-9</c:v>
                </c:pt>
                <c:pt idx="393">
                  <c:v>1.1526000000000003E-9</c:v>
                </c:pt>
                <c:pt idx="394">
                  <c:v>1.1651000000000007E-9</c:v>
                </c:pt>
                <c:pt idx="395">
                  <c:v>1.1776000000000004E-9</c:v>
                </c:pt>
                <c:pt idx="396">
                  <c:v>1.1901000000000007E-9</c:v>
                </c:pt>
                <c:pt idx="397">
                  <c:v>1.2026000000000006E-9</c:v>
                </c:pt>
                <c:pt idx="398">
                  <c:v>1.2151000000000005E-9</c:v>
                </c:pt>
                <c:pt idx="399">
                  <c:v>1.2276000000000004E-9</c:v>
                </c:pt>
                <c:pt idx="400">
                  <c:v>1.2401000000000005E-9</c:v>
                </c:pt>
              </c:numCache>
            </c:numRef>
          </c:xVal>
          <c:yVal>
            <c:numRef>
              <c:f>'C:\Users\LU\Fast Timing\07202012\64mm^2\ZVA&amp;AM\1750V\[T122.csv]T122'!$C$100:$C$500</c:f>
              <c:numCache>
                <c:formatCode>General</c:formatCode>
                <c:ptCount val="401"/>
                <c:pt idx="0">
                  <c:v>2.1100000000000003E-3</c:v>
                </c:pt>
                <c:pt idx="1">
                  <c:v>2.1900000000000001E-3</c:v>
                </c:pt>
                <c:pt idx="2">
                  <c:v>2.2700000000000003E-3</c:v>
                </c:pt>
                <c:pt idx="3">
                  <c:v>2.32E-3</c:v>
                </c:pt>
                <c:pt idx="4">
                  <c:v>2.3800000000000002E-3</c:v>
                </c:pt>
                <c:pt idx="5">
                  <c:v>2.4300000000000003E-3</c:v>
                </c:pt>
                <c:pt idx="6">
                  <c:v>2.5100000000000001E-3</c:v>
                </c:pt>
                <c:pt idx="7">
                  <c:v>2.5300000000000001E-3</c:v>
                </c:pt>
                <c:pt idx="8">
                  <c:v>2.5300000000000001E-3</c:v>
                </c:pt>
                <c:pt idx="9">
                  <c:v>2.5900000000000003E-3</c:v>
                </c:pt>
                <c:pt idx="10">
                  <c:v>2.5900000000000003E-3</c:v>
                </c:pt>
                <c:pt idx="11">
                  <c:v>2.5300000000000001E-3</c:v>
                </c:pt>
                <c:pt idx="12">
                  <c:v>2.5300000000000001E-3</c:v>
                </c:pt>
                <c:pt idx="13">
                  <c:v>2.5300000000000001E-3</c:v>
                </c:pt>
                <c:pt idx="14">
                  <c:v>2.4800000000000004E-3</c:v>
                </c:pt>
                <c:pt idx="15">
                  <c:v>2.3999999999999998E-3</c:v>
                </c:pt>
                <c:pt idx="16">
                  <c:v>2.3500000000000001E-3</c:v>
                </c:pt>
                <c:pt idx="17">
                  <c:v>2.3000000000000004E-3</c:v>
                </c:pt>
                <c:pt idx="18">
                  <c:v>2.1900000000000001E-3</c:v>
                </c:pt>
                <c:pt idx="19">
                  <c:v>2.1100000000000003E-3</c:v>
                </c:pt>
                <c:pt idx="20">
                  <c:v>2.0300000000000001E-3</c:v>
                </c:pt>
                <c:pt idx="21">
                  <c:v>1.8799999999999999E-3</c:v>
                </c:pt>
                <c:pt idx="22">
                  <c:v>1.8500000000000003E-3</c:v>
                </c:pt>
                <c:pt idx="23">
                  <c:v>1.7200000000000002E-3</c:v>
                </c:pt>
                <c:pt idx="24">
                  <c:v>1.6100000000000003E-3</c:v>
                </c:pt>
                <c:pt idx="25">
                  <c:v>1.4800000000000002E-3</c:v>
                </c:pt>
                <c:pt idx="26">
                  <c:v>1.3500000000000003E-3</c:v>
                </c:pt>
                <c:pt idx="27">
                  <c:v>1.2199999999999997E-3</c:v>
                </c:pt>
                <c:pt idx="28">
                  <c:v>1.0300000000000001E-3</c:v>
                </c:pt>
                <c:pt idx="29">
                  <c:v>9.0000000000000041E-4</c:v>
                </c:pt>
                <c:pt idx="30">
                  <c:v>8.0000000000000015E-4</c:v>
                </c:pt>
                <c:pt idx="31">
                  <c:v>6.600000000000001E-4</c:v>
                </c:pt>
                <c:pt idx="32">
                  <c:v>5.1000000000000004E-4</c:v>
                </c:pt>
                <c:pt idx="33">
                  <c:v>3.7000000000000005E-4</c:v>
                </c:pt>
                <c:pt idx="34">
                  <c:v>1.9000000000000006E-4</c:v>
                </c:pt>
                <c:pt idx="35">
                  <c:v>6.0000000000000015E-5</c:v>
                </c:pt>
                <c:pt idx="36">
                  <c:v>-7.0000000000000007E-5</c:v>
                </c:pt>
                <c:pt idx="37">
                  <c:v>-2.6000000000000003E-4</c:v>
                </c:pt>
                <c:pt idx="38">
                  <c:v>-3.9000000000000005E-4</c:v>
                </c:pt>
                <c:pt idx="39">
                  <c:v>-5.7000000000000009E-4</c:v>
                </c:pt>
                <c:pt idx="40">
                  <c:v>-7.1000000000000013E-4</c:v>
                </c:pt>
                <c:pt idx="41">
                  <c:v>-8.4000000000000025E-4</c:v>
                </c:pt>
                <c:pt idx="42">
                  <c:v>-9.7000000000000016E-4</c:v>
                </c:pt>
                <c:pt idx="43">
                  <c:v>-1.1500000000000004E-3</c:v>
                </c:pt>
                <c:pt idx="44">
                  <c:v>-1.2600000000000003E-3</c:v>
                </c:pt>
                <c:pt idx="45">
                  <c:v>-1.4200000000000003E-3</c:v>
                </c:pt>
                <c:pt idx="46">
                  <c:v>-1.5499999999999999E-3</c:v>
                </c:pt>
                <c:pt idx="47">
                  <c:v>-1.6500000000000004E-3</c:v>
                </c:pt>
                <c:pt idx="48">
                  <c:v>-1.7600000000000003E-3</c:v>
                </c:pt>
                <c:pt idx="49">
                  <c:v>-1.8100000000000004E-3</c:v>
                </c:pt>
                <c:pt idx="50">
                  <c:v>-1.8900000000000004E-3</c:v>
                </c:pt>
                <c:pt idx="51">
                  <c:v>-1.9400000000000005E-3</c:v>
                </c:pt>
                <c:pt idx="52">
                  <c:v>-2.0000000000000005E-3</c:v>
                </c:pt>
                <c:pt idx="53">
                  <c:v>-2.0500000000000002E-3</c:v>
                </c:pt>
                <c:pt idx="54">
                  <c:v>-2.0799999999999998E-3</c:v>
                </c:pt>
                <c:pt idx="55">
                  <c:v>-2.0500000000000002E-3</c:v>
                </c:pt>
                <c:pt idx="56">
                  <c:v>-2.0500000000000002E-3</c:v>
                </c:pt>
                <c:pt idx="57">
                  <c:v>-2.0500000000000002E-3</c:v>
                </c:pt>
                <c:pt idx="58">
                  <c:v>-1.9400000000000005E-3</c:v>
                </c:pt>
                <c:pt idx="59">
                  <c:v>-1.9200000000000005E-3</c:v>
                </c:pt>
                <c:pt idx="60">
                  <c:v>-1.7600000000000003E-3</c:v>
                </c:pt>
                <c:pt idx="61">
                  <c:v>-1.6299999999999999E-3</c:v>
                </c:pt>
                <c:pt idx="62">
                  <c:v>-1.5499999999999999E-3</c:v>
                </c:pt>
                <c:pt idx="63">
                  <c:v>-1.3900000000000004E-3</c:v>
                </c:pt>
                <c:pt idx="64">
                  <c:v>-1.2300000000000002E-3</c:v>
                </c:pt>
                <c:pt idx="65">
                  <c:v>-1.0700000000000002E-3</c:v>
                </c:pt>
                <c:pt idx="66">
                  <c:v>-8.600000000000003E-4</c:v>
                </c:pt>
                <c:pt idx="67">
                  <c:v>-6.8000000000000027E-4</c:v>
                </c:pt>
                <c:pt idx="68">
                  <c:v>-5.2000000000000006E-4</c:v>
                </c:pt>
                <c:pt idx="69">
                  <c:v>-3.1000000000000005E-4</c:v>
                </c:pt>
                <c:pt idx="70">
                  <c:v>-1.4999999999999999E-4</c:v>
                </c:pt>
                <c:pt idx="71">
                  <c:v>3.0000000000000008E-5</c:v>
                </c:pt>
                <c:pt idx="72">
                  <c:v>2.2000000000000006E-4</c:v>
                </c:pt>
                <c:pt idx="73">
                  <c:v>3.5000000000000005E-4</c:v>
                </c:pt>
                <c:pt idx="74">
                  <c:v>5.1000000000000004E-4</c:v>
                </c:pt>
                <c:pt idx="75">
                  <c:v>6.600000000000001E-4</c:v>
                </c:pt>
                <c:pt idx="76">
                  <c:v>8.0000000000000015E-4</c:v>
                </c:pt>
                <c:pt idx="77">
                  <c:v>9.0000000000000041E-4</c:v>
                </c:pt>
                <c:pt idx="78">
                  <c:v>9.8000000000000019E-4</c:v>
                </c:pt>
                <c:pt idx="79">
                  <c:v>1.0300000000000001E-3</c:v>
                </c:pt>
                <c:pt idx="80">
                  <c:v>1.0600000000000002E-3</c:v>
                </c:pt>
                <c:pt idx="81">
                  <c:v>1.1400000000000004E-3</c:v>
                </c:pt>
                <c:pt idx="82">
                  <c:v>1.1400000000000004E-3</c:v>
                </c:pt>
                <c:pt idx="83">
                  <c:v>1.1400000000000004E-3</c:v>
                </c:pt>
                <c:pt idx="84">
                  <c:v>1.1400000000000004E-3</c:v>
                </c:pt>
                <c:pt idx="85">
                  <c:v>1.1100000000000003E-3</c:v>
                </c:pt>
                <c:pt idx="86">
                  <c:v>1.0300000000000001E-3</c:v>
                </c:pt>
                <c:pt idx="87">
                  <c:v>9.8000000000000019E-4</c:v>
                </c:pt>
                <c:pt idx="88">
                  <c:v>9.8000000000000019E-4</c:v>
                </c:pt>
                <c:pt idx="89">
                  <c:v>9.0000000000000041E-4</c:v>
                </c:pt>
                <c:pt idx="90">
                  <c:v>8.2000000000000031E-4</c:v>
                </c:pt>
                <c:pt idx="91">
                  <c:v>7.400000000000001E-4</c:v>
                </c:pt>
                <c:pt idx="92">
                  <c:v>5.9000000000000014E-4</c:v>
                </c:pt>
                <c:pt idx="93">
                  <c:v>5.9000000000000014E-4</c:v>
                </c:pt>
                <c:pt idx="94">
                  <c:v>5.6000000000000006E-4</c:v>
                </c:pt>
                <c:pt idx="95">
                  <c:v>4.8000000000000007E-4</c:v>
                </c:pt>
                <c:pt idx="96">
                  <c:v>4.500000000000001E-4</c:v>
                </c:pt>
                <c:pt idx="97">
                  <c:v>4.500000000000001E-4</c:v>
                </c:pt>
                <c:pt idx="98">
                  <c:v>4.300000000000001E-4</c:v>
                </c:pt>
                <c:pt idx="99">
                  <c:v>4.300000000000001E-4</c:v>
                </c:pt>
                <c:pt idx="100">
                  <c:v>4.300000000000001E-4</c:v>
                </c:pt>
                <c:pt idx="101">
                  <c:v>4.8000000000000007E-4</c:v>
                </c:pt>
                <c:pt idx="102">
                  <c:v>4.8000000000000007E-4</c:v>
                </c:pt>
                <c:pt idx="103">
                  <c:v>5.6000000000000006E-4</c:v>
                </c:pt>
                <c:pt idx="104">
                  <c:v>6.1000000000000008E-4</c:v>
                </c:pt>
                <c:pt idx="105">
                  <c:v>7.2000000000000026E-4</c:v>
                </c:pt>
                <c:pt idx="106">
                  <c:v>8.2000000000000031E-4</c:v>
                </c:pt>
                <c:pt idx="107">
                  <c:v>8.8000000000000025E-4</c:v>
                </c:pt>
                <c:pt idx="108">
                  <c:v>1.0300000000000001E-3</c:v>
                </c:pt>
                <c:pt idx="109">
                  <c:v>1.1400000000000004E-3</c:v>
                </c:pt>
                <c:pt idx="110">
                  <c:v>1.2400000000000002E-3</c:v>
                </c:pt>
                <c:pt idx="111">
                  <c:v>1.3799999999999999E-3</c:v>
                </c:pt>
                <c:pt idx="112">
                  <c:v>1.5100000000000003E-3</c:v>
                </c:pt>
                <c:pt idx="113">
                  <c:v>1.6100000000000003E-3</c:v>
                </c:pt>
                <c:pt idx="114">
                  <c:v>1.7700000000000003E-3</c:v>
                </c:pt>
                <c:pt idx="115">
                  <c:v>1.8799999999999999E-3</c:v>
                </c:pt>
                <c:pt idx="116">
                  <c:v>1.9800000000000004E-3</c:v>
                </c:pt>
                <c:pt idx="117">
                  <c:v>2.0600000000000002E-3</c:v>
                </c:pt>
                <c:pt idx="118">
                  <c:v>2.1100000000000003E-3</c:v>
                </c:pt>
                <c:pt idx="119">
                  <c:v>2.1900000000000001E-3</c:v>
                </c:pt>
                <c:pt idx="120">
                  <c:v>2.2500000000000003E-3</c:v>
                </c:pt>
                <c:pt idx="121">
                  <c:v>2.32E-3</c:v>
                </c:pt>
                <c:pt idx="122">
                  <c:v>2.3800000000000002E-3</c:v>
                </c:pt>
                <c:pt idx="123">
                  <c:v>2.3999999999999998E-3</c:v>
                </c:pt>
                <c:pt idx="124">
                  <c:v>2.3999999999999998E-3</c:v>
                </c:pt>
                <c:pt idx="125">
                  <c:v>2.4300000000000003E-3</c:v>
                </c:pt>
                <c:pt idx="126">
                  <c:v>2.4599999999999999E-3</c:v>
                </c:pt>
                <c:pt idx="127">
                  <c:v>2.4800000000000004E-3</c:v>
                </c:pt>
                <c:pt idx="128">
                  <c:v>2.4800000000000004E-3</c:v>
                </c:pt>
                <c:pt idx="129">
                  <c:v>2.5100000000000001E-3</c:v>
                </c:pt>
                <c:pt idx="130">
                  <c:v>2.5300000000000001E-3</c:v>
                </c:pt>
                <c:pt idx="131">
                  <c:v>2.4599999999999999E-3</c:v>
                </c:pt>
                <c:pt idx="132">
                  <c:v>2.5100000000000001E-3</c:v>
                </c:pt>
                <c:pt idx="133">
                  <c:v>2.4599999999999999E-3</c:v>
                </c:pt>
                <c:pt idx="134">
                  <c:v>2.4300000000000003E-3</c:v>
                </c:pt>
                <c:pt idx="135">
                  <c:v>2.4300000000000003E-3</c:v>
                </c:pt>
                <c:pt idx="136">
                  <c:v>2.3800000000000002E-3</c:v>
                </c:pt>
                <c:pt idx="137">
                  <c:v>2.3800000000000002E-3</c:v>
                </c:pt>
                <c:pt idx="138">
                  <c:v>2.3999999999999998E-3</c:v>
                </c:pt>
                <c:pt idx="139">
                  <c:v>2.3500000000000001E-3</c:v>
                </c:pt>
                <c:pt idx="140">
                  <c:v>2.3800000000000002E-3</c:v>
                </c:pt>
                <c:pt idx="141">
                  <c:v>2.3500000000000001E-3</c:v>
                </c:pt>
                <c:pt idx="142">
                  <c:v>2.32E-3</c:v>
                </c:pt>
                <c:pt idx="143">
                  <c:v>2.32E-3</c:v>
                </c:pt>
                <c:pt idx="144">
                  <c:v>2.3000000000000004E-3</c:v>
                </c:pt>
                <c:pt idx="145">
                  <c:v>2.2700000000000003E-3</c:v>
                </c:pt>
                <c:pt idx="146">
                  <c:v>2.2200000000000006E-3</c:v>
                </c:pt>
                <c:pt idx="147">
                  <c:v>2.1100000000000003E-3</c:v>
                </c:pt>
                <c:pt idx="148">
                  <c:v>2.0300000000000001E-3</c:v>
                </c:pt>
                <c:pt idx="149">
                  <c:v>1.9800000000000004E-3</c:v>
                </c:pt>
                <c:pt idx="150">
                  <c:v>1.8500000000000003E-3</c:v>
                </c:pt>
                <c:pt idx="151">
                  <c:v>1.6900000000000005E-3</c:v>
                </c:pt>
                <c:pt idx="152">
                  <c:v>1.5100000000000003E-3</c:v>
                </c:pt>
                <c:pt idx="153">
                  <c:v>1.2999999999999997E-3</c:v>
                </c:pt>
                <c:pt idx="154">
                  <c:v>1.1100000000000003E-3</c:v>
                </c:pt>
                <c:pt idx="155">
                  <c:v>9.0000000000000041E-4</c:v>
                </c:pt>
                <c:pt idx="156">
                  <c:v>5.9000000000000014E-4</c:v>
                </c:pt>
                <c:pt idx="157">
                  <c:v>3.2000000000000013E-4</c:v>
                </c:pt>
                <c:pt idx="158">
                  <c:v>1.0000000000000003E-5</c:v>
                </c:pt>
                <c:pt idx="159">
                  <c:v>-2.8000000000000003E-4</c:v>
                </c:pt>
                <c:pt idx="160">
                  <c:v>-6.0000000000000016E-4</c:v>
                </c:pt>
                <c:pt idx="161">
                  <c:v>-9.7000000000000016E-4</c:v>
                </c:pt>
                <c:pt idx="162">
                  <c:v>-1.3100000000000002E-3</c:v>
                </c:pt>
                <c:pt idx="163">
                  <c:v>-1.6000000000000003E-3</c:v>
                </c:pt>
                <c:pt idx="164">
                  <c:v>-1.8900000000000004E-3</c:v>
                </c:pt>
                <c:pt idx="165">
                  <c:v>-2.1500000000000004E-3</c:v>
                </c:pt>
                <c:pt idx="166">
                  <c:v>-2.3900000000000002E-3</c:v>
                </c:pt>
                <c:pt idx="167">
                  <c:v>-2.6300000000000004E-3</c:v>
                </c:pt>
                <c:pt idx="168">
                  <c:v>-2.8400000000000005E-3</c:v>
                </c:pt>
                <c:pt idx="169">
                  <c:v>-2.9700000000000004E-3</c:v>
                </c:pt>
                <c:pt idx="170">
                  <c:v>-3.1300000000000004E-3</c:v>
                </c:pt>
                <c:pt idx="171">
                  <c:v>-3.2300000000000007E-3</c:v>
                </c:pt>
                <c:pt idx="172">
                  <c:v>-3.3400000000000005E-3</c:v>
                </c:pt>
                <c:pt idx="173">
                  <c:v>-3.3900000000000002E-3</c:v>
                </c:pt>
                <c:pt idx="174">
                  <c:v>-3.3900000000000002E-3</c:v>
                </c:pt>
                <c:pt idx="175">
                  <c:v>-3.3700000000000002E-3</c:v>
                </c:pt>
                <c:pt idx="176">
                  <c:v>-3.3400000000000005E-3</c:v>
                </c:pt>
                <c:pt idx="177">
                  <c:v>-3.2300000000000007E-3</c:v>
                </c:pt>
                <c:pt idx="178">
                  <c:v>-3.1000000000000003E-3</c:v>
                </c:pt>
                <c:pt idx="179">
                  <c:v>-2.8400000000000005E-3</c:v>
                </c:pt>
                <c:pt idx="180">
                  <c:v>-2.5200000000000005E-3</c:v>
                </c:pt>
                <c:pt idx="181">
                  <c:v>-2.0999999999999999E-3</c:v>
                </c:pt>
                <c:pt idx="182">
                  <c:v>-1.6800000000000005E-3</c:v>
                </c:pt>
                <c:pt idx="183">
                  <c:v>-1.2099999999999997E-3</c:v>
                </c:pt>
                <c:pt idx="184">
                  <c:v>-7.1000000000000013E-4</c:v>
                </c:pt>
                <c:pt idx="185">
                  <c:v>-2.1000000000000006E-4</c:v>
                </c:pt>
                <c:pt idx="186">
                  <c:v>2.7000000000000006E-4</c:v>
                </c:pt>
                <c:pt idx="187">
                  <c:v>7.7000000000000007E-4</c:v>
                </c:pt>
                <c:pt idx="188">
                  <c:v>1.2199999999999997E-3</c:v>
                </c:pt>
                <c:pt idx="189">
                  <c:v>1.6900000000000005E-3</c:v>
                </c:pt>
                <c:pt idx="190">
                  <c:v>2.1700000000000005E-3</c:v>
                </c:pt>
                <c:pt idx="191">
                  <c:v>2.6100000000000003E-3</c:v>
                </c:pt>
                <c:pt idx="192">
                  <c:v>3.0400000000000006E-3</c:v>
                </c:pt>
                <c:pt idx="193">
                  <c:v>3.4300000000000003E-3</c:v>
                </c:pt>
                <c:pt idx="194">
                  <c:v>3.7500000000000007E-3</c:v>
                </c:pt>
                <c:pt idx="195">
                  <c:v>4.0900000000000008E-3</c:v>
                </c:pt>
                <c:pt idx="196">
                  <c:v>4.4600000000000004E-3</c:v>
                </c:pt>
                <c:pt idx="197">
                  <c:v>4.7200000000000002E-3</c:v>
                </c:pt>
                <c:pt idx="198">
                  <c:v>4.9600000000000009E-3</c:v>
                </c:pt>
                <c:pt idx="199">
                  <c:v>5.1999999999999998E-3</c:v>
                </c:pt>
                <c:pt idx="200">
                  <c:v>5.3299999999999997E-3</c:v>
                </c:pt>
                <c:pt idx="201">
                  <c:v>5.510000000000001E-3</c:v>
                </c:pt>
                <c:pt idx="202">
                  <c:v>5.510000000000001E-3</c:v>
                </c:pt>
                <c:pt idx="203">
                  <c:v>5.5400000000000007E-3</c:v>
                </c:pt>
                <c:pt idx="204">
                  <c:v>5.510000000000001E-3</c:v>
                </c:pt>
                <c:pt idx="205">
                  <c:v>5.4600000000000004E-3</c:v>
                </c:pt>
                <c:pt idx="206">
                  <c:v>5.3500000000000006E-3</c:v>
                </c:pt>
                <c:pt idx="207">
                  <c:v>5.1999999999999998E-3</c:v>
                </c:pt>
                <c:pt idx="208">
                  <c:v>5.0400000000000011E-3</c:v>
                </c:pt>
                <c:pt idx="209">
                  <c:v>4.8800000000000007E-3</c:v>
                </c:pt>
                <c:pt idx="210">
                  <c:v>4.6699999999999997E-3</c:v>
                </c:pt>
                <c:pt idx="211">
                  <c:v>4.4100000000000007E-3</c:v>
                </c:pt>
                <c:pt idx="212">
                  <c:v>4.0600000000000002E-3</c:v>
                </c:pt>
                <c:pt idx="213">
                  <c:v>3.6900000000000006E-3</c:v>
                </c:pt>
                <c:pt idx="214">
                  <c:v>3.3000000000000004E-3</c:v>
                </c:pt>
                <c:pt idx="215">
                  <c:v>2.9300000000000003E-3</c:v>
                </c:pt>
                <c:pt idx="216">
                  <c:v>2.5300000000000001E-3</c:v>
                </c:pt>
                <c:pt idx="217">
                  <c:v>2.2200000000000006E-3</c:v>
                </c:pt>
                <c:pt idx="218">
                  <c:v>1.8799999999999999E-3</c:v>
                </c:pt>
                <c:pt idx="219">
                  <c:v>1.5100000000000003E-3</c:v>
                </c:pt>
                <c:pt idx="220">
                  <c:v>1.1900000000000003E-3</c:v>
                </c:pt>
                <c:pt idx="221">
                  <c:v>8.5000000000000039E-4</c:v>
                </c:pt>
                <c:pt idx="222">
                  <c:v>5.9000000000000014E-4</c:v>
                </c:pt>
                <c:pt idx="223">
                  <c:v>2.7000000000000006E-4</c:v>
                </c:pt>
                <c:pt idx="224">
                  <c:v>3.0000000000000008E-5</c:v>
                </c:pt>
                <c:pt idx="225">
                  <c:v>-1.0000000000000002E-4</c:v>
                </c:pt>
                <c:pt idx="226">
                  <c:v>-3.9000000000000005E-4</c:v>
                </c:pt>
                <c:pt idx="227">
                  <c:v>-7.1000000000000013E-4</c:v>
                </c:pt>
                <c:pt idx="228">
                  <c:v>-1.1299999999999999E-3</c:v>
                </c:pt>
                <c:pt idx="229">
                  <c:v>-1.6500000000000004E-3</c:v>
                </c:pt>
                <c:pt idx="230">
                  <c:v>-2.2600000000000003E-3</c:v>
                </c:pt>
                <c:pt idx="231">
                  <c:v>-2.7600000000000003E-3</c:v>
                </c:pt>
                <c:pt idx="232">
                  <c:v>-3.3700000000000002E-3</c:v>
                </c:pt>
                <c:pt idx="233">
                  <c:v>-3.9199999999999999E-3</c:v>
                </c:pt>
                <c:pt idx="234">
                  <c:v>-4.5500000000000002E-3</c:v>
                </c:pt>
                <c:pt idx="235">
                  <c:v>-5.1800000000000006E-3</c:v>
                </c:pt>
                <c:pt idx="236">
                  <c:v>-5.7600000000000004E-3</c:v>
                </c:pt>
                <c:pt idx="237">
                  <c:v>-6.4800000000000014E-3</c:v>
                </c:pt>
                <c:pt idx="238">
                  <c:v>-7.2100000000000011E-3</c:v>
                </c:pt>
                <c:pt idx="239">
                  <c:v>-7.8499999999999993E-3</c:v>
                </c:pt>
                <c:pt idx="240">
                  <c:v>-8.5800000000000008E-3</c:v>
                </c:pt>
                <c:pt idx="241">
                  <c:v>-9.2700000000000005E-3</c:v>
                </c:pt>
                <c:pt idx="242">
                  <c:v>-1.0160000000000001E-2</c:v>
                </c:pt>
                <c:pt idx="243">
                  <c:v>-1.1089999999999999E-2</c:v>
                </c:pt>
                <c:pt idx="244">
                  <c:v>-1.2060000000000001E-2</c:v>
                </c:pt>
                <c:pt idx="245">
                  <c:v>-1.3140000000000002E-2</c:v>
                </c:pt>
                <c:pt idx="246">
                  <c:v>-1.427E-2</c:v>
                </c:pt>
                <c:pt idx="247">
                  <c:v>-1.5380000000000001E-2</c:v>
                </c:pt>
                <c:pt idx="248">
                  <c:v>-1.6459999999999999E-2</c:v>
                </c:pt>
                <c:pt idx="249">
                  <c:v>-1.7590000000000001E-2</c:v>
                </c:pt>
                <c:pt idx="250">
                  <c:v>-1.8650000000000003E-2</c:v>
                </c:pt>
                <c:pt idx="251">
                  <c:v>-1.9650000000000004E-2</c:v>
                </c:pt>
                <c:pt idx="252">
                  <c:v>-2.0519999999999997E-2</c:v>
                </c:pt>
                <c:pt idx="253">
                  <c:v>-2.1389999999999999E-2</c:v>
                </c:pt>
                <c:pt idx="254">
                  <c:v>-2.2180000000000002E-2</c:v>
                </c:pt>
                <c:pt idx="255">
                  <c:v>-2.2860000000000002E-2</c:v>
                </c:pt>
                <c:pt idx="256">
                  <c:v>-2.3359999999999995E-2</c:v>
                </c:pt>
                <c:pt idx="257">
                  <c:v>-2.3759999999999996E-2</c:v>
                </c:pt>
                <c:pt idx="258">
                  <c:v>-2.41E-2</c:v>
                </c:pt>
                <c:pt idx="259">
                  <c:v>-2.4230000000000002E-2</c:v>
                </c:pt>
                <c:pt idx="260">
                  <c:v>-2.426E-2</c:v>
                </c:pt>
                <c:pt idx="261">
                  <c:v>-2.402E-2</c:v>
                </c:pt>
                <c:pt idx="262">
                  <c:v>-2.3599999999999996E-2</c:v>
                </c:pt>
                <c:pt idx="263">
                  <c:v>-2.3019999999999999E-2</c:v>
                </c:pt>
                <c:pt idx="264">
                  <c:v>-2.2200000000000004E-2</c:v>
                </c:pt>
                <c:pt idx="265">
                  <c:v>-2.1100000000000001E-2</c:v>
                </c:pt>
                <c:pt idx="266">
                  <c:v>-1.9779999999999999E-2</c:v>
                </c:pt>
                <c:pt idx="267">
                  <c:v>-1.8249999999999999E-2</c:v>
                </c:pt>
                <c:pt idx="268">
                  <c:v>-1.6410000000000001E-2</c:v>
                </c:pt>
                <c:pt idx="269">
                  <c:v>-1.43E-2</c:v>
                </c:pt>
                <c:pt idx="270">
                  <c:v>-1.1960000000000004E-2</c:v>
                </c:pt>
                <c:pt idx="271">
                  <c:v>-9.3500000000000024E-3</c:v>
                </c:pt>
                <c:pt idx="272">
                  <c:v>-6.5000000000000014E-3</c:v>
                </c:pt>
                <c:pt idx="273">
                  <c:v>-3.3900000000000002E-3</c:v>
                </c:pt>
                <c:pt idx="274">
                  <c:v>-7.0000000000000007E-5</c:v>
                </c:pt>
                <c:pt idx="275">
                  <c:v>3.6200000000000008E-3</c:v>
                </c:pt>
                <c:pt idx="276">
                  <c:v>7.5900000000000013E-3</c:v>
                </c:pt>
                <c:pt idx="277">
                  <c:v>1.1809999999999999E-2</c:v>
                </c:pt>
                <c:pt idx="278">
                  <c:v>1.6240000000000004E-2</c:v>
                </c:pt>
                <c:pt idx="279">
                  <c:v>2.0870000000000003E-2</c:v>
                </c:pt>
                <c:pt idx="280">
                  <c:v>2.5690000000000001E-2</c:v>
                </c:pt>
                <c:pt idx="281">
                  <c:v>3.0589999999999999E-2</c:v>
                </c:pt>
                <c:pt idx="282">
                  <c:v>3.5630000000000009E-2</c:v>
                </c:pt>
                <c:pt idx="283">
                  <c:v>4.071000000000001E-2</c:v>
                </c:pt>
                <c:pt idx="284">
                  <c:v>4.5949999999999991E-2</c:v>
                </c:pt>
                <c:pt idx="285">
                  <c:v>5.1199999999999996E-2</c:v>
                </c:pt>
                <c:pt idx="286">
                  <c:v>5.6469999999999999E-2</c:v>
                </c:pt>
                <c:pt idx="287">
                  <c:v>6.162999999999999E-2</c:v>
                </c:pt>
                <c:pt idx="288">
                  <c:v>6.6820000000000004E-2</c:v>
                </c:pt>
                <c:pt idx="289">
                  <c:v>7.177E-2</c:v>
                </c:pt>
                <c:pt idx="290">
                  <c:v>7.6700000000000004E-2</c:v>
                </c:pt>
                <c:pt idx="291">
                  <c:v>8.1680000000000003E-2</c:v>
                </c:pt>
                <c:pt idx="292">
                  <c:v>8.6550000000000016E-2</c:v>
                </c:pt>
                <c:pt idx="293">
                  <c:v>9.1350000000000015E-2</c:v>
                </c:pt>
                <c:pt idx="294">
                  <c:v>9.5830000000000054E-2</c:v>
                </c:pt>
                <c:pt idx="295">
                  <c:v>0.10009999999999998</c:v>
                </c:pt>
                <c:pt idx="296">
                  <c:v>0.10407000000000001</c:v>
                </c:pt>
                <c:pt idx="297">
                  <c:v>0.10768000000000001</c:v>
                </c:pt>
                <c:pt idx="298">
                  <c:v>0.11094999999999997</c:v>
                </c:pt>
                <c:pt idx="299">
                  <c:v>0.11385000000000001</c:v>
                </c:pt>
                <c:pt idx="300">
                  <c:v>0.1163</c:v>
                </c:pt>
                <c:pt idx="301">
                  <c:v>0.11827000000000001</c:v>
                </c:pt>
                <c:pt idx="302">
                  <c:v>0.11988</c:v>
                </c:pt>
                <c:pt idx="303">
                  <c:v>0.12094000000000002</c:v>
                </c:pt>
                <c:pt idx="304">
                  <c:v>0.12152000000000002</c:v>
                </c:pt>
                <c:pt idx="305">
                  <c:v>0.12157000000000001</c:v>
                </c:pt>
                <c:pt idx="306">
                  <c:v>0.12107000000000001</c:v>
                </c:pt>
                <c:pt idx="307">
                  <c:v>0.12015000000000002</c:v>
                </c:pt>
                <c:pt idx="308">
                  <c:v>0.11874999999999998</c:v>
                </c:pt>
                <c:pt idx="309">
                  <c:v>0.11693000000000002</c:v>
                </c:pt>
                <c:pt idx="310">
                  <c:v>0.11451</c:v>
                </c:pt>
                <c:pt idx="311">
                  <c:v>0.11156000000000002</c:v>
                </c:pt>
                <c:pt idx="312">
                  <c:v>0.10800000000000001</c:v>
                </c:pt>
                <c:pt idx="313">
                  <c:v>0.10389000000000001</c:v>
                </c:pt>
                <c:pt idx="314">
                  <c:v>9.9250000000000019E-2</c:v>
                </c:pt>
                <c:pt idx="315">
                  <c:v>9.404000000000004E-2</c:v>
                </c:pt>
                <c:pt idx="316">
                  <c:v>8.8290000000000021E-2</c:v>
                </c:pt>
                <c:pt idx="317">
                  <c:v>8.2000000000000003E-2</c:v>
                </c:pt>
                <c:pt idx="318">
                  <c:v>7.5219999999999995E-2</c:v>
                </c:pt>
                <c:pt idx="319">
                  <c:v>6.7979999999999999E-2</c:v>
                </c:pt>
                <c:pt idx="320">
                  <c:v>6.0340000000000005E-2</c:v>
                </c:pt>
                <c:pt idx="321">
                  <c:v>5.2170000000000001E-2</c:v>
                </c:pt>
                <c:pt idx="322">
                  <c:v>4.365999999999999E-2</c:v>
                </c:pt>
                <c:pt idx="323">
                  <c:v>3.4779999999999998E-2</c:v>
                </c:pt>
                <c:pt idx="324">
                  <c:v>2.554E-2</c:v>
                </c:pt>
                <c:pt idx="325">
                  <c:v>1.5970000000000005E-2</c:v>
                </c:pt>
                <c:pt idx="326">
                  <c:v>6.1400000000000005E-3</c:v>
                </c:pt>
                <c:pt idx="327">
                  <c:v>-3.9199999999999999E-3</c:v>
                </c:pt>
                <c:pt idx="328">
                  <c:v>-1.417E-2</c:v>
                </c:pt>
                <c:pt idx="329">
                  <c:v>-2.4629999999999999E-2</c:v>
                </c:pt>
                <c:pt idx="330">
                  <c:v>-3.509000000000001E-2</c:v>
                </c:pt>
                <c:pt idx="331">
                  <c:v>-4.5710000000000015E-2</c:v>
                </c:pt>
                <c:pt idx="332">
                  <c:v>-5.6300000000000003E-2</c:v>
                </c:pt>
                <c:pt idx="333">
                  <c:v>-6.6909999999999997E-2</c:v>
                </c:pt>
                <c:pt idx="334">
                  <c:v>-7.740000000000001E-2</c:v>
                </c:pt>
                <c:pt idx="335">
                  <c:v>-8.7830000000000005E-2</c:v>
                </c:pt>
                <c:pt idx="336">
                  <c:v>-9.8080000000000014E-2</c:v>
                </c:pt>
                <c:pt idx="337">
                  <c:v>-0.10811999999999998</c:v>
                </c:pt>
                <c:pt idx="338">
                  <c:v>-0.11787</c:v>
                </c:pt>
                <c:pt idx="339">
                  <c:v>-0.12753999999999999</c:v>
                </c:pt>
                <c:pt idx="340">
                  <c:v>-0.13678000000000001</c:v>
                </c:pt>
                <c:pt idx="341">
                  <c:v>-0.14574000000000004</c:v>
                </c:pt>
                <c:pt idx="342">
                  <c:v>-0.15428000000000003</c:v>
                </c:pt>
                <c:pt idx="343">
                  <c:v>-0.16245000000000001</c:v>
                </c:pt>
                <c:pt idx="344">
                  <c:v>-0.17002999999999999</c:v>
                </c:pt>
                <c:pt idx="345">
                  <c:v>-0.17716999999999999</c:v>
                </c:pt>
                <c:pt idx="346">
                  <c:v>-0.18379000000000004</c:v>
                </c:pt>
                <c:pt idx="347">
                  <c:v>-0.18979000000000001</c:v>
                </c:pt>
                <c:pt idx="348">
                  <c:v>-0.19525000000000001</c:v>
                </c:pt>
                <c:pt idx="349">
                  <c:v>-0.2001</c:v>
                </c:pt>
                <c:pt idx="350">
                  <c:v>-0.20427999999999999</c:v>
                </c:pt>
                <c:pt idx="351">
                  <c:v>-0.20784000000000002</c:v>
                </c:pt>
                <c:pt idx="352">
                  <c:v>-0.21079000000000003</c:v>
                </c:pt>
                <c:pt idx="353">
                  <c:v>-0.21300000000000002</c:v>
                </c:pt>
                <c:pt idx="354">
                  <c:v>-0.21464000000000003</c:v>
                </c:pt>
                <c:pt idx="355">
                  <c:v>-0.21564000000000003</c:v>
                </c:pt>
                <c:pt idx="356">
                  <c:v>-0.21609000000000003</c:v>
                </c:pt>
                <c:pt idx="357">
                  <c:v>-0.21585000000000001</c:v>
                </c:pt>
                <c:pt idx="358">
                  <c:v>-0.21501000000000003</c:v>
                </c:pt>
                <c:pt idx="359">
                  <c:v>-0.21356000000000003</c:v>
                </c:pt>
                <c:pt idx="360">
                  <c:v>-0.21148000000000003</c:v>
                </c:pt>
                <c:pt idx="361">
                  <c:v>-0.20874000000000004</c:v>
                </c:pt>
                <c:pt idx="362">
                  <c:v>-0.20544000000000004</c:v>
                </c:pt>
                <c:pt idx="363">
                  <c:v>-0.20157</c:v>
                </c:pt>
                <c:pt idx="364">
                  <c:v>-0.19708999999999999</c:v>
                </c:pt>
                <c:pt idx="365">
                  <c:v>-0.19219</c:v>
                </c:pt>
                <c:pt idx="366">
                  <c:v>-0.18661000000000003</c:v>
                </c:pt>
                <c:pt idx="367">
                  <c:v>-0.18055000000000002</c:v>
                </c:pt>
                <c:pt idx="368">
                  <c:v>-0.17404000000000003</c:v>
                </c:pt>
                <c:pt idx="369">
                  <c:v>-0.16705999999999999</c:v>
                </c:pt>
                <c:pt idx="370">
                  <c:v>-0.15971000000000002</c:v>
                </c:pt>
                <c:pt idx="371">
                  <c:v>-0.15191000000000002</c:v>
                </c:pt>
                <c:pt idx="372">
                  <c:v>-0.14379000000000003</c:v>
                </c:pt>
                <c:pt idx="373">
                  <c:v>-0.13533999999999999</c:v>
                </c:pt>
                <c:pt idx="374">
                  <c:v>-0.12654000000000001</c:v>
                </c:pt>
                <c:pt idx="375">
                  <c:v>-0.11742000000000001</c:v>
                </c:pt>
                <c:pt idx="376">
                  <c:v>-0.10800999999999998</c:v>
                </c:pt>
                <c:pt idx="377">
                  <c:v>-9.8320000000000018E-2</c:v>
                </c:pt>
                <c:pt idx="378">
                  <c:v>-8.8410000000000002E-2</c:v>
                </c:pt>
                <c:pt idx="379">
                  <c:v>-7.8350000000000003E-2</c:v>
                </c:pt>
                <c:pt idx="380">
                  <c:v>-6.8019999999999997E-2</c:v>
                </c:pt>
                <c:pt idx="381">
                  <c:v>-5.7509999999999999E-2</c:v>
                </c:pt>
                <c:pt idx="382">
                  <c:v>-4.684E-2</c:v>
                </c:pt>
                <c:pt idx="383">
                  <c:v>-3.601E-2</c:v>
                </c:pt>
                <c:pt idx="384">
                  <c:v>-2.5050000000000003E-2</c:v>
                </c:pt>
                <c:pt idx="385">
                  <c:v>-1.4060000000000001E-2</c:v>
                </c:pt>
                <c:pt idx="386">
                  <c:v>-3.0200000000000005E-3</c:v>
                </c:pt>
                <c:pt idx="387">
                  <c:v>8.150000000000001E-3</c:v>
                </c:pt>
                <c:pt idx="388">
                  <c:v>1.9240000000000004E-2</c:v>
                </c:pt>
                <c:pt idx="389">
                  <c:v>3.0359999999999998E-2</c:v>
                </c:pt>
                <c:pt idx="390">
                  <c:v>4.1369999999999997E-2</c:v>
                </c:pt>
                <c:pt idx="391">
                  <c:v>5.238000000000001E-2</c:v>
                </c:pt>
                <c:pt idx="392">
                  <c:v>6.3289999999999999E-2</c:v>
                </c:pt>
                <c:pt idx="393">
                  <c:v>7.4040000000000009E-2</c:v>
                </c:pt>
                <c:pt idx="394">
                  <c:v>8.4680000000000005E-2</c:v>
                </c:pt>
                <c:pt idx="395">
                  <c:v>9.5140000000000002E-2</c:v>
                </c:pt>
                <c:pt idx="396">
                  <c:v>0.10536000000000001</c:v>
                </c:pt>
                <c:pt idx="397">
                  <c:v>0.1154</c:v>
                </c:pt>
                <c:pt idx="398">
                  <c:v>0.12520000000000001</c:v>
                </c:pt>
                <c:pt idx="399">
                  <c:v>0.13461000000000001</c:v>
                </c:pt>
                <c:pt idx="400">
                  <c:v>0.14380000000000001</c:v>
                </c:pt>
              </c:numCache>
            </c:numRef>
          </c:yVal>
          <c:smooth val="1"/>
        </c:ser>
        <c:ser>
          <c:idx val="2"/>
          <c:order val="2"/>
          <c:marker>
            <c:symbol val="none"/>
          </c:marker>
          <c:xVal>
            <c:numRef>
              <c:f>'C:\Users\LU\Fast Timing\07202012\64mm^2\ZVA&amp;AM\1750V\[T122.csv]T122'!$A$100:$A$500</c:f>
              <c:numCache>
                <c:formatCode>General</c:formatCode>
                <c:ptCount val="401"/>
                <c:pt idx="0">
                  <c:v>-3.7599000000000015E-9</c:v>
                </c:pt>
                <c:pt idx="1">
                  <c:v>-3.7474000000000022E-9</c:v>
                </c:pt>
                <c:pt idx="2">
                  <c:v>-3.7349000000000021E-9</c:v>
                </c:pt>
                <c:pt idx="3">
                  <c:v>-3.722400000000002E-9</c:v>
                </c:pt>
                <c:pt idx="4">
                  <c:v>-3.7099000000000023E-9</c:v>
                </c:pt>
                <c:pt idx="5">
                  <c:v>-3.6974000000000017E-9</c:v>
                </c:pt>
                <c:pt idx="6">
                  <c:v>-3.684900000000002E-9</c:v>
                </c:pt>
                <c:pt idx="7">
                  <c:v>-3.6724000000000015E-9</c:v>
                </c:pt>
                <c:pt idx="8">
                  <c:v>-3.6599000000000018E-9</c:v>
                </c:pt>
                <c:pt idx="9">
                  <c:v>-3.6474000000000021E-9</c:v>
                </c:pt>
                <c:pt idx="10">
                  <c:v>-3.6349000000000016E-9</c:v>
                </c:pt>
                <c:pt idx="11">
                  <c:v>-3.6224000000000015E-9</c:v>
                </c:pt>
                <c:pt idx="12">
                  <c:v>-3.6099000000000018E-9</c:v>
                </c:pt>
                <c:pt idx="13">
                  <c:v>-3.5974000000000017E-9</c:v>
                </c:pt>
                <c:pt idx="14">
                  <c:v>-3.5849000000000015E-9</c:v>
                </c:pt>
                <c:pt idx="15">
                  <c:v>-3.5724000000000014E-9</c:v>
                </c:pt>
                <c:pt idx="16">
                  <c:v>-3.5599000000000017E-9</c:v>
                </c:pt>
                <c:pt idx="17">
                  <c:v>-3.547400000000002E-9</c:v>
                </c:pt>
                <c:pt idx="18">
                  <c:v>-3.5349000000000011E-9</c:v>
                </c:pt>
                <c:pt idx="19">
                  <c:v>-3.5224000000000014E-9</c:v>
                </c:pt>
                <c:pt idx="20">
                  <c:v>-3.5099000000000017E-9</c:v>
                </c:pt>
                <c:pt idx="21">
                  <c:v>-3.4974000000000016E-9</c:v>
                </c:pt>
                <c:pt idx="22">
                  <c:v>-3.4849000000000015E-9</c:v>
                </c:pt>
                <c:pt idx="23">
                  <c:v>-3.4724000000000014E-9</c:v>
                </c:pt>
                <c:pt idx="24">
                  <c:v>-3.4599000000000017E-9</c:v>
                </c:pt>
                <c:pt idx="25">
                  <c:v>-3.4474000000000016E-9</c:v>
                </c:pt>
                <c:pt idx="26">
                  <c:v>-3.4349000000000014E-9</c:v>
                </c:pt>
                <c:pt idx="27">
                  <c:v>-3.4224000000000013E-9</c:v>
                </c:pt>
                <c:pt idx="28">
                  <c:v>-3.4099000000000016E-9</c:v>
                </c:pt>
                <c:pt idx="29">
                  <c:v>-3.3974000000000015E-9</c:v>
                </c:pt>
                <c:pt idx="30">
                  <c:v>-3.3849000000000018E-9</c:v>
                </c:pt>
                <c:pt idx="31">
                  <c:v>-3.3724000000000009E-9</c:v>
                </c:pt>
                <c:pt idx="32">
                  <c:v>-3.3599000000000008E-9</c:v>
                </c:pt>
                <c:pt idx="33">
                  <c:v>-3.3474000000000015E-9</c:v>
                </c:pt>
                <c:pt idx="34">
                  <c:v>-3.3349000000000014E-9</c:v>
                </c:pt>
                <c:pt idx="35">
                  <c:v>-3.3224000000000013E-9</c:v>
                </c:pt>
                <c:pt idx="36">
                  <c:v>-3.3099000000000012E-9</c:v>
                </c:pt>
                <c:pt idx="37">
                  <c:v>-3.2974000000000019E-9</c:v>
                </c:pt>
                <c:pt idx="38">
                  <c:v>-3.2849000000000022E-9</c:v>
                </c:pt>
                <c:pt idx="39">
                  <c:v>-3.2724000000000012E-9</c:v>
                </c:pt>
                <c:pt idx="40">
                  <c:v>-3.2599000000000011E-9</c:v>
                </c:pt>
                <c:pt idx="41">
                  <c:v>-3.2474000000000018E-9</c:v>
                </c:pt>
                <c:pt idx="42">
                  <c:v>-3.2349000000000017E-9</c:v>
                </c:pt>
                <c:pt idx="43">
                  <c:v>-3.2224000000000016E-9</c:v>
                </c:pt>
                <c:pt idx="44">
                  <c:v>-3.2099000000000015E-9</c:v>
                </c:pt>
                <c:pt idx="45">
                  <c:v>-3.1974000000000018E-9</c:v>
                </c:pt>
                <c:pt idx="46">
                  <c:v>-3.1849000000000017E-9</c:v>
                </c:pt>
                <c:pt idx="47">
                  <c:v>-3.1724000000000012E-9</c:v>
                </c:pt>
                <c:pt idx="48">
                  <c:v>-3.1599000000000011E-9</c:v>
                </c:pt>
                <c:pt idx="49">
                  <c:v>-3.1474000000000018E-9</c:v>
                </c:pt>
                <c:pt idx="50">
                  <c:v>-3.1349000000000017E-9</c:v>
                </c:pt>
                <c:pt idx="51">
                  <c:v>-3.1224000000000015E-9</c:v>
                </c:pt>
                <c:pt idx="52">
                  <c:v>-3.1099000000000018E-9</c:v>
                </c:pt>
                <c:pt idx="53">
                  <c:v>-3.0974000000000013E-9</c:v>
                </c:pt>
                <c:pt idx="54">
                  <c:v>-3.0849000000000016E-9</c:v>
                </c:pt>
                <c:pt idx="55">
                  <c:v>-3.0724000000000011E-9</c:v>
                </c:pt>
                <c:pt idx="56">
                  <c:v>-3.0599000000000014E-9</c:v>
                </c:pt>
                <c:pt idx="57">
                  <c:v>-3.0474000000000017E-9</c:v>
                </c:pt>
                <c:pt idx="58">
                  <c:v>-3.0349000000000012E-9</c:v>
                </c:pt>
                <c:pt idx="59">
                  <c:v>-3.0224000000000011E-9</c:v>
                </c:pt>
                <c:pt idx="60">
                  <c:v>-3.0099000000000014E-9</c:v>
                </c:pt>
                <c:pt idx="61">
                  <c:v>-2.9974000000000013E-9</c:v>
                </c:pt>
                <c:pt idx="62">
                  <c:v>-2.9849000000000011E-9</c:v>
                </c:pt>
                <c:pt idx="63">
                  <c:v>-2.972400000000001E-9</c:v>
                </c:pt>
                <c:pt idx="64">
                  <c:v>-2.9599000000000013E-9</c:v>
                </c:pt>
                <c:pt idx="65">
                  <c:v>-2.9474000000000016E-9</c:v>
                </c:pt>
                <c:pt idx="66">
                  <c:v>-2.9349000000000007E-9</c:v>
                </c:pt>
                <c:pt idx="67">
                  <c:v>-2.922400000000001E-9</c:v>
                </c:pt>
                <c:pt idx="68">
                  <c:v>-2.9099000000000013E-9</c:v>
                </c:pt>
                <c:pt idx="69">
                  <c:v>-2.8974000000000012E-9</c:v>
                </c:pt>
                <c:pt idx="70">
                  <c:v>-2.8849000000000011E-9</c:v>
                </c:pt>
                <c:pt idx="71">
                  <c:v>-2.872400000000001E-9</c:v>
                </c:pt>
                <c:pt idx="72">
                  <c:v>-2.8599000000000013E-9</c:v>
                </c:pt>
                <c:pt idx="73">
                  <c:v>-2.8474000000000011E-9</c:v>
                </c:pt>
                <c:pt idx="74">
                  <c:v>-2.8349000000000006E-9</c:v>
                </c:pt>
                <c:pt idx="75">
                  <c:v>-2.8224000000000009E-9</c:v>
                </c:pt>
                <c:pt idx="76">
                  <c:v>-2.8099000000000012E-9</c:v>
                </c:pt>
                <c:pt idx="77">
                  <c:v>-2.7974000000000015E-9</c:v>
                </c:pt>
                <c:pt idx="78">
                  <c:v>-2.7849000000000018E-9</c:v>
                </c:pt>
                <c:pt idx="79">
                  <c:v>-2.7724000000000013E-9</c:v>
                </c:pt>
                <c:pt idx="80">
                  <c:v>-2.7599000000000016E-9</c:v>
                </c:pt>
                <c:pt idx="81">
                  <c:v>-2.7474000000000015E-9</c:v>
                </c:pt>
                <c:pt idx="82">
                  <c:v>-2.7349000000000014E-9</c:v>
                </c:pt>
                <c:pt idx="83">
                  <c:v>-2.7224000000000013E-9</c:v>
                </c:pt>
                <c:pt idx="84">
                  <c:v>-2.7099000000000012E-9</c:v>
                </c:pt>
                <c:pt idx="85">
                  <c:v>-2.6974000000000015E-9</c:v>
                </c:pt>
                <c:pt idx="86">
                  <c:v>-2.6849000000000018E-9</c:v>
                </c:pt>
                <c:pt idx="87">
                  <c:v>-2.6724000000000008E-9</c:v>
                </c:pt>
                <c:pt idx="88">
                  <c:v>-2.6599000000000007E-9</c:v>
                </c:pt>
                <c:pt idx="89">
                  <c:v>-2.6474000000000014E-9</c:v>
                </c:pt>
                <c:pt idx="90">
                  <c:v>-2.6349000000000013E-9</c:v>
                </c:pt>
                <c:pt idx="91">
                  <c:v>-2.6224000000000012E-9</c:v>
                </c:pt>
                <c:pt idx="92">
                  <c:v>-2.6099000000000011E-9</c:v>
                </c:pt>
                <c:pt idx="93">
                  <c:v>-2.5974000000000014E-9</c:v>
                </c:pt>
                <c:pt idx="94">
                  <c:v>-2.5849000000000017E-9</c:v>
                </c:pt>
                <c:pt idx="95">
                  <c:v>-2.5724000000000008E-9</c:v>
                </c:pt>
                <c:pt idx="96">
                  <c:v>-2.5599000000000006E-9</c:v>
                </c:pt>
                <c:pt idx="97">
                  <c:v>-2.5474000000000014E-9</c:v>
                </c:pt>
                <c:pt idx="98">
                  <c:v>-2.5349000000000012E-9</c:v>
                </c:pt>
                <c:pt idx="99">
                  <c:v>-2.5224000000000011E-9</c:v>
                </c:pt>
                <c:pt idx="100">
                  <c:v>-2.5099000000000014E-9</c:v>
                </c:pt>
                <c:pt idx="101">
                  <c:v>-2.4974000000000009E-9</c:v>
                </c:pt>
                <c:pt idx="102">
                  <c:v>-2.4849000000000012E-9</c:v>
                </c:pt>
                <c:pt idx="103">
                  <c:v>-2.4724000000000007E-9</c:v>
                </c:pt>
                <c:pt idx="104">
                  <c:v>-2.459900000000001E-9</c:v>
                </c:pt>
                <c:pt idx="105">
                  <c:v>-2.4474000000000013E-9</c:v>
                </c:pt>
                <c:pt idx="106">
                  <c:v>-2.4349000000000008E-9</c:v>
                </c:pt>
                <c:pt idx="107">
                  <c:v>-2.4224000000000011E-9</c:v>
                </c:pt>
                <c:pt idx="108">
                  <c:v>-2.409900000000001E-9</c:v>
                </c:pt>
                <c:pt idx="109">
                  <c:v>-2.3974000000000008E-9</c:v>
                </c:pt>
                <c:pt idx="110">
                  <c:v>-2.3849000000000007E-9</c:v>
                </c:pt>
                <c:pt idx="111">
                  <c:v>-2.3724000000000006E-9</c:v>
                </c:pt>
                <c:pt idx="112">
                  <c:v>-2.3599000000000009E-9</c:v>
                </c:pt>
                <c:pt idx="113">
                  <c:v>-2.3474000000000012E-9</c:v>
                </c:pt>
                <c:pt idx="114">
                  <c:v>-2.3349000000000003E-9</c:v>
                </c:pt>
                <c:pt idx="115">
                  <c:v>-2.3224000000000006E-9</c:v>
                </c:pt>
                <c:pt idx="116">
                  <c:v>-2.3099000000000009E-9</c:v>
                </c:pt>
                <c:pt idx="117">
                  <c:v>-2.2974000000000012E-9</c:v>
                </c:pt>
                <c:pt idx="118">
                  <c:v>-2.2849000000000011E-9</c:v>
                </c:pt>
                <c:pt idx="119">
                  <c:v>-2.272400000000001E-9</c:v>
                </c:pt>
                <c:pt idx="120">
                  <c:v>-2.2599000000000013E-9</c:v>
                </c:pt>
                <c:pt idx="121">
                  <c:v>-2.2474000000000016E-9</c:v>
                </c:pt>
                <c:pt idx="122">
                  <c:v>-2.2349000000000006E-9</c:v>
                </c:pt>
                <c:pt idx="123">
                  <c:v>-2.2224000000000009E-9</c:v>
                </c:pt>
                <c:pt idx="124">
                  <c:v>-2.2099000000000012E-9</c:v>
                </c:pt>
                <c:pt idx="125">
                  <c:v>-2.1974000000000011E-9</c:v>
                </c:pt>
                <c:pt idx="126">
                  <c:v>-2.1849000000000014E-9</c:v>
                </c:pt>
                <c:pt idx="127">
                  <c:v>-2.1724000000000009E-9</c:v>
                </c:pt>
                <c:pt idx="128">
                  <c:v>-2.1599000000000012E-9</c:v>
                </c:pt>
                <c:pt idx="129">
                  <c:v>-2.1474000000000011E-9</c:v>
                </c:pt>
                <c:pt idx="130">
                  <c:v>-2.134900000000001E-9</c:v>
                </c:pt>
                <c:pt idx="131">
                  <c:v>-2.1224000000000009E-9</c:v>
                </c:pt>
                <c:pt idx="132">
                  <c:v>-2.1099000000000007E-9</c:v>
                </c:pt>
                <c:pt idx="133">
                  <c:v>-2.097400000000001E-9</c:v>
                </c:pt>
                <c:pt idx="134">
                  <c:v>-2.0849000000000014E-9</c:v>
                </c:pt>
                <c:pt idx="135">
                  <c:v>-2.0724000000000004E-9</c:v>
                </c:pt>
                <c:pt idx="136">
                  <c:v>-2.0599000000000003E-9</c:v>
                </c:pt>
                <c:pt idx="137">
                  <c:v>-2.047400000000001E-9</c:v>
                </c:pt>
                <c:pt idx="138">
                  <c:v>-2.0349000000000009E-9</c:v>
                </c:pt>
                <c:pt idx="139">
                  <c:v>-2.0224000000000008E-9</c:v>
                </c:pt>
                <c:pt idx="140">
                  <c:v>-2.0099000000000007E-9</c:v>
                </c:pt>
                <c:pt idx="141">
                  <c:v>-1.9974000000000014E-9</c:v>
                </c:pt>
                <c:pt idx="142">
                  <c:v>-1.9849000000000013E-9</c:v>
                </c:pt>
                <c:pt idx="143">
                  <c:v>-1.9724000000000008E-9</c:v>
                </c:pt>
                <c:pt idx="144">
                  <c:v>-1.9599000000000006E-9</c:v>
                </c:pt>
                <c:pt idx="145">
                  <c:v>-1.9474000000000009E-9</c:v>
                </c:pt>
                <c:pt idx="146">
                  <c:v>-1.9349000000000008E-9</c:v>
                </c:pt>
                <c:pt idx="147">
                  <c:v>-1.9224000000000007E-9</c:v>
                </c:pt>
                <c:pt idx="148">
                  <c:v>-1.909900000000001E-9</c:v>
                </c:pt>
                <c:pt idx="149">
                  <c:v>-1.8974000000000009E-9</c:v>
                </c:pt>
                <c:pt idx="150">
                  <c:v>-1.8849000000000008E-9</c:v>
                </c:pt>
                <c:pt idx="151">
                  <c:v>-1.8724000000000007E-9</c:v>
                </c:pt>
                <c:pt idx="152">
                  <c:v>-1.8599000000000008E-9</c:v>
                </c:pt>
                <c:pt idx="153">
                  <c:v>-1.8474000000000009E-9</c:v>
                </c:pt>
                <c:pt idx="154">
                  <c:v>-1.8349000000000008E-9</c:v>
                </c:pt>
                <c:pt idx="155">
                  <c:v>-1.8224000000000009E-9</c:v>
                </c:pt>
                <c:pt idx="156">
                  <c:v>-1.8099000000000005E-9</c:v>
                </c:pt>
                <c:pt idx="157">
                  <c:v>-1.7974000000000008E-9</c:v>
                </c:pt>
                <c:pt idx="158">
                  <c:v>-1.7849000000000005E-9</c:v>
                </c:pt>
                <c:pt idx="159">
                  <c:v>-1.7724000000000008E-9</c:v>
                </c:pt>
                <c:pt idx="160">
                  <c:v>-1.7599000000000007E-9</c:v>
                </c:pt>
                <c:pt idx="161">
                  <c:v>-1.7474000000000008E-9</c:v>
                </c:pt>
                <c:pt idx="162">
                  <c:v>-1.7349000000000007E-9</c:v>
                </c:pt>
                <c:pt idx="163">
                  <c:v>-1.7224000000000008E-9</c:v>
                </c:pt>
                <c:pt idx="164">
                  <c:v>-1.7099000000000007E-9</c:v>
                </c:pt>
                <c:pt idx="165">
                  <c:v>-1.6974000000000006E-9</c:v>
                </c:pt>
                <c:pt idx="166">
                  <c:v>-1.6849000000000009E-9</c:v>
                </c:pt>
                <c:pt idx="167">
                  <c:v>-1.6724000000000008E-9</c:v>
                </c:pt>
                <c:pt idx="168">
                  <c:v>-1.6599000000000009E-9</c:v>
                </c:pt>
                <c:pt idx="169">
                  <c:v>-1.6474000000000005E-9</c:v>
                </c:pt>
                <c:pt idx="170">
                  <c:v>-1.6349000000000008E-9</c:v>
                </c:pt>
                <c:pt idx="171">
                  <c:v>-1.6224000000000007E-9</c:v>
                </c:pt>
                <c:pt idx="172">
                  <c:v>-1.6099000000000006E-9</c:v>
                </c:pt>
                <c:pt idx="173">
                  <c:v>-1.5974000000000007E-9</c:v>
                </c:pt>
                <c:pt idx="174">
                  <c:v>-1.5849000000000008E-9</c:v>
                </c:pt>
                <c:pt idx="175">
                  <c:v>-1.5724000000000009E-9</c:v>
                </c:pt>
                <c:pt idx="176">
                  <c:v>-1.5599000000000006E-9</c:v>
                </c:pt>
                <c:pt idx="177">
                  <c:v>-1.5474000000000007E-9</c:v>
                </c:pt>
                <c:pt idx="178">
                  <c:v>-1.5349000000000006E-9</c:v>
                </c:pt>
                <c:pt idx="179">
                  <c:v>-1.5224000000000007E-9</c:v>
                </c:pt>
                <c:pt idx="180">
                  <c:v>-1.5099000000000003E-9</c:v>
                </c:pt>
                <c:pt idx="181">
                  <c:v>-1.4974000000000006E-9</c:v>
                </c:pt>
                <c:pt idx="182">
                  <c:v>-1.4849000000000003E-9</c:v>
                </c:pt>
                <c:pt idx="183">
                  <c:v>-1.4724000000000006E-9</c:v>
                </c:pt>
                <c:pt idx="184">
                  <c:v>-1.4599000000000005E-9</c:v>
                </c:pt>
                <c:pt idx="185">
                  <c:v>-1.4474000000000006E-9</c:v>
                </c:pt>
                <c:pt idx="186">
                  <c:v>-1.4349000000000005E-9</c:v>
                </c:pt>
                <c:pt idx="187">
                  <c:v>-1.4224000000000006E-9</c:v>
                </c:pt>
                <c:pt idx="188">
                  <c:v>-1.4099000000000005E-9</c:v>
                </c:pt>
                <c:pt idx="189">
                  <c:v>-1.3974000000000006E-9</c:v>
                </c:pt>
                <c:pt idx="190">
                  <c:v>-1.3849000000000007E-9</c:v>
                </c:pt>
                <c:pt idx="191">
                  <c:v>-1.3724000000000006E-9</c:v>
                </c:pt>
                <c:pt idx="192">
                  <c:v>-1.3599000000000006E-9</c:v>
                </c:pt>
                <c:pt idx="193">
                  <c:v>-1.3474000000000003E-9</c:v>
                </c:pt>
                <c:pt idx="194">
                  <c:v>-1.3349000000000006E-9</c:v>
                </c:pt>
                <c:pt idx="195">
                  <c:v>-1.3224000000000005E-9</c:v>
                </c:pt>
                <c:pt idx="196">
                  <c:v>-1.3099000000000004E-9</c:v>
                </c:pt>
                <c:pt idx="197">
                  <c:v>-1.2974000000000005E-9</c:v>
                </c:pt>
                <c:pt idx="198">
                  <c:v>-1.2849000000000006E-9</c:v>
                </c:pt>
                <c:pt idx="199">
                  <c:v>-1.2724000000000007E-9</c:v>
                </c:pt>
                <c:pt idx="200">
                  <c:v>-1.2599000000000004E-9</c:v>
                </c:pt>
                <c:pt idx="201">
                  <c:v>-1.2474000000000005E-9</c:v>
                </c:pt>
                <c:pt idx="202">
                  <c:v>-1.2349000000000004E-9</c:v>
                </c:pt>
                <c:pt idx="203">
                  <c:v>-1.2224000000000005E-9</c:v>
                </c:pt>
                <c:pt idx="204">
                  <c:v>-1.2099000000000001E-9</c:v>
                </c:pt>
                <c:pt idx="205">
                  <c:v>-1.1974000000000006E-9</c:v>
                </c:pt>
                <c:pt idx="206">
                  <c:v>-1.1849000000000005E-9</c:v>
                </c:pt>
                <c:pt idx="207">
                  <c:v>-1.1724000000000006E-9</c:v>
                </c:pt>
                <c:pt idx="208">
                  <c:v>-1.1599000000000005E-9</c:v>
                </c:pt>
                <c:pt idx="209">
                  <c:v>-1.1474000000000006E-9</c:v>
                </c:pt>
                <c:pt idx="210">
                  <c:v>-1.1349000000000005E-9</c:v>
                </c:pt>
                <c:pt idx="211">
                  <c:v>-1.1224000000000006E-9</c:v>
                </c:pt>
                <c:pt idx="212">
                  <c:v>-1.1099000000000005E-9</c:v>
                </c:pt>
                <c:pt idx="213">
                  <c:v>-1.0974000000000006E-9</c:v>
                </c:pt>
                <c:pt idx="214">
                  <c:v>-1.0849000000000005E-9</c:v>
                </c:pt>
                <c:pt idx="215">
                  <c:v>-1.0724000000000003E-9</c:v>
                </c:pt>
                <c:pt idx="216">
                  <c:v>-1.0599000000000004E-9</c:v>
                </c:pt>
                <c:pt idx="217">
                  <c:v>-1.0474000000000001E-9</c:v>
                </c:pt>
                <c:pt idx="218">
                  <c:v>-1.0349000000000004E-9</c:v>
                </c:pt>
                <c:pt idx="219">
                  <c:v>-1.0224000000000003E-9</c:v>
                </c:pt>
                <c:pt idx="220">
                  <c:v>-1.0099000000000002E-9</c:v>
                </c:pt>
                <c:pt idx="221">
                  <c:v>-9.9740000000000071E-10</c:v>
                </c:pt>
                <c:pt idx="222">
                  <c:v>-9.849000000000006E-10</c:v>
                </c:pt>
                <c:pt idx="223">
                  <c:v>-9.7240000000000028E-10</c:v>
                </c:pt>
                <c:pt idx="224">
                  <c:v>-9.5990000000000058E-10</c:v>
                </c:pt>
                <c:pt idx="225">
                  <c:v>-9.4740000000000047E-10</c:v>
                </c:pt>
                <c:pt idx="226">
                  <c:v>-9.3490000000000057E-10</c:v>
                </c:pt>
                <c:pt idx="227">
                  <c:v>-9.2240000000000035E-10</c:v>
                </c:pt>
                <c:pt idx="228">
                  <c:v>-9.0990000000000055E-10</c:v>
                </c:pt>
                <c:pt idx="229">
                  <c:v>-8.9740000000000054E-10</c:v>
                </c:pt>
                <c:pt idx="230">
                  <c:v>-8.8490000000000053E-10</c:v>
                </c:pt>
                <c:pt idx="231">
                  <c:v>-8.7240000000000032E-10</c:v>
                </c:pt>
                <c:pt idx="232">
                  <c:v>-8.5990000000000052E-10</c:v>
                </c:pt>
                <c:pt idx="233">
                  <c:v>-8.4740000000000082E-10</c:v>
                </c:pt>
                <c:pt idx="234">
                  <c:v>-8.349000000000005E-10</c:v>
                </c:pt>
                <c:pt idx="235">
                  <c:v>-8.2240000000000049E-10</c:v>
                </c:pt>
                <c:pt idx="236">
                  <c:v>-8.0990000000000048E-10</c:v>
                </c:pt>
                <c:pt idx="237">
                  <c:v>-7.9740000000000047E-10</c:v>
                </c:pt>
                <c:pt idx="238">
                  <c:v>-7.8490000000000057E-10</c:v>
                </c:pt>
                <c:pt idx="239">
                  <c:v>-7.7240000000000035E-10</c:v>
                </c:pt>
                <c:pt idx="240">
                  <c:v>-7.5990000000000045E-10</c:v>
                </c:pt>
                <c:pt idx="241">
                  <c:v>-7.4740000000000044E-10</c:v>
                </c:pt>
                <c:pt idx="242">
                  <c:v>-7.3490000000000043E-10</c:v>
                </c:pt>
                <c:pt idx="243">
                  <c:v>-7.2240000000000032E-10</c:v>
                </c:pt>
                <c:pt idx="244">
                  <c:v>-7.0990000000000041E-10</c:v>
                </c:pt>
                <c:pt idx="245">
                  <c:v>-6.974000000000004E-10</c:v>
                </c:pt>
                <c:pt idx="246">
                  <c:v>-6.8490000000000029E-10</c:v>
                </c:pt>
                <c:pt idx="247">
                  <c:v>-6.7240000000000028E-10</c:v>
                </c:pt>
                <c:pt idx="248">
                  <c:v>-6.5990000000000028E-10</c:v>
                </c:pt>
                <c:pt idx="249">
                  <c:v>-6.4740000000000037E-10</c:v>
                </c:pt>
                <c:pt idx="250">
                  <c:v>-6.3490000000000046E-10</c:v>
                </c:pt>
                <c:pt idx="251">
                  <c:v>-6.2240000000000025E-10</c:v>
                </c:pt>
                <c:pt idx="252">
                  <c:v>-6.0990000000000034E-10</c:v>
                </c:pt>
                <c:pt idx="253">
                  <c:v>-5.9740000000000034E-10</c:v>
                </c:pt>
                <c:pt idx="254">
                  <c:v>-5.8490000000000033E-10</c:v>
                </c:pt>
                <c:pt idx="255">
                  <c:v>-5.7240000000000022E-10</c:v>
                </c:pt>
                <c:pt idx="256">
                  <c:v>-5.5990000000000031E-10</c:v>
                </c:pt>
                <c:pt idx="257">
                  <c:v>-5.474000000000003E-10</c:v>
                </c:pt>
                <c:pt idx="258">
                  <c:v>-5.3490000000000019E-10</c:v>
                </c:pt>
                <c:pt idx="259">
                  <c:v>-5.2240000000000018E-10</c:v>
                </c:pt>
                <c:pt idx="260">
                  <c:v>-5.0990000000000017E-10</c:v>
                </c:pt>
                <c:pt idx="261">
                  <c:v>-4.9740000000000027E-10</c:v>
                </c:pt>
                <c:pt idx="262">
                  <c:v>-4.8490000000000016E-10</c:v>
                </c:pt>
                <c:pt idx="263">
                  <c:v>-4.7240000000000015E-10</c:v>
                </c:pt>
                <c:pt idx="264">
                  <c:v>-4.5990000000000019E-10</c:v>
                </c:pt>
                <c:pt idx="265">
                  <c:v>-4.4740000000000029E-10</c:v>
                </c:pt>
                <c:pt idx="266">
                  <c:v>-4.3490000000000028E-10</c:v>
                </c:pt>
                <c:pt idx="267">
                  <c:v>-4.2240000000000016E-10</c:v>
                </c:pt>
                <c:pt idx="268">
                  <c:v>-4.0990000000000026E-10</c:v>
                </c:pt>
                <c:pt idx="269">
                  <c:v>-3.974000000000002E-10</c:v>
                </c:pt>
                <c:pt idx="270">
                  <c:v>-3.8490000000000019E-10</c:v>
                </c:pt>
                <c:pt idx="271">
                  <c:v>-3.7240000000000023E-10</c:v>
                </c:pt>
                <c:pt idx="272">
                  <c:v>-3.5990000000000017E-10</c:v>
                </c:pt>
                <c:pt idx="273">
                  <c:v>-3.4740000000000017E-10</c:v>
                </c:pt>
                <c:pt idx="274">
                  <c:v>-3.3490000000000016E-10</c:v>
                </c:pt>
                <c:pt idx="275">
                  <c:v>-3.224000000000002E-10</c:v>
                </c:pt>
                <c:pt idx="276">
                  <c:v>-3.0990000000000014E-10</c:v>
                </c:pt>
                <c:pt idx="277">
                  <c:v>-2.9740000000000013E-10</c:v>
                </c:pt>
                <c:pt idx="278">
                  <c:v>-2.8490000000000012E-10</c:v>
                </c:pt>
                <c:pt idx="279">
                  <c:v>-2.7240000000000017E-10</c:v>
                </c:pt>
                <c:pt idx="280">
                  <c:v>-2.5990000000000011E-10</c:v>
                </c:pt>
                <c:pt idx="281">
                  <c:v>-2.474000000000001E-10</c:v>
                </c:pt>
                <c:pt idx="282">
                  <c:v>-2.3490000000000009E-10</c:v>
                </c:pt>
                <c:pt idx="283">
                  <c:v>-2.2240000000000013E-10</c:v>
                </c:pt>
                <c:pt idx="284">
                  <c:v>-2.099000000000001E-10</c:v>
                </c:pt>
                <c:pt idx="285">
                  <c:v>-1.9740000000000014E-10</c:v>
                </c:pt>
                <c:pt idx="286">
                  <c:v>-1.8490000000000011E-10</c:v>
                </c:pt>
                <c:pt idx="287">
                  <c:v>-1.7240000000000005E-10</c:v>
                </c:pt>
                <c:pt idx="288">
                  <c:v>-1.5990000000000009E-10</c:v>
                </c:pt>
                <c:pt idx="289">
                  <c:v>-1.4740000000000008E-10</c:v>
                </c:pt>
                <c:pt idx="290">
                  <c:v>-1.3490000000000005E-10</c:v>
                </c:pt>
                <c:pt idx="291">
                  <c:v>-1.2240000000000006E-10</c:v>
                </c:pt>
                <c:pt idx="292">
                  <c:v>-1.0990000000000005E-10</c:v>
                </c:pt>
                <c:pt idx="293">
                  <c:v>-9.7400000000000059E-11</c:v>
                </c:pt>
                <c:pt idx="294">
                  <c:v>-8.4900000000000089E-11</c:v>
                </c:pt>
                <c:pt idx="295">
                  <c:v>-7.2400000000000042E-11</c:v>
                </c:pt>
                <c:pt idx="296">
                  <c:v>-5.9900000000000034E-11</c:v>
                </c:pt>
                <c:pt idx="297">
                  <c:v>-4.7400000000000031E-11</c:v>
                </c:pt>
                <c:pt idx="298">
                  <c:v>-3.4900000000000016E-11</c:v>
                </c:pt>
                <c:pt idx="299">
                  <c:v>-2.2400000000000014E-11</c:v>
                </c:pt>
                <c:pt idx="300">
                  <c:v>-9.9000000000000091E-12</c:v>
                </c:pt>
                <c:pt idx="301">
                  <c:v>2.6000000000000014E-12</c:v>
                </c:pt>
                <c:pt idx="302">
                  <c:v>1.5100000000000008E-11</c:v>
                </c:pt>
                <c:pt idx="303">
                  <c:v>2.760000000000002E-11</c:v>
                </c:pt>
                <c:pt idx="304">
                  <c:v>4.0100000000000022E-11</c:v>
                </c:pt>
                <c:pt idx="305">
                  <c:v>5.260000000000003E-11</c:v>
                </c:pt>
                <c:pt idx="306">
                  <c:v>6.5100000000000039E-11</c:v>
                </c:pt>
                <c:pt idx="307">
                  <c:v>7.7600000000000047E-11</c:v>
                </c:pt>
                <c:pt idx="308">
                  <c:v>9.0100000000000056E-11</c:v>
                </c:pt>
                <c:pt idx="309">
                  <c:v>1.0260000000000006E-10</c:v>
                </c:pt>
                <c:pt idx="310">
                  <c:v>1.1510000000000006E-10</c:v>
                </c:pt>
                <c:pt idx="311">
                  <c:v>1.2760000000000008E-10</c:v>
                </c:pt>
                <c:pt idx="312">
                  <c:v>1.4010000000000006E-10</c:v>
                </c:pt>
                <c:pt idx="313">
                  <c:v>1.526000000000001E-10</c:v>
                </c:pt>
                <c:pt idx="314">
                  <c:v>1.6510000000000008E-10</c:v>
                </c:pt>
                <c:pt idx="315">
                  <c:v>1.7760000000000009E-10</c:v>
                </c:pt>
                <c:pt idx="316">
                  <c:v>1.901000000000001E-10</c:v>
                </c:pt>
                <c:pt idx="317">
                  <c:v>2.0260000000000008E-10</c:v>
                </c:pt>
                <c:pt idx="318">
                  <c:v>2.1510000000000009E-10</c:v>
                </c:pt>
                <c:pt idx="319">
                  <c:v>2.276000000000001E-10</c:v>
                </c:pt>
                <c:pt idx="320">
                  <c:v>2.4010000000000013E-10</c:v>
                </c:pt>
                <c:pt idx="321">
                  <c:v>2.5260000000000014E-10</c:v>
                </c:pt>
                <c:pt idx="322">
                  <c:v>2.6510000000000015E-10</c:v>
                </c:pt>
                <c:pt idx="323">
                  <c:v>2.7760000000000016E-10</c:v>
                </c:pt>
                <c:pt idx="324">
                  <c:v>2.9010000000000017E-10</c:v>
                </c:pt>
                <c:pt idx="325">
                  <c:v>3.0260000000000012E-10</c:v>
                </c:pt>
                <c:pt idx="326">
                  <c:v>3.1510000000000013E-10</c:v>
                </c:pt>
                <c:pt idx="327">
                  <c:v>3.2760000000000014E-10</c:v>
                </c:pt>
                <c:pt idx="328">
                  <c:v>3.4010000000000015E-10</c:v>
                </c:pt>
                <c:pt idx="329">
                  <c:v>3.5260000000000016E-10</c:v>
                </c:pt>
                <c:pt idx="330">
                  <c:v>3.6510000000000017E-10</c:v>
                </c:pt>
                <c:pt idx="331">
                  <c:v>3.7760000000000017E-10</c:v>
                </c:pt>
                <c:pt idx="332">
                  <c:v>3.9010000000000018E-10</c:v>
                </c:pt>
                <c:pt idx="333">
                  <c:v>4.0260000000000014E-10</c:v>
                </c:pt>
                <c:pt idx="334">
                  <c:v>4.151000000000001E-10</c:v>
                </c:pt>
                <c:pt idx="335">
                  <c:v>4.2760000000000031E-10</c:v>
                </c:pt>
                <c:pt idx="336">
                  <c:v>4.4010000000000032E-10</c:v>
                </c:pt>
                <c:pt idx="337">
                  <c:v>4.5260000000000023E-10</c:v>
                </c:pt>
                <c:pt idx="338">
                  <c:v>4.6510000000000013E-10</c:v>
                </c:pt>
                <c:pt idx="339">
                  <c:v>4.7760000000000029E-10</c:v>
                </c:pt>
                <c:pt idx="340">
                  <c:v>4.901000000000003E-10</c:v>
                </c:pt>
                <c:pt idx="341">
                  <c:v>5.0260000000000021E-10</c:v>
                </c:pt>
                <c:pt idx="342">
                  <c:v>5.1510000000000022E-10</c:v>
                </c:pt>
                <c:pt idx="343">
                  <c:v>5.2760000000000033E-10</c:v>
                </c:pt>
                <c:pt idx="344">
                  <c:v>5.4010000000000034E-10</c:v>
                </c:pt>
                <c:pt idx="345">
                  <c:v>5.5260000000000024E-10</c:v>
                </c:pt>
                <c:pt idx="346">
                  <c:v>5.6510000000000025E-10</c:v>
                </c:pt>
                <c:pt idx="347">
                  <c:v>5.7760000000000026E-10</c:v>
                </c:pt>
                <c:pt idx="348">
                  <c:v>5.9010000000000027E-10</c:v>
                </c:pt>
                <c:pt idx="349">
                  <c:v>6.0260000000000028E-10</c:v>
                </c:pt>
                <c:pt idx="350">
                  <c:v>6.1510000000000018E-10</c:v>
                </c:pt>
                <c:pt idx="351">
                  <c:v>6.2760000000000029E-10</c:v>
                </c:pt>
                <c:pt idx="352">
                  <c:v>6.401000000000003E-10</c:v>
                </c:pt>
                <c:pt idx="353">
                  <c:v>6.5260000000000031E-10</c:v>
                </c:pt>
                <c:pt idx="354">
                  <c:v>6.6510000000000032E-10</c:v>
                </c:pt>
                <c:pt idx="355">
                  <c:v>6.7760000000000043E-10</c:v>
                </c:pt>
                <c:pt idx="356">
                  <c:v>6.9010000000000044E-10</c:v>
                </c:pt>
                <c:pt idx="357">
                  <c:v>7.0260000000000034E-10</c:v>
                </c:pt>
                <c:pt idx="358">
                  <c:v>7.1510000000000035E-10</c:v>
                </c:pt>
                <c:pt idx="359">
                  <c:v>7.2760000000000057E-10</c:v>
                </c:pt>
                <c:pt idx="360">
                  <c:v>7.4010000000000037E-10</c:v>
                </c:pt>
                <c:pt idx="361">
                  <c:v>7.5260000000000028E-10</c:v>
                </c:pt>
                <c:pt idx="362">
                  <c:v>7.6510000000000028E-10</c:v>
                </c:pt>
                <c:pt idx="363">
                  <c:v>7.776000000000004E-10</c:v>
                </c:pt>
                <c:pt idx="364">
                  <c:v>7.901000000000004E-10</c:v>
                </c:pt>
                <c:pt idx="365">
                  <c:v>8.0260000000000041E-10</c:v>
                </c:pt>
                <c:pt idx="366">
                  <c:v>8.1510000000000042E-10</c:v>
                </c:pt>
                <c:pt idx="367">
                  <c:v>8.2760000000000043E-10</c:v>
                </c:pt>
                <c:pt idx="368">
                  <c:v>8.4010000000000044E-10</c:v>
                </c:pt>
                <c:pt idx="369">
                  <c:v>8.5260000000000045E-10</c:v>
                </c:pt>
                <c:pt idx="370">
                  <c:v>8.6510000000000046E-10</c:v>
                </c:pt>
                <c:pt idx="371">
                  <c:v>8.7760000000000046E-10</c:v>
                </c:pt>
                <c:pt idx="372">
                  <c:v>8.9010000000000068E-10</c:v>
                </c:pt>
                <c:pt idx="373">
                  <c:v>9.0260000000000069E-10</c:v>
                </c:pt>
                <c:pt idx="374">
                  <c:v>9.151000000000007E-10</c:v>
                </c:pt>
                <c:pt idx="375">
                  <c:v>9.2760000000000071E-10</c:v>
                </c:pt>
                <c:pt idx="376">
                  <c:v>9.4010000000000071E-10</c:v>
                </c:pt>
                <c:pt idx="377">
                  <c:v>9.5260000000000041E-10</c:v>
                </c:pt>
                <c:pt idx="378">
                  <c:v>9.6510000000000073E-10</c:v>
                </c:pt>
                <c:pt idx="379">
                  <c:v>9.7760000000000043E-10</c:v>
                </c:pt>
                <c:pt idx="380">
                  <c:v>9.9010000000000075E-10</c:v>
                </c:pt>
                <c:pt idx="381">
                  <c:v>1.0026000000000004E-9</c:v>
                </c:pt>
                <c:pt idx="382">
                  <c:v>1.0151000000000001E-9</c:v>
                </c:pt>
                <c:pt idx="383">
                  <c:v>1.0276000000000005E-9</c:v>
                </c:pt>
                <c:pt idx="384">
                  <c:v>1.0401000000000006E-9</c:v>
                </c:pt>
                <c:pt idx="385">
                  <c:v>1.0526000000000005E-9</c:v>
                </c:pt>
                <c:pt idx="386">
                  <c:v>1.0651000000000004E-9</c:v>
                </c:pt>
                <c:pt idx="387">
                  <c:v>1.0776000000000005E-9</c:v>
                </c:pt>
                <c:pt idx="388">
                  <c:v>1.0901000000000006E-9</c:v>
                </c:pt>
                <c:pt idx="389">
                  <c:v>1.1026000000000005E-9</c:v>
                </c:pt>
                <c:pt idx="390">
                  <c:v>1.1151000000000006E-9</c:v>
                </c:pt>
                <c:pt idx="391">
                  <c:v>1.1276000000000003E-9</c:v>
                </c:pt>
                <c:pt idx="392">
                  <c:v>1.1401000000000006E-9</c:v>
                </c:pt>
                <c:pt idx="393">
                  <c:v>1.1526000000000003E-9</c:v>
                </c:pt>
                <c:pt idx="394">
                  <c:v>1.1651000000000007E-9</c:v>
                </c:pt>
                <c:pt idx="395">
                  <c:v>1.1776000000000004E-9</c:v>
                </c:pt>
                <c:pt idx="396">
                  <c:v>1.1901000000000007E-9</c:v>
                </c:pt>
                <c:pt idx="397">
                  <c:v>1.2026000000000006E-9</c:v>
                </c:pt>
                <c:pt idx="398">
                  <c:v>1.2151000000000005E-9</c:v>
                </c:pt>
                <c:pt idx="399">
                  <c:v>1.2276000000000004E-9</c:v>
                </c:pt>
                <c:pt idx="400">
                  <c:v>1.2401000000000005E-9</c:v>
                </c:pt>
              </c:numCache>
            </c:numRef>
          </c:xVal>
          <c:yVal>
            <c:numRef>
              <c:f>'C:\Users\LU\Fast Timing\07202012\64mm^2\ZVA&amp;AM\1750V\[T122.csv]T122'!$I$100:$I$500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0.41553000000000001</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Timing\07202012\64mm^2\ZVA&amp;AM\1750V\[T122.csv]T122'!$A$100:$A$500</c:f>
              <c:numCache>
                <c:formatCode>General</c:formatCode>
                <c:ptCount val="401"/>
                <c:pt idx="0">
                  <c:v>-3.7599000000000015E-9</c:v>
                </c:pt>
                <c:pt idx="1">
                  <c:v>-3.7474000000000022E-9</c:v>
                </c:pt>
                <c:pt idx="2">
                  <c:v>-3.7349000000000021E-9</c:v>
                </c:pt>
                <c:pt idx="3">
                  <c:v>-3.722400000000002E-9</c:v>
                </c:pt>
                <c:pt idx="4">
                  <c:v>-3.7099000000000023E-9</c:v>
                </c:pt>
                <c:pt idx="5">
                  <c:v>-3.6974000000000017E-9</c:v>
                </c:pt>
                <c:pt idx="6">
                  <c:v>-3.684900000000002E-9</c:v>
                </c:pt>
                <c:pt idx="7">
                  <c:v>-3.6724000000000015E-9</c:v>
                </c:pt>
                <c:pt idx="8">
                  <c:v>-3.6599000000000018E-9</c:v>
                </c:pt>
                <c:pt idx="9">
                  <c:v>-3.6474000000000021E-9</c:v>
                </c:pt>
                <c:pt idx="10">
                  <c:v>-3.6349000000000016E-9</c:v>
                </c:pt>
                <c:pt idx="11">
                  <c:v>-3.6224000000000015E-9</c:v>
                </c:pt>
                <c:pt idx="12">
                  <c:v>-3.6099000000000018E-9</c:v>
                </c:pt>
                <c:pt idx="13">
                  <c:v>-3.5974000000000017E-9</c:v>
                </c:pt>
                <c:pt idx="14">
                  <c:v>-3.5849000000000015E-9</c:v>
                </c:pt>
                <c:pt idx="15">
                  <c:v>-3.5724000000000014E-9</c:v>
                </c:pt>
                <c:pt idx="16">
                  <c:v>-3.5599000000000017E-9</c:v>
                </c:pt>
                <c:pt idx="17">
                  <c:v>-3.547400000000002E-9</c:v>
                </c:pt>
                <c:pt idx="18">
                  <c:v>-3.5349000000000011E-9</c:v>
                </c:pt>
                <c:pt idx="19">
                  <c:v>-3.5224000000000014E-9</c:v>
                </c:pt>
                <c:pt idx="20">
                  <c:v>-3.5099000000000017E-9</c:v>
                </c:pt>
                <c:pt idx="21">
                  <c:v>-3.4974000000000016E-9</c:v>
                </c:pt>
                <c:pt idx="22">
                  <c:v>-3.4849000000000015E-9</c:v>
                </c:pt>
                <c:pt idx="23">
                  <c:v>-3.4724000000000014E-9</c:v>
                </c:pt>
                <c:pt idx="24">
                  <c:v>-3.4599000000000017E-9</c:v>
                </c:pt>
                <c:pt idx="25">
                  <c:v>-3.4474000000000016E-9</c:v>
                </c:pt>
                <c:pt idx="26">
                  <c:v>-3.4349000000000014E-9</c:v>
                </c:pt>
                <c:pt idx="27">
                  <c:v>-3.4224000000000013E-9</c:v>
                </c:pt>
                <c:pt idx="28">
                  <c:v>-3.4099000000000016E-9</c:v>
                </c:pt>
                <c:pt idx="29">
                  <c:v>-3.3974000000000015E-9</c:v>
                </c:pt>
                <c:pt idx="30">
                  <c:v>-3.3849000000000018E-9</c:v>
                </c:pt>
                <c:pt idx="31">
                  <c:v>-3.3724000000000009E-9</c:v>
                </c:pt>
                <c:pt idx="32">
                  <c:v>-3.3599000000000008E-9</c:v>
                </c:pt>
                <c:pt idx="33">
                  <c:v>-3.3474000000000015E-9</c:v>
                </c:pt>
                <c:pt idx="34">
                  <c:v>-3.3349000000000014E-9</c:v>
                </c:pt>
                <c:pt idx="35">
                  <c:v>-3.3224000000000013E-9</c:v>
                </c:pt>
                <c:pt idx="36">
                  <c:v>-3.3099000000000012E-9</c:v>
                </c:pt>
                <c:pt idx="37">
                  <c:v>-3.2974000000000019E-9</c:v>
                </c:pt>
                <c:pt idx="38">
                  <c:v>-3.2849000000000022E-9</c:v>
                </c:pt>
                <c:pt idx="39">
                  <c:v>-3.2724000000000012E-9</c:v>
                </c:pt>
                <c:pt idx="40">
                  <c:v>-3.2599000000000011E-9</c:v>
                </c:pt>
                <c:pt idx="41">
                  <c:v>-3.2474000000000018E-9</c:v>
                </c:pt>
                <c:pt idx="42">
                  <c:v>-3.2349000000000017E-9</c:v>
                </c:pt>
                <c:pt idx="43">
                  <c:v>-3.2224000000000016E-9</c:v>
                </c:pt>
                <c:pt idx="44">
                  <c:v>-3.2099000000000015E-9</c:v>
                </c:pt>
                <c:pt idx="45">
                  <c:v>-3.1974000000000018E-9</c:v>
                </c:pt>
                <c:pt idx="46">
                  <c:v>-3.1849000000000017E-9</c:v>
                </c:pt>
                <c:pt idx="47">
                  <c:v>-3.1724000000000012E-9</c:v>
                </c:pt>
                <c:pt idx="48">
                  <c:v>-3.1599000000000011E-9</c:v>
                </c:pt>
                <c:pt idx="49">
                  <c:v>-3.1474000000000018E-9</c:v>
                </c:pt>
                <c:pt idx="50">
                  <c:v>-3.1349000000000017E-9</c:v>
                </c:pt>
                <c:pt idx="51">
                  <c:v>-3.1224000000000015E-9</c:v>
                </c:pt>
                <c:pt idx="52">
                  <c:v>-3.1099000000000018E-9</c:v>
                </c:pt>
                <c:pt idx="53">
                  <c:v>-3.0974000000000013E-9</c:v>
                </c:pt>
                <c:pt idx="54">
                  <c:v>-3.0849000000000016E-9</c:v>
                </c:pt>
                <c:pt idx="55">
                  <c:v>-3.0724000000000011E-9</c:v>
                </c:pt>
                <c:pt idx="56">
                  <c:v>-3.0599000000000014E-9</c:v>
                </c:pt>
                <c:pt idx="57">
                  <c:v>-3.0474000000000017E-9</c:v>
                </c:pt>
                <c:pt idx="58">
                  <c:v>-3.0349000000000012E-9</c:v>
                </c:pt>
                <c:pt idx="59">
                  <c:v>-3.0224000000000011E-9</c:v>
                </c:pt>
                <c:pt idx="60">
                  <c:v>-3.0099000000000014E-9</c:v>
                </c:pt>
                <c:pt idx="61">
                  <c:v>-2.9974000000000013E-9</c:v>
                </c:pt>
                <c:pt idx="62">
                  <c:v>-2.9849000000000011E-9</c:v>
                </c:pt>
                <c:pt idx="63">
                  <c:v>-2.972400000000001E-9</c:v>
                </c:pt>
                <c:pt idx="64">
                  <c:v>-2.9599000000000013E-9</c:v>
                </c:pt>
                <c:pt idx="65">
                  <c:v>-2.9474000000000016E-9</c:v>
                </c:pt>
                <c:pt idx="66">
                  <c:v>-2.9349000000000007E-9</c:v>
                </c:pt>
                <c:pt idx="67">
                  <c:v>-2.922400000000001E-9</c:v>
                </c:pt>
                <c:pt idx="68">
                  <c:v>-2.9099000000000013E-9</c:v>
                </c:pt>
                <c:pt idx="69">
                  <c:v>-2.8974000000000012E-9</c:v>
                </c:pt>
                <c:pt idx="70">
                  <c:v>-2.8849000000000011E-9</c:v>
                </c:pt>
                <c:pt idx="71">
                  <c:v>-2.872400000000001E-9</c:v>
                </c:pt>
                <c:pt idx="72">
                  <c:v>-2.8599000000000013E-9</c:v>
                </c:pt>
                <c:pt idx="73">
                  <c:v>-2.8474000000000011E-9</c:v>
                </c:pt>
                <c:pt idx="74">
                  <c:v>-2.8349000000000006E-9</c:v>
                </c:pt>
                <c:pt idx="75">
                  <c:v>-2.8224000000000009E-9</c:v>
                </c:pt>
                <c:pt idx="76">
                  <c:v>-2.8099000000000012E-9</c:v>
                </c:pt>
                <c:pt idx="77">
                  <c:v>-2.7974000000000015E-9</c:v>
                </c:pt>
                <c:pt idx="78">
                  <c:v>-2.7849000000000018E-9</c:v>
                </c:pt>
                <c:pt idx="79">
                  <c:v>-2.7724000000000013E-9</c:v>
                </c:pt>
                <c:pt idx="80">
                  <c:v>-2.7599000000000016E-9</c:v>
                </c:pt>
                <c:pt idx="81">
                  <c:v>-2.7474000000000015E-9</c:v>
                </c:pt>
                <c:pt idx="82">
                  <c:v>-2.7349000000000014E-9</c:v>
                </c:pt>
                <c:pt idx="83">
                  <c:v>-2.7224000000000013E-9</c:v>
                </c:pt>
                <c:pt idx="84">
                  <c:v>-2.7099000000000012E-9</c:v>
                </c:pt>
                <c:pt idx="85">
                  <c:v>-2.6974000000000015E-9</c:v>
                </c:pt>
                <c:pt idx="86">
                  <c:v>-2.6849000000000018E-9</c:v>
                </c:pt>
                <c:pt idx="87">
                  <c:v>-2.6724000000000008E-9</c:v>
                </c:pt>
                <c:pt idx="88">
                  <c:v>-2.6599000000000007E-9</c:v>
                </c:pt>
                <c:pt idx="89">
                  <c:v>-2.6474000000000014E-9</c:v>
                </c:pt>
                <c:pt idx="90">
                  <c:v>-2.6349000000000013E-9</c:v>
                </c:pt>
                <c:pt idx="91">
                  <c:v>-2.6224000000000012E-9</c:v>
                </c:pt>
                <c:pt idx="92">
                  <c:v>-2.6099000000000011E-9</c:v>
                </c:pt>
                <c:pt idx="93">
                  <c:v>-2.5974000000000014E-9</c:v>
                </c:pt>
                <c:pt idx="94">
                  <c:v>-2.5849000000000017E-9</c:v>
                </c:pt>
                <c:pt idx="95">
                  <c:v>-2.5724000000000008E-9</c:v>
                </c:pt>
                <c:pt idx="96">
                  <c:v>-2.5599000000000006E-9</c:v>
                </c:pt>
                <c:pt idx="97">
                  <c:v>-2.5474000000000014E-9</c:v>
                </c:pt>
                <c:pt idx="98">
                  <c:v>-2.5349000000000012E-9</c:v>
                </c:pt>
                <c:pt idx="99">
                  <c:v>-2.5224000000000011E-9</c:v>
                </c:pt>
                <c:pt idx="100">
                  <c:v>-2.5099000000000014E-9</c:v>
                </c:pt>
                <c:pt idx="101">
                  <c:v>-2.4974000000000009E-9</c:v>
                </c:pt>
                <c:pt idx="102">
                  <c:v>-2.4849000000000012E-9</c:v>
                </c:pt>
                <c:pt idx="103">
                  <c:v>-2.4724000000000007E-9</c:v>
                </c:pt>
                <c:pt idx="104">
                  <c:v>-2.459900000000001E-9</c:v>
                </c:pt>
                <c:pt idx="105">
                  <c:v>-2.4474000000000013E-9</c:v>
                </c:pt>
                <c:pt idx="106">
                  <c:v>-2.4349000000000008E-9</c:v>
                </c:pt>
                <c:pt idx="107">
                  <c:v>-2.4224000000000011E-9</c:v>
                </c:pt>
                <c:pt idx="108">
                  <c:v>-2.409900000000001E-9</c:v>
                </c:pt>
                <c:pt idx="109">
                  <c:v>-2.3974000000000008E-9</c:v>
                </c:pt>
                <c:pt idx="110">
                  <c:v>-2.3849000000000007E-9</c:v>
                </c:pt>
                <c:pt idx="111">
                  <c:v>-2.3724000000000006E-9</c:v>
                </c:pt>
                <c:pt idx="112">
                  <c:v>-2.3599000000000009E-9</c:v>
                </c:pt>
                <c:pt idx="113">
                  <c:v>-2.3474000000000012E-9</c:v>
                </c:pt>
                <c:pt idx="114">
                  <c:v>-2.3349000000000003E-9</c:v>
                </c:pt>
                <c:pt idx="115">
                  <c:v>-2.3224000000000006E-9</c:v>
                </c:pt>
                <c:pt idx="116">
                  <c:v>-2.3099000000000009E-9</c:v>
                </c:pt>
                <c:pt idx="117">
                  <c:v>-2.2974000000000012E-9</c:v>
                </c:pt>
                <c:pt idx="118">
                  <c:v>-2.2849000000000011E-9</c:v>
                </c:pt>
                <c:pt idx="119">
                  <c:v>-2.272400000000001E-9</c:v>
                </c:pt>
                <c:pt idx="120">
                  <c:v>-2.2599000000000013E-9</c:v>
                </c:pt>
                <c:pt idx="121">
                  <c:v>-2.2474000000000016E-9</c:v>
                </c:pt>
                <c:pt idx="122">
                  <c:v>-2.2349000000000006E-9</c:v>
                </c:pt>
                <c:pt idx="123">
                  <c:v>-2.2224000000000009E-9</c:v>
                </c:pt>
                <c:pt idx="124">
                  <c:v>-2.2099000000000012E-9</c:v>
                </c:pt>
                <c:pt idx="125">
                  <c:v>-2.1974000000000011E-9</c:v>
                </c:pt>
                <c:pt idx="126">
                  <c:v>-2.1849000000000014E-9</c:v>
                </c:pt>
                <c:pt idx="127">
                  <c:v>-2.1724000000000009E-9</c:v>
                </c:pt>
                <c:pt idx="128">
                  <c:v>-2.1599000000000012E-9</c:v>
                </c:pt>
                <c:pt idx="129">
                  <c:v>-2.1474000000000011E-9</c:v>
                </c:pt>
                <c:pt idx="130">
                  <c:v>-2.134900000000001E-9</c:v>
                </c:pt>
                <c:pt idx="131">
                  <c:v>-2.1224000000000009E-9</c:v>
                </c:pt>
                <c:pt idx="132">
                  <c:v>-2.1099000000000007E-9</c:v>
                </c:pt>
                <c:pt idx="133">
                  <c:v>-2.097400000000001E-9</c:v>
                </c:pt>
                <c:pt idx="134">
                  <c:v>-2.0849000000000014E-9</c:v>
                </c:pt>
                <c:pt idx="135">
                  <c:v>-2.0724000000000004E-9</c:v>
                </c:pt>
                <c:pt idx="136">
                  <c:v>-2.0599000000000003E-9</c:v>
                </c:pt>
                <c:pt idx="137">
                  <c:v>-2.047400000000001E-9</c:v>
                </c:pt>
                <c:pt idx="138">
                  <c:v>-2.0349000000000009E-9</c:v>
                </c:pt>
                <c:pt idx="139">
                  <c:v>-2.0224000000000008E-9</c:v>
                </c:pt>
                <c:pt idx="140">
                  <c:v>-2.0099000000000007E-9</c:v>
                </c:pt>
                <c:pt idx="141">
                  <c:v>-1.9974000000000014E-9</c:v>
                </c:pt>
                <c:pt idx="142">
                  <c:v>-1.9849000000000013E-9</c:v>
                </c:pt>
                <c:pt idx="143">
                  <c:v>-1.9724000000000008E-9</c:v>
                </c:pt>
                <c:pt idx="144">
                  <c:v>-1.9599000000000006E-9</c:v>
                </c:pt>
                <c:pt idx="145">
                  <c:v>-1.9474000000000009E-9</c:v>
                </c:pt>
                <c:pt idx="146">
                  <c:v>-1.9349000000000008E-9</c:v>
                </c:pt>
                <c:pt idx="147">
                  <c:v>-1.9224000000000007E-9</c:v>
                </c:pt>
                <c:pt idx="148">
                  <c:v>-1.909900000000001E-9</c:v>
                </c:pt>
                <c:pt idx="149">
                  <c:v>-1.8974000000000009E-9</c:v>
                </c:pt>
                <c:pt idx="150">
                  <c:v>-1.8849000000000008E-9</c:v>
                </c:pt>
                <c:pt idx="151">
                  <c:v>-1.8724000000000007E-9</c:v>
                </c:pt>
                <c:pt idx="152">
                  <c:v>-1.8599000000000008E-9</c:v>
                </c:pt>
                <c:pt idx="153">
                  <c:v>-1.8474000000000009E-9</c:v>
                </c:pt>
                <c:pt idx="154">
                  <c:v>-1.8349000000000008E-9</c:v>
                </c:pt>
                <c:pt idx="155">
                  <c:v>-1.8224000000000009E-9</c:v>
                </c:pt>
                <c:pt idx="156">
                  <c:v>-1.8099000000000005E-9</c:v>
                </c:pt>
                <c:pt idx="157">
                  <c:v>-1.7974000000000008E-9</c:v>
                </c:pt>
                <c:pt idx="158">
                  <c:v>-1.7849000000000005E-9</c:v>
                </c:pt>
                <c:pt idx="159">
                  <c:v>-1.7724000000000008E-9</c:v>
                </c:pt>
                <c:pt idx="160">
                  <c:v>-1.7599000000000007E-9</c:v>
                </c:pt>
                <c:pt idx="161">
                  <c:v>-1.7474000000000008E-9</c:v>
                </c:pt>
                <c:pt idx="162">
                  <c:v>-1.7349000000000007E-9</c:v>
                </c:pt>
                <c:pt idx="163">
                  <c:v>-1.7224000000000008E-9</c:v>
                </c:pt>
                <c:pt idx="164">
                  <c:v>-1.7099000000000007E-9</c:v>
                </c:pt>
                <c:pt idx="165">
                  <c:v>-1.6974000000000006E-9</c:v>
                </c:pt>
                <c:pt idx="166">
                  <c:v>-1.6849000000000009E-9</c:v>
                </c:pt>
                <c:pt idx="167">
                  <c:v>-1.6724000000000008E-9</c:v>
                </c:pt>
                <c:pt idx="168">
                  <c:v>-1.6599000000000009E-9</c:v>
                </c:pt>
                <c:pt idx="169">
                  <c:v>-1.6474000000000005E-9</c:v>
                </c:pt>
                <c:pt idx="170">
                  <c:v>-1.6349000000000008E-9</c:v>
                </c:pt>
                <c:pt idx="171">
                  <c:v>-1.6224000000000007E-9</c:v>
                </c:pt>
                <c:pt idx="172">
                  <c:v>-1.6099000000000006E-9</c:v>
                </c:pt>
                <c:pt idx="173">
                  <c:v>-1.5974000000000007E-9</c:v>
                </c:pt>
                <c:pt idx="174">
                  <c:v>-1.5849000000000008E-9</c:v>
                </c:pt>
                <c:pt idx="175">
                  <c:v>-1.5724000000000009E-9</c:v>
                </c:pt>
                <c:pt idx="176">
                  <c:v>-1.5599000000000006E-9</c:v>
                </c:pt>
                <c:pt idx="177">
                  <c:v>-1.5474000000000007E-9</c:v>
                </c:pt>
                <c:pt idx="178">
                  <c:v>-1.5349000000000006E-9</c:v>
                </c:pt>
                <c:pt idx="179">
                  <c:v>-1.5224000000000007E-9</c:v>
                </c:pt>
                <c:pt idx="180">
                  <c:v>-1.5099000000000003E-9</c:v>
                </c:pt>
                <c:pt idx="181">
                  <c:v>-1.4974000000000006E-9</c:v>
                </c:pt>
                <c:pt idx="182">
                  <c:v>-1.4849000000000003E-9</c:v>
                </c:pt>
                <c:pt idx="183">
                  <c:v>-1.4724000000000006E-9</c:v>
                </c:pt>
                <c:pt idx="184">
                  <c:v>-1.4599000000000005E-9</c:v>
                </c:pt>
                <c:pt idx="185">
                  <c:v>-1.4474000000000006E-9</c:v>
                </c:pt>
                <c:pt idx="186">
                  <c:v>-1.4349000000000005E-9</c:v>
                </c:pt>
                <c:pt idx="187">
                  <c:v>-1.4224000000000006E-9</c:v>
                </c:pt>
                <c:pt idx="188">
                  <c:v>-1.4099000000000005E-9</c:v>
                </c:pt>
                <c:pt idx="189">
                  <c:v>-1.3974000000000006E-9</c:v>
                </c:pt>
                <c:pt idx="190">
                  <c:v>-1.3849000000000007E-9</c:v>
                </c:pt>
                <c:pt idx="191">
                  <c:v>-1.3724000000000006E-9</c:v>
                </c:pt>
                <c:pt idx="192">
                  <c:v>-1.3599000000000006E-9</c:v>
                </c:pt>
                <c:pt idx="193">
                  <c:v>-1.3474000000000003E-9</c:v>
                </c:pt>
                <c:pt idx="194">
                  <c:v>-1.3349000000000006E-9</c:v>
                </c:pt>
                <c:pt idx="195">
                  <c:v>-1.3224000000000005E-9</c:v>
                </c:pt>
                <c:pt idx="196">
                  <c:v>-1.3099000000000004E-9</c:v>
                </c:pt>
                <c:pt idx="197">
                  <c:v>-1.2974000000000005E-9</c:v>
                </c:pt>
                <c:pt idx="198">
                  <c:v>-1.2849000000000006E-9</c:v>
                </c:pt>
                <c:pt idx="199">
                  <c:v>-1.2724000000000007E-9</c:v>
                </c:pt>
                <c:pt idx="200">
                  <c:v>-1.2599000000000004E-9</c:v>
                </c:pt>
                <c:pt idx="201">
                  <c:v>-1.2474000000000005E-9</c:v>
                </c:pt>
                <c:pt idx="202">
                  <c:v>-1.2349000000000004E-9</c:v>
                </c:pt>
                <c:pt idx="203">
                  <c:v>-1.2224000000000005E-9</c:v>
                </c:pt>
                <c:pt idx="204">
                  <c:v>-1.2099000000000001E-9</c:v>
                </c:pt>
                <c:pt idx="205">
                  <c:v>-1.1974000000000006E-9</c:v>
                </c:pt>
                <c:pt idx="206">
                  <c:v>-1.1849000000000005E-9</c:v>
                </c:pt>
                <c:pt idx="207">
                  <c:v>-1.1724000000000006E-9</c:v>
                </c:pt>
                <c:pt idx="208">
                  <c:v>-1.1599000000000005E-9</c:v>
                </c:pt>
                <c:pt idx="209">
                  <c:v>-1.1474000000000006E-9</c:v>
                </c:pt>
                <c:pt idx="210">
                  <c:v>-1.1349000000000005E-9</c:v>
                </c:pt>
                <c:pt idx="211">
                  <c:v>-1.1224000000000006E-9</c:v>
                </c:pt>
                <c:pt idx="212">
                  <c:v>-1.1099000000000005E-9</c:v>
                </c:pt>
                <c:pt idx="213">
                  <c:v>-1.0974000000000006E-9</c:v>
                </c:pt>
                <c:pt idx="214">
                  <c:v>-1.0849000000000005E-9</c:v>
                </c:pt>
                <c:pt idx="215">
                  <c:v>-1.0724000000000003E-9</c:v>
                </c:pt>
                <c:pt idx="216">
                  <c:v>-1.0599000000000004E-9</c:v>
                </c:pt>
                <c:pt idx="217">
                  <c:v>-1.0474000000000001E-9</c:v>
                </c:pt>
                <c:pt idx="218">
                  <c:v>-1.0349000000000004E-9</c:v>
                </c:pt>
                <c:pt idx="219">
                  <c:v>-1.0224000000000003E-9</c:v>
                </c:pt>
                <c:pt idx="220">
                  <c:v>-1.0099000000000002E-9</c:v>
                </c:pt>
                <c:pt idx="221">
                  <c:v>-9.9740000000000071E-10</c:v>
                </c:pt>
                <c:pt idx="222">
                  <c:v>-9.849000000000006E-10</c:v>
                </c:pt>
                <c:pt idx="223">
                  <c:v>-9.7240000000000028E-10</c:v>
                </c:pt>
                <c:pt idx="224">
                  <c:v>-9.5990000000000058E-10</c:v>
                </c:pt>
                <c:pt idx="225">
                  <c:v>-9.4740000000000047E-10</c:v>
                </c:pt>
                <c:pt idx="226">
                  <c:v>-9.3490000000000057E-10</c:v>
                </c:pt>
                <c:pt idx="227">
                  <c:v>-9.2240000000000035E-10</c:v>
                </c:pt>
                <c:pt idx="228">
                  <c:v>-9.0990000000000055E-10</c:v>
                </c:pt>
                <c:pt idx="229">
                  <c:v>-8.9740000000000054E-10</c:v>
                </c:pt>
                <c:pt idx="230">
                  <c:v>-8.8490000000000053E-10</c:v>
                </c:pt>
                <c:pt idx="231">
                  <c:v>-8.7240000000000032E-10</c:v>
                </c:pt>
                <c:pt idx="232">
                  <c:v>-8.5990000000000052E-10</c:v>
                </c:pt>
                <c:pt idx="233">
                  <c:v>-8.4740000000000082E-10</c:v>
                </c:pt>
                <c:pt idx="234">
                  <c:v>-8.349000000000005E-10</c:v>
                </c:pt>
                <c:pt idx="235">
                  <c:v>-8.2240000000000049E-10</c:v>
                </c:pt>
                <c:pt idx="236">
                  <c:v>-8.0990000000000048E-10</c:v>
                </c:pt>
                <c:pt idx="237">
                  <c:v>-7.9740000000000047E-10</c:v>
                </c:pt>
                <c:pt idx="238">
                  <c:v>-7.8490000000000057E-10</c:v>
                </c:pt>
                <c:pt idx="239">
                  <c:v>-7.7240000000000035E-10</c:v>
                </c:pt>
                <c:pt idx="240">
                  <c:v>-7.5990000000000045E-10</c:v>
                </c:pt>
                <c:pt idx="241">
                  <c:v>-7.4740000000000044E-10</c:v>
                </c:pt>
                <c:pt idx="242">
                  <c:v>-7.3490000000000043E-10</c:v>
                </c:pt>
                <c:pt idx="243">
                  <c:v>-7.2240000000000032E-10</c:v>
                </c:pt>
                <c:pt idx="244">
                  <c:v>-7.0990000000000041E-10</c:v>
                </c:pt>
                <c:pt idx="245">
                  <c:v>-6.974000000000004E-10</c:v>
                </c:pt>
                <c:pt idx="246">
                  <c:v>-6.8490000000000029E-10</c:v>
                </c:pt>
                <c:pt idx="247">
                  <c:v>-6.7240000000000028E-10</c:v>
                </c:pt>
                <c:pt idx="248">
                  <c:v>-6.5990000000000028E-10</c:v>
                </c:pt>
                <c:pt idx="249">
                  <c:v>-6.4740000000000037E-10</c:v>
                </c:pt>
                <c:pt idx="250">
                  <c:v>-6.3490000000000046E-10</c:v>
                </c:pt>
                <c:pt idx="251">
                  <c:v>-6.2240000000000025E-10</c:v>
                </c:pt>
                <c:pt idx="252">
                  <c:v>-6.0990000000000034E-10</c:v>
                </c:pt>
                <c:pt idx="253">
                  <c:v>-5.9740000000000034E-10</c:v>
                </c:pt>
                <c:pt idx="254">
                  <c:v>-5.8490000000000033E-10</c:v>
                </c:pt>
                <c:pt idx="255">
                  <c:v>-5.7240000000000022E-10</c:v>
                </c:pt>
                <c:pt idx="256">
                  <c:v>-5.5990000000000031E-10</c:v>
                </c:pt>
                <c:pt idx="257">
                  <c:v>-5.474000000000003E-10</c:v>
                </c:pt>
                <c:pt idx="258">
                  <c:v>-5.3490000000000019E-10</c:v>
                </c:pt>
                <c:pt idx="259">
                  <c:v>-5.2240000000000018E-10</c:v>
                </c:pt>
                <c:pt idx="260">
                  <c:v>-5.0990000000000017E-10</c:v>
                </c:pt>
                <c:pt idx="261">
                  <c:v>-4.9740000000000027E-10</c:v>
                </c:pt>
                <c:pt idx="262">
                  <c:v>-4.8490000000000016E-10</c:v>
                </c:pt>
                <c:pt idx="263">
                  <c:v>-4.7240000000000015E-10</c:v>
                </c:pt>
                <c:pt idx="264">
                  <c:v>-4.5990000000000019E-10</c:v>
                </c:pt>
                <c:pt idx="265">
                  <c:v>-4.4740000000000029E-10</c:v>
                </c:pt>
                <c:pt idx="266">
                  <c:v>-4.3490000000000028E-10</c:v>
                </c:pt>
                <c:pt idx="267">
                  <c:v>-4.2240000000000016E-10</c:v>
                </c:pt>
                <c:pt idx="268">
                  <c:v>-4.0990000000000026E-10</c:v>
                </c:pt>
                <c:pt idx="269">
                  <c:v>-3.974000000000002E-10</c:v>
                </c:pt>
                <c:pt idx="270">
                  <c:v>-3.8490000000000019E-10</c:v>
                </c:pt>
                <c:pt idx="271">
                  <c:v>-3.7240000000000023E-10</c:v>
                </c:pt>
                <c:pt idx="272">
                  <c:v>-3.5990000000000017E-10</c:v>
                </c:pt>
                <c:pt idx="273">
                  <c:v>-3.4740000000000017E-10</c:v>
                </c:pt>
                <c:pt idx="274">
                  <c:v>-3.3490000000000016E-10</c:v>
                </c:pt>
                <c:pt idx="275">
                  <c:v>-3.224000000000002E-10</c:v>
                </c:pt>
                <c:pt idx="276">
                  <c:v>-3.0990000000000014E-10</c:v>
                </c:pt>
                <c:pt idx="277">
                  <c:v>-2.9740000000000013E-10</c:v>
                </c:pt>
                <c:pt idx="278">
                  <c:v>-2.8490000000000012E-10</c:v>
                </c:pt>
                <c:pt idx="279">
                  <c:v>-2.7240000000000017E-10</c:v>
                </c:pt>
                <c:pt idx="280">
                  <c:v>-2.5990000000000011E-10</c:v>
                </c:pt>
                <c:pt idx="281">
                  <c:v>-2.474000000000001E-10</c:v>
                </c:pt>
                <c:pt idx="282">
                  <c:v>-2.3490000000000009E-10</c:v>
                </c:pt>
                <c:pt idx="283">
                  <c:v>-2.2240000000000013E-10</c:v>
                </c:pt>
                <c:pt idx="284">
                  <c:v>-2.099000000000001E-10</c:v>
                </c:pt>
                <c:pt idx="285">
                  <c:v>-1.9740000000000014E-10</c:v>
                </c:pt>
                <c:pt idx="286">
                  <c:v>-1.8490000000000011E-10</c:v>
                </c:pt>
                <c:pt idx="287">
                  <c:v>-1.7240000000000005E-10</c:v>
                </c:pt>
                <c:pt idx="288">
                  <c:v>-1.5990000000000009E-10</c:v>
                </c:pt>
                <c:pt idx="289">
                  <c:v>-1.4740000000000008E-10</c:v>
                </c:pt>
                <c:pt idx="290">
                  <c:v>-1.3490000000000005E-10</c:v>
                </c:pt>
                <c:pt idx="291">
                  <c:v>-1.2240000000000006E-10</c:v>
                </c:pt>
                <c:pt idx="292">
                  <c:v>-1.0990000000000005E-10</c:v>
                </c:pt>
                <c:pt idx="293">
                  <c:v>-9.7400000000000059E-11</c:v>
                </c:pt>
                <c:pt idx="294">
                  <c:v>-8.4900000000000089E-11</c:v>
                </c:pt>
                <c:pt idx="295">
                  <c:v>-7.2400000000000042E-11</c:v>
                </c:pt>
                <c:pt idx="296">
                  <c:v>-5.9900000000000034E-11</c:v>
                </c:pt>
                <c:pt idx="297">
                  <c:v>-4.7400000000000031E-11</c:v>
                </c:pt>
                <c:pt idx="298">
                  <c:v>-3.4900000000000016E-11</c:v>
                </c:pt>
                <c:pt idx="299">
                  <c:v>-2.2400000000000014E-11</c:v>
                </c:pt>
                <c:pt idx="300">
                  <c:v>-9.9000000000000091E-12</c:v>
                </c:pt>
                <c:pt idx="301">
                  <c:v>2.6000000000000014E-12</c:v>
                </c:pt>
                <c:pt idx="302">
                  <c:v>1.5100000000000008E-11</c:v>
                </c:pt>
                <c:pt idx="303">
                  <c:v>2.760000000000002E-11</c:v>
                </c:pt>
                <c:pt idx="304">
                  <c:v>4.0100000000000022E-11</c:v>
                </c:pt>
                <c:pt idx="305">
                  <c:v>5.260000000000003E-11</c:v>
                </c:pt>
                <c:pt idx="306">
                  <c:v>6.5100000000000039E-11</c:v>
                </c:pt>
                <c:pt idx="307">
                  <c:v>7.7600000000000047E-11</c:v>
                </c:pt>
                <c:pt idx="308">
                  <c:v>9.0100000000000056E-11</c:v>
                </c:pt>
                <c:pt idx="309">
                  <c:v>1.0260000000000006E-10</c:v>
                </c:pt>
                <c:pt idx="310">
                  <c:v>1.1510000000000006E-10</c:v>
                </c:pt>
                <c:pt idx="311">
                  <c:v>1.2760000000000008E-10</c:v>
                </c:pt>
                <c:pt idx="312">
                  <c:v>1.4010000000000006E-10</c:v>
                </c:pt>
                <c:pt idx="313">
                  <c:v>1.526000000000001E-10</c:v>
                </c:pt>
                <c:pt idx="314">
                  <c:v>1.6510000000000008E-10</c:v>
                </c:pt>
                <c:pt idx="315">
                  <c:v>1.7760000000000009E-10</c:v>
                </c:pt>
                <c:pt idx="316">
                  <c:v>1.901000000000001E-10</c:v>
                </c:pt>
                <c:pt idx="317">
                  <c:v>2.0260000000000008E-10</c:v>
                </c:pt>
                <c:pt idx="318">
                  <c:v>2.1510000000000009E-10</c:v>
                </c:pt>
                <c:pt idx="319">
                  <c:v>2.276000000000001E-10</c:v>
                </c:pt>
                <c:pt idx="320">
                  <c:v>2.4010000000000013E-10</c:v>
                </c:pt>
                <c:pt idx="321">
                  <c:v>2.5260000000000014E-10</c:v>
                </c:pt>
                <c:pt idx="322">
                  <c:v>2.6510000000000015E-10</c:v>
                </c:pt>
                <c:pt idx="323">
                  <c:v>2.7760000000000016E-10</c:v>
                </c:pt>
                <c:pt idx="324">
                  <c:v>2.9010000000000017E-10</c:v>
                </c:pt>
                <c:pt idx="325">
                  <c:v>3.0260000000000012E-10</c:v>
                </c:pt>
                <c:pt idx="326">
                  <c:v>3.1510000000000013E-10</c:v>
                </c:pt>
                <c:pt idx="327">
                  <c:v>3.2760000000000014E-10</c:v>
                </c:pt>
                <c:pt idx="328">
                  <c:v>3.4010000000000015E-10</c:v>
                </c:pt>
                <c:pt idx="329">
                  <c:v>3.5260000000000016E-10</c:v>
                </c:pt>
                <c:pt idx="330">
                  <c:v>3.6510000000000017E-10</c:v>
                </c:pt>
                <c:pt idx="331">
                  <c:v>3.7760000000000017E-10</c:v>
                </c:pt>
                <c:pt idx="332">
                  <c:v>3.9010000000000018E-10</c:v>
                </c:pt>
                <c:pt idx="333">
                  <c:v>4.0260000000000014E-10</c:v>
                </c:pt>
                <c:pt idx="334">
                  <c:v>4.151000000000001E-10</c:v>
                </c:pt>
                <c:pt idx="335">
                  <c:v>4.2760000000000031E-10</c:v>
                </c:pt>
                <c:pt idx="336">
                  <c:v>4.4010000000000032E-10</c:v>
                </c:pt>
                <c:pt idx="337">
                  <c:v>4.5260000000000023E-10</c:v>
                </c:pt>
                <c:pt idx="338">
                  <c:v>4.6510000000000013E-10</c:v>
                </c:pt>
                <c:pt idx="339">
                  <c:v>4.7760000000000029E-10</c:v>
                </c:pt>
                <c:pt idx="340">
                  <c:v>4.901000000000003E-10</c:v>
                </c:pt>
                <c:pt idx="341">
                  <c:v>5.0260000000000021E-10</c:v>
                </c:pt>
                <c:pt idx="342">
                  <c:v>5.1510000000000022E-10</c:v>
                </c:pt>
                <c:pt idx="343">
                  <c:v>5.2760000000000033E-10</c:v>
                </c:pt>
                <c:pt idx="344">
                  <c:v>5.4010000000000034E-10</c:v>
                </c:pt>
                <c:pt idx="345">
                  <c:v>5.5260000000000024E-10</c:v>
                </c:pt>
                <c:pt idx="346">
                  <c:v>5.6510000000000025E-10</c:v>
                </c:pt>
                <c:pt idx="347">
                  <c:v>5.7760000000000026E-10</c:v>
                </c:pt>
                <c:pt idx="348">
                  <c:v>5.9010000000000027E-10</c:v>
                </c:pt>
                <c:pt idx="349">
                  <c:v>6.0260000000000028E-10</c:v>
                </c:pt>
                <c:pt idx="350">
                  <c:v>6.1510000000000018E-10</c:v>
                </c:pt>
                <c:pt idx="351">
                  <c:v>6.2760000000000029E-10</c:v>
                </c:pt>
                <c:pt idx="352">
                  <c:v>6.401000000000003E-10</c:v>
                </c:pt>
                <c:pt idx="353">
                  <c:v>6.5260000000000031E-10</c:v>
                </c:pt>
                <c:pt idx="354">
                  <c:v>6.6510000000000032E-10</c:v>
                </c:pt>
                <c:pt idx="355">
                  <c:v>6.7760000000000043E-10</c:v>
                </c:pt>
                <c:pt idx="356">
                  <c:v>6.9010000000000044E-10</c:v>
                </c:pt>
                <c:pt idx="357">
                  <c:v>7.0260000000000034E-10</c:v>
                </c:pt>
                <c:pt idx="358">
                  <c:v>7.1510000000000035E-10</c:v>
                </c:pt>
                <c:pt idx="359">
                  <c:v>7.2760000000000057E-10</c:v>
                </c:pt>
                <c:pt idx="360">
                  <c:v>7.4010000000000037E-10</c:v>
                </c:pt>
                <c:pt idx="361">
                  <c:v>7.5260000000000028E-10</c:v>
                </c:pt>
                <c:pt idx="362">
                  <c:v>7.6510000000000028E-10</c:v>
                </c:pt>
                <c:pt idx="363">
                  <c:v>7.776000000000004E-10</c:v>
                </c:pt>
                <c:pt idx="364">
                  <c:v>7.901000000000004E-10</c:v>
                </c:pt>
                <c:pt idx="365">
                  <c:v>8.0260000000000041E-10</c:v>
                </c:pt>
                <c:pt idx="366">
                  <c:v>8.1510000000000042E-10</c:v>
                </c:pt>
                <c:pt idx="367">
                  <c:v>8.2760000000000043E-10</c:v>
                </c:pt>
                <c:pt idx="368">
                  <c:v>8.4010000000000044E-10</c:v>
                </c:pt>
                <c:pt idx="369">
                  <c:v>8.5260000000000045E-10</c:v>
                </c:pt>
                <c:pt idx="370">
                  <c:v>8.6510000000000046E-10</c:v>
                </c:pt>
                <c:pt idx="371">
                  <c:v>8.7760000000000046E-10</c:v>
                </c:pt>
                <c:pt idx="372">
                  <c:v>8.9010000000000068E-10</c:v>
                </c:pt>
                <c:pt idx="373">
                  <c:v>9.0260000000000069E-10</c:v>
                </c:pt>
                <c:pt idx="374">
                  <c:v>9.151000000000007E-10</c:v>
                </c:pt>
                <c:pt idx="375">
                  <c:v>9.2760000000000071E-10</c:v>
                </c:pt>
                <c:pt idx="376">
                  <c:v>9.4010000000000071E-10</c:v>
                </c:pt>
                <c:pt idx="377">
                  <c:v>9.5260000000000041E-10</c:v>
                </c:pt>
                <c:pt idx="378">
                  <c:v>9.6510000000000073E-10</c:v>
                </c:pt>
                <c:pt idx="379">
                  <c:v>9.7760000000000043E-10</c:v>
                </c:pt>
                <c:pt idx="380">
                  <c:v>9.9010000000000075E-10</c:v>
                </c:pt>
                <c:pt idx="381">
                  <c:v>1.0026000000000004E-9</c:v>
                </c:pt>
                <c:pt idx="382">
                  <c:v>1.0151000000000001E-9</c:v>
                </c:pt>
                <c:pt idx="383">
                  <c:v>1.0276000000000005E-9</c:v>
                </c:pt>
                <c:pt idx="384">
                  <c:v>1.0401000000000006E-9</c:v>
                </c:pt>
                <c:pt idx="385">
                  <c:v>1.0526000000000005E-9</c:v>
                </c:pt>
                <c:pt idx="386">
                  <c:v>1.0651000000000004E-9</c:v>
                </c:pt>
                <c:pt idx="387">
                  <c:v>1.0776000000000005E-9</c:v>
                </c:pt>
                <c:pt idx="388">
                  <c:v>1.0901000000000006E-9</c:v>
                </c:pt>
                <c:pt idx="389">
                  <c:v>1.1026000000000005E-9</c:v>
                </c:pt>
                <c:pt idx="390">
                  <c:v>1.1151000000000006E-9</c:v>
                </c:pt>
                <c:pt idx="391">
                  <c:v>1.1276000000000003E-9</c:v>
                </c:pt>
                <c:pt idx="392">
                  <c:v>1.1401000000000006E-9</c:v>
                </c:pt>
                <c:pt idx="393">
                  <c:v>1.1526000000000003E-9</c:v>
                </c:pt>
                <c:pt idx="394">
                  <c:v>1.1651000000000007E-9</c:v>
                </c:pt>
                <c:pt idx="395">
                  <c:v>1.1776000000000004E-9</c:v>
                </c:pt>
                <c:pt idx="396">
                  <c:v>1.1901000000000007E-9</c:v>
                </c:pt>
                <c:pt idx="397">
                  <c:v>1.2026000000000006E-9</c:v>
                </c:pt>
                <c:pt idx="398">
                  <c:v>1.2151000000000005E-9</c:v>
                </c:pt>
                <c:pt idx="399">
                  <c:v>1.2276000000000004E-9</c:v>
                </c:pt>
                <c:pt idx="400">
                  <c:v>1.2401000000000005E-9</c:v>
                </c:pt>
              </c:numCache>
            </c:numRef>
          </c:xVal>
          <c:yVal>
            <c:numRef>
              <c:f>'C:\Users\LU\Fast Timing\07202012\64mm^2\ZVA&amp;AM\1750V\[T122.csv]T122'!$J$100:$J$500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0.11988</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039040"/>
        <c:axId val="92040576"/>
      </c:scatterChart>
      <c:valAx>
        <c:axId val="92039040"/>
        <c:scaling>
          <c:orientation val="minMax"/>
        </c:scaling>
        <c:axPos val="b"/>
        <c:numFmt formatCode="General" sourceLinked="1"/>
        <c:tickLblPos val="nextTo"/>
        <c:crossAx val="92040576"/>
        <c:crosses val="autoZero"/>
        <c:crossBetween val="midCat"/>
      </c:valAx>
      <c:valAx>
        <c:axId val="92040576"/>
        <c:scaling>
          <c:orientation val="minMax"/>
        </c:scaling>
        <c:axPos val="l"/>
        <c:majorGridlines/>
        <c:numFmt formatCode="General" sourceLinked="1"/>
        <c:tickLblPos val="nextTo"/>
        <c:crossAx val="92039040"/>
        <c:crosses val="autoZero"/>
        <c:crossBetween val="midCat"/>
      </c:valAx>
    </c:plotArea>
    <c:plotVisOnly val="1"/>
    <c:dispBlanksAs val="gap"/>
  </c:chart>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Timing\07202012\64mm^2\ZVA&amp;AM\1750V\[T125.csv]T125'!$A$100:$A$500</c:f>
              <c:numCache>
                <c:formatCode>General</c:formatCode>
                <c:ptCount val="401"/>
                <c:pt idx="0">
                  <c:v>-3.7698000000000016E-9</c:v>
                </c:pt>
                <c:pt idx="1">
                  <c:v>-3.7573000000000015E-9</c:v>
                </c:pt>
                <c:pt idx="2">
                  <c:v>-3.7448000000000022E-9</c:v>
                </c:pt>
                <c:pt idx="3">
                  <c:v>-3.7323000000000013E-9</c:v>
                </c:pt>
                <c:pt idx="4">
                  <c:v>-3.7198000000000016E-9</c:v>
                </c:pt>
                <c:pt idx="5">
                  <c:v>-3.7073000000000019E-9</c:v>
                </c:pt>
                <c:pt idx="6">
                  <c:v>-3.6948000000000018E-9</c:v>
                </c:pt>
                <c:pt idx="7">
                  <c:v>-3.6823000000000021E-9</c:v>
                </c:pt>
                <c:pt idx="8">
                  <c:v>-3.6698000000000019E-9</c:v>
                </c:pt>
                <c:pt idx="9">
                  <c:v>-3.6573000000000022E-9</c:v>
                </c:pt>
                <c:pt idx="10">
                  <c:v>-3.6448000000000017E-9</c:v>
                </c:pt>
                <c:pt idx="11">
                  <c:v>-3.6323000000000016E-9</c:v>
                </c:pt>
                <c:pt idx="12">
                  <c:v>-3.6198000000000015E-9</c:v>
                </c:pt>
                <c:pt idx="13">
                  <c:v>-3.6073000000000022E-9</c:v>
                </c:pt>
                <c:pt idx="14">
                  <c:v>-3.5948000000000017E-9</c:v>
                </c:pt>
                <c:pt idx="15">
                  <c:v>-3.5823000000000016E-9</c:v>
                </c:pt>
                <c:pt idx="16">
                  <c:v>-3.5698000000000015E-9</c:v>
                </c:pt>
                <c:pt idx="17">
                  <c:v>-3.5573000000000018E-9</c:v>
                </c:pt>
                <c:pt idx="18">
                  <c:v>-3.5448000000000017E-9</c:v>
                </c:pt>
                <c:pt idx="19">
                  <c:v>-3.5323000000000011E-9</c:v>
                </c:pt>
                <c:pt idx="20">
                  <c:v>-3.5198000000000014E-9</c:v>
                </c:pt>
                <c:pt idx="21">
                  <c:v>-3.5073000000000021E-9</c:v>
                </c:pt>
                <c:pt idx="22">
                  <c:v>-3.4948000000000016E-9</c:v>
                </c:pt>
                <c:pt idx="23">
                  <c:v>-3.4823000000000011E-9</c:v>
                </c:pt>
                <c:pt idx="24">
                  <c:v>-3.4698000000000014E-9</c:v>
                </c:pt>
                <c:pt idx="25">
                  <c:v>-3.4573000000000017E-9</c:v>
                </c:pt>
                <c:pt idx="26">
                  <c:v>-3.4448000000000016E-9</c:v>
                </c:pt>
                <c:pt idx="27">
                  <c:v>-3.4323000000000011E-9</c:v>
                </c:pt>
                <c:pt idx="28">
                  <c:v>-3.4198000000000014E-9</c:v>
                </c:pt>
                <c:pt idx="29">
                  <c:v>-3.4073000000000021E-9</c:v>
                </c:pt>
                <c:pt idx="30">
                  <c:v>-3.3948000000000011E-9</c:v>
                </c:pt>
                <c:pt idx="31">
                  <c:v>-3.3823000000000014E-9</c:v>
                </c:pt>
                <c:pt idx="32">
                  <c:v>-3.3698000000000013E-9</c:v>
                </c:pt>
                <c:pt idx="33">
                  <c:v>-3.3573000000000016E-9</c:v>
                </c:pt>
                <c:pt idx="34">
                  <c:v>-3.3448000000000015E-9</c:v>
                </c:pt>
                <c:pt idx="35">
                  <c:v>-3.3323000000000014E-9</c:v>
                </c:pt>
                <c:pt idx="36">
                  <c:v>-3.3198000000000009E-9</c:v>
                </c:pt>
                <c:pt idx="37">
                  <c:v>-3.3073000000000012E-9</c:v>
                </c:pt>
                <c:pt idx="38">
                  <c:v>-3.2948000000000015E-9</c:v>
                </c:pt>
                <c:pt idx="39">
                  <c:v>-3.2823000000000018E-9</c:v>
                </c:pt>
                <c:pt idx="40">
                  <c:v>-3.2698000000000017E-9</c:v>
                </c:pt>
                <c:pt idx="41">
                  <c:v>-3.2573000000000016E-9</c:v>
                </c:pt>
                <c:pt idx="42">
                  <c:v>-3.2448000000000019E-9</c:v>
                </c:pt>
                <c:pt idx="43">
                  <c:v>-3.2323000000000018E-9</c:v>
                </c:pt>
                <c:pt idx="44">
                  <c:v>-3.2198000000000012E-9</c:v>
                </c:pt>
                <c:pt idx="45">
                  <c:v>-3.2073000000000015E-9</c:v>
                </c:pt>
                <c:pt idx="46">
                  <c:v>-3.1948000000000014E-9</c:v>
                </c:pt>
                <c:pt idx="47">
                  <c:v>-3.1823000000000017E-9</c:v>
                </c:pt>
                <c:pt idx="48">
                  <c:v>-3.1698000000000016E-9</c:v>
                </c:pt>
                <c:pt idx="49">
                  <c:v>-3.1573000000000015E-9</c:v>
                </c:pt>
                <c:pt idx="50">
                  <c:v>-3.1448000000000018E-9</c:v>
                </c:pt>
                <c:pt idx="51">
                  <c:v>-3.1323000000000013E-9</c:v>
                </c:pt>
                <c:pt idx="52">
                  <c:v>-3.1198000000000012E-9</c:v>
                </c:pt>
                <c:pt idx="53">
                  <c:v>-3.1073000000000015E-9</c:v>
                </c:pt>
                <c:pt idx="54">
                  <c:v>-3.0948000000000013E-9</c:v>
                </c:pt>
                <c:pt idx="55">
                  <c:v>-3.0823000000000017E-9</c:v>
                </c:pt>
                <c:pt idx="56">
                  <c:v>-3.0698000000000015E-9</c:v>
                </c:pt>
                <c:pt idx="57">
                  <c:v>-3.0573000000000018E-9</c:v>
                </c:pt>
                <c:pt idx="58">
                  <c:v>-3.0448000000000013E-9</c:v>
                </c:pt>
                <c:pt idx="59">
                  <c:v>-3.0323000000000012E-9</c:v>
                </c:pt>
                <c:pt idx="60">
                  <c:v>-3.0198000000000011E-9</c:v>
                </c:pt>
                <c:pt idx="61">
                  <c:v>-3.0073000000000018E-9</c:v>
                </c:pt>
                <c:pt idx="62">
                  <c:v>-2.9948000000000013E-9</c:v>
                </c:pt>
                <c:pt idx="63">
                  <c:v>-2.9823000000000012E-9</c:v>
                </c:pt>
                <c:pt idx="64">
                  <c:v>-2.9698000000000011E-9</c:v>
                </c:pt>
                <c:pt idx="65">
                  <c:v>-2.9573000000000014E-9</c:v>
                </c:pt>
                <c:pt idx="66">
                  <c:v>-2.9448000000000012E-9</c:v>
                </c:pt>
                <c:pt idx="67">
                  <c:v>-2.9323000000000007E-9</c:v>
                </c:pt>
                <c:pt idx="68">
                  <c:v>-2.919800000000001E-9</c:v>
                </c:pt>
                <c:pt idx="69">
                  <c:v>-2.9073000000000017E-9</c:v>
                </c:pt>
                <c:pt idx="70">
                  <c:v>-2.8948000000000012E-9</c:v>
                </c:pt>
                <c:pt idx="71">
                  <c:v>-2.8823000000000007E-9</c:v>
                </c:pt>
                <c:pt idx="72">
                  <c:v>-2.869800000000001E-9</c:v>
                </c:pt>
                <c:pt idx="73">
                  <c:v>-2.8573000000000013E-9</c:v>
                </c:pt>
                <c:pt idx="74">
                  <c:v>-2.8448000000000012E-9</c:v>
                </c:pt>
                <c:pt idx="75">
                  <c:v>-2.8323000000000007E-9</c:v>
                </c:pt>
                <c:pt idx="76">
                  <c:v>-2.819800000000001E-9</c:v>
                </c:pt>
                <c:pt idx="77">
                  <c:v>-2.8073000000000017E-9</c:v>
                </c:pt>
                <c:pt idx="78">
                  <c:v>-2.7948000000000011E-9</c:v>
                </c:pt>
                <c:pt idx="79">
                  <c:v>-2.7823000000000014E-9</c:v>
                </c:pt>
                <c:pt idx="80">
                  <c:v>-2.7698000000000013E-9</c:v>
                </c:pt>
                <c:pt idx="81">
                  <c:v>-2.7573000000000016E-9</c:v>
                </c:pt>
                <c:pt idx="82">
                  <c:v>-2.7448000000000015E-9</c:v>
                </c:pt>
                <c:pt idx="83">
                  <c:v>-2.7323000000000014E-9</c:v>
                </c:pt>
                <c:pt idx="84">
                  <c:v>-2.7198000000000013E-9</c:v>
                </c:pt>
                <c:pt idx="85">
                  <c:v>-2.7073000000000012E-9</c:v>
                </c:pt>
                <c:pt idx="86">
                  <c:v>-2.6948000000000011E-9</c:v>
                </c:pt>
                <c:pt idx="87">
                  <c:v>-2.6823000000000014E-9</c:v>
                </c:pt>
                <c:pt idx="88">
                  <c:v>-2.6698000000000013E-9</c:v>
                </c:pt>
                <c:pt idx="89">
                  <c:v>-2.6573000000000012E-9</c:v>
                </c:pt>
                <c:pt idx="90">
                  <c:v>-2.6448000000000015E-9</c:v>
                </c:pt>
                <c:pt idx="91">
                  <c:v>-2.6323000000000013E-9</c:v>
                </c:pt>
                <c:pt idx="92">
                  <c:v>-2.6198000000000008E-9</c:v>
                </c:pt>
                <c:pt idx="93">
                  <c:v>-2.6073000000000011E-9</c:v>
                </c:pt>
                <c:pt idx="94">
                  <c:v>-2.594800000000001E-9</c:v>
                </c:pt>
                <c:pt idx="95">
                  <c:v>-2.5823000000000013E-9</c:v>
                </c:pt>
                <c:pt idx="96">
                  <c:v>-2.5698000000000012E-9</c:v>
                </c:pt>
                <c:pt idx="97">
                  <c:v>-2.5573000000000011E-9</c:v>
                </c:pt>
                <c:pt idx="98">
                  <c:v>-2.5448000000000014E-9</c:v>
                </c:pt>
                <c:pt idx="99">
                  <c:v>-2.5323000000000009E-9</c:v>
                </c:pt>
                <c:pt idx="100">
                  <c:v>-2.5198000000000007E-9</c:v>
                </c:pt>
                <c:pt idx="101">
                  <c:v>-2.5073000000000011E-9</c:v>
                </c:pt>
                <c:pt idx="102">
                  <c:v>-2.4948000000000009E-9</c:v>
                </c:pt>
                <c:pt idx="103">
                  <c:v>-2.4823000000000012E-9</c:v>
                </c:pt>
                <c:pt idx="104">
                  <c:v>-2.4698000000000011E-9</c:v>
                </c:pt>
                <c:pt idx="105">
                  <c:v>-2.4573000000000014E-9</c:v>
                </c:pt>
                <c:pt idx="106">
                  <c:v>-2.4448000000000009E-9</c:v>
                </c:pt>
                <c:pt idx="107">
                  <c:v>-2.4323000000000008E-9</c:v>
                </c:pt>
                <c:pt idx="108">
                  <c:v>-2.4198000000000007E-9</c:v>
                </c:pt>
                <c:pt idx="109">
                  <c:v>-2.4073000000000014E-9</c:v>
                </c:pt>
                <c:pt idx="110">
                  <c:v>-2.3948000000000009E-9</c:v>
                </c:pt>
                <c:pt idx="111">
                  <c:v>-2.3823000000000008E-9</c:v>
                </c:pt>
                <c:pt idx="112">
                  <c:v>-2.3698000000000011E-9</c:v>
                </c:pt>
                <c:pt idx="113">
                  <c:v>-2.3573000000000009E-9</c:v>
                </c:pt>
                <c:pt idx="114">
                  <c:v>-2.3448000000000008E-9</c:v>
                </c:pt>
                <c:pt idx="115">
                  <c:v>-2.3323000000000003E-9</c:v>
                </c:pt>
                <c:pt idx="116">
                  <c:v>-2.3198000000000006E-9</c:v>
                </c:pt>
                <c:pt idx="117">
                  <c:v>-2.3073000000000013E-9</c:v>
                </c:pt>
                <c:pt idx="118">
                  <c:v>-2.2948000000000012E-9</c:v>
                </c:pt>
                <c:pt idx="119">
                  <c:v>-2.2823000000000011E-9</c:v>
                </c:pt>
                <c:pt idx="120">
                  <c:v>-2.269800000000001E-9</c:v>
                </c:pt>
                <c:pt idx="121">
                  <c:v>-2.2573000000000013E-9</c:v>
                </c:pt>
                <c:pt idx="122">
                  <c:v>-2.2448000000000012E-9</c:v>
                </c:pt>
                <c:pt idx="123">
                  <c:v>-2.2323000000000007E-9</c:v>
                </c:pt>
                <c:pt idx="124">
                  <c:v>-2.219800000000001E-9</c:v>
                </c:pt>
                <c:pt idx="125">
                  <c:v>-2.2073000000000017E-9</c:v>
                </c:pt>
                <c:pt idx="126">
                  <c:v>-2.1948000000000011E-9</c:v>
                </c:pt>
                <c:pt idx="127">
                  <c:v>-2.1823000000000006E-9</c:v>
                </c:pt>
                <c:pt idx="128">
                  <c:v>-2.1698000000000009E-9</c:v>
                </c:pt>
                <c:pt idx="129">
                  <c:v>-2.1573000000000012E-9</c:v>
                </c:pt>
                <c:pt idx="130">
                  <c:v>-2.1448000000000011E-9</c:v>
                </c:pt>
                <c:pt idx="131">
                  <c:v>-2.132300000000001E-9</c:v>
                </c:pt>
                <c:pt idx="132">
                  <c:v>-2.1198000000000009E-9</c:v>
                </c:pt>
                <c:pt idx="133">
                  <c:v>-2.1073000000000016E-9</c:v>
                </c:pt>
                <c:pt idx="134">
                  <c:v>-2.0948000000000007E-9</c:v>
                </c:pt>
                <c:pt idx="135">
                  <c:v>-2.082300000000001E-9</c:v>
                </c:pt>
                <c:pt idx="136">
                  <c:v>-2.0698000000000009E-9</c:v>
                </c:pt>
                <c:pt idx="137">
                  <c:v>-2.0573000000000007E-9</c:v>
                </c:pt>
                <c:pt idx="138">
                  <c:v>-2.044800000000001E-9</c:v>
                </c:pt>
                <c:pt idx="139">
                  <c:v>-2.0323000000000009E-9</c:v>
                </c:pt>
                <c:pt idx="140">
                  <c:v>-2.0198000000000004E-9</c:v>
                </c:pt>
                <c:pt idx="141">
                  <c:v>-2.0073000000000007E-9</c:v>
                </c:pt>
                <c:pt idx="142">
                  <c:v>-1.9948000000000014E-9</c:v>
                </c:pt>
                <c:pt idx="143">
                  <c:v>-1.9823000000000013E-9</c:v>
                </c:pt>
                <c:pt idx="144">
                  <c:v>-1.9698000000000008E-9</c:v>
                </c:pt>
                <c:pt idx="145">
                  <c:v>-1.9573000000000007E-9</c:v>
                </c:pt>
                <c:pt idx="146">
                  <c:v>-1.944800000000001E-9</c:v>
                </c:pt>
                <c:pt idx="147">
                  <c:v>-1.9323000000000013E-9</c:v>
                </c:pt>
                <c:pt idx="148">
                  <c:v>-1.9198000000000008E-9</c:v>
                </c:pt>
                <c:pt idx="149">
                  <c:v>-1.9073000000000006E-9</c:v>
                </c:pt>
                <c:pt idx="150">
                  <c:v>-1.8948000000000009E-9</c:v>
                </c:pt>
                <c:pt idx="151">
                  <c:v>-1.8823000000000008E-9</c:v>
                </c:pt>
                <c:pt idx="152">
                  <c:v>-1.8698000000000007E-9</c:v>
                </c:pt>
                <c:pt idx="153">
                  <c:v>-1.8573000000000008E-9</c:v>
                </c:pt>
                <c:pt idx="154">
                  <c:v>-1.8448000000000009E-9</c:v>
                </c:pt>
                <c:pt idx="155">
                  <c:v>-1.832300000000001E-9</c:v>
                </c:pt>
                <c:pt idx="156">
                  <c:v>-1.8198000000000007E-9</c:v>
                </c:pt>
                <c:pt idx="157">
                  <c:v>-1.8073000000000008E-9</c:v>
                </c:pt>
                <c:pt idx="158">
                  <c:v>-1.7948000000000009E-9</c:v>
                </c:pt>
                <c:pt idx="159">
                  <c:v>-1.7823000000000008E-9</c:v>
                </c:pt>
                <c:pt idx="160">
                  <c:v>-1.7698000000000007E-9</c:v>
                </c:pt>
                <c:pt idx="161">
                  <c:v>-1.7573000000000005E-9</c:v>
                </c:pt>
                <c:pt idx="162">
                  <c:v>-1.7448000000000008E-9</c:v>
                </c:pt>
                <c:pt idx="163">
                  <c:v>-1.7323000000000005E-9</c:v>
                </c:pt>
                <c:pt idx="164">
                  <c:v>-1.7198000000000006E-9</c:v>
                </c:pt>
                <c:pt idx="165">
                  <c:v>-1.7073000000000007E-9</c:v>
                </c:pt>
                <c:pt idx="166">
                  <c:v>-1.694800000000001E-9</c:v>
                </c:pt>
                <c:pt idx="167">
                  <c:v>-1.6823000000000009E-9</c:v>
                </c:pt>
                <c:pt idx="168">
                  <c:v>-1.6698000000000008E-9</c:v>
                </c:pt>
                <c:pt idx="169">
                  <c:v>-1.6573000000000009E-9</c:v>
                </c:pt>
                <c:pt idx="170">
                  <c:v>-1.6448000000000006E-9</c:v>
                </c:pt>
                <c:pt idx="171">
                  <c:v>-1.6323000000000009E-9</c:v>
                </c:pt>
                <c:pt idx="172">
                  <c:v>-1.6198000000000005E-9</c:v>
                </c:pt>
                <c:pt idx="173">
                  <c:v>-1.6073000000000008E-9</c:v>
                </c:pt>
                <c:pt idx="174">
                  <c:v>-1.5948000000000005E-9</c:v>
                </c:pt>
                <c:pt idx="175">
                  <c:v>-1.5823000000000008E-9</c:v>
                </c:pt>
                <c:pt idx="176">
                  <c:v>-1.5698000000000007E-9</c:v>
                </c:pt>
                <c:pt idx="177">
                  <c:v>-1.5573000000000006E-9</c:v>
                </c:pt>
                <c:pt idx="178">
                  <c:v>-1.5448000000000007E-9</c:v>
                </c:pt>
                <c:pt idx="179">
                  <c:v>-1.5323000000000008E-9</c:v>
                </c:pt>
                <c:pt idx="180">
                  <c:v>-1.5198000000000005E-9</c:v>
                </c:pt>
                <c:pt idx="181">
                  <c:v>-1.5073000000000006E-9</c:v>
                </c:pt>
                <c:pt idx="182">
                  <c:v>-1.4948000000000007E-9</c:v>
                </c:pt>
                <c:pt idx="183">
                  <c:v>-1.4823000000000006E-9</c:v>
                </c:pt>
                <c:pt idx="184">
                  <c:v>-1.4698000000000004E-9</c:v>
                </c:pt>
                <c:pt idx="185">
                  <c:v>-1.4573000000000003E-9</c:v>
                </c:pt>
                <c:pt idx="186">
                  <c:v>-1.4448000000000006E-9</c:v>
                </c:pt>
                <c:pt idx="187">
                  <c:v>-1.4323000000000003E-9</c:v>
                </c:pt>
                <c:pt idx="188">
                  <c:v>-1.4198000000000004E-9</c:v>
                </c:pt>
                <c:pt idx="189">
                  <c:v>-1.4073000000000005E-9</c:v>
                </c:pt>
                <c:pt idx="190">
                  <c:v>-1.3948000000000008E-9</c:v>
                </c:pt>
                <c:pt idx="191">
                  <c:v>-1.3823000000000007E-9</c:v>
                </c:pt>
                <c:pt idx="192">
                  <c:v>-1.3698000000000006E-9</c:v>
                </c:pt>
                <c:pt idx="193">
                  <c:v>-1.3573000000000007E-9</c:v>
                </c:pt>
                <c:pt idx="194">
                  <c:v>-1.3448000000000004E-9</c:v>
                </c:pt>
                <c:pt idx="195">
                  <c:v>-1.3323000000000007E-9</c:v>
                </c:pt>
                <c:pt idx="196">
                  <c:v>-1.3198000000000003E-9</c:v>
                </c:pt>
                <c:pt idx="197">
                  <c:v>-1.3073000000000006E-9</c:v>
                </c:pt>
                <c:pt idx="198">
                  <c:v>-1.2948000000000003E-9</c:v>
                </c:pt>
                <c:pt idx="199">
                  <c:v>-1.2823000000000006E-9</c:v>
                </c:pt>
                <c:pt idx="200">
                  <c:v>-1.2698000000000005E-9</c:v>
                </c:pt>
                <c:pt idx="201">
                  <c:v>-1.2573000000000004E-9</c:v>
                </c:pt>
                <c:pt idx="202">
                  <c:v>-1.2448000000000005E-9</c:v>
                </c:pt>
                <c:pt idx="203">
                  <c:v>-1.2323000000000006E-9</c:v>
                </c:pt>
                <c:pt idx="204">
                  <c:v>-1.2198000000000005E-9</c:v>
                </c:pt>
                <c:pt idx="205">
                  <c:v>-1.2073000000000004E-9</c:v>
                </c:pt>
                <c:pt idx="206">
                  <c:v>-1.1948000000000007E-9</c:v>
                </c:pt>
                <c:pt idx="207">
                  <c:v>-1.1823000000000006E-9</c:v>
                </c:pt>
                <c:pt idx="208">
                  <c:v>-1.1698000000000004E-9</c:v>
                </c:pt>
                <c:pt idx="209">
                  <c:v>-1.1573000000000003E-9</c:v>
                </c:pt>
                <c:pt idx="210">
                  <c:v>-1.1448000000000006E-9</c:v>
                </c:pt>
                <c:pt idx="211">
                  <c:v>-1.1323000000000005E-9</c:v>
                </c:pt>
                <c:pt idx="212">
                  <c:v>-1.1198000000000004E-9</c:v>
                </c:pt>
                <c:pt idx="213">
                  <c:v>-1.1073000000000005E-9</c:v>
                </c:pt>
                <c:pt idx="214">
                  <c:v>-1.0948000000000006E-9</c:v>
                </c:pt>
                <c:pt idx="215">
                  <c:v>-1.0823000000000005E-9</c:v>
                </c:pt>
                <c:pt idx="216">
                  <c:v>-1.0698000000000004E-9</c:v>
                </c:pt>
                <c:pt idx="217">
                  <c:v>-1.0573000000000005E-9</c:v>
                </c:pt>
                <c:pt idx="218">
                  <c:v>-1.0448000000000002E-9</c:v>
                </c:pt>
                <c:pt idx="219">
                  <c:v>-1.0323000000000005E-9</c:v>
                </c:pt>
                <c:pt idx="220">
                  <c:v>-1.0198000000000001E-9</c:v>
                </c:pt>
                <c:pt idx="221">
                  <c:v>-1.0073000000000004E-9</c:v>
                </c:pt>
                <c:pt idx="222">
                  <c:v>-9.9480000000000054E-10</c:v>
                </c:pt>
                <c:pt idx="223">
                  <c:v>-9.8230000000000063E-10</c:v>
                </c:pt>
                <c:pt idx="224">
                  <c:v>-9.6980000000000052E-10</c:v>
                </c:pt>
                <c:pt idx="225">
                  <c:v>-9.5730000000000103E-10</c:v>
                </c:pt>
                <c:pt idx="226">
                  <c:v>-9.448000000000005E-10</c:v>
                </c:pt>
                <c:pt idx="227">
                  <c:v>-9.323000000000008E-10</c:v>
                </c:pt>
                <c:pt idx="228">
                  <c:v>-9.1980000000000059E-10</c:v>
                </c:pt>
                <c:pt idx="229">
                  <c:v>-9.0730000000000068E-10</c:v>
                </c:pt>
                <c:pt idx="230">
                  <c:v>-8.9480000000000057E-10</c:v>
                </c:pt>
                <c:pt idx="231">
                  <c:v>-8.8230000000000056E-10</c:v>
                </c:pt>
                <c:pt idx="232">
                  <c:v>-8.6980000000000035E-10</c:v>
                </c:pt>
                <c:pt idx="233">
                  <c:v>-8.5730000000000054E-10</c:v>
                </c:pt>
                <c:pt idx="234">
                  <c:v>-8.4480000000000033E-10</c:v>
                </c:pt>
                <c:pt idx="235">
                  <c:v>-8.3230000000000053E-10</c:v>
                </c:pt>
                <c:pt idx="236">
                  <c:v>-8.1980000000000031E-10</c:v>
                </c:pt>
                <c:pt idx="237">
                  <c:v>-8.0730000000000082E-10</c:v>
                </c:pt>
                <c:pt idx="238">
                  <c:v>-7.948000000000004E-10</c:v>
                </c:pt>
                <c:pt idx="239">
                  <c:v>-7.8230000000000029E-10</c:v>
                </c:pt>
                <c:pt idx="240">
                  <c:v>-7.6980000000000028E-10</c:v>
                </c:pt>
                <c:pt idx="241">
                  <c:v>-7.5730000000000037E-10</c:v>
                </c:pt>
                <c:pt idx="242">
                  <c:v>-7.4480000000000036E-10</c:v>
                </c:pt>
                <c:pt idx="243">
                  <c:v>-7.3230000000000046E-10</c:v>
                </c:pt>
                <c:pt idx="244">
                  <c:v>-7.1980000000000035E-10</c:v>
                </c:pt>
                <c:pt idx="245">
                  <c:v>-7.0730000000000044E-10</c:v>
                </c:pt>
                <c:pt idx="246">
                  <c:v>-6.9480000000000043E-10</c:v>
                </c:pt>
                <c:pt idx="247">
                  <c:v>-6.8230000000000032E-10</c:v>
                </c:pt>
                <c:pt idx="248">
                  <c:v>-6.6980000000000031E-10</c:v>
                </c:pt>
                <c:pt idx="249">
                  <c:v>-6.573000000000003E-10</c:v>
                </c:pt>
                <c:pt idx="250">
                  <c:v>-6.448000000000003E-10</c:v>
                </c:pt>
                <c:pt idx="251">
                  <c:v>-6.3230000000000018E-10</c:v>
                </c:pt>
                <c:pt idx="252">
                  <c:v>-6.1980000000000018E-10</c:v>
                </c:pt>
                <c:pt idx="253">
                  <c:v>-6.0730000000000027E-10</c:v>
                </c:pt>
                <c:pt idx="254">
                  <c:v>-5.9480000000000026E-10</c:v>
                </c:pt>
                <c:pt idx="255">
                  <c:v>-5.8230000000000036E-10</c:v>
                </c:pt>
                <c:pt idx="256">
                  <c:v>-5.6980000000000025E-10</c:v>
                </c:pt>
                <c:pt idx="257">
                  <c:v>-5.5730000000000034E-10</c:v>
                </c:pt>
                <c:pt idx="258">
                  <c:v>-5.4480000000000033E-10</c:v>
                </c:pt>
                <c:pt idx="259">
                  <c:v>-5.3230000000000022E-10</c:v>
                </c:pt>
                <c:pt idx="260">
                  <c:v>-5.1980000000000021E-10</c:v>
                </c:pt>
                <c:pt idx="261">
                  <c:v>-5.0730000000000031E-10</c:v>
                </c:pt>
                <c:pt idx="262">
                  <c:v>-4.9480000000000019E-10</c:v>
                </c:pt>
                <c:pt idx="263">
                  <c:v>-4.8230000000000008E-10</c:v>
                </c:pt>
                <c:pt idx="264">
                  <c:v>-4.6980000000000007E-10</c:v>
                </c:pt>
                <c:pt idx="265">
                  <c:v>-4.5730000000000027E-10</c:v>
                </c:pt>
                <c:pt idx="266">
                  <c:v>-4.4480000000000026E-10</c:v>
                </c:pt>
                <c:pt idx="267">
                  <c:v>-4.323000000000002E-10</c:v>
                </c:pt>
                <c:pt idx="268">
                  <c:v>-4.1980000000000009E-10</c:v>
                </c:pt>
                <c:pt idx="269">
                  <c:v>-4.0730000000000019E-10</c:v>
                </c:pt>
                <c:pt idx="270">
                  <c:v>-3.9480000000000023E-10</c:v>
                </c:pt>
                <c:pt idx="271">
                  <c:v>-3.8230000000000022E-10</c:v>
                </c:pt>
                <c:pt idx="272">
                  <c:v>-3.6980000000000021E-10</c:v>
                </c:pt>
                <c:pt idx="273">
                  <c:v>-3.573000000000002E-10</c:v>
                </c:pt>
                <c:pt idx="274">
                  <c:v>-3.4480000000000019E-10</c:v>
                </c:pt>
                <c:pt idx="275">
                  <c:v>-3.3230000000000013E-10</c:v>
                </c:pt>
                <c:pt idx="276">
                  <c:v>-3.1980000000000018E-10</c:v>
                </c:pt>
                <c:pt idx="277">
                  <c:v>-3.0730000000000017E-10</c:v>
                </c:pt>
                <c:pt idx="278">
                  <c:v>-2.9480000000000016E-10</c:v>
                </c:pt>
                <c:pt idx="279">
                  <c:v>-2.8230000000000015E-10</c:v>
                </c:pt>
                <c:pt idx="280">
                  <c:v>-2.6980000000000014E-10</c:v>
                </c:pt>
                <c:pt idx="281">
                  <c:v>-2.5730000000000008E-10</c:v>
                </c:pt>
                <c:pt idx="282">
                  <c:v>-2.4480000000000013E-10</c:v>
                </c:pt>
                <c:pt idx="283">
                  <c:v>-2.3230000000000009E-10</c:v>
                </c:pt>
                <c:pt idx="284">
                  <c:v>-2.1980000000000011E-10</c:v>
                </c:pt>
                <c:pt idx="285">
                  <c:v>-2.073000000000001E-10</c:v>
                </c:pt>
                <c:pt idx="286">
                  <c:v>-1.9480000000000009E-10</c:v>
                </c:pt>
                <c:pt idx="287">
                  <c:v>-1.8230000000000008E-10</c:v>
                </c:pt>
                <c:pt idx="288">
                  <c:v>-1.698000000000001E-10</c:v>
                </c:pt>
                <c:pt idx="289">
                  <c:v>-1.5730000000000007E-10</c:v>
                </c:pt>
                <c:pt idx="290">
                  <c:v>-1.4480000000000008E-10</c:v>
                </c:pt>
                <c:pt idx="291">
                  <c:v>-1.3230000000000008E-10</c:v>
                </c:pt>
                <c:pt idx="292">
                  <c:v>-1.1980000000000004E-10</c:v>
                </c:pt>
                <c:pt idx="293">
                  <c:v>-1.0730000000000003E-10</c:v>
                </c:pt>
                <c:pt idx="294">
                  <c:v>-9.4800000000000076E-11</c:v>
                </c:pt>
                <c:pt idx="295">
                  <c:v>-8.2300000000000042E-11</c:v>
                </c:pt>
                <c:pt idx="296">
                  <c:v>-6.9800000000000033E-11</c:v>
                </c:pt>
                <c:pt idx="297">
                  <c:v>-5.7300000000000031E-11</c:v>
                </c:pt>
                <c:pt idx="298">
                  <c:v>-4.4800000000000029E-11</c:v>
                </c:pt>
                <c:pt idx="299">
                  <c:v>-3.230000000000002E-11</c:v>
                </c:pt>
                <c:pt idx="300">
                  <c:v>-1.9800000000000009E-11</c:v>
                </c:pt>
                <c:pt idx="301">
                  <c:v>-7.3000000000000048E-12</c:v>
                </c:pt>
                <c:pt idx="302">
                  <c:v>5.2000000000000029E-12</c:v>
                </c:pt>
                <c:pt idx="303">
                  <c:v>1.7700000000000011E-11</c:v>
                </c:pt>
                <c:pt idx="304">
                  <c:v>3.0200000000000022E-11</c:v>
                </c:pt>
                <c:pt idx="305">
                  <c:v>4.2700000000000024E-11</c:v>
                </c:pt>
                <c:pt idx="306">
                  <c:v>5.5200000000000027E-11</c:v>
                </c:pt>
                <c:pt idx="307">
                  <c:v>6.7700000000000035E-11</c:v>
                </c:pt>
                <c:pt idx="308">
                  <c:v>8.0200000000000044E-11</c:v>
                </c:pt>
                <c:pt idx="309">
                  <c:v>9.2700000000000052E-11</c:v>
                </c:pt>
                <c:pt idx="310">
                  <c:v>1.0520000000000006E-10</c:v>
                </c:pt>
                <c:pt idx="311">
                  <c:v>1.1770000000000004E-10</c:v>
                </c:pt>
                <c:pt idx="312">
                  <c:v>1.3020000000000008E-10</c:v>
                </c:pt>
                <c:pt idx="313">
                  <c:v>1.4270000000000006E-10</c:v>
                </c:pt>
                <c:pt idx="314">
                  <c:v>1.5520000000000004E-10</c:v>
                </c:pt>
                <c:pt idx="315">
                  <c:v>1.677000000000001E-10</c:v>
                </c:pt>
                <c:pt idx="316">
                  <c:v>1.8020000000000011E-10</c:v>
                </c:pt>
                <c:pt idx="317">
                  <c:v>1.9270000000000009E-10</c:v>
                </c:pt>
                <c:pt idx="318">
                  <c:v>2.0520000000000008E-10</c:v>
                </c:pt>
                <c:pt idx="319">
                  <c:v>2.1770000000000014E-10</c:v>
                </c:pt>
                <c:pt idx="320">
                  <c:v>2.3020000000000009E-10</c:v>
                </c:pt>
                <c:pt idx="321">
                  <c:v>2.4270000000000015E-10</c:v>
                </c:pt>
                <c:pt idx="322">
                  <c:v>2.5520000000000011E-10</c:v>
                </c:pt>
                <c:pt idx="323">
                  <c:v>2.6770000000000017E-10</c:v>
                </c:pt>
                <c:pt idx="324">
                  <c:v>2.8020000000000018E-10</c:v>
                </c:pt>
                <c:pt idx="325">
                  <c:v>2.9270000000000014E-10</c:v>
                </c:pt>
                <c:pt idx="326">
                  <c:v>3.0520000000000015E-10</c:v>
                </c:pt>
                <c:pt idx="327">
                  <c:v>3.1770000000000021E-10</c:v>
                </c:pt>
                <c:pt idx="328">
                  <c:v>3.3020000000000016E-10</c:v>
                </c:pt>
                <c:pt idx="329">
                  <c:v>3.4270000000000017E-10</c:v>
                </c:pt>
                <c:pt idx="330">
                  <c:v>3.5520000000000018E-10</c:v>
                </c:pt>
                <c:pt idx="331">
                  <c:v>3.6770000000000019E-10</c:v>
                </c:pt>
                <c:pt idx="332">
                  <c:v>3.802000000000002E-10</c:v>
                </c:pt>
                <c:pt idx="333">
                  <c:v>3.9270000000000021E-10</c:v>
                </c:pt>
                <c:pt idx="334">
                  <c:v>4.0520000000000016E-10</c:v>
                </c:pt>
                <c:pt idx="335">
                  <c:v>4.1770000000000017E-10</c:v>
                </c:pt>
                <c:pt idx="336">
                  <c:v>4.3020000000000018E-10</c:v>
                </c:pt>
                <c:pt idx="337">
                  <c:v>4.4270000000000019E-10</c:v>
                </c:pt>
                <c:pt idx="338">
                  <c:v>4.552000000000002E-10</c:v>
                </c:pt>
                <c:pt idx="339">
                  <c:v>4.6770000000000036E-10</c:v>
                </c:pt>
                <c:pt idx="340">
                  <c:v>4.8020000000000026E-10</c:v>
                </c:pt>
                <c:pt idx="341">
                  <c:v>4.9270000000000027E-10</c:v>
                </c:pt>
                <c:pt idx="342">
                  <c:v>5.0520000000000028E-10</c:v>
                </c:pt>
                <c:pt idx="343">
                  <c:v>5.1770000000000029E-10</c:v>
                </c:pt>
                <c:pt idx="344">
                  <c:v>5.302000000000003E-10</c:v>
                </c:pt>
                <c:pt idx="345">
                  <c:v>5.4270000000000031E-10</c:v>
                </c:pt>
                <c:pt idx="346">
                  <c:v>5.5520000000000032E-10</c:v>
                </c:pt>
                <c:pt idx="347">
                  <c:v>5.6770000000000032E-10</c:v>
                </c:pt>
                <c:pt idx="348">
                  <c:v>5.8020000000000033E-10</c:v>
                </c:pt>
                <c:pt idx="349">
                  <c:v>5.9270000000000024E-10</c:v>
                </c:pt>
                <c:pt idx="350">
                  <c:v>6.0520000000000025E-10</c:v>
                </c:pt>
                <c:pt idx="351">
                  <c:v>6.1770000000000036E-10</c:v>
                </c:pt>
                <c:pt idx="352">
                  <c:v>6.3020000000000026E-10</c:v>
                </c:pt>
                <c:pt idx="353">
                  <c:v>6.4270000000000027E-10</c:v>
                </c:pt>
                <c:pt idx="354">
                  <c:v>6.5520000000000028E-10</c:v>
                </c:pt>
                <c:pt idx="355">
                  <c:v>6.6770000000000029E-10</c:v>
                </c:pt>
                <c:pt idx="356">
                  <c:v>6.802000000000003E-10</c:v>
                </c:pt>
                <c:pt idx="357">
                  <c:v>6.9270000000000031E-10</c:v>
                </c:pt>
                <c:pt idx="358">
                  <c:v>7.0520000000000032E-10</c:v>
                </c:pt>
                <c:pt idx="359">
                  <c:v>7.1770000000000032E-10</c:v>
                </c:pt>
                <c:pt idx="360">
                  <c:v>7.3020000000000033E-10</c:v>
                </c:pt>
                <c:pt idx="361">
                  <c:v>7.4270000000000034E-10</c:v>
                </c:pt>
                <c:pt idx="362">
                  <c:v>7.5520000000000035E-10</c:v>
                </c:pt>
                <c:pt idx="363">
                  <c:v>7.6770000000000046E-10</c:v>
                </c:pt>
                <c:pt idx="364">
                  <c:v>7.8020000000000037E-10</c:v>
                </c:pt>
                <c:pt idx="365">
                  <c:v>7.9270000000000037E-10</c:v>
                </c:pt>
                <c:pt idx="366">
                  <c:v>8.0520000000000059E-10</c:v>
                </c:pt>
                <c:pt idx="367">
                  <c:v>8.177000000000006E-10</c:v>
                </c:pt>
                <c:pt idx="368">
                  <c:v>8.3020000000000081E-10</c:v>
                </c:pt>
                <c:pt idx="369">
                  <c:v>8.4270000000000041E-10</c:v>
                </c:pt>
                <c:pt idx="370">
                  <c:v>8.5520000000000062E-10</c:v>
                </c:pt>
                <c:pt idx="371">
                  <c:v>8.6770000000000043E-10</c:v>
                </c:pt>
                <c:pt idx="372">
                  <c:v>8.8020000000000064E-10</c:v>
                </c:pt>
                <c:pt idx="373">
                  <c:v>8.9270000000000044E-10</c:v>
                </c:pt>
                <c:pt idx="374">
                  <c:v>9.0520000000000066E-10</c:v>
                </c:pt>
                <c:pt idx="375">
                  <c:v>9.1770000000000046E-10</c:v>
                </c:pt>
                <c:pt idx="376">
                  <c:v>9.3020000000000068E-10</c:v>
                </c:pt>
                <c:pt idx="377">
                  <c:v>9.4270000000000048E-10</c:v>
                </c:pt>
                <c:pt idx="378">
                  <c:v>9.5520000000000059E-10</c:v>
                </c:pt>
                <c:pt idx="379">
                  <c:v>9.6770000000000049E-10</c:v>
                </c:pt>
                <c:pt idx="380">
                  <c:v>9.8020000000000081E-10</c:v>
                </c:pt>
                <c:pt idx="381">
                  <c:v>9.9270000000000072E-10</c:v>
                </c:pt>
                <c:pt idx="382">
                  <c:v>1.0052000000000004E-9</c:v>
                </c:pt>
                <c:pt idx="383">
                  <c:v>1.0177000000000001E-9</c:v>
                </c:pt>
                <c:pt idx="384">
                  <c:v>1.0302000000000004E-9</c:v>
                </c:pt>
                <c:pt idx="385">
                  <c:v>1.0427000000000003E-9</c:v>
                </c:pt>
                <c:pt idx="386">
                  <c:v>1.0552000000000005E-9</c:v>
                </c:pt>
                <c:pt idx="387">
                  <c:v>1.0677000000000001E-9</c:v>
                </c:pt>
                <c:pt idx="388">
                  <c:v>1.0802000000000007E-9</c:v>
                </c:pt>
                <c:pt idx="389">
                  <c:v>1.0927000000000006E-9</c:v>
                </c:pt>
                <c:pt idx="390">
                  <c:v>1.1052000000000005E-9</c:v>
                </c:pt>
                <c:pt idx="391">
                  <c:v>1.1177000000000004E-9</c:v>
                </c:pt>
                <c:pt idx="392">
                  <c:v>1.1302000000000007E-9</c:v>
                </c:pt>
                <c:pt idx="393">
                  <c:v>1.1427000000000006E-9</c:v>
                </c:pt>
                <c:pt idx="394">
                  <c:v>1.1552000000000003E-9</c:v>
                </c:pt>
                <c:pt idx="395">
                  <c:v>1.1677000000000006E-9</c:v>
                </c:pt>
                <c:pt idx="396">
                  <c:v>1.1802000000000005E-9</c:v>
                </c:pt>
                <c:pt idx="397">
                  <c:v>1.1927000000000006E-9</c:v>
                </c:pt>
                <c:pt idx="398">
                  <c:v>1.2052000000000001E-9</c:v>
                </c:pt>
                <c:pt idx="399">
                  <c:v>1.2177000000000005E-9</c:v>
                </c:pt>
                <c:pt idx="400">
                  <c:v>1.2302000000000004E-9</c:v>
                </c:pt>
              </c:numCache>
            </c:numRef>
          </c:xVal>
          <c:yVal>
            <c:numRef>
              <c:f>'C:\Users\LU\Fast Timing\07202012\64mm^2\ZVA&amp;AM\1750V\[T125.csv]T125'!$B$100:$B$500</c:f>
              <c:numCache>
                <c:formatCode>General</c:formatCode>
                <c:ptCount val="401"/>
                <c:pt idx="0">
                  <c:v>1.6000000000000003E-3</c:v>
                </c:pt>
                <c:pt idx="1">
                  <c:v>1.4900000000000002E-3</c:v>
                </c:pt>
                <c:pt idx="2">
                  <c:v>1.4400000000000001E-3</c:v>
                </c:pt>
                <c:pt idx="3">
                  <c:v>1.3300000000000002E-3</c:v>
                </c:pt>
                <c:pt idx="4">
                  <c:v>1.3100000000000002E-3</c:v>
                </c:pt>
                <c:pt idx="5">
                  <c:v>1.2300000000000002E-3</c:v>
                </c:pt>
                <c:pt idx="6">
                  <c:v>1.1500000000000004E-3</c:v>
                </c:pt>
                <c:pt idx="7">
                  <c:v>1.1199999999999999E-3</c:v>
                </c:pt>
                <c:pt idx="8">
                  <c:v>1.0700000000000002E-3</c:v>
                </c:pt>
                <c:pt idx="9">
                  <c:v>1.0200000000000003E-3</c:v>
                </c:pt>
                <c:pt idx="10">
                  <c:v>9.7000000000000016E-4</c:v>
                </c:pt>
                <c:pt idx="11">
                  <c:v>8.9000000000000038E-4</c:v>
                </c:pt>
                <c:pt idx="12">
                  <c:v>8.3000000000000023E-4</c:v>
                </c:pt>
                <c:pt idx="13">
                  <c:v>7.6000000000000015E-4</c:v>
                </c:pt>
                <c:pt idx="14">
                  <c:v>7.000000000000001E-4</c:v>
                </c:pt>
                <c:pt idx="15">
                  <c:v>6.8000000000000027E-4</c:v>
                </c:pt>
                <c:pt idx="16">
                  <c:v>6.5000000000000019E-4</c:v>
                </c:pt>
                <c:pt idx="17">
                  <c:v>5.7000000000000009E-4</c:v>
                </c:pt>
                <c:pt idx="18">
                  <c:v>5.4000000000000012E-4</c:v>
                </c:pt>
                <c:pt idx="19">
                  <c:v>4.7000000000000004E-4</c:v>
                </c:pt>
                <c:pt idx="20">
                  <c:v>3.9000000000000005E-4</c:v>
                </c:pt>
                <c:pt idx="21">
                  <c:v>3.6000000000000008E-4</c:v>
                </c:pt>
                <c:pt idx="22">
                  <c:v>3.3000000000000005E-4</c:v>
                </c:pt>
                <c:pt idx="23">
                  <c:v>2.3000000000000003E-4</c:v>
                </c:pt>
                <c:pt idx="24">
                  <c:v>2.5000000000000006E-4</c:v>
                </c:pt>
                <c:pt idx="25">
                  <c:v>1.4999999999999999E-4</c:v>
                </c:pt>
                <c:pt idx="26">
                  <c:v>1.8000000000000004E-4</c:v>
                </c:pt>
                <c:pt idx="27">
                  <c:v>1.2000000000000002E-4</c:v>
                </c:pt>
                <c:pt idx="28">
                  <c:v>7.0000000000000007E-5</c:v>
                </c:pt>
                <c:pt idx="29">
                  <c:v>1.0000000000000002E-4</c:v>
                </c:pt>
                <c:pt idx="30">
                  <c:v>4.000000000000001E-5</c:v>
                </c:pt>
                <c:pt idx="31">
                  <c:v>4.000000000000001E-5</c:v>
                </c:pt>
                <c:pt idx="32">
                  <c:v>7.0000000000000007E-5</c:v>
                </c:pt>
                <c:pt idx="33">
                  <c:v>1.0000000000000002E-4</c:v>
                </c:pt>
                <c:pt idx="34">
                  <c:v>1.2000000000000002E-4</c:v>
                </c:pt>
                <c:pt idx="35">
                  <c:v>1.8000000000000004E-4</c:v>
                </c:pt>
                <c:pt idx="36">
                  <c:v>1.8000000000000004E-4</c:v>
                </c:pt>
                <c:pt idx="37">
                  <c:v>2.3000000000000003E-4</c:v>
                </c:pt>
                <c:pt idx="38">
                  <c:v>3.3000000000000005E-4</c:v>
                </c:pt>
                <c:pt idx="39">
                  <c:v>3.9000000000000005E-4</c:v>
                </c:pt>
                <c:pt idx="40">
                  <c:v>4.4000000000000012E-4</c:v>
                </c:pt>
                <c:pt idx="41">
                  <c:v>5.4000000000000012E-4</c:v>
                </c:pt>
                <c:pt idx="42">
                  <c:v>6.2000000000000011E-4</c:v>
                </c:pt>
                <c:pt idx="43">
                  <c:v>7.3000000000000018E-4</c:v>
                </c:pt>
                <c:pt idx="44">
                  <c:v>8.1000000000000028E-4</c:v>
                </c:pt>
                <c:pt idx="45">
                  <c:v>9.4000000000000041E-4</c:v>
                </c:pt>
                <c:pt idx="46">
                  <c:v>1.0499999999999997E-3</c:v>
                </c:pt>
                <c:pt idx="47">
                  <c:v>1.1199999999999999E-3</c:v>
                </c:pt>
                <c:pt idx="48">
                  <c:v>1.2300000000000002E-3</c:v>
                </c:pt>
                <c:pt idx="49">
                  <c:v>1.3300000000000002E-3</c:v>
                </c:pt>
                <c:pt idx="50">
                  <c:v>1.4100000000000002E-3</c:v>
                </c:pt>
                <c:pt idx="51">
                  <c:v>1.5200000000000003E-3</c:v>
                </c:pt>
                <c:pt idx="52">
                  <c:v>1.6500000000000004E-3</c:v>
                </c:pt>
                <c:pt idx="53">
                  <c:v>1.7300000000000002E-3</c:v>
                </c:pt>
                <c:pt idx="54">
                  <c:v>1.7600000000000003E-3</c:v>
                </c:pt>
                <c:pt idx="55">
                  <c:v>1.8400000000000005E-3</c:v>
                </c:pt>
                <c:pt idx="56">
                  <c:v>1.9700000000000004E-3</c:v>
                </c:pt>
                <c:pt idx="57">
                  <c:v>1.9700000000000004E-3</c:v>
                </c:pt>
                <c:pt idx="58">
                  <c:v>2.0500000000000002E-3</c:v>
                </c:pt>
                <c:pt idx="59">
                  <c:v>2.0700000000000002E-3</c:v>
                </c:pt>
                <c:pt idx="60">
                  <c:v>2.1300000000000004E-3</c:v>
                </c:pt>
                <c:pt idx="61">
                  <c:v>2.1800000000000005E-3</c:v>
                </c:pt>
                <c:pt idx="62">
                  <c:v>2.1300000000000004E-3</c:v>
                </c:pt>
                <c:pt idx="63">
                  <c:v>2.0700000000000002E-3</c:v>
                </c:pt>
                <c:pt idx="64">
                  <c:v>2.0500000000000002E-3</c:v>
                </c:pt>
                <c:pt idx="65">
                  <c:v>1.9900000000000004E-3</c:v>
                </c:pt>
                <c:pt idx="66">
                  <c:v>1.9700000000000004E-3</c:v>
                </c:pt>
                <c:pt idx="67">
                  <c:v>1.9100000000000005E-3</c:v>
                </c:pt>
                <c:pt idx="68">
                  <c:v>1.7799999999999999E-3</c:v>
                </c:pt>
                <c:pt idx="69">
                  <c:v>1.7300000000000002E-3</c:v>
                </c:pt>
                <c:pt idx="70">
                  <c:v>1.6199999999999999E-3</c:v>
                </c:pt>
                <c:pt idx="71">
                  <c:v>1.5499999999999999E-3</c:v>
                </c:pt>
                <c:pt idx="72">
                  <c:v>1.4100000000000002E-3</c:v>
                </c:pt>
                <c:pt idx="73">
                  <c:v>1.2600000000000003E-3</c:v>
                </c:pt>
                <c:pt idx="74">
                  <c:v>1.1800000000000003E-3</c:v>
                </c:pt>
                <c:pt idx="75">
                  <c:v>1.1000000000000003E-3</c:v>
                </c:pt>
                <c:pt idx="76">
                  <c:v>9.7000000000000016E-4</c:v>
                </c:pt>
                <c:pt idx="77">
                  <c:v>8.1000000000000028E-4</c:v>
                </c:pt>
                <c:pt idx="78">
                  <c:v>6.2000000000000011E-4</c:v>
                </c:pt>
                <c:pt idx="79">
                  <c:v>3.9000000000000005E-4</c:v>
                </c:pt>
                <c:pt idx="80">
                  <c:v>1.8000000000000004E-4</c:v>
                </c:pt>
                <c:pt idx="81">
                  <c:v>-4.000000000000001E-5</c:v>
                </c:pt>
                <c:pt idx="82">
                  <c:v>-2.5000000000000006E-4</c:v>
                </c:pt>
                <c:pt idx="83">
                  <c:v>-4.300000000000001E-4</c:v>
                </c:pt>
                <c:pt idx="84">
                  <c:v>-6.1000000000000008E-4</c:v>
                </c:pt>
                <c:pt idx="85">
                  <c:v>-7.2000000000000026E-4</c:v>
                </c:pt>
                <c:pt idx="86">
                  <c:v>-8.0000000000000015E-4</c:v>
                </c:pt>
                <c:pt idx="87">
                  <c:v>-9.6000000000000013E-4</c:v>
                </c:pt>
                <c:pt idx="88">
                  <c:v>-9.3000000000000027E-4</c:v>
                </c:pt>
                <c:pt idx="89">
                  <c:v>-9.6000000000000013E-4</c:v>
                </c:pt>
                <c:pt idx="90">
                  <c:v>-8.3000000000000023E-4</c:v>
                </c:pt>
                <c:pt idx="91">
                  <c:v>-6.9000000000000008E-4</c:v>
                </c:pt>
                <c:pt idx="92">
                  <c:v>-5.9000000000000014E-4</c:v>
                </c:pt>
                <c:pt idx="93">
                  <c:v>-5.6000000000000006E-4</c:v>
                </c:pt>
                <c:pt idx="94">
                  <c:v>-6.7000000000000013E-4</c:v>
                </c:pt>
                <c:pt idx="95">
                  <c:v>-8.0000000000000015E-4</c:v>
                </c:pt>
                <c:pt idx="96">
                  <c:v>-8.8000000000000025E-4</c:v>
                </c:pt>
                <c:pt idx="97">
                  <c:v>-9.6000000000000013E-4</c:v>
                </c:pt>
                <c:pt idx="98">
                  <c:v>-9.8000000000000019E-4</c:v>
                </c:pt>
                <c:pt idx="99">
                  <c:v>-9.8000000000000019E-4</c:v>
                </c:pt>
                <c:pt idx="100">
                  <c:v>-9.6000000000000013E-4</c:v>
                </c:pt>
                <c:pt idx="101">
                  <c:v>-8.0000000000000015E-4</c:v>
                </c:pt>
                <c:pt idx="102">
                  <c:v>-6.1000000000000008E-4</c:v>
                </c:pt>
                <c:pt idx="103">
                  <c:v>-4.0000000000000007E-4</c:v>
                </c:pt>
                <c:pt idx="104">
                  <c:v>-1.7000000000000004E-4</c:v>
                </c:pt>
                <c:pt idx="105">
                  <c:v>1.2000000000000002E-4</c:v>
                </c:pt>
                <c:pt idx="106">
                  <c:v>4.7000000000000004E-4</c:v>
                </c:pt>
                <c:pt idx="107">
                  <c:v>9.7000000000000016E-4</c:v>
                </c:pt>
                <c:pt idx="108">
                  <c:v>1.2800000000000003E-3</c:v>
                </c:pt>
                <c:pt idx="109">
                  <c:v>1.5499999999999999E-3</c:v>
                </c:pt>
                <c:pt idx="110">
                  <c:v>1.6199999999999999E-3</c:v>
                </c:pt>
                <c:pt idx="111">
                  <c:v>1.6000000000000003E-3</c:v>
                </c:pt>
                <c:pt idx="112">
                  <c:v>1.5499999999999999E-3</c:v>
                </c:pt>
                <c:pt idx="113">
                  <c:v>1.5700000000000004E-3</c:v>
                </c:pt>
                <c:pt idx="114">
                  <c:v>1.4900000000000002E-3</c:v>
                </c:pt>
                <c:pt idx="115">
                  <c:v>1.4700000000000002E-3</c:v>
                </c:pt>
                <c:pt idx="116">
                  <c:v>1.6000000000000003E-3</c:v>
                </c:pt>
                <c:pt idx="117">
                  <c:v>1.6800000000000005E-3</c:v>
                </c:pt>
                <c:pt idx="118">
                  <c:v>1.7799999999999999E-3</c:v>
                </c:pt>
                <c:pt idx="119">
                  <c:v>1.8900000000000004E-3</c:v>
                </c:pt>
                <c:pt idx="120">
                  <c:v>1.9900000000000004E-3</c:v>
                </c:pt>
                <c:pt idx="121">
                  <c:v>2.1300000000000004E-3</c:v>
                </c:pt>
                <c:pt idx="122">
                  <c:v>2.31E-3</c:v>
                </c:pt>
                <c:pt idx="123">
                  <c:v>2.49E-3</c:v>
                </c:pt>
                <c:pt idx="124">
                  <c:v>2.6300000000000004E-3</c:v>
                </c:pt>
                <c:pt idx="125">
                  <c:v>2.6500000000000004E-3</c:v>
                </c:pt>
                <c:pt idx="126">
                  <c:v>2.5200000000000005E-3</c:v>
                </c:pt>
                <c:pt idx="127">
                  <c:v>2.3600000000000001E-3</c:v>
                </c:pt>
                <c:pt idx="128">
                  <c:v>2.1500000000000004E-3</c:v>
                </c:pt>
                <c:pt idx="129">
                  <c:v>1.9700000000000004E-3</c:v>
                </c:pt>
                <c:pt idx="130">
                  <c:v>1.7799999999999999E-3</c:v>
                </c:pt>
                <c:pt idx="131">
                  <c:v>1.7000000000000001E-3</c:v>
                </c:pt>
                <c:pt idx="132">
                  <c:v>1.5200000000000003E-3</c:v>
                </c:pt>
                <c:pt idx="133">
                  <c:v>1.4100000000000002E-3</c:v>
                </c:pt>
                <c:pt idx="134">
                  <c:v>1.3600000000000003E-3</c:v>
                </c:pt>
                <c:pt idx="135">
                  <c:v>1.2800000000000003E-3</c:v>
                </c:pt>
                <c:pt idx="136">
                  <c:v>1.1999999999999999E-3</c:v>
                </c:pt>
                <c:pt idx="137">
                  <c:v>1.1000000000000003E-3</c:v>
                </c:pt>
                <c:pt idx="138">
                  <c:v>9.7000000000000016E-4</c:v>
                </c:pt>
                <c:pt idx="139">
                  <c:v>8.9000000000000038E-4</c:v>
                </c:pt>
                <c:pt idx="140">
                  <c:v>7.6000000000000015E-4</c:v>
                </c:pt>
                <c:pt idx="141">
                  <c:v>7.000000000000001E-4</c:v>
                </c:pt>
                <c:pt idx="142">
                  <c:v>6.2000000000000011E-4</c:v>
                </c:pt>
                <c:pt idx="143">
                  <c:v>6.2000000000000011E-4</c:v>
                </c:pt>
                <c:pt idx="144">
                  <c:v>6.0000000000000016E-4</c:v>
                </c:pt>
                <c:pt idx="145">
                  <c:v>5.4000000000000012E-4</c:v>
                </c:pt>
                <c:pt idx="146">
                  <c:v>5.2000000000000006E-4</c:v>
                </c:pt>
                <c:pt idx="147">
                  <c:v>4.4000000000000012E-4</c:v>
                </c:pt>
                <c:pt idx="148">
                  <c:v>4.1000000000000005E-4</c:v>
                </c:pt>
                <c:pt idx="149">
                  <c:v>3.9000000000000005E-4</c:v>
                </c:pt>
                <c:pt idx="150">
                  <c:v>2.8000000000000003E-4</c:v>
                </c:pt>
                <c:pt idx="151">
                  <c:v>2.0000000000000004E-4</c:v>
                </c:pt>
                <c:pt idx="152">
                  <c:v>1.0000000000000002E-4</c:v>
                </c:pt>
                <c:pt idx="153">
                  <c:v>-1.1000000000000003E-4</c:v>
                </c:pt>
                <c:pt idx="154">
                  <c:v>-4.300000000000001E-4</c:v>
                </c:pt>
                <c:pt idx="155">
                  <c:v>-8.3000000000000023E-4</c:v>
                </c:pt>
                <c:pt idx="156">
                  <c:v>-1.1400000000000004E-3</c:v>
                </c:pt>
                <c:pt idx="157">
                  <c:v>-1.2700000000000003E-3</c:v>
                </c:pt>
                <c:pt idx="158">
                  <c:v>-1.2999999999999997E-3</c:v>
                </c:pt>
                <c:pt idx="159">
                  <c:v>-1.2500000000000002E-3</c:v>
                </c:pt>
                <c:pt idx="160">
                  <c:v>-1.1700000000000002E-3</c:v>
                </c:pt>
                <c:pt idx="161">
                  <c:v>-1.1400000000000004E-3</c:v>
                </c:pt>
                <c:pt idx="162">
                  <c:v>-1.0900000000000003E-3</c:v>
                </c:pt>
                <c:pt idx="163">
                  <c:v>-1.1900000000000003E-3</c:v>
                </c:pt>
                <c:pt idx="164">
                  <c:v>-1.2999999999999997E-3</c:v>
                </c:pt>
                <c:pt idx="165">
                  <c:v>-1.4300000000000003E-3</c:v>
                </c:pt>
                <c:pt idx="166">
                  <c:v>-1.5900000000000003E-3</c:v>
                </c:pt>
                <c:pt idx="167">
                  <c:v>-1.8500000000000003E-3</c:v>
                </c:pt>
                <c:pt idx="168">
                  <c:v>-2.1199999999999999E-3</c:v>
                </c:pt>
                <c:pt idx="169">
                  <c:v>-2.5100000000000001E-3</c:v>
                </c:pt>
                <c:pt idx="170">
                  <c:v>-3.1200000000000004E-3</c:v>
                </c:pt>
                <c:pt idx="171">
                  <c:v>-3.7200000000000006E-3</c:v>
                </c:pt>
                <c:pt idx="172">
                  <c:v>-4.3600000000000002E-3</c:v>
                </c:pt>
                <c:pt idx="173">
                  <c:v>-4.8000000000000004E-3</c:v>
                </c:pt>
                <c:pt idx="174">
                  <c:v>-5.170000000000001E-3</c:v>
                </c:pt>
                <c:pt idx="175">
                  <c:v>-5.490000000000001E-3</c:v>
                </c:pt>
                <c:pt idx="176">
                  <c:v>-5.9100000000000012E-3</c:v>
                </c:pt>
                <c:pt idx="177">
                  <c:v>-6.4100000000000016E-3</c:v>
                </c:pt>
                <c:pt idx="178">
                  <c:v>-7.1000000000000004E-3</c:v>
                </c:pt>
                <c:pt idx="179">
                  <c:v>-7.9400000000000009E-3</c:v>
                </c:pt>
                <c:pt idx="180">
                  <c:v>-9.0200000000000002E-3</c:v>
                </c:pt>
                <c:pt idx="181">
                  <c:v>-1.023E-2</c:v>
                </c:pt>
                <c:pt idx="182">
                  <c:v>-1.1809999999999999E-2</c:v>
                </c:pt>
                <c:pt idx="183">
                  <c:v>-1.3550000000000001E-2</c:v>
                </c:pt>
                <c:pt idx="184">
                  <c:v>-1.5679999999999999E-2</c:v>
                </c:pt>
                <c:pt idx="185">
                  <c:v>-1.8110000000000001E-2</c:v>
                </c:pt>
                <c:pt idx="186">
                  <c:v>-2.0930000000000001E-2</c:v>
                </c:pt>
                <c:pt idx="187">
                  <c:v>-2.4170000000000001E-2</c:v>
                </c:pt>
                <c:pt idx="188">
                  <c:v>-2.7670000000000007E-2</c:v>
                </c:pt>
                <c:pt idx="189">
                  <c:v>-3.1359999999999999E-2</c:v>
                </c:pt>
                <c:pt idx="190">
                  <c:v>-3.5340000000000003E-2</c:v>
                </c:pt>
                <c:pt idx="191">
                  <c:v>-3.9610000000000006E-2</c:v>
                </c:pt>
                <c:pt idx="192">
                  <c:v>-4.4270000000000004E-2</c:v>
                </c:pt>
                <c:pt idx="193">
                  <c:v>-4.9490000000000006E-2</c:v>
                </c:pt>
                <c:pt idx="194">
                  <c:v>-5.5070000000000001E-2</c:v>
                </c:pt>
                <c:pt idx="195">
                  <c:v>-6.1260000000000002E-2</c:v>
                </c:pt>
                <c:pt idx="196">
                  <c:v>-6.7930000000000004E-2</c:v>
                </c:pt>
                <c:pt idx="197">
                  <c:v>-7.5149999999999995E-2</c:v>
                </c:pt>
                <c:pt idx="198">
                  <c:v>-8.2890000000000005E-2</c:v>
                </c:pt>
                <c:pt idx="199">
                  <c:v>-9.1170000000000001E-2</c:v>
                </c:pt>
                <c:pt idx="200">
                  <c:v>-9.9970000000000003E-2</c:v>
                </c:pt>
                <c:pt idx="201">
                  <c:v>-0.10932000000000001</c:v>
                </c:pt>
                <c:pt idx="202">
                  <c:v>-0.11920000000000001</c:v>
                </c:pt>
                <c:pt idx="203">
                  <c:v>-0.12958</c:v>
                </c:pt>
                <c:pt idx="204">
                  <c:v>-0.14025000000000001</c:v>
                </c:pt>
                <c:pt idx="205">
                  <c:v>-0.15121000000000004</c:v>
                </c:pt>
                <c:pt idx="206">
                  <c:v>-0.16233</c:v>
                </c:pt>
                <c:pt idx="207">
                  <c:v>-0.17368</c:v>
                </c:pt>
                <c:pt idx="208">
                  <c:v>-0.18528000000000003</c:v>
                </c:pt>
                <c:pt idx="209">
                  <c:v>-0.19711000000000001</c:v>
                </c:pt>
                <c:pt idx="210">
                  <c:v>-0.20912</c:v>
                </c:pt>
                <c:pt idx="211">
                  <c:v>-0.22128999999999999</c:v>
                </c:pt>
                <c:pt idx="212">
                  <c:v>-0.23352000000000001</c:v>
                </c:pt>
                <c:pt idx="213">
                  <c:v>-0.24579000000000004</c:v>
                </c:pt>
                <c:pt idx="214">
                  <c:v>-0.25812000000000002</c:v>
                </c:pt>
                <c:pt idx="215">
                  <c:v>-0.27027000000000001</c:v>
                </c:pt>
                <c:pt idx="216">
                  <c:v>-0.28242000000000006</c:v>
                </c:pt>
                <c:pt idx="217">
                  <c:v>-0.29425000000000001</c:v>
                </c:pt>
                <c:pt idx="218">
                  <c:v>-0.30586000000000008</c:v>
                </c:pt>
                <c:pt idx="219">
                  <c:v>-0.31727000000000005</c:v>
                </c:pt>
                <c:pt idx="220">
                  <c:v>-0.32815000000000005</c:v>
                </c:pt>
                <c:pt idx="221">
                  <c:v>-0.33853000000000005</c:v>
                </c:pt>
                <c:pt idx="222">
                  <c:v>-0.34823000000000004</c:v>
                </c:pt>
                <c:pt idx="223">
                  <c:v>-0.35742000000000007</c:v>
                </c:pt>
                <c:pt idx="224">
                  <c:v>-0.36585000000000006</c:v>
                </c:pt>
                <c:pt idx="225">
                  <c:v>-0.37373000000000001</c:v>
                </c:pt>
                <c:pt idx="226">
                  <c:v>-0.38087000000000015</c:v>
                </c:pt>
                <c:pt idx="227">
                  <c:v>-0.38733000000000006</c:v>
                </c:pt>
                <c:pt idx="228">
                  <c:v>-0.39297000000000015</c:v>
                </c:pt>
                <c:pt idx="229">
                  <c:v>-0.39781000000000011</c:v>
                </c:pt>
                <c:pt idx="230">
                  <c:v>-0.40192000000000005</c:v>
                </c:pt>
                <c:pt idx="231">
                  <c:v>-0.40511000000000008</c:v>
                </c:pt>
                <c:pt idx="232">
                  <c:v>-0.40743000000000001</c:v>
                </c:pt>
                <c:pt idx="233">
                  <c:v>-0.40880000000000005</c:v>
                </c:pt>
                <c:pt idx="234">
                  <c:v>-0.40925</c:v>
                </c:pt>
                <c:pt idx="235">
                  <c:v>-0.40877000000000002</c:v>
                </c:pt>
                <c:pt idx="236">
                  <c:v>-0.40738000000000008</c:v>
                </c:pt>
                <c:pt idx="237">
                  <c:v>-0.40506000000000003</c:v>
                </c:pt>
                <c:pt idx="238">
                  <c:v>-0.40176000000000001</c:v>
                </c:pt>
                <c:pt idx="239">
                  <c:v>-0.39755000000000007</c:v>
                </c:pt>
                <c:pt idx="240">
                  <c:v>-0.39239000000000007</c:v>
                </c:pt>
                <c:pt idx="241">
                  <c:v>-0.38625000000000004</c:v>
                </c:pt>
                <c:pt idx="242">
                  <c:v>-0.37916000000000005</c:v>
                </c:pt>
                <c:pt idx="243">
                  <c:v>-0.37115000000000004</c:v>
                </c:pt>
                <c:pt idx="244">
                  <c:v>-0.3620600000000001</c:v>
                </c:pt>
                <c:pt idx="245">
                  <c:v>-0.35215000000000002</c:v>
                </c:pt>
                <c:pt idx="246">
                  <c:v>-0.34127000000000002</c:v>
                </c:pt>
                <c:pt idx="247">
                  <c:v>-0.32944000000000007</c:v>
                </c:pt>
                <c:pt idx="248">
                  <c:v>-0.31685000000000008</c:v>
                </c:pt>
                <c:pt idx="249">
                  <c:v>-0.30333000000000016</c:v>
                </c:pt>
                <c:pt idx="250">
                  <c:v>-0.2887900000000001</c:v>
                </c:pt>
                <c:pt idx="251">
                  <c:v>-0.27351000000000003</c:v>
                </c:pt>
                <c:pt idx="252">
                  <c:v>-0.25741000000000008</c:v>
                </c:pt>
                <c:pt idx="253">
                  <c:v>-0.24084000000000003</c:v>
                </c:pt>
                <c:pt idx="254">
                  <c:v>-0.22366</c:v>
                </c:pt>
                <c:pt idx="255">
                  <c:v>-0.20601000000000003</c:v>
                </c:pt>
                <c:pt idx="256">
                  <c:v>-0.18767</c:v>
                </c:pt>
                <c:pt idx="257">
                  <c:v>-0.16883999999999999</c:v>
                </c:pt>
                <c:pt idx="258">
                  <c:v>-0.14937</c:v>
                </c:pt>
                <c:pt idx="259">
                  <c:v>-0.12942000000000001</c:v>
                </c:pt>
                <c:pt idx="260">
                  <c:v>-0.10892000000000002</c:v>
                </c:pt>
                <c:pt idx="261">
                  <c:v>-8.8140000000000024E-2</c:v>
                </c:pt>
                <c:pt idx="262">
                  <c:v>-6.6949999999999996E-2</c:v>
                </c:pt>
                <c:pt idx="263">
                  <c:v>-4.5480000000000007E-2</c:v>
                </c:pt>
                <c:pt idx="264">
                  <c:v>-2.3880000000000002E-2</c:v>
                </c:pt>
                <c:pt idx="265">
                  <c:v>-2.0600000000000002E-3</c:v>
                </c:pt>
                <c:pt idx="266">
                  <c:v>1.9910000000000004E-2</c:v>
                </c:pt>
                <c:pt idx="267">
                  <c:v>4.1910000000000003E-2</c:v>
                </c:pt>
                <c:pt idx="268">
                  <c:v>6.3720000000000013E-2</c:v>
                </c:pt>
                <c:pt idx="269">
                  <c:v>8.5140000000000021E-2</c:v>
                </c:pt>
                <c:pt idx="270">
                  <c:v>0.10614000000000001</c:v>
                </c:pt>
                <c:pt idx="271">
                  <c:v>0.12669</c:v>
                </c:pt>
                <c:pt idx="272">
                  <c:v>0.14685000000000001</c:v>
                </c:pt>
                <c:pt idx="273">
                  <c:v>0.16658000000000001</c:v>
                </c:pt>
                <c:pt idx="274">
                  <c:v>0.18584000000000003</c:v>
                </c:pt>
                <c:pt idx="275">
                  <c:v>0.20454000000000003</c:v>
                </c:pt>
                <c:pt idx="276">
                  <c:v>0.22272</c:v>
                </c:pt>
                <c:pt idx="277">
                  <c:v>0.24022000000000002</c:v>
                </c:pt>
                <c:pt idx="278">
                  <c:v>0.25711000000000001</c:v>
                </c:pt>
                <c:pt idx="279">
                  <c:v>0.27318000000000003</c:v>
                </c:pt>
                <c:pt idx="280">
                  <c:v>0.28846000000000011</c:v>
                </c:pt>
                <c:pt idx="281">
                  <c:v>0.3030000000000001</c:v>
                </c:pt>
                <c:pt idx="282">
                  <c:v>0.31681000000000009</c:v>
                </c:pt>
                <c:pt idx="283">
                  <c:v>0.32972000000000007</c:v>
                </c:pt>
                <c:pt idx="284">
                  <c:v>0.34165000000000001</c:v>
                </c:pt>
                <c:pt idx="285">
                  <c:v>0.35253000000000001</c:v>
                </c:pt>
                <c:pt idx="286">
                  <c:v>0.36236000000000007</c:v>
                </c:pt>
                <c:pt idx="287">
                  <c:v>0.37113000000000002</c:v>
                </c:pt>
                <c:pt idx="288">
                  <c:v>0.37898000000000009</c:v>
                </c:pt>
                <c:pt idx="289">
                  <c:v>0.38607000000000008</c:v>
                </c:pt>
                <c:pt idx="290">
                  <c:v>0.39232000000000011</c:v>
                </c:pt>
                <c:pt idx="291">
                  <c:v>0.39782000000000012</c:v>
                </c:pt>
                <c:pt idx="292">
                  <c:v>0.40259</c:v>
                </c:pt>
                <c:pt idx="293">
                  <c:v>0.40670000000000001</c:v>
                </c:pt>
                <c:pt idx="294">
                  <c:v>0.41023000000000004</c:v>
                </c:pt>
                <c:pt idx="295">
                  <c:v>0.41310000000000002</c:v>
                </c:pt>
                <c:pt idx="296">
                  <c:v>0.4154500000000001</c:v>
                </c:pt>
                <c:pt idx="297">
                  <c:v>0.41553000000000001</c:v>
                </c:pt>
                <c:pt idx="298">
                  <c:v>0.41553000000000001</c:v>
                </c:pt>
                <c:pt idx="299">
                  <c:v>0.41553000000000001</c:v>
                </c:pt>
                <c:pt idx="300">
                  <c:v>0.41553000000000001</c:v>
                </c:pt>
                <c:pt idx="301">
                  <c:v>0.41553000000000001</c:v>
                </c:pt>
                <c:pt idx="302">
                  <c:v>0.41553000000000001</c:v>
                </c:pt>
                <c:pt idx="303">
                  <c:v>0.41553000000000001</c:v>
                </c:pt>
                <c:pt idx="304">
                  <c:v>0.41553000000000001</c:v>
                </c:pt>
                <c:pt idx="305">
                  <c:v>0.41553000000000001</c:v>
                </c:pt>
                <c:pt idx="306">
                  <c:v>0.41553000000000001</c:v>
                </c:pt>
                <c:pt idx="307">
                  <c:v>0.41553000000000001</c:v>
                </c:pt>
                <c:pt idx="308">
                  <c:v>0.41553000000000001</c:v>
                </c:pt>
                <c:pt idx="309">
                  <c:v>0.41553000000000001</c:v>
                </c:pt>
                <c:pt idx="310">
                  <c:v>0.41553000000000001</c:v>
                </c:pt>
                <c:pt idx="311">
                  <c:v>0.41513</c:v>
                </c:pt>
                <c:pt idx="312">
                  <c:v>0.41487000000000007</c:v>
                </c:pt>
                <c:pt idx="313">
                  <c:v>0.4146800000000001</c:v>
                </c:pt>
                <c:pt idx="314">
                  <c:v>0.4147900000000001</c:v>
                </c:pt>
                <c:pt idx="315">
                  <c:v>0.4149500000000001</c:v>
                </c:pt>
                <c:pt idx="316">
                  <c:v>0.41516000000000003</c:v>
                </c:pt>
                <c:pt idx="317">
                  <c:v>0.41553000000000001</c:v>
                </c:pt>
                <c:pt idx="318">
                  <c:v>0.41553000000000001</c:v>
                </c:pt>
                <c:pt idx="319">
                  <c:v>0.41553000000000001</c:v>
                </c:pt>
                <c:pt idx="320">
                  <c:v>0.41553000000000001</c:v>
                </c:pt>
                <c:pt idx="321">
                  <c:v>0.41553000000000001</c:v>
                </c:pt>
                <c:pt idx="322">
                  <c:v>0.41553000000000001</c:v>
                </c:pt>
                <c:pt idx="323">
                  <c:v>0.41553000000000001</c:v>
                </c:pt>
                <c:pt idx="324">
                  <c:v>0.41553000000000001</c:v>
                </c:pt>
                <c:pt idx="325">
                  <c:v>0.41553000000000001</c:v>
                </c:pt>
                <c:pt idx="326">
                  <c:v>0.41553000000000001</c:v>
                </c:pt>
                <c:pt idx="327">
                  <c:v>0.41553000000000001</c:v>
                </c:pt>
                <c:pt idx="328">
                  <c:v>0.41510000000000002</c:v>
                </c:pt>
                <c:pt idx="329">
                  <c:v>0.41395000000000004</c:v>
                </c:pt>
                <c:pt idx="330">
                  <c:v>0.4122900000000001</c:v>
                </c:pt>
                <c:pt idx="331">
                  <c:v>0.41013000000000011</c:v>
                </c:pt>
                <c:pt idx="332">
                  <c:v>0.40754000000000001</c:v>
                </c:pt>
                <c:pt idx="333">
                  <c:v>0.40443000000000001</c:v>
                </c:pt>
                <c:pt idx="334">
                  <c:v>0.40054000000000001</c:v>
                </c:pt>
                <c:pt idx="335">
                  <c:v>0.39606000000000008</c:v>
                </c:pt>
                <c:pt idx="336">
                  <c:v>0.39084000000000008</c:v>
                </c:pt>
                <c:pt idx="337">
                  <c:v>0.38491000000000009</c:v>
                </c:pt>
                <c:pt idx="338">
                  <c:v>0.37817000000000006</c:v>
                </c:pt>
                <c:pt idx="339">
                  <c:v>0.37053000000000008</c:v>
                </c:pt>
                <c:pt idx="340">
                  <c:v>0.3618300000000001</c:v>
                </c:pt>
                <c:pt idx="341">
                  <c:v>0.35224</c:v>
                </c:pt>
                <c:pt idx="342">
                  <c:v>0.34160000000000001</c:v>
                </c:pt>
                <c:pt idx="343">
                  <c:v>0.33016000000000006</c:v>
                </c:pt>
                <c:pt idx="344">
                  <c:v>0.31781000000000009</c:v>
                </c:pt>
                <c:pt idx="345">
                  <c:v>0.30463000000000001</c:v>
                </c:pt>
                <c:pt idx="346">
                  <c:v>0.29049000000000008</c:v>
                </c:pt>
                <c:pt idx="347">
                  <c:v>0.2754700000000001</c:v>
                </c:pt>
                <c:pt idx="348">
                  <c:v>0.25961000000000001</c:v>
                </c:pt>
                <c:pt idx="349">
                  <c:v>0.24298000000000003</c:v>
                </c:pt>
                <c:pt idx="350">
                  <c:v>0.22561999999999999</c:v>
                </c:pt>
                <c:pt idx="351">
                  <c:v>0.20752000000000001</c:v>
                </c:pt>
                <c:pt idx="352">
                  <c:v>0.18862999999999999</c:v>
                </c:pt>
                <c:pt idx="353">
                  <c:v>0.16919000000000001</c:v>
                </c:pt>
                <c:pt idx="354">
                  <c:v>0.14898000000000003</c:v>
                </c:pt>
                <c:pt idx="355">
                  <c:v>0.12816999999999998</c:v>
                </c:pt>
                <c:pt idx="356">
                  <c:v>0.10667000000000001</c:v>
                </c:pt>
                <c:pt idx="357">
                  <c:v>8.459000000000004E-2</c:v>
                </c:pt>
                <c:pt idx="358">
                  <c:v>6.2040000000000005E-2</c:v>
                </c:pt>
                <c:pt idx="359">
                  <c:v>3.9300000000000002E-2</c:v>
                </c:pt>
                <c:pt idx="360">
                  <c:v>1.6480000000000005E-2</c:v>
                </c:pt>
                <c:pt idx="361">
                  <c:v>-6.3600000000000002E-3</c:v>
                </c:pt>
                <c:pt idx="362">
                  <c:v>-2.9229999999999999E-2</c:v>
                </c:pt>
                <c:pt idx="363">
                  <c:v>-5.1959999999999992E-2</c:v>
                </c:pt>
                <c:pt idx="364">
                  <c:v>-7.4520000000000003E-2</c:v>
                </c:pt>
                <c:pt idx="365">
                  <c:v>-9.6780000000000005E-2</c:v>
                </c:pt>
                <c:pt idx="366">
                  <c:v>-0.11856999999999998</c:v>
                </c:pt>
                <c:pt idx="367">
                  <c:v>-0.13986000000000001</c:v>
                </c:pt>
                <c:pt idx="368">
                  <c:v>-0.16066999999999998</c:v>
                </c:pt>
                <c:pt idx="369">
                  <c:v>-0.18082000000000001</c:v>
                </c:pt>
                <c:pt idx="370">
                  <c:v>-0.20039999999999999</c:v>
                </c:pt>
                <c:pt idx="371">
                  <c:v>-0.21947000000000003</c:v>
                </c:pt>
                <c:pt idx="372">
                  <c:v>-0.23784000000000002</c:v>
                </c:pt>
                <c:pt idx="373">
                  <c:v>-0.25557000000000002</c:v>
                </c:pt>
                <c:pt idx="374">
                  <c:v>-0.27248000000000006</c:v>
                </c:pt>
                <c:pt idx="375">
                  <c:v>-0.28861000000000003</c:v>
                </c:pt>
                <c:pt idx="376">
                  <c:v>-0.30360000000000004</c:v>
                </c:pt>
                <c:pt idx="377">
                  <c:v>-0.31759000000000009</c:v>
                </c:pt>
                <c:pt idx="378">
                  <c:v>-0.33074000000000003</c:v>
                </c:pt>
                <c:pt idx="379">
                  <c:v>-0.34283000000000002</c:v>
                </c:pt>
                <c:pt idx="380">
                  <c:v>-0.35397000000000006</c:v>
                </c:pt>
                <c:pt idx="381">
                  <c:v>-0.36412000000000005</c:v>
                </c:pt>
                <c:pt idx="382">
                  <c:v>-0.37318000000000007</c:v>
                </c:pt>
                <c:pt idx="383">
                  <c:v>-0.38137000000000015</c:v>
                </c:pt>
                <c:pt idx="384">
                  <c:v>-0.38857000000000014</c:v>
                </c:pt>
                <c:pt idx="385">
                  <c:v>-0.39499000000000006</c:v>
                </c:pt>
                <c:pt idx="386">
                  <c:v>-0.40053</c:v>
                </c:pt>
                <c:pt idx="387">
                  <c:v>-0.40540000000000004</c:v>
                </c:pt>
                <c:pt idx="388">
                  <c:v>-0.40954000000000002</c:v>
                </c:pt>
                <c:pt idx="389">
                  <c:v>-0.41304000000000002</c:v>
                </c:pt>
                <c:pt idx="390">
                  <c:v>-0.41599000000000008</c:v>
                </c:pt>
                <c:pt idx="391">
                  <c:v>-0.41844000000000003</c:v>
                </c:pt>
                <c:pt idx="392">
                  <c:v>-0.42026000000000002</c:v>
                </c:pt>
                <c:pt idx="393">
                  <c:v>-0.42039000000000015</c:v>
                </c:pt>
                <c:pt idx="394">
                  <c:v>-0.42039000000000015</c:v>
                </c:pt>
                <c:pt idx="395">
                  <c:v>-0.42039000000000015</c:v>
                </c:pt>
                <c:pt idx="396">
                  <c:v>-0.42039000000000015</c:v>
                </c:pt>
                <c:pt idx="397">
                  <c:v>-0.42039000000000015</c:v>
                </c:pt>
                <c:pt idx="398">
                  <c:v>-0.42039000000000015</c:v>
                </c:pt>
                <c:pt idx="399">
                  <c:v>-0.42039000000000015</c:v>
                </c:pt>
                <c:pt idx="400">
                  <c:v>-0.42039000000000015</c:v>
                </c:pt>
              </c:numCache>
            </c:numRef>
          </c:yVal>
          <c:smooth val="1"/>
        </c:ser>
        <c:ser>
          <c:idx val="1"/>
          <c:order val="1"/>
          <c:marker>
            <c:symbol val="none"/>
          </c:marker>
          <c:xVal>
            <c:numRef>
              <c:f>'C:\Users\LU\Fast Timing\07202012\64mm^2\ZVA&amp;AM\1750V\[T125.csv]T125'!$A$100:$A$500</c:f>
              <c:numCache>
                <c:formatCode>General</c:formatCode>
                <c:ptCount val="401"/>
                <c:pt idx="0">
                  <c:v>-3.7698000000000016E-9</c:v>
                </c:pt>
                <c:pt idx="1">
                  <c:v>-3.7573000000000015E-9</c:v>
                </c:pt>
                <c:pt idx="2">
                  <c:v>-3.7448000000000022E-9</c:v>
                </c:pt>
                <c:pt idx="3">
                  <c:v>-3.7323000000000013E-9</c:v>
                </c:pt>
                <c:pt idx="4">
                  <c:v>-3.7198000000000016E-9</c:v>
                </c:pt>
                <c:pt idx="5">
                  <c:v>-3.7073000000000019E-9</c:v>
                </c:pt>
                <c:pt idx="6">
                  <c:v>-3.6948000000000018E-9</c:v>
                </c:pt>
                <c:pt idx="7">
                  <c:v>-3.6823000000000021E-9</c:v>
                </c:pt>
                <c:pt idx="8">
                  <c:v>-3.6698000000000019E-9</c:v>
                </c:pt>
                <c:pt idx="9">
                  <c:v>-3.6573000000000022E-9</c:v>
                </c:pt>
                <c:pt idx="10">
                  <c:v>-3.6448000000000017E-9</c:v>
                </c:pt>
                <c:pt idx="11">
                  <c:v>-3.6323000000000016E-9</c:v>
                </c:pt>
                <c:pt idx="12">
                  <c:v>-3.6198000000000015E-9</c:v>
                </c:pt>
                <c:pt idx="13">
                  <c:v>-3.6073000000000022E-9</c:v>
                </c:pt>
                <c:pt idx="14">
                  <c:v>-3.5948000000000017E-9</c:v>
                </c:pt>
                <c:pt idx="15">
                  <c:v>-3.5823000000000016E-9</c:v>
                </c:pt>
                <c:pt idx="16">
                  <c:v>-3.5698000000000015E-9</c:v>
                </c:pt>
                <c:pt idx="17">
                  <c:v>-3.5573000000000018E-9</c:v>
                </c:pt>
                <c:pt idx="18">
                  <c:v>-3.5448000000000017E-9</c:v>
                </c:pt>
                <c:pt idx="19">
                  <c:v>-3.5323000000000011E-9</c:v>
                </c:pt>
                <c:pt idx="20">
                  <c:v>-3.5198000000000014E-9</c:v>
                </c:pt>
                <c:pt idx="21">
                  <c:v>-3.5073000000000021E-9</c:v>
                </c:pt>
                <c:pt idx="22">
                  <c:v>-3.4948000000000016E-9</c:v>
                </c:pt>
                <c:pt idx="23">
                  <c:v>-3.4823000000000011E-9</c:v>
                </c:pt>
                <c:pt idx="24">
                  <c:v>-3.4698000000000014E-9</c:v>
                </c:pt>
                <c:pt idx="25">
                  <c:v>-3.4573000000000017E-9</c:v>
                </c:pt>
                <c:pt idx="26">
                  <c:v>-3.4448000000000016E-9</c:v>
                </c:pt>
                <c:pt idx="27">
                  <c:v>-3.4323000000000011E-9</c:v>
                </c:pt>
                <c:pt idx="28">
                  <c:v>-3.4198000000000014E-9</c:v>
                </c:pt>
                <c:pt idx="29">
                  <c:v>-3.4073000000000021E-9</c:v>
                </c:pt>
                <c:pt idx="30">
                  <c:v>-3.3948000000000011E-9</c:v>
                </c:pt>
                <c:pt idx="31">
                  <c:v>-3.3823000000000014E-9</c:v>
                </c:pt>
                <c:pt idx="32">
                  <c:v>-3.3698000000000013E-9</c:v>
                </c:pt>
                <c:pt idx="33">
                  <c:v>-3.3573000000000016E-9</c:v>
                </c:pt>
                <c:pt idx="34">
                  <c:v>-3.3448000000000015E-9</c:v>
                </c:pt>
                <c:pt idx="35">
                  <c:v>-3.3323000000000014E-9</c:v>
                </c:pt>
                <c:pt idx="36">
                  <c:v>-3.3198000000000009E-9</c:v>
                </c:pt>
                <c:pt idx="37">
                  <c:v>-3.3073000000000012E-9</c:v>
                </c:pt>
                <c:pt idx="38">
                  <c:v>-3.2948000000000015E-9</c:v>
                </c:pt>
                <c:pt idx="39">
                  <c:v>-3.2823000000000018E-9</c:v>
                </c:pt>
                <c:pt idx="40">
                  <c:v>-3.2698000000000017E-9</c:v>
                </c:pt>
                <c:pt idx="41">
                  <c:v>-3.2573000000000016E-9</c:v>
                </c:pt>
                <c:pt idx="42">
                  <c:v>-3.2448000000000019E-9</c:v>
                </c:pt>
                <c:pt idx="43">
                  <c:v>-3.2323000000000018E-9</c:v>
                </c:pt>
                <c:pt idx="44">
                  <c:v>-3.2198000000000012E-9</c:v>
                </c:pt>
                <c:pt idx="45">
                  <c:v>-3.2073000000000015E-9</c:v>
                </c:pt>
                <c:pt idx="46">
                  <c:v>-3.1948000000000014E-9</c:v>
                </c:pt>
                <c:pt idx="47">
                  <c:v>-3.1823000000000017E-9</c:v>
                </c:pt>
                <c:pt idx="48">
                  <c:v>-3.1698000000000016E-9</c:v>
                </c:pt>
                <c:pt idx="49">
                  <c:v>-3.1573000000000015E-9</c:v>
                </c:pt>
                <c:pt idx="50">
                  <c:v>-3.1448000000000018E-9</c:v>
                </c:pt>
                <c:pt idx="51">
                  <c:v>-3.1323000000000013E-9</c:v>
                </c:pt>
                <c:pt idx="52">
                  <c:v>-3.1198000000000012E-9</c:v>
                </c:pt>
                <c:pt idx="53">
                  <c:v>-3.1073000000000015E-9</c:v>
                </c:pt>
                <c:pt idx="54">
                  <c:v>-3.0948000000000013E-9</c:v>
                </c:pt>
                <c:pt idx="55">
                  <c:v>-3.0823000000000017E-9</c:v>
                </c:pt>
                <c:pt idx="56">
                  <c:v>-3.0698000000000015E-9</c:v>
                </c:pt>
                <c:pt idx="57">
                  <c:v>-3.0573000000000018E-9</c:v>
                </c:pt>
                <c:pt idx="58">
                  <c:v>-3.0448000000000013E-9</c:v>
                </c:pt>
                <c:pt idx="59">
                  <c:v>-3.0323000000000012E-9</c:v>
                </c:pt>
                <c:pt idx="60">
                  <c:v>-3.0198000000000011E-9</c:v>
                </c:pt>
                <c:pt idx="61">
                  <c:v>-3.0073000000000018E-9</c:v>
                </c:pt>
                <c:pt idx="62">
                  <c:v>-2.9948000000000013E-9</c:v>
                </c:pt>
                <c:pt idx="63">
                  <c:v>-2.9823000000000012E-9</c:v>
                </c:pt>
                <c:pt idx="64">
                  <c:v>-2.9698000000000011E-9</c:v>
                </c:pt>
                <c:pt idx="65">
                  <c:v>-2.9573000000000014E-9</c:v>
                </c:pt>
                <c:pt idx="66">
                  <c:v>-2.9448000000000012E-9</c:v>
                </c:pt>
                <c:pt idx="67">
                  <c:v>-2.9323000000000007E-9</c:v>
                </c:pt>
                <c:pt idx="68">
                  <c:v>-2.919800000000001E-9</c:v>
                </c:pt>
                <c:pt idx="69">
                  <c:v>-2.9073000000000017E-9</c:v>
                </c:pt>
                <c:pt idx="70">
                  <c:v>-2.8948000000000012E-9</c:v>
                </c:pt>
                <c:pt idx="71">
                  <c:v>-2.8823000000000007E-9</c:v>
                </c:pt>
                <c:pt idx="72">
                  <c:v>-2.869800000000001E-9</c:v>
                </c:pt>
                <c:pt idx="73">
                  <c:v>-2.8573000000000013E-9</c:v>
                </c:pt>
                <c:pt idx="74">
                  <c:v>-2.8448000000000012E-9</c:v>
                </c:pt>
                <c:pt idx="75">
                  <c:v>-2.8323000000000007E-9</c:v>
                </c:pt>
                <c:pt idx="76">
                  <c:v>-2.819800000000001E-9</c:v>
                </c:pt>
                <c:pt idx="77">
                  <c:v>-2.8073000000000017E-9</c:v>
                </c:pt>
                <c:pt idx="78">
                  <c:v>-2.7948000000000011E-9</c:v>
                </c:pt>
                <c:pt idx="79">
                  <c:v>-2.7823000000000014E-9</c:v>
                </c:pt>
                <c:pt idx="80">
                  <c:v>-2.7698000000000013E-9</c:v>
                </c:pt>
                <c:pt idx="81">
                  <c:v>-2.7573000000000016E-9</c:v>
                </c:pt>
                <c:pt idx="82">
                  <c:v>-2.7448000000000015E-9</c:v>
                </c:pt>
                <c:pt idx="83">
                  <c:v>-2.7323000000000014E-9</c:v>
                </c:pt>
                <c:pt idx="84">
                  <c:v>-2.7198000000000013E-9</c:v>
                </c:pt>
                <c:pt idx="85">
                  <c:v>-2.7073000000000012E-9</c:v>
                </c:pt>
                <c:pt idx="86">
                  <c:v>-2.6948000000000011E-9</c:v>
                </c:pt>
                <c:pt idx="87">
                  <c:v>-2.6823000000000014E-9</c:v>
                </c:pt>
                <c:pt idx="88">
                  <c:v>-2.6698000000000013E-9</c:v>
                </c:pt>
                <c:pt idx="89">
                  <c:v>-2.6573000000000012E-9</c:v>
                </c:pt>
                <c:pt idx="90">
                  <c:v>-2.6448000000000015E-9</c:v>
                </c:pt>
                <c:pt idx="91">
                  <c:v>-2.6323000000000013E-9</c:v>
                </c:pt>
                <c:pt idx="92">
                  <c:v>-2.6198000000000008E-9</c:v>
                </c:pt>
                <c:pt idx="93">
                  <c:v>-2.6073000000000011E-9</c:v>
                </c:pt>
                <c:pt idx="94">
                  <c:v>-2.594800000000001E-9</c:v>
                </c:pt>
                <c:pt idx="95">
                  <c:v>-2.5823000000000013E-9</c:v>
                </c:pt>
                <c:pt idx="96">
                  <c:v>-2.5698000000000012E-9</c:v>
                </c:pt>
                <c:pt idx="97">
                  <c:v>-2.5573000000000011E-9</c:v>
                </c:pt>
                <c:pt idx="98">
                  <c:v>-2.5448000000000014E-9</c:v>
                </c:pt>
                <c:pt idx="99">
                  <c:v>-2.5323000000000009E-9</c:v>
                </c:pt>
                <c:pt idx="100">
                  <c:v>-2.5198000000000007E-9</c:v>
                </c:pt>
                <c:pt idx="101">
                  <c:v>-2.5073000000000011E-9</c:v>
                </c:pt>
                <c:pt idx="102">
                  <c:v>-2.4948000000000009E-9</c:v>
                </c:pt>
                <c:pt idx="103">
                  <c:v>-2.4823000000000012E-9</c:v>
                </c:pt>
                <c:pt idx="104">
                  <c:v>-2.4698000000000011E-9</c:v>
                </c:pt>
                <c:pt idx="105">
                  <c:v>-2.4573000000000014E-9</c:v>
                </c:pt>
                <c:pt idx="106">
                  <c:v>-2.4448000000000009E-9</c:v>
                </c:pt>
                <c:pt idx="107">
                  <c:v>-2.4323000000000008E-9</c:v>
                </c:pt>
                <c:pt idx="108">
                  <c:v>-2.4198000000000007E-9</c:v>
                </c:pt>
                <c:pt idx="109">
                  <c:v>-2.4073000000000014E-9</c:v>
                </c:pt>
                <c:pt idx="110">
                  <c:v>-2.3948000000000009E-9</c:v>
                </c:pt>
                <c:pt idx="111">
                  <c:v>-2.3823000000000008E-9</c:v>
                </c:pt>
                <c:pt idx="112">
                  <c:v>-2.3698000000000011E-9</c:v>
                </c:pt>
                <c:pt idx="113">
                  <c:v>-2.3573000000000009E-9</c:v>
                </c:pt>
                <c:pt idx="114">
                  <c:v>-2.3448000000000008E-9</c:v>
                </c:pt>
                <c:pt idx="115">
                  <c:v>-2.3323000000000003E-9</c:v>
                </c:pt>
                <c:pt idx="116">
                  <c:v>-2.3198000000000006E-9</c:v>
                </c:pt>
                <c:pt idx="117">
                  <c:v>-2.3073000000000013E-9</c:v>
                </c:pt>
                <c:pt idx="118">
                  <c:v>-2.2948000000000012E-9</c:v>
                </c:pt>
                <c:pt idx="119">
                  <c:v>-2.2823000000000011E-9</c:v>
                </c:pt>
                <c:pt idx="120">
                  <c:v>-2.269800000000001E-9</c:v>
                </c:pt>
                <c:pt idx="121">
                  <c:v>-2.2573000000000013E-9</c:v>
                </c:pt>
                <c:pt idx="122">
                  <c:v>-2.2448000000000012E-9</c:v>
                </c:pt>
                <c:pt idx="123">
                  <c:v>-2.2323000000000007E-9</c:v>
                </c:pt>
                <c:pt idx="124">
                  <c:v>-2.219800000000001E-9</c:v>
                </c:pt>
                <c:pt idx="125">
                  <c:v>-2.2073000000000017E-9</c:v>
                </c:pt>
                <c:pt idx="126">
                  <c:v>-2.1948000000000011E-9</c:v>
                </c:pt>
                <c:pt idx="127">
                  <c:v>-2.1823000000000006E-9</c:v>
                </c:pt>
                <c:pt idx="128">
                  <c:v>-2.1698000000000009E-9</c:v>
                </c:pt>
                <c:pt idx="129">
                  <c:v>-2.1573000000000012E-9</c:v>
                </c:pt>
                <c:pt idx="130">
                  <c:v>-2.1448000000000011E-9</c:v>
                </c:pt>
                <c:pt idx="131">
                  <c:v>-2.132300000000001E-9</c:v>
                </c:pt>
                <c:pt idx="132">
                  <c:v>-2.1198000000000009E-9</c:v>
                </c:pt>
                <c:pt idx="133">
                  <c:v>-2.1073000000000016E-9</c:v>
                </c:pt>
                <c:pt idx="134">
                  <c:v>-2.0948000000000007E-9</c:v>
                </c:pt>
                <c:pt idx="135">
                  <c:v>-2.082300000000001E-9</c:v>
                </c:pt>
                <c:pt idx="136">
                  <c:v>-2.0698000000000009E-9</c:v>
                </c:pt>
                <c:pt idx="137">
                  <c:v>-2.0573000000000007E-9</c:v>
                </c:pt>
                <c:pt idx="138">
                  <c:v>-2.044800000000001E-9</c:v>
                </c:pt>
                <c:pt idx="139">
                  <c:v>-2.0323000000000009E-9</c:v>
                </c:pt>
                <c:pt idx="140">
                  <c:v>-2.0198000000000004E-9</c:v>
                </c:pt>
                <c:pt idx="141">
                  <c:v>-2.0073000000000007E-9</c:v>
                </c:pt>
                <c:pt idx="142">
                  <c:v>-1.9948000000000014E-9</c:v>
                </c:pt>
                <c:pt idx="143">
                  <c:v>-1.9823000000000013E-9</c:v>
                </c:pt>
                <c:pt idx="144">
                  <c:v>-1.9698000000000008E-9</c:v>
                </c:pt>
                <c:pt idx="145">
                  <c:v>-1.9573000000000007E-9</c:v>
                </c:pt>
                <c:pt idx="146">
                  <c:v>-1.944800000000001E-9</c:v>
                </c:pt>
                <c:pt idx="147">
                  <c:v>-1.9323000000000013E-9</c:v>
                </c:pt>
                <c:pt idx="148">
                  <c:v>-1.9198000000000008E-9</c:v>
                </c:pt>
                <c:pt idx="149">
                  <c:v>-1.9073000000000006E-9</c:v>
                </c:pt>
                <c:pt idx="150">
                  <c:v>-1.8948000000000009E-9</c:v>
                </c:pt>
                <c:pt idx="151">
                  <c:v>-1.8823000000000008E-9</c:v>
                </c:pt>
                <c:pt idx="152">
                  <c:v>-1.8698000000000007E-9</c:v>
                </c:pt>
                <c:pt idx="153">
                  <c:v>-1.8573000000000008E-9</c:v>
                </c:pt>
                <c:pt idx="154">
                  <c:v>-1.8448000000000009E-9</c:v>
                </c:pt>
                <c:pt idx="155">
                  <c:v>-1.832300000000001E-9</c:v>
                </c:pt>
                <c:pt idx="156">
                  <c:v>-1.8198000000000007E-9</c:v>
                </c:pt>
                <c:pt idx="157">
                  <c:v>-1.8073000000000008E-9</c:v>
                </c:pt>
                <c:pt idx="158">
                  <c:v>-1.7948000000000009E-9</c:v>
                </c:pt>
                <c:pt idx="159">
                  <c:v>-1.7823000000000008E-9</c:v>
                </c:pt>
                <c:pt idx="160">
                  <c:v>-1.7698000000000007E-9</c:v>
                </c:pt>
                <c:pt idx="161">
                  <c:v>-1.7573000000000005E-9</c:v>
                </c:pt>
                <c:pt idx="162">
                  <c:v>-1.7448000000000008E-9</c:v>
                </c:pt>
                <c:pt idx="163">
                  <c:v>-1.7323000000000005E-9</c:v>
                </c:pt>
                <c:pt idx="164">
                  <c:v>-1.7198000000000006E-9</c:v>
                </c:pt>
                <c:pt idx="165">
                  <c:v>-1.7073000000000007E-9</c:v>
                </c:pt>
                <c:pt idx="166">
                  <c:v>-1.694800000000001E-9</c:v>
                </c:pt>
                <c:pt idx="167">
                  <c:v>-1.6823000000000009E-9</c:v>
                </c:pt>
                <c:pt idx="168">
                  <c:v>-1.6698000000000008E-9</c:v>
                </c:pt>
                <c:pt idx="169">
                  <c:v>-1.6573000000000009E-9</c:v>
                </c:pt>
                <c:pt idx="170">
                  <c:v>-1.6448000000000006E-9</c:v>
                </c:pt>
                <c:pt idx="171">
                  <c:v>-1.6323000000000009E-9</c:v>
                </c:pt>
                <c:pt idx="172">
                  <c:v>-1.6198000000000005E-9</c:v>
                </c:pt>
                <c:pt idx="173">
                  <c:v>-1.6073000000000008E-9</c:v>
                </c:pt>
                <c:pt idx="174">
                  <c:v>-1.5948000000000005E-9</c:v>
                </c:pt>
                <c:pt idx="175">
                  <c:v>-1.5823000000000008E-9</c:v>
                </c:pt>
                <c:pt idx="176">
                  <c:v>-1.5698000000000007E-9</c:v>
                </c:pt>
                <c:pt idx="177">
                  <c:v>-1.5573000000000006E-9</c:v>
                </c:pt>
                <c:pt idx="178">
                  <c:v>-1.5448000000000007E-9</c:v>
                </c:pt>
                <c:pt idx="179">
                  <c:v>-1.5323000000000008E-9</c:v>
                </c:pt>
                <c:pt idx="180">
                  <c:v>-1.5198000000000005E-9</c:v>
                </c:pt>
                <c:pt idx="181">
                  <c:v>-1.5073000000000006E-9</c:v>
                </c:pt>
                <c:pt idx="182">
                  <c:v>-1.4948000000000007E-9</c:v>
                </c:pt>
                <c:pt idx="183">
                  <c:v>-1.4823000000000006E-9</c:v>
                </c:pt>
                <c:pt idx="184">
                  <c:v>-1.4698000000000004E-9</c:v>
                </c:pt>
                <c:pt idx="185">
                  <c:v>-1.4573000000000003E-9</c:v>
                </c:pt>
                <c:pt idx="186">
                  <c:v>-1.4448000000000006E-9</c:v>
                </c:pt>
                <c:pt idx="187">
                  <c:v>-1.4323000000000003E-9</c:v>
                </c:pt>
                <c:pt idx="188">
                  <c:v>-1.4198000000000004E-9</c:v>
                </c:pt>
                <c:pt idx="189">
                  <c:v>-1.4073000000000005E-9</c:v>
                </c:pt>
                <c:pt idx="190">
                  <c:v>-1.3948000000000008E-9</c:v>
                </c:pt>
                <c:pt idx="191">
                  <c:v>-1.3823000000000007E-9</c:v>
                </c:pt>
                <c:pt idx="192">
                  <c:v>-1.3698000000000006E-9</c:v>
                </c:pt>
                <c:pt idx="193">
                  <c:v>-1.3573000000000007E-9</c:v>
                </c:pt>
                <c:pt idx="194">
                  <c:v>-1.3448000000000004E-9</c:v>
                </c:pt>
                <c:pt idx="195">
                  <c:v>-1.3323000000000007E-9</c:v>
                </c:pt>
                <c:pt idx="196">
                  <c:v>-1.3198000000000003E-9</c:v>
                </c:pt>
                <c:pt idx="197">
                  <c:v>-1.3073000000000006E-9</c:v>
                </c:pt>
                <c:pt idx="198">
                  <c:v>-1.2948000000000003E-9</c:v>
                </c:pt>
                <c:pt idx="199">
                  <c:v>-1.2823000000000006E-9</c:v>
                </c:pt>
                <c:pt idx="200">
                  <c:v>-1.2698000000000005E-9</c:v>
                </c:pt>
                <c:pt idx="201">
                  <c:v>-1.2573000000000004E-9</c:v>
                </c:pt>
                <c:pt idx="202">
                  <c:v>-1.2448000000000005E-9</c:v>
                </c:pt>
                <c:pt idx="203">
                  <c:v>-1.2323000000000006E-9</c:v>
                </c:pt>
                <c:pt idx="204">
                  <c:v>-1.2198000000000005E-9</c:v>
                </c:pt>
                <c:pt idx="205">
                  <c:v>-1.2073000000000004E-9</c:v>
                </c:pt>
                <c:pt idx="206">
                  <c:v>-1.1948000000000007E-9</c:v>
                </c:pt>
                <c:pt idx="207">
                  <c:v>-1.1823000000000006E-9</c:v>
                </c:pt>
                <c:pt idx="208">
                  <c:v>-1.1698000000000004E-9</c:v>
                </c:pt>
                <c:pt idx="209">
                  <c:v>-1.1573000000000003E-9</c:v>
                </c:pt>
                <c:pt idx="210">
                  <c:v>-1.1448000000000006E-9</c:v>
                </c:pt>
                <c:pt idx="211">
                  <c:v>-1.1323000000000005E-9</c:v>
                </c:pt>
                <c:pt idx="212">
                  <c:v>-1.1198000000000004E-9</c:v>
                </c:pt>
                <c:pt idx="213">
                  <c:v>-1.1073000000000005E-9</c:v>
                </c:pt>
                <c:pt idx="214">
                  <c:v>-1.0948000000000006E-9</c:v>
                </c:pt>
                <c:pt idx="215">
                  <c:v>-1.0823000000000005E-9</c:v>
                </c:pt>
                <c:pt idx="216">
                  <c:v>-1.0698000000000004E-9</c:v>
                </c:pt>
                <c:pt idx="217">
                  <c:v>-1.0573000000000005E-9</c:v>
                </c:pt>
                <c:pt idx="218">
                  <c:v>-1.0448000000000002E-9</c:v>
                </c:pt>
                <c:pt idx="219">
                  <c:v>-1.0323000000000005E-9</c:v>
                </c:pt>
                <c:pt idx="220">
                  <c:v>-1.0198000000000001E-9</c:v>
                </c:pt>
                <c:pt idx="221">
                  <c:v>-1.0073000000000004E-9</c:v>
                </c:pt>
                <c:pt idx="222">
                  <c:v>-9.9480000000000054E-10</c:v>
                </c:pt>
                <c:pt idx="223">
                  <c:v>-9.8230000000000063E-10</c:v>
                </c:pt>
                <c:pt idx="224">
                  <c:v>-9.6980000000000052E-10</c:v>
                </c:pt>
                <c:pt idx="225">
                  <c:v>-9.5730000000000103E-10</c:v>
                </c:pt>
                <c:pt idx="226">
                  <c:v>-9.448000000000005E-10</c:v>
                </c:pt>
                <c:pt idx="227">
                  <c:v>-9.323000000000008E-10</c:v>
                </c:pt>
                <c:pt idx="228">
                  <c:v>-9.1980000000000059E-10</c:v>
                </c:pt>
                <c:pt idx="229">
                  <c:v>-9.0730000000000068E-10</c:v>
                </c:pt>
                <c:pt idx="230">
                  <c:v>-8.9480000000000057E-10</c:v>
                </c:pt>
                <c:pt idx="231">
                  <c:v>-8.8230000000000056E-10</c:v>
                </c:pt>
                <c:pt idx="232">
                  <c:v>-8.6980000000000035E-10</c:v>
                </c:pt>
                <c:pt idx="233">
                  <c:v>-8.5730000000000054E-10</c:v>
                </c:pt>
                <c:pt idx="234">
                  <c:v>-8.4480000000000033E-10</c:v>
                </c:pt>
                <c:pt idx="235">
                  <c:v>-8.3230000000000053E-10</c:v>
                </c:pt>
                <c:pt idx="236">
                  <c:v>-8.1980000000000031E-10</c:v>
                </c:pt>
                <c:pt idx="237">
                  <c:v>-8.0730000000000082E-10</c:v>
                </c:pt>
                <c:pt idx="238">
                  <c:v>-7.948000000000004E-10</c:v>
                </c:pt>
                <c:pt idx="239">
                  <c:v>-7.8230000000000029E-10</c:v>
                </c:pt>
                <c:pt idx="240">
                  <c:v>-7.6980000000000028E-10</c:v>
                </c:pt>
                <c:pt idx="241">
                  <c:v>-7.5730000000000037E-10</c:v>
                </c:pt>
                <c:pt idx="242">
                  <c:v>-7.4480000000000036E-10</c:v>
                </c:pt>
                <c:pt idx="243">
                  <c:v>-7.3230000000000046E-10</c:v>
                </c:pt>
                <c:pt idx="244">
                  <c:v>-7.1980000000000035E-10</c:v>
                </c:pt>
                <c:pt idx="245">
                  <c:v>-7.0730000000000044E-10</c:v>
                </c:pt>
                <c:pt idx="246">
                  <c:v>-6.9480000000000043E-10</c:v>
                </c:pt>
                <c:pt idx="247">
                  <c:v>-6.8230000000000032E-10</c:v>
                </c:pt>
                <c:pt idx="248">
                  <c:v>-6.6980000000000031E-10</c:v>
                </c:pt>
                <c:pt idx="249">
                  <c:v>-6.573000000000003E-10</c:v>
                </c:pt>
                <c:pt idx="250">
                  <c:v>-6.448000000000003E-10</c:v>
                </c:pt>
                <c:pt idx="251">
                  <c:v>-6.3230000000000018E-10</c:v>
                </c:pt>
                <c:pt idx="252">
                  <c:v>-6.1980000000000018E-10</c:v>
                </c:pt>
                <c:pt idx="253">
                  <c:v>-6.0730000000000027E-10</c:v>
                </c:pt>
                <c:pt idx="254">
                  <c:v>-5.9480000000000026E-10</c:v>
                </c:pt>
                <c:pt idx="255">
                  <c:v>-5.8230000000000036E-10</c:v>
                </c:pt>
                <c:pt idx="256">
                  <c:v>-5.6980000000000025E-10</c:v>
                </c:pt>
                <c:pt idx="257">
                  <c:v>-5.5730000000000034E-10</c:v>
                </c:pt>
                <c:pt idx="258">
                  <c:v>-5.4480000000000033E-10</c:v>
                </c:pt>
                <c:pt idx="259">
                  <c:v>-5.3230000000000022E-10</c:v>
                </c:pt>
                <c:pt idx="260">
                  <c:v>-5.1980000000000021E-10</c:v>
                </c:pt>
                <c:pt idx="261">
                  <c:v>-5.0730000000000031E-10</c:v>
                </c:pt>
                <c:pt idx="262">
                  <c:v>-4.9480000000000019E-10</c:v>
                </c:pt>
                <c:pt idx="263">
                  <c:v>-4.8230000000000008E-10</c:v>
                </c:pt>
                <c:pt idx="264">
                  <c:v>-4.6980000000000007E-10</c:v>
                </c:pt>
                <c:pt idx="265">
                  <c:v>-4.5730000000000027E-10</c:v>
                </c:pt>
                <c:pt idx="266">
                  <c:v>-4.4480000000000026E-10</c:v>
                </c:pt>
                <c:pt idx="267">
                  <c:v>-4.323000000000002E-10</c:v>
                </c:pt>
                <c:pt idx="268">
                  <c:v>-4.1980000000000009E-10</c:v>
                </c:pt>
                <c:pt idx="269">
                  <c:v>-4.0730000000000019E-10</c:v>
                </c:pt>
                <c:pt idx="270">
                  <c:v>-3.9480000000000023E-10</c:v>
                </c:pt>
                <c:pt idx="271">
                  <c:v>-3.8230000000000022E-10</c:v>
                </c:pt>
                <c:pt idx="272">
                  <c:v>-3.6980000000000021E-10</c:v>
                </c:pt>
                <c:pt idx="273">
                  <c:v>-3.573000000000002E-10</c:v>
                </c:pt>
                <c:pt idx="274">
                  <c:v>-3.4480000000000019E-10</c:v>
                </c:pt>
                <c:pt idx="275">
                  <c:v>-3.3230000000000013E-10</c:v>
                </c:pt>
                <c:pt idx="276">
                  <c:v>-3.1980000000000018E-10</c:v>
                </c:pt>
                <c:pt idx="277">
                  <c:v>-3.0730000000000017E-10</c:v>
                </c:pt>
                <c:pt idx="278">
                  <c:v>-2.9480000000000016E-10</c:v>
                </c:pt>
                <c:pt idx="279">
                  <c:v>-2.8230000000000015E-10</c:v>
                </c:pt>
                <c:pt idx="280">
                  <c:v>-2.6980000000000014E-10</c:v>
                </c:pt>
                <c:pt idx="281">
                  <c:v>-2.5730000000000008E-10</c:v>
                </c:pt>
                <c:pt idx="282">
                  <c:v>-2.4480000000000013E-10</c:v>
                </c:pt>
                <c:pt idx="283">
                  <c:v>-2.3230000000000009E-10</c:v>
                </c:pt>
                <c:pt idx="284">
                  <c:v>-2.1980000000000011E-10</c:v>
                </c:pt>
                <c:pt idx="285">
                  <c:v>-2.073000000000001E-10</c:v>
                </c:pt>
                <c:pt idx="286">
                  <c:v>-1.9480000000000009E-10</c:v>
                </c:pt>
                <c:pt idx="287">
                  <c:v>-1.8230000000000008E-10</c:v>
                </c:pt>
                <c:pt idx="288">
                  <c:v>-1.698000000000001E-10</c:v>
                </c:pt>
                <c:pt idx="289">
                  <c:v>-1.5730000000000007E-10</c:v>
                </c:pt>
                <c:pt idx="290">
                  <c:v>-1.4480000000000008E-10</c:v>
                </c:pt>
                <c:pt idx="291">
                  <c:v>-1.3230000000000008E-10</c:v>
                </c:pt>
                <c:pt idx="292">
                  <c:v>-1.1980000000000004E-10</c:v>
                </c:pt>
                <c:pt idx="293">
                  <c:v>-1.0730000000000003E-10</c:v>
                </c:pt>
                <c:pt idx="294">
                  <c:v>-9.4800000000000076E-11</c:v>
                </c:pt>
                <c:pt idx="295">
                  <c:v>-8.2300000000000042E-11</c:v>
                </c:pt>
                <c:pt idx="296">
                  <c:v>-6.9800000000000033E-11</c:v>
                </c:pt>
                <c:pt idx="297">
                  <c:v>-5.7300000000000031E-11</c:v>
                </c:pt>
                <c:pt idx="298">
                  <c:v>-4.4800000000000029E-11</c:v>
                </c:pt>
                <c:pt idx="299">
                  <c:v>-3.230000000000002E-11</c:v>
                </c:pt>
                <c:pt idx="300">
                  <c:v>-1.9800000000000009E-11</c:v>
                </c:pt>
                <c:pt idx="301">
                  <c:v>-7.3000000000000048E-12</c:v>
                </c:pt>
                <c:pt idx="302">
                  <c:v>5.2000000000000029E-12</c:v>
                </c:pt>
                <c:pt idx="303">
                  <c:v>1.7700000000000011E-11</c:v>
                </c:pt>
                <c:pt idx="304">
                  <c:v>3.0200000000000022E-11</c:v>
                </c:pt>
                <c:pt idx="305">
                  <c:v>4.2700000000000024E-11</c:v>
                </c:pt>
                <c:pt idx="306">
                  <c:v>5.5200000000000027E-11</c:v>
                </c:pt>
                <c:pt idx="307">
                  <c:v>6.7700000000000035E-11</c:v>
                </c:pt>
                <c:pt idx="308">
                  <c:v>8.0200000000000044E-11</c:v>
                </c:pt>
                <c:pt idx="309">
                  <c:v>9.2700000000000052E-11</c:v>
                </c:pt>
                <c:pt idx="310">
                  <c:v>1.0520000000000006E-10</c:v>
                </c:pt>
                <c:pt idx="311">
                  <c:v>1.1770000000000004E-10</c:v>
                </c:pt>
                <c:pt idx="312">
                  <c:v>1.3020000000000008E-10</c:v>
                </c:pt>
                <c:pt idx="313">
                  <c:v>1.4270000000000006E-10</c:v>
                </c:pt>
                <c:pt idx="314">
                  <c:v>1.5520000000000004E-10</c:v>
                </c:pt>
                <c:pt idx="315">
                  <c:v>1.677000000000001E-10</c:v>
                </c:pt>
                <c:pt idx="316">
                  <c:v>1.8020000000000011E-10</c:v>
                </c:pt>
                <c:pt idx="317">
                  <c:v>1.9270000000000009E-10</c:v>
                </c:pt>
                <c:pt idx="318">
                  <c:v>2.0520000000000008E-10</c:v>
                </c:pt>
                <c:pt idx="319">
                  <c:v>2.1770000000000014E-10</c:v>
                </c:pt>
                <c:pt idx="320">
                  <c:v>2.3020000000000009E-10</c:v>
                </c:pt>
                <c:pt idx="321">
                  <c:v>2.4270000000000015E-10</c:v>
                </c:pt>
                <c:pt idx="322">
                  <c:v>2.5520000000000011E-10</c:v>
                </c:pt>
                <c:pt idx="323">
                  <c:v>2.6770000000000017E-10</c:v>
                </c:pt>
                <c:pt idx="324">
                  <c:v>2.8020000000000018E-10</c:v>
                </c:pt>
                <c:pt idx="325">
                  <c:v>2.9270000000000014E-10</c:v>
                </c:pt>
                <c:pt idx="326">
                  <c:v>3.0520000000000015E-10</c:v>
                </c:pt>
                <c:pt idx="327">
                  <c:v>3.1770000000000021E-10</c:v>
                </c:pt>
                <c:pt idx="328">
                  <c:v>3.3020000000000016E-10</c:v>
                </c:pt>
                <c:pt idx="329">
                  <c:v>3.4270000000000017E-10</c:v>
                </c:pt>
                <c:pt idx="330">
                  <c:v>3.5520000000000018E-10</c:v>
                </c:pt>
                <c:pt idx="331">
                  <c:v>3.6770000000000019E-10</c:v>
                </c:pt>
                <c:pt idx="332">
                  <c:v>3.802000000000002E-10</c:v>
                </c:pt>
                <c:pt idx="333">
                  <c:v>3.9270000000000021E-10</c:v>
                </c:pt>
                <c:pt idx="334">
                  <c:v>4.0520000000000016E-10</c:v>
                </c:pt>
                <c:pt idx="335">
                  <c:v>4.1770000000000017E-10</c:v>
                </c:pt>
                <c:pt idx="336">
                  <c:v>4.3020000000000018E-10</c:v>
                </c:pt>
                <c:pt idx="337">
                  <c:v>4.4270000000000019E-10</c:v>
                </c:pt>
                <c:pt idx="338">
                  <c:v>4.552000000000002E-10</c:v>
                </c:pt>
                <c:pt idx="339">
                  <c:v>4.6770000000000036E-10</c:v>
                </c:pt>
                <c:pt idx="340">
                  <c:v>4.8020000000000026E-10</c:v>
                </c:pt>
                <c:pt idx="341">
                  <c:v>4.9270000000000027E-10</c:v>
                </c:pt>
                <c:pt idx="342">
                  <c:v>5.0520000000000028E-10</c:v>
                </c:pt>
                <c:pt idx="343">
                  <c:v>5.1770000000000029E-10</c:v>
                </c:pt>
                <c:pt idx="344">
                  <c:v>5.302000000000003E-10</c:v>
                </c:pt>
                <c:pt idx="345">
                  <c:v>5.4270000000000031E-10</c:v>
                </c:pt>
                <c:pt idx="346">
                  <c:v>5.5520000000000032E-10</c:v>
                </c:pt>
                <c:pt idx="347">
                  <c:v>5.6770000000000032E-10</c:v>
                </c:pt>
                <c:pt idx="348">
                  <c:v>5.8020000000000033E-10</c:v>
                </c:pt>
                <c:pt idx="349">
                  <c:v>5.9270000000000024E-10</c:v>
                </c:pt>
                <c:pt idx="350">
                  <c:v>6.0520000000000025E-10</c:v>
                </c:pt>
                <c:pt idx="351">
                  <c:v>6.1770000000000036E-10</c:v>
                </c:pt>
                <c:pt idx="352">
                  <c:v>6.3020000000000026E-10</c:v>
                </c:pt>
                <c:pt idx="353">
                  <c:v>6.4270000000000027E-10</c:v>
                </c:pt>
                <c:pt idx="354">
                  <c:v>6.5520000000000028E-10</c:v>
                </c:pt>
                <c:pt idx="355">
                  <c:v>6.6770000000000029E-10</c:v>
                </c:pt>
                <c:pt idx="356">
                  <c:v>6.802000000000003E-10</c:v>
                </c:pt>
                <c:pt idx="357">
                  <c:v>6.9270000000000031E-10</c:v>
                </c:pt>
                <c:pt idx="358">
                  <c:v>7.0520000000000032E-10</c:v>
                </c:pt>
                <c:pt idx="359">
                  <c:v>7.1770000000000032E-10</c:v>
                </c:pt>
                <c:pt idx="360">
                  <c:v>7.3020000000000033E-10</c:v>
                </c:pt>
                <c:pt idx="361">
                  <c:v>7.4270000000000034E-10</c:v>
                </c:pt>
                <c:pt idx="362">
                  <c:v>7.5520000000000035E-10</c:v>
                </c:pt>
                <c:pt idx="363">
                  <c:v>7.6770000000000046E-10</c:v>
                </c:pt>
                <c:pt idx="364">
                  <c:v>7.8020000000000037E-10</c:v>
                </c:pt>
                <c:pt idx="365">
                  <c:v>7.9270000000000037E-10</c:v>
                </c:pt>
                <c:pt idx="366">
                  <c:v>8.0520000000000059E-10</c:v>
                </c:pt>
                <c:pt idx="367">
                  <c:v>8.177000000000006E-10</c:v>
                </c:pt>
                <c:pt idx="368">
                  <c:v>8.3020000000000081E-10</c:v>
                </c:pt>
                <c:pt idx="369">
                  <c:v>8.4270000000000041E-10</c:v>
                </c:pt>
                <c:pt idx="370">
                  <c:v>8.5520000000000062E-10</c:v>
                </c:pt>
                <c:pt idx="371">
                  <c:v>8.6770000000000043E-10</c:v>
                </c:pt>
                <c:pt idx="372">
                  <c:v>8.8020000000000064E-10</c:v>
                </c:pt>
                <c:pt idx="373">
                  <c:v>8.9270000000000044E-10</c:v>
                </c:pt>
                <c:pt idx="374">
                  <c:v>9.0520000000000066E-10</c:v>
                </c:pt>
                <c:pt idx="375">
                  <c:v>9.1770000000000046E-10</c:v>
                </c:pt>
                <c:pt idx="376">
                  <c:v>9.3020000000000068E-10</c:v>
                </c:pt>
                <c:pt idx="377">
                  <c:v>9.4270000000000048E-10</c:v>
                </c:pt>
                <c:pt idx="378">
                  <c:v>9.5520000000000059E-10</c:v>
                </c:pt>
                <c:pt idx="379">
                  <c:v>9.6770000000000049E-10</c:v>
                </c:pt>
                <c:pt idx="380">
                  <c:v>9.8020000000000081E-10</c:v>
                </c:pt>
                <c:pt idx="381">
                  <c:v>9.9270000000000072E-10</c:v>
                </c:pt>
                <c:pt idx="382">
                  <c:v>1.0052000000000004E-9</c:v>
                </c:pt>
                <c:pt idx="383">
                  <c:v>1.0177000000000001E-9</c:v>
                </c:pt>
                <c:pt idx="384">
                  <c:v>1.0302000000000004E-9</c:v>
                </c:pt>
                <c:pt idx="385">
                  <c:v>1.0427000000000003E-9</c:v>
                </c:pt>
                <c:pt idx="386">
                  <c:v>1.0552000000000005E-9</c:v>
                </c:pt>
                <c:pt idx="387">
                  <c:v>1.0677000000000001E-9</c:v>
                </c:pt>
                <c:pt idx="388">
                  <c:v>1.0802000000000007E-9</c:v>
                </c:pt>
                <c:pt idx="389">
                  <c:v>1.0927000000000006E-9</c:v>
                </c:pt>
                <c:pt idx="390">
                  <c:v>1.1052000000000005E-9</c:v>
                </c:pt>
                <c:pt idx="391">
                  <c:v>1.1177000000000004E-9</c:v>
                </c:pt>
                <c:pt idx="392">
                  <c:v>1.1302000000000007E-9</c:v>
                </c:pt>
                <c:pt idx="393">
                  <c:v>1.1427000000000006E-9</c:v>
                </c:pt>
                <c:pt idx="394">
                  <c:v>1.1552000000000003E-9</c:v>
                </c:pt>
                <c:pt idx="395">
                  <c:v>1.1677000000000006E-9</c:v>
                </c:pt>
                <c:pt idx="396">
                  <c:v>1.1802000000000005E-9</c:v>
                </c:pt>
                <c:pt idx="397">
                  <c:v>1.1927000000000006E-9</c:v>
                </c:pt>
                <c:pt idx="398">
                  <c:v>1.2052000000000001E-9</c:v>
                </c:pt>
                <c:pt idx="399">
                  <c:v>1.2177000000000005E-9</c:v>
                </c:pt>
                <c:pt idx="400">
                  <c:v>1.2302000000000004E-9</c:v>
                </c:pt>
              </c:numCache>
            </c:numRef>
          </c:xVal>
          <c:yVal>
            <c:numRef>
              <c:f>'C:\Users\LU\Fast Timing\07202012\64mm^2\ZVA&amp;AM\1750V\[T125.csv]T125'!$C$100:$C$500</c:f>
              <c:numCache>
                <c:formatCode>General</c:formatCode>
                <c:ptCount val="401"/>
                <c:pt idx="0">
                  <c:v>-6.0000000000000016E-4</c:v>
                </c:pt>
                <c:pt idx="1">
                  <c:v>-5.5000000000000014E-4</c:v>
                </c:pt>
                <c:pt idx="2">
                  <c:v>-4.9000000000000009E-4</c:v>
                </c:pt>
                <c:pt idx="3">
                  <c:v>-3.9000000000000005E-4</c:v>
                </c:pt>
                <c:pt idx="4">
                  <c:v>-3.1000000000000005E-4</c:v>
                </c:pt>
                <c:pt idx="5">
                  <c:v>-2.1000000000000006E-4</c:v>
                </c:pt>
                <c:pt idx="6">
                  <c:v>-1.2999999999999999E-4</c:v>
                </c:pt>
                <c:pt idx="7">
                  <c:v>1.0000000000000003E-5</c:v>
                </c:pt>
                <c:pt idx="8">
                  <c:v>1.3999999999999999E-4</c:v>
                </c:pt>
                <c:pt idx="9">
                  <c:v>2.4000000000000003E-4</c:v>
                </c:pt>
                <c:pt idx="10">
                  <c:v>4.300000000000001E-4</c:v>
                </c:pt>
                <c:pt idx="11">
                  <c:v>5.6000000000000006E-4</c:v>
                </c:pt>
                <c:pt idx="12">
                  <c:v>7.7000000000000007E-4</c:v>
                </c:pt>
                <c:pt idx="13">
                  <c:v>9.5000000000000021E-4</c:v>
                </c:pt>
                <c:pt idx="14">
                  <c:v>1.1600000000000004E-3</c:v>
                </c:pt>
                <c:pt idx="15">
                  <c:v>1.4000000000000002E-3</c:v>
                </c:pt>
                <c:pt idx="16">
                  <c:v>1.6100000000000003E-3</c:v>
                </c:pt>
                <c:pt idx="17">
                  <c:v>1.8200000000000004E-3</c:v>
                </c:pt>
                <c:pt idx="18">
                  <c:v>2.0100000000000001E-3</c:v>
                </c:pt>
                <c:pt idx="19">
                  <c:v>2.2200000000000006E-3</c:v>
                </c:pt>
                <c:pt idx="20">
                  <c:v>2.5100000000000001E-3</c:v>
                </c:pt>
                <c:pt idx="21">
                  <c:v>2.7500000000000003E-3</c:v>
                </c:pt>
                <c:pt idx="22">
                  <c:v>2.8999999999999998E-3</c:v>
                </c:pt>
                <c:pt idx="23">
                  <c:v>3.1700000000000005E-3</c:v>
                </c:pt>
                <c:pt idx="24">
                  <c:v>3.3300000000000001E-3</c:v>
                </c:pt>
                <c:pt idx="25">
                  <c:v>3.5600000000000002E-3</c:v>
                </c:pt>
                <c:pt idx="26">
                  <c:v>3.8000000000000004E-3</c:v>
                </c:pt>
                <c:pt idx="27">
                  <c:v>3.9300000000000012E-3</c:v>
                </c:pt>
                <c:pt idx="28">
                  <c:v>4.1199999999999995E-3</c:v>
                </c:pt>
                <c:pt idx="29">
                  <c:v>4.2200000000000007E-3</c:v>
                </c:pt>
                <c:pt idx="30">
                  <c:v>4.4100000000000007E-3</c:v>
                </c:pt>
                <c:pt idx="31">
                  <c:v>4.5100000000000001E-3</c:v>
                </c:pt>
                <c:pt idx="32">
                  <c:v>4.64E-3</c:v>
                </c:pt>
                <c:pt idx="33">
                  <c:v>4.7699999999999999E-3</c:v>
                </c:pt>
                <c:pt idx="34">
                  <c:v>4.8500000000000001E-3</c:v>
                </c:pt>
                <c:pt idx="35">
                  <c:v>4.9300000000000012E-3</c:v>
                </c:pt>
                <c:pt idx="36">
                  <c:v>4.9600000000000009E-3</c:v>
                </c:pt>
                <c:pt idx="37">
                  <c:v>4.9900000000000014E-3</c:v>
                </c:pt>
                <c:pt idx="38">
                  <c:v>5.0400000000000011E-3</c:v>
                </c:pt>
                <c:pt idx="39">
                  <c:v>5.1200000000000004E-3</c:v>
                </c:pt>
                <c:pt idx="40">
                  <c:v>5.0600000000000003E-3</c:v>
                </c:pt>
                <c:pt idx="41">
                  <c:v>5.0400000000000011E-3</c:v>
                </c:pt>
                <c:pt idx="42">
                  <c:v>5.1200000000000004E-3</c:v>
                </c:pt>
                <c:pt idx="43">
                  <c:v>5.0900000000000008E-3</c:v>
                </c:pt>
                <c:pt idx="44">
                  <c:v>5.0600000000000003E-3</c:v>
                </c:pt>
                <c:pt idx="45">
                  <c:v>5.0400000000000011E-3</c:v>
                </c:pt>
                <c:pt idx="46">
                  <c:v>5.0600000000000003E-3</c:v>
                </c:pt>
                <c:pt idx="47">
                  <c:v>5.0400000000000011E-3</c:v>
                </c:pt>
                <c:pt idx="48">
                  <c:v>5.0100000000000006E-3</c:v>
                </c:pt>
                <c:pt idx="49">
                  <c:v>5.0600000000000003E-3</c:v>
                </c:pt>
                <c:pt idx="50">
                  <c:v>5.0400000000000011E-3</c:v>
                </c:pt>
                <c:pt idx="51">
                  <c:v>5.0400000000000011E-3</c:v>
                </c:pt>
                <c:pt idx="52">
                  <c:v>5.0400000000000011E-3</c:v>
                </c:pt>
                <c:pt idx="53">
                  <c:v>5.0900000000000008E-3</c:v>
                </c:pt>
                <c:pt idx="54">
                  <c:v>5.1400000000000005E-3</c:v>
                </c:pt>
                <c:pt idx="55">
                  <c:v>5.1400000000000005E-3</c:v>
                </c:pt>
                <c:pt idx="56">
                  <c:v>5.170000000000001E-3</c:v>
                </c:pt>
                <c:pt idx="57">
                  <c:v>5.2500000000000012E-3</c:v>
                </c:pt>
                <c:pt idx="58">
                  <c:v>5.3299999999999997E-3</c:v>
                </c:pt>
                <c:pt idx="59">
                  <c:v>5.3800000000000011E-3</c:v>
                </c:pt>
                <c:pt idx="60">
                  <c:v>5.4600000000000004E-3</c:v>
                </c:pt>
                <c:pt idx="61">
                  <c:v>5.4600000000000004E-3</c:v>
                </c:pt>
                <c:pt idx="62">
                  <c:v>5.5600000000000007E-3</c:v>
                </c:pt>
                <c:pt idx="63">
                  <c:v>5.6699999999999997E-3</c:v>
                </c:pt>
                <c:pt idx="64">
                  <c:v>5.6699999999999997E-3</c:v>
                </c:pt>
                <c:pt idx="65">
                  <c:v>5.7200000000000011E-3</c:v>
                </c:pt>
                <c:pt idx="66">
                  <c:v>5.7500000000000008E-3</c:v>
                </c:pt>
                <c:pt idx="67">
                  <c:v>5.7200000000000011E-3</c:v>
                </c:pt>
                <c:pt idx="68">
                  <c:v>5.7500000000000008E-3</c:v>
                </c:pt>
                <c:pt idx="69">
                  <c:v>5.7200000000000011E-3</c:v>
                </c:pt>
                <c:pt idx="70">
                  <c:v>5.7000000000000011E-3</c:v>
                </c:pt>
                <c:pt idx="71">
                  <c:v>5.6699999999999997E-3</c:v>
                </c:pt>
                <c:pt idx="72">
                  <c:v>5.5900000000000012E-3</c:v>
                </c:pt>
                <c:pt idx="73">
                  <c:v>5.5400000000000007E-3</c:v>
                </c:pt>
                <c:pt idx="74">
                  <c:v>5.3500000000000006E-3</c:v>
                </c:pt>
                <c:pt idx="75">
                  <c:v>5.2500000000000012E-3</c:v>
                </c:pt>
                <c:pt idx="76">
                  <c:v>5.1200000000000004E-3</c:v>
                </c:pt>
                <c:pt idx="77">
                  <c:v>4.9600000000000009E-3</c:v>
                </c:pt>
                <c:pt idx="78">
                  <c:v>4.8000000000000004E-3</c:v>
                </c:pt>
                <c:pt idx="79">
                  <c:v>4.62E-3</c:v>
                </c:pt>
                <c:pt idx="80">
                  <c:v>4.3800000000000002E-3</c:v>
                </c:pt>
                <c:pt idx="81">
                  <c:v>4.1400000000000005E-3</c:v>
                </c:pt>
                <c:pt idx="82">
                  <c:v>3.9300000000000012E-3</c:v>
                </c:pt>
                <c:pt idx="83">
                  <c:v>3.7200000000000006E-3</c:v>
                </c:pt>
                <c:pt idx="84">
                  <c:v>3.4600000000000004E-3</c:v>
                </c:pt>
                <c:pt idx="85">
                  <c:v>3.2500000000000007E-3</c:v>
                </c:pt>
                <c:pt idx="86">
                  <c:v>2.9600000000000004E-3</c:v>
                </c:pt>
                <c:pt idx="87">
                  <c:v>2.7700000000000003E-3</c:v>
                </c:pt>
                <c:pt idx="88">
                  <c:v>2.5100000000000001E-3</c:v>
                </c:pt>
                <c:pt idx="89">
                  <c:v>2.3500000000000001E-3</c:v>
                </c:pt>
                <c:pt idx="90">
                  <c:v>2.1400000000000004E-3</c:v>
                </c:pt>
                <c:pt idx="91">
                  <c:v>1.9599999999999999E-3</c:v>
                </c:pt>
                <c:pt idx="92">
                  <c:v>1.8500000000000003E-3</c:v>
                </c:pt>
                <c:pt idx="93">
                  <c:v>1.6900000000000005E-3</c:v>
                </c:pt>
                <c:pt idx="94">
                  <c:v>1.5600000000000004E-3</c:v>
                </c:pt>
                <c:pt idx="95">
                  <c:v>1.4800000000000002E-3</c:v>
                </c:pt>
                <c:pt idx="96">
                  <c:v>1.3799999999999999E-3</c:v>
                </c:pt>
                <c:pt idx="97">
                  <c:v>1.3200000000000002E-3</c:v>
                </c:pt>
                <c:pt idx="98">
                  <c:v>1.2999999999999997E-3</c:v>
                </c:pt>
                <c:pt idx="99">
                  <c:v>1.2999999999999997E-3</c:v>
                </c:pt>
                <c:pt idx="100">
                  <c:v>1.2999999999999997E-3</c:v>
                </c:pt>
                <c:pt idx="101">
                  <c:v>1.3500000000000003E-3</c:v>
                </c:pt>
                <c:pt idx="102">
                  <c:v>1.4000000000000002E-3</c:v>
                </c:pt>
                <c:pt idx="103">
                  <c:v>1.4499999999999997E-3</c:v>
                </c:pt>
                <c:pt idx="104">
                  <c:v>1.5600000000000004E-3</c:v>
                </c:pt>
                <c:pt idx="105">
                  <c:v>1.6700000000000005E-3</c:v>
                </c:pt>
                <c:pt idx="106">
                  <c:v>1.8500000000000003E-3</c:v>
                </c:pt>
                <c:pt idx="107">
                  <c:v>1.9599999999999999E-3</c:v>
                </c:pt>
                <c:pt idx="108">
                  <c:v>2.1100000000000003E-3</c:v>
                </c:pt>
                <c:pt idx="109">
                  <c:v>2.2200000000000006E-3</c:v>
                </c:pt>
                <c:pt idx="110">
                  <c:v>2.3999999999999998E-3</c:v>
                </c:pt>
                <c:pt idx="111">
                  <c:v>2.5600000000000006E-3</c:v>
                </c:pt>
                <c:pt idx="112">
                  <c:v>2.7700000000000003E-3</c:v>
                </c:pt>
                <c:pt idx="113">
                  <c:v>2.9300000000000003E-3</c:v>
                </c:pt>
                <c:pt idx="114">
                  <c:v>3.0600000000000002E-3</c:v>
                </c:pt>
                <c:pt idx="115">
                  <c:v>3.2200000000000006E-3</c:v>
                </c:pt>
                <c:pt idx="116">
                  <c:v>3.3300000000000001E-3</c:v>
                </c:pt>
                <c:pt idx="117">
                  <c:v>3.4800000000000005E-3</c:v>
                </c:pt>
                <c:pt idx="118">
                  <c:v>3.6400000000000009E-3</c:v>
                </c:pt>
                <c:pt idx="119">
                  <c:v>3.7200000000000006E-3</c:v>
                </c:pt>
                <c:pt idx="120">
                  <c:v>3.8300000000000001E-3</c:v>
                </c:pt>
                <c:pt idx="121">
                  <c:v>3.9300000000000012E-3</c:v>
                </c:pt>
                <c:pt idx="122">
                  <c:v>3.9800000000000009E-3</c:v>
                </c:pt>
                <c:pt idx="123">
                  <c:v>4.0900000000000008E-3</c:v>
                </c:pt>
                <c:pt idx="124">
                  <c:v>4.1199999999999995E-3</c:v>
                </c:pt>
                <c:pt idx="125">
                  <c:v>4.1900000000000001E-3</c:v>
                </c:pt>
                <c:pt idx="126">
                  <c:v>4.2200000000000007E-3</c:v>
                </c:pt>
                <c:pt idx="127">
                  <c:v>4.2200000000000007E-3</c:v>
                </c:pt>
                <c:pt idx="128">
                  <c:v>4.1900000000000001E-3</c:v>
                </c:pt>
                <c:pt idx="129">
                  <c:v>4.1400000000000005E-3</c:v>
                </c:pt>
                <c:pt idx="130">
                  <c:v>4.1400000000000005E-3</c:v>
                </c:pt>
                <c:pt idx="131">
                  <c:v>4.1400000000000005E-3</c:v>
                </c:pt>
                <c:pt idx="132">
                  <c:v>4.0400000000000011E-3</c:v>
                </c:pt>
                <c:pt idx="133">
                  <c:v>3.9800000000000009E-3</c:v>
                </c:pt>
                <c:pt idx="134">
                  <c:v>3.9300000000000012E-3</c:v>
                </c:pt>
                <c:pt idx="135">
                  <c:v>3.8000000000000004E-3</c:v>
                </c:pt>
                <c:pt idx="136">
                  <c:v>3.7500000000000007E-3</c:v>
                </c:pt>
                <c:pt idx="137">
                  <c:v>3.6900000000000006E-3</c:v>
                </c:pt>
                <c:pt idx="138">
                  <c:v>3.6200000000000008E-3</c:v>
                </c:pt>
                <c:pt idx="139">
                  <c:v>3.5400000000000006E-3</c:v>
                </c:pt>
                <c:pt idx="140">
                  <c:v>3.5100000000000005E-3</c:v>
                </c:pt>
                <c:pt idx="141">
                  <c:v>3.3800000000000006E-3</c:v>
                </c:pt>
                <c:pt idx="142">
                  <c:v>3.3300000000000001E-3</c:v>
                </c:pt>
                <c:pt idx="143">
                  <c:v>3.2500000000000007E-3</c:v>
                </c:pt>
                <c:pt idx="144">
                  <c:v>3.1400000000000009E-3</c:v>
                </c:pt>
                <c:pt idx="145">
                  <c:v>3.0900000000000003E-3</c:v>
                </c:pt>
                <c:pt idx="146">
                  <c:v>3.0100000000000001E-3</c:v>
                </c:pt>
                <c:pt idx="147">
                  <c:v>2.8999999999999998E-3</c:v>
                </c:pt>
                <c:pt idx="148">
                  <c:v>2.8200000000000005E-3</c:v>
                </c:pt>
                <c:pt idx="149">
                  <c:v>2.7500000000000003E-3</c:v>
                </c:pt>
                <c:pt idx="150">
                  <c:v>2.6900000000000006E-3</c:v>
                </c:pt>
                <c:pt idx="151">
                  <c:v>2.6100000000000003E-3</c:v>
                </c:pt>
                <c:pt idx="152">
                  <c:v>2.4800000000000004E-3</c:v>
                </c:pt>
                <c:pt idx="153">
                  <c:v>2.4300000000000003E-3</c:v>
                </c:pt>
                <c:pt idx="154">
                  <c:v>2.32E-3</c:v>
                </c:pt>
                <c:pt idx="155">
                  <c:v>2.2200000000000006E-3</c:v>
                </c:pt>
                <c:pt idx="156">
                  <c:v>2.0600000000000002E-3</c:v>
                </c:pt>
                <c:pt idx="157">
                  <c:v>1.9800000000000004E-3</c:v>
                </c:pt>
                <c:pt idx="158">
                  <c:v>1.8799999999999999E-3</c:v>
                </c:pt>
                <c:pt idx="159">
                  <c:v>1.7400000000000002E-3</c:v>
                </c:pt>
                <c:pt idx="160">
                  <c:v>1.5900000000000003E-3</c:v>
                </c:pt>
                <c:pt idx="161">
                  <c:v>1.4300000000000003E-3</c:v>
                </c:pt>
                <c:pt idx="162">
                  <c:v>1.3200000000000002E-3</c:v>
                </c:pt>
                <c:pt idx="163">
                  <c:v>1.1400000000000004E-3</c:v>
                </c:pt>
                <c:pt idx="164">
                  <c:v>9.3000000000000027E-4</c:v>
                </c:pt>
                <c:pt idx="165">
                  <c:v>7.400000000000001E-4</c:v>
                </c:pt>
                <c:pt idx="166">
                  <c:v>5.1000000000000004E-4</c:v>
                </c:pt>
                <c:pt idx="167">
                  <c:v>2.7000000000000006E-4</c:v>
                </c:pt>
                <c:pt idx="168">
                  <c:v>-2.0000000000000005E-5</c:v>
                </c:pt>
                <c:pt idx="169">
                  <c:v>-2.8000000000000003E-4</c:v>
                </c:pt>
                <c:pt idx="170">
                  <c:v>-6.0000000000000016E-4</c:v>
                </c:pt>
                <c:pt idx="171">
                  <c:v>-9.4000000000000041E-4</c:v>
                </c:pt>
                <c:pt idx="172">
                  <c:v>-1.2899999999999999E-3</c:v>
                </c:pt>
                <c:pt idx="173">
                  <c:v>-1.6800000000000005E-3</c:v>
                </c:pt>
                <c:pt idx="174">
                  <c:v>-2.0000000000000005E-3</c:v>
                </c:pt>
                <c:pt idx="175">
                  <c:v>-2.2300000000000002E-3</c:v>
                </c:pt>
                <c:pt idx="176">
                  <c:v>-2.4399999999999999E-3</c:v>
                </c:pt>
                <c:pt idx="177">
                  <c:v>-2.6600000000000005E-3</c:v>
                </c:pt>
                <c:pt idx="178">
                  <c:v>-2.8900000000000002E-3</c:v>
                </c:pt>
                <c:pt idx="179">
                  <c:v>-3.1000000000000003E-3</c:v>
                </c:pt>
                <c:pt idx="180">
                  <c:v>-3.2600000000000003E-3</c:v>
                </c:pt>
                <c:pt idx="181">
                  <c:v>-3.5000000000000005E-3</c:v>
                </c:pt>
                <c:pt idx="182">
                  <c:v>-3.680000000000001E-3</c:v>
                </c:pt>
                <c:pt idx="183">
                  <c:v>-3.8400000000000005E-3</c:v>
                </c:pt>
                <c:pt idx="184">
                  <c:v>-3.9699999999999996E-3</c:v>
                </c:pt>
                <c:pt idx="185">
                  <c:v>-4.0500000000000006E-3</c:v>
                </c:pt>
                <c:pt idx="186">
                  <c:v>-4.1599999999999996E-3</c:v>
                </c:pt>
                <c:pt idx="187">
                  <c:v>-4.2600000000000008E-3</c:v>
                </c:pt>
                <c:pt idx="188">
                  <c:v>-4.2900000000000004E-3</c:v>
                </c:pt>
                <c:pt idx="189">
                  <c:v>-4.2600000000000008E-3</c:v>
                </c:pt>
                <c:pt idx="190">
                  <c:v>-4.2400000000000007E-3</c:v>
                </c:pt>
                <c:pt idx="191">
                  <c:v>-4.1000000000000003E-3</c:v>
                </c:pt>
                <c:pt idx="192">
                  <c:v>-3.9500000000000013E-3</c:v>
                </c:pt>
                <c:pt idx="193">
                  <c:v>-3.7900000000000008E-3</c:v>
                </c:pt>
                <c:pt idx="194">
                  <c:v>-3.5800000000000003E-3</c:v>
                </c:pt>
                <c:pt idx="195">
                  <c:v>-3.31E-3</c:v>
                </c:pt>
                <c:pt idx="196">
                  <c:v>-3.1000000000000003E-3</c:v>
                </c:pt>
                <c:pt idx="197">
                  <c:v>-2.81E-3</c:v>
                </c:pt>
                <c:pt idx="198">
                  <c:v>-2.5500000000000002E-3</c:v>
                </c:pt>
                <c:pt idx="199">
                  <c:v>-2.31E-3</c:v>
                </c:pt>
                <c:pt idx="200">
                  <c:v>-2.0500000000000002E-3</c:v>
                </c:pt>
                <c:pt idx="201">
                  <c:v>-1.8100000000000004E-3</c:v>
                </c:pt>
                <c:pt idx="202">
                  <c:v>-1.5000000000000002E-3</c:v>
                </c:pt>
                <c:pt idx="203">
                  <c:v>-1.2300000000000002E-3</c:v>
                </c:pt>
                <c:pt idx="204">
                  <c:v>-1.0200000000000003E-3</c:v>
                </c:pt>
                <c:pt idx="205">
                  <c:v>-7.800000000000002E-4</c:v>
                </c:pt>
                <c:pt idx="206">
                  <c:v>-6.5000000000000019E-4</c:v>
                </c:pt>
                <c:pt idx="207">
                  <c:v>-5.2000000000000006E-4</c:v>
                </c:pt>
                <c:pt idx="208">
                  <c:v>-4.4000000000000012E-4</c:v>
                </c:pt>
                <c:pt idx="209">
                  <c:v>-4.4000000000000012E-4</c:v>
                </c:pt>
                <c:pt idx="210">
                  <c:v>-4.2000000000000013E-4</c:v>
                </c:pt>
                <c:pt idx="211">
                  <c:v>-4.2000000000000013E-4</c:v>
                </c:pt>
                <c:pt idx="212">
                  <c:v>-4.9000000000000009E-4</c:v>
                </c:pt>
                <c:pt idx="213">
                  <c:v>-6.3000000000000013E-4</c:v>
                </c:pt>
                <c:pt idx="214">
                  <c:v>-7.1000000000000013E-4</c:v>
                </c:pt>
                <c:pt idx="215">
                  <c:v>-8.600000000000003E-4</c:v>
                </c:pt>
                <c:pt idx="216">
                  <c:v>-1.0700000000000002E-3</c:v>
                </c:pt>
                <c:pt idx="217">
                  <c:v>-1.3400000000000003E-3</c:v>
                </c:pt>
                <c:pt idx="218">
                  <c:v>-1.5499999999999999E-3</c:v>
                </c:pt>
                <c:pt idx="219">
                  <c:v>-1.7300000000000002E-3</c:v>
                </c:pt>
                <c:pt idx="220">
                  <c:v>-1.9400000000000005E-3</c:v>
                </c:pt>
                <c:pt idx="221">
                  <c:v>-2.2600000000000003E-3</c:v>
                </c:pt>
                <c:pt idx="222">
                  <c:v>-2.5999999999999999E-3</c:v>
                </c:pt>
                <c:pt idx="223">
                  <c:v>-3.0800000000000003E-3</c:v>
                </c:pt>
                <c:pt idx="224">
                  <c:v>-3.6300000000000004E-3</c:v>
                </c:pt>
                <c:pt idx="225">
                  <c:v>-4.1800000000000006E-3</c:v>
                </c:pt>
                <c:pt idx="226">
                  <c:v>-4.7100000000000006E-3</c:v>
                </c:pt>
                <c:pt idx="227">
                  <c:v>-5.2900000000000013E-3</c:v>
                </c:pt>
                <c:pt idx="228">
                  <c:v>-5.9000000000000007E-3</c:v>
                </c:pt>
                <c:pt idx="229">
                  <c:v>-6.4000000000000012E-3</c:v>
                </c:pt>
                <c:pt idx="230">
                  <c:v>-6.9800000000000018E-3</c:v>
                </c:pt>
                <c:pt idx="231">
                  <c:v>-7.5000000000000015E-3</c:v>
                </c:pt>
                <c:pt idx="232">
                  <c:v>-8.0300000000000007E-3</c:v>
                </c:pt>
                <c:pt idx="233">
                  <c:v>-8.5600000000000051E-3</c:v>
                </c:pt>
                <c:pt idx="234">
                  <c:v>-9.0600000000000021E-3</c:v>
                </c:pt>
                <c:pt idx="235">
                  <c:v>-9.5300000000000003E-3</c:v>
                </c:pt>
                <c:pt idx="236">
                  <c:v>-1.001E-2</c:v>
                </c:pt>
                <c:pt idx="237">
                  <c:v>-1.0449999999999997E-2</c:v>
                </c:pt>
                <c:pt idx="238">
                  <c:v>-1.1010000000000001E-2</c:v>
                </c:pt>
                <c:pt idx="239">
                  <c:v>-1.1690000000000002E-2</c:v>
                </c:pt>
                <c:pt idx="240">
                  <c:v>-1.2300000000000002E-2</c:v>
                </c:pt>
                <c:pt idx="241">
                  <c:v>-1.3040000000000001E-2</c:v>
                </c:pt>
                <c:pt idx="242">
                  <c:v>-1.3690000000000001E-2</c:v>
                </c:pt>
                <c:pt idx="243">
                  <c:v>-1.443E-2</c:v>
                </c:pt>
                <c:pt idx="244">
                  <c:v>-1.5010000000000001E-2</c:v>
                </c:pt>
                <c:pt idx="245">
                  <c:v>-1.5620000000000002E-2</c:v>
                </c:pt>
                <c:pt idx="246">
                  <c:v>-1.6250000000000001E-2</c:v>
                </c:pt>
                <c:pt idx="247">
                  <c:v>-1.6780000000000003E-2</c:v>
                </c:pt>
                <c:pt idx="248">
                  <c:v>-1.728E-2</c:v>
                </c:pt>
                <c:pt idx="249">
                  <c:v>-1.7780000000000001E-2</c:v>
                </c:pt>
                <c:pt idx="250">
                  <c:v>-1.8249999999999999E-2</c:v>
                </c:pt>
                <c:pt idx="251">
                  <c:v>-1.8589999999999999E-2</c:v>
                </c:pt>
                <c:pt idx="252">
                  <c:v>-1.8880000000000004E-2</c:v>
                </c:pt>
                <c:pt idx="253">
                  <c:v>-1.9170000000000003E-2</c:v>
                </c:pt>
                <c:pt idx="254">
                  <c:v>-1.9330000000000003E-2</c:v>
                </c:pt>
                <c:pt idx="255">
                  <c:v>-1.9439999999999999E-2</c:v>
                </c:pt>
                <c:pt idx="256">
                  <c:v>-1.9490000000000004E-2</c:v>
                </c:pt>
                <c:pt idx="257">
                  <c:v>-1.9390000000000004E-2</c:v>
                </c:pt>
                <c:pt idx="258">
                  <c:v>-1.9170000000000003E-2</c:v>
                </c:pt>
                <c:pt idx="259">
                  <c:v>-1.8859999999999998E-2</c:v>
                </c:pt>
                <c:pt idx="260">
                  <c:v>-1.8310000000000003E-2</c:v>
                </c:pt>
                <c:pt idx="261">
                  <c:v>-1.77E-2</c:v>
                </c:pt>
                <c:pt idx="262">
                  <c:v>-1.6799999999999999E-2</c:v>
                </c:pt>
                <c:pt idx="263">
                  <c:v>-1.5699999999999999E-2</c:v>
                </c:pt>
                <c:pt idx="264">
                  <c:v>-1.451E-2</c:v>
                </c:pt>
                <c:pt idx="265">
                  <c:v>-1.3040000000000001E-2</c:v>
                </c:pt>
                <c:pt idx="266">
                  <c:v>-1.1379999999999998E-2</c:v>
                </c:pt>
                <c:pt idx="267">
                  <c:v>-9.5600000000000025E-3</c:v>
                </c:pt>
                <c:pt idx="268">
                  <c:v>-7.5000000000000015E-3</c:v>
                </c:pt>
                <c:pt idx="269">
                  <c:v>-5.2600000000000008E-3</c:v>
                </c:pt>
                <c:pt idx="270">
                  <c:v>-2.6800000000000005E-3</c:v>
                </c:pt>
                <c:pt idx="271">
                  <c:v>1.3999999999999999E-4</c:v>
                </c:pt>
                <c:pt idx="272">
                  <c:v>3.1900000000000006E-3</c:v>
                </c:pt>
                <c:pt idx="273">
                  <c:v>6.4300000000000017E-3</c:v>
                </c:pt>
                <c:pt idx="274">
                  <c:v>9.9400000000000027E-3</c:v>
                </c:pt>
                <c:pt idx="275">
                  <c:v>1.3570000000000002E-2</c:v>
                </c:pt>
                <c:pt idx="276">
                  <c:v>1.7420000000000001E-2</c:v>
                </c:pt>
                <c:pt idx="277">
                  <c:v>2.1350000000000001E-2</c:v>
                </c:pt>
                <c:pt idx="278">
                  <c:v>2.5480000000000003E-2</c:v>
                </c:pt>
                <c:pt idx="279">
                  <c:v>2.9749999999999999E-2</c:v>
                </c:pt>
                <c:pt idx="280">
                  <c:v>3.407000000000001E-2</c:v>
                </c:pt>
                <c:pt idx="281">
                  <c:v>3.8519999999999999E-2</c:v>
                </c:pt>
                <c:pt idx="282">
                  <c:v>4.2979999999999997E-2</c:v>
                </c:pt>
                <c:pt idx="283">
                  <c:v>4.7400000000000005E-2</c:v>
                </c:pt>
                <c:pt idx="284">
                  <c:v>5.1830000000000001E-2</c:v>
                </c:pt>
                <c:pt idx="285">
                  <c:v>5.6329999999999998E-2</c:v>
                </c:pt>
                <c:pt idx="286">
                  <c:v>6.0890000000000014E-2</c:v>
                </c:pt>
                <c:pt idx="287">
                  <c:v>6.542000000000002E-2</c:v>
                </c:pt>
                <c:pt idx="288">
                  <c:v>6.9900000000000004E-2</c:v>
                </c:pt>
                <c:pt idx="289">
                  <c:v>7.4300000000000019E-2</c:v>
                </c:pt>
                <c:pt idx="290">
                  <c:v>7.8539999999999999E-2</c:v>
                </c:pt>
                <c:pt idx="291">
                  <c:v>8.2550000000000012E-2</c:v>
                </c:pt>
                <c:pt idx="292">
                  <c:v>8.6370000000000002E-2</c:v>
                </c:pt>
                <c:pt idx="293">
                  <c:v>8.9900000000000035E-2</c:v>
                </c:pt>
                <c:pt idx="294">
                  <c:v>9.3220000000000025E-2</c:v>
                </c:pt>
                <c:pt idx="295">
                  <c:v>9.6200000000000022E-2</c:v>
                </c:pt>
                <c:pt idx="296">
                  <c:v>9.8780000000000007E-2</c:v>
                </c:pt>
                <c:pt idx="297">
                  <c:v>0.10115</c:v>
                </c:pt>
                <c:pt idx="298">
                  <c:v>0.10306999999999998</c:v>
                </c:pt>
                <c:pt idx="299">
                  <c:v>0.10455</c:v>
                </c:pt>
                <c:pt idx="300">
                  <c:v>0.10568000000000001</c:v>
                </c:pt>
                <c:pt idx="301">
                  <c:v>0.10634</c:v>
                </c:pt>
                <c:pt idx="302">
                  <c:v>0.10671000000000001</c:v>
                </c:pt>
                <c:pt idx="303">
                  <c:v>0.10668000000000001</c:v>
                </c:pt>
                <c:pt idx="304">
                  <c:v>0.10623000000000002</c:v>
                </c:pt>
                <c:pt idx="305">
                  <c:v>0.10534</c:v>
                </c:pt>
                <c:pt idx="306">
                  <c:v>0.10397000000000002</c:v>
                </c:pt>
                <c:pt idx="307">
                  <c:v>0.10215</c:v>
                </c:pt>
                <c:pt idx="308">
                  <c:v>9.9780000000000021E-2</c:v>
                </c:pt>
                <c:pt idx="309">
                  <c:v>9.7010000000000027E-2</c:v>
                </c:pt>
                <c:pt idx="310">
                  <c:v>9.3670000000000017E-2</c:v>
                </c:pt>
                <c:pt idx="311">
                  <c:v>8.9850000000000041E-2</c:v>
                </c:pt>
                <c:pt idx="312">
                  <c:v>8.5580000000000003E-2</c:v>
                </c:pt>
                <c:pt idx="313">
                  <c:v>8.0890000000000017E-2</c:v>
                </c:pt>
                <c:pt idx="314">
                  <c:v>7.573000000000002E-2</c:v>
                </c:pt>
                <c:pt idx="315">
                  <c:v>7.0059999999999997E-2</c:v>
                </c:pt>
                <c:pt idx="316">
                  <c:v>6.4030000000000017E-2</c:v>
                </c:pt>
                <c:pt idx="317">
                  <c:v>5.7630000000000008E-2</c:v>
                </c:pt>
                <c:pt idx="318">
                  <c:v>5.0880000000000009E-2</c:v>
                </c:pt>
                <c:pt idx="319">
                  <c:v>4.3770000000000003E-2</c:v>
                </c:pt>
                <c:pt idx="320">
                  <c:v>3.6310000000000002E-2</c:v>
                </c:pt>
                <c:pt idx="321">
                  <c:v>2.8570000000000002E-2</c:v>
                </c:pt>
                <c:pt idx="322">
                  <c:v>2.0559999999999998E-2</c:v>
                </c:pt>
                <c:pt idx="323">
                  <c:v>1.231E-2</c:v>
                </c:pt>
                <c:pt idx="324">
                  <c:v>3.7700000000000008E-3</c:v>
                </c:pt>
                <c:pt idx="325">
                  <c:v>-4.8900000000000002E-3</c:v>
                </c:pt>
                <c:pt idx="326">
                  <c:v>-1.3720000000000003E-2</c:v>
                </c:pt>
                <c:pt idx="327">
                  <c:v>-2.2700000000000001E-2</c:v>
                </c:pt>
                <c:pt idx="328">
                  <c:v>-3.1740000000000004E-2</c:v>
                </c:pt>
                <c:pt idx="329">
                  <c:v>-4.0860000000000007E-2</c:v>
                </c:pt>
                <c:pt idx="330">
                  <c:v>-0.05</c:v>
                </c:pt>
                <c:pt idx="331">
                  <c:v>-5.9040000000000009E-2</c:v>
                </c:pt>
                <c:pt idx="332">
                  <c:v>-6.7990000000000009E-2</c:v>
                </c:pt>
                <c:pt idx="333">
                  <c:v>-7.6929999999999998E-2</c:v>
                </c:pt>
                <c:pt idx="334">
                  <c:v>-8.5750000000000021E-2</c:v>
                </c:pt>
                <c:pt idx="335">
                  <c:v>-9.4390000000000016E-2</c:v>
                </c:pt>
                <c:pt idx="336">
                  <c:v>-0.10290000000000002</c:v>
                </c:pt>
                <c:pt idx="337">
                  <c:v>-0.11112000000000001</c:v>
                </c:pt>
                <c:pt idx="338">
                  <c:v>-0.11908000000000002</c:v>
                </c:pt>
                <c:pt idx="339">
                  <c:v>-0.12675</c:v>
                </c:pt>
                <c:pt idx="340">
                  <c:v>-0.13403999999999999</c:v>
                </c:pt>
                <c:pt idx="341">
                  <c:v>-0.14100000000000001</c:v>
                </c:pt>
                <c:pt idx="342">
                  <c:v>-0.14752999999999999</c:v>
                </c:pt>
                <c:pt idx="343">
                  <c:v>-0.15370000000000003</c:v>
                </c:pt>
                <c:pt idx="344">
                  <c:v>-0.15936000000000003</c:v>
                </c:pt>
                <c:pt idx="345">
                  <c:v>-0.16455</c:v>
                </c:pt>
                <c:pt idx="346">
                  <c:v>-0.16930000000000001</c:v>
                </c:pt>
                <c:pt idx="347">
                  <c:v>-0.17351000000000003</c:v>
                </c:pt>
                <c:pt idx="348">
                  <c:v>-0.17715</c:v>
                </c:pt>
                <c:pt idx="349">
                  <c:v>-0.18028000000000002</c:v>
                </c:pt>
                <c:pt idx="350">
                  <c:v>-0.18294000000000002</c:v>
                </c:pt>
                <c:pt idx="351">
                  <c:v>-0.18512999999999999</c:v>
                </c:pt>
                <c:pt idx="352">
                  <c:v>-0.18676000000000004</c:v>
                </c:pt>
                <c:pt idx="353">
                  <c:v>-0.18792000000000003</c:v>
                </c:pt>
                <c:pt idx="354">
                  <c:v>-0.18848000000000004</c:v>
                </c:pt>
                <c:pt idx="355">
                  <c:v>-0.18848000000000004</c:v>
                </c:pt>
                <c:pt idx="356">
                  <c:v>-0.18798000000000004</c:v>
                </c:pt>
                <c:pt idx="357">
                  <c:v>-0.18687000000000001</c:v>
                </c:pt>
                <c:pt idx="358">
                  <c:v>-0.18529000000000004</c:v>
                </c:pt>
                <c:pt idx="359">
                  <c:v>-0.18312999999999999</c:v>
                </c:pt>
                <c:pt idx="360">
                  <c:v>-0.18055000000000002</c:v>
                </c:pt>
                <c:pt idx="361">
                  <c:v>-0.17741000000000004</c:v>
                </c:pt>
                <c:pt idx="362">
                  <c:v>-0.17383000000000001</c:v>
                </c:pt>
                <c:pt idx="363">
                  <c:v>-0.16974000000000003</c:v>
                </c:pt>
                <c:pt idx="364">
                  <c:v>-0.16519</c:v>
                </c:pt>
                <c:pt idx="365">
                  <c:v>-0.16023000000000001</c:v>
                </c:pt>
                <c:pt idx="366">
                  <c:v>-0.15496000000000001</c:v>
                </c:pt>
                <c:pt idx="367">
                  <c:v>-0.14922000000000002</c:v>
                </c:pt>
                <c:pt idx="368">
                  <c:v>-0.14313000000000001</c:v>
                </c:pt>
                <c:pt idx="369">
                  <c:v>-0.13675999999999999</c:v>
                </c:pt>
                <c:pt idx="370">
                  <c:v>-0.12998999999999999</c:v>
                </c:pt>
                <c:pt idx="371">
                  <c:v>-0.12295</c:v>
                </c:pt>
                <c:pt idx="372">
                  <c:v>-0.11552000000000001</c:v>
                </c:pt>
                <c:pt idx="373">
                  <c:v>-0.10786000000000001</c:v>
                </c:pt>
                <c:pt idx="374">
                  <c:v>-9.9980000000000041E-2</c:v>
                </c:pt>
                <c:pt idx="375">
                  <c:v>-9.179000000000001E-2</c:v>
                </c:pt>
                <c:pt idx="376">
                  <c:v>-8.3410000000000026E-2</c:v>
                </c:pt>
                <c:pt idx="377">
                  <c:v>-7.4770000000000017E-2</c:v>
                </c:pt>
                <c:pt idx="378">
                  <c:v>-6.5939999999999999E-2</c:v>
                </c:pt>
                <c:pt idx="379">
                  <c:v>-5.6930000000000001E-2</c:v>
                </c:pt>
                <c:pt idx="380">
                  <c:v>-4.7710000000000016E-2</c:v>
                </c:pt>
                <c:pt idx="381">
                  <c:v>-3.8429999999999999E-2</c:v>
                </c:pt>
                <c:pt idx="382">
                  <c:v>-2.9000000000000001E-2</c:v>
                </c:pt>
                <c:pt idx="383">
                  <c:v>-1.9519999999999999E-2</c:v>
                </c:pt>
                <c:pt idx="384">
                  <c:v>-9.9300000000000031E-3</c:v>
                </c:pt>
                <c:pt idx="385">
                  <c:v>-3.1000000000000005E-4</c:v>
                </c:pt>
                <c:pt idx="386">
                  <c:v>9.4100000000000017E-3</c:v>
                </c:pt>
                <c:pt idx="387">
                  <c:v>1.9030000000000002E-2</c:v>
                </c:pt>
                <c:pt idx="388">
                  <c:v>2.87E-2</c:v>
                </c:pt>
                <c:pt idx="389">
                  <c:v>3.8390000000000001E-2</c:v>
                </c:pt>
                <c:pt idx="390">
                  <c:v>4.7980000000000009E-2</c:v>
                </c:pt>
                <c:pt idx="391">
                  <c:v>5.7470000000000007E-2</c:v>
                </c:pt>
                <c:pt idx="392">
                  <c:v>6.6850000000000007E-2</c:v>
                </c:pt>
                <c:pt idx="393">
                  <c:v>7.6170000000000002E-2</c:v>
                </c:pt>
                <c:pt idx="394">
                  <c:v>8.5240000000000024E-2</c:v>
                </c:pt>
                <c:pt idx="395">
                  <c:v>9.4220000000000012E-2</c:v>
                </c:pt>
                <c:pt idx="396">
                  <c:v>0.10294</c:v>
                </c:pt>
                <c:pt idx="397">
                  <c:v>0.11137</c:v>
                </c:pt>
                <c:pt idx="398">
                  <c:v>0.11957000000000001</c:v>
                </c:pt>
                <c:pt idx="399">
                  <c:v>0.12744000000000003</c:v>
                </c:pt>
                <c:pt idx="400">
                  <c:v>0.13500000000000001</c:v>
                </c:pt>
              </c:numCache>
            </c:numRef>
          </c:yVal>
          <c:smooth val="1"/>
        </c:ser>
        <c:ser>
          <c:idx val="2"/>
          <c:order val="2"/>
          <c:marker>
            <c:symbol val="none"/>
          </c:marker>
          <c:xVal>
            <c:numRef>
              <c:f>'C:\Users\LU\Fast Timing\07202012\64mm^2\ZVA&amp;AM\1750V\[T125.csv]T125'!$A$100:$A$500</c:f>
              <c:numCache>
                <c:formatCode>General</c:formatCode>
                <c:ptCount val="401"/>
                <c:pt idx="0">
                  <c:v>-3.7698000000000016E-9</c:v>
                </c:pt>
                <c:pt idx="1">
                  <c:v>-3.7573000000000015E-9</c:v>
                </c:pt>
                <c:pt idx="2">
                  <c:v>-3.7448000000000022E-9</c:v>
                </c:pt>
                <c:pt idx="3">
                  <c:v>-3.7323000000000013E-9</c:v>
                </c:pt>
                <c:pt idx="4">
                  <c:v>-3.7198000000000016E-9</c:v>
                </c:pt>
                <c:pt idx="5">
                  <c:v>-3.7073000000000019E-9</c:v>
                </c:pt>
                <c:pt idx="6">
                  <c:v>-3.6948000000000018E-9</c:v>
                </c:pt>
                <c:pt idx="7">
                  <c:v>-3.6823000000000021E-9</c:v>
                </c:pt>
                <c:pt idx="8">
                  <c:v>-3.6698000000000019E-9</c:v>
                </c:pt>
                <c:pt idx="9">
                  <c:v>-3.6573000000000022E-9</c:v>
                </c:pt>
                <c:pt idx="10">
                  <c:v>-3.6448000000000017E-9</c:v>
                </c:pt>
                <c:pt idx="11">
                  <c:v>-3.6323000000000016E-9</c:v>
                </c:pt>
                <c:pt idx="12">
                  <c:v>-3.6198000000000015E-9</c:v>
                </c:pt>
                <c:pt idx="13">
                  <c:v>-3.6073000000000022E-9</c:v>
                </c:pt>
                <c:pt idx="14">
                  <c:v>-3.5948000000000017E-9</c:v>
                </c:pt>
                <c:pt idx="15">
                  <c:v>-3.5823000000000016E-9</c:v>
                </c:pt>
                <c:pt idx="16">
                  <c:v>-3.5698000000000015E-9</c:v>
                </c:pt>
                <c:pt idx="17">
                  <c:v>-3.5573000000000018E-9</c:v>
                </c:pt>
                <c:pt idx="18">
                  <c:v>-3.5448000000000017E-9</c:v>
                </c:pt>
                <c:pt idx="19">
                  <c:v>-3.5323000000000011E-9</c:v>
                </c:pt>
                <c:pt idx="20">
                  <c:v>-3.5198000000000014E-9</c:v>
                </c:pt>
                <c:pt idx="21">
                  <c:v>-3.5073000000000021E-9</c:v>
                </c:pt>
                <c:pt idx="22">
                  <c:v>-3.4948000000000016E-9</c:v>
                </c:pt>
                <c:pt idx="23">
                  <c:v>-3.4823000000000011E-9</c:v>
                </c:pt>
                <c:pt idx="24">
                  <c:v>-3.4698000000000014E-9</c:v>
                </c:pt>
                <c:pt idx="25">
                  <c:v>-3.4573000000000017E-9</c:v>
                </c:pt>
                <c:pt idx="26">
                  <c:v>-3.4448000000000016E-9</c:v>
                </c:pt>
                <c:pt idx="27">
                  <c:v>-3.4323000000000011E-9</c:v>
                </c:pt>
                <c:pt idx="28">
                  <c:v>-3.4198000000000014E-9</c:v>
                </c:pt>
                <c:pt idx="29">
                  <c:v>-3.4073000000000021E-9</c:v>
                </c:pt>
                <c:pt idx="30">
                  <c:v>-3.3948000000000011E-9</c:v>
                </c:pt>
                <c:pt idx="31">
                  <c:v>-3.3823000000000014E-9</c:v>
                </c:pt>
                <c:pt idx="32">
                  <c:v>-3.3698000000000013E-9</c:v>
                </c:pt>
                <c:pt idx="33">
                  <c:v>-3.3573000000000016E-9</c:v>
                </c:pt>
                <c:pt idx="34">
                  <c:v>-3.3448000000000015E-9</c:v>
                </c:pt>
                <c:pt idx="35">
                  <c:v>-3.3323000000000014E-9</c:v>
                </c:pt>
                <c:pt idx="36">
                  <c:v>-3.3198000000000009E-9</c:v>
                </c:pt>
                <c:pt idx="37">
                  <c:v>-3.3073000000000012E-9</c:v>
                </c:pt>
                <c:pt idx="38">
                  <c:v>-3.2948000000000015E-9</c:v>
                </c:pt>
                <c:pt idx="39">
                  <c:v>-3.2823000000000018E-9</c:v>
                </c:pt>
                <c:pt idx="40">
                  <c:v>-3.2698000000000017E-9</c:v>
                </c:pt>
                <c:pt idx="41">
                  <c:v>-3.2573000000000016E-9</c:v>
                </c:pt>
                <c:pt idx="42">
                  <c:v>-3.2448000000000019E-9</c:v>
                </c:pt>
                <c:pt idx="43">
                  <c:v>-3.2323000000000018E-9</c:v>
                </c:pt>
                <c:pt idx="44">
                  <c:v>-3.2198000000000012E-9</c:v>
                </c:pt>
                <c:pt idx="45">
                  <c:v>-3.2073000000000015E-9</c:v>
                </c:pt>
                <c:pt idx="46">
                  <c:v>-3.1948000000000014E-9</c:v>
                </c:pt>
                <c:pt idx="47">
                  <c:v>-3.1823000000000017E-9</c:v>
                </c:pt>
                <c:pt idx="48">
                  <c:v>-3.1698000000000016E-9</c:v>
                </c:pt>
                <c:pt idx="49">
                  <c:v>-3.1573000000000015E-9</c:v>
                </c:pt>
                <c:pt idx="50">
                  <c:v>-3.1448000000000018E-9</c:v>
                </c:pt>
                <c:pt idx="51">
                  <c:v>-3.1323000000000013E-9</c:v>
                </c:pt>
                <c:pt idx="52">
                  <c:v>-3.1198000000000012E-9</c:v>
                </c:pt>
                <c:pt idx="53">
                  <c:v>-3.1073000000000015E-9</c:v>
                </c:pt>
                <c:pt idx="54">
                  <c:v>-3.0948000000000013E-9</c:v>
                </c:pt>
                <c:pt idx="55">
                  <c:v>-3.0823000000000017E-9</c:v>
                </c:pt>
                <c:pt idx="56">
                  <c:v>-3.0698000000000015E-9</c:v>
                </c:pt>
                <c:pt idx="57">
                  <c:v>-3.0573000000000018E-9</c:v>
                </c:pt>
                <c:pt idx="58">
                  <c:v>-3.0448000000000013E-9</c:v>
                </c:pt>
                <c:pt idx="59">
                  <c:v>-3.0323000000000012E-9</c:v>
                </c:pt>
                <c:pt idx="60">
                  <c:v>-3.0198000000000011E-9</c:v>
                </c:pt>
                <c:pt idx="61">
                  <c:v>-3.0073000000000018E-9</c:v>
                </c:pt>
                <c:pt idx="62">
                  <c:v>-2.9948000000000013E-9</c:v>
                </c:pt>
                <c:pt idx="63">
                  <c:v>-2.9823000000000012E-9</c:v>
                </c:pt>
                <c:pt idx="64">
                  <c:v>-2.9698000000000011E-9</c:v>
                </c:pt>
                <c:pt idx="65">
                  <c:v>-2.9573000000000014E-9</c:v>
                </c:pt>
                <c:pt idx="66">
                  <c:v>-2.9448000000000012E-9</c:v>
                </c:pt>
                <c:pt idx="67">
                  <c:v>-2.9323000000000007E-9</c:v>
                </c:pt>
                <c:pt idx="68">
                  <c:v>-2.919800000000001E-9</c:v>
                </c:pt>
                <c:pt idx="69">
                  <c:v>-2.9073000000000017E-9</c:v>
                </c:pt>
                <c:pt idx="70">
                  <c:v>-2.8948000000000012E-9</c:v>
                </c:pt>
                <c:pt idx="71">
                  <c:v>-2.8823000000000007E-9</c:v>
                </c:pt>
                <c:pt idx="72">
                  <c:v>-2.869800000000001E-9</c:v>
                </c:pt>
                <c:pt idx="73">
                  <c:v>-2.8573000000000013E-9</c:v>
                </c:pt>
                <c:pt idx="74">
                  <c:v>-2.8448000000000012E-9</c:v>
                </c:pt>
                <c:pt idx="75">
                  <c:v>-2.8323000000000007E-9</c:v>
                </c:pt>
                <c:pt idx="76">
                  <c:v>-2.819800000000001E-9</c:v>
                </c:pt>
                <c:pt idx="77">
                  <c:v>-2.8073000000000017E-9</c:v>
                </c:pt>
                <c:pt idx="78">
                  <c:v>-2.7948000000000011E-9</c:v>
                </c:pt>
                <c:pt idx="79">
                  <c:v>-2.7823000000000014E-9</c:v>
                </c:pt>
                <c:pt idx="80">
                  <c:v>-2.7698000000000013E-9</c:v>
                </c:pt>
                <c:pt idx="81">
                  <c:v>-2.7573000000000016E-9</c:v>
                </c:pt>
                <c:pt idx="82">
                  <c:v>-2.7448000000000015E-9</c:v>
                </c:pt>
                <c:pt idx="83">
                  <c:v>-2.7323000000000014E-9</c:v>
                </c:pt>
                <c:pt idx="84">
                  <c:v>-2.7198000000000013E-9</c:v>
                </c:pt>
                <c:pt idx="85">
                  <c:v>-2.7073000000000012E-9</c:v>
                </c:pt>
                <c:pt idx="86">
                  <c:v>-2.6948000000000011E-9</c:v>
                </c:pt>
                <c:pt idx="87">
                  <c:v>-2.6823000000000014E-9</c:v>
                </c:pt>
                <c:pt idx="88">
                  <c:v>-2.6698000000000013E-9</c:v>
                </c:pt>
                <c:pt idx="89">
                  <c:v>-2.6573000000000012E-9</c:v>
                </c:pt>
                <c:pt idx="90">
                  <c:v>-2.6448000000000015E-9</c:v>
                </c:pt>
                <c:pt idx="91">
                  <c:v>-2.6323000000000013E-9</c:v>
                </c:pt>
                <c:pt idx="92">
                  <c:v>-2.6198000000000008E-9</c:v>
                </c:pt>
                <c:pt idx="93">
                  <c:v>-2.6073000000000011E-9</c:v>
                </c:pt>
                <c:pt idx="94">
                  <c:v>-2.594800000000001E-9</c:v>
                </c:pt>
                <c:pt idx="95">
                  <c:v>-2.5823000000000013E-9</c:v>
                </c:pt>
                <c:pt idx="96">
                  <c:v>-2.5698000000000012E-9</c:v>
                </c:pt>
                <c:pt idx="97">
                  <c:v>-2.5573000000000011E-9</c:v>
                </c:pt>
                <c:pt idx="98">
                  <c:v>-2.5448000000000014E-9</c:v>
                </c:pt>
                <c:pt idx="99">
                  <c:v>-2.5323000000000009E-9</c:v>
                </c:pt>
                <c:pt idx="100">
                  <c:v>-2.5198000000000007E-9</c:v>
                </c:pt>
                <c:pt idx="101">
                  <c:v>-2.5073000000000011E-9</c:v>
                </c:pt>
                <c:pt idx="102">
                  <c:v>-2.4948000000000009E-9</c:v>
                </c:pt>
                <c:pt idx="103">
                  <c:v>-2.4823000000000012E-9</c:v>
                </c:pt>
                <c:pt idx="104">
                  <c:v>-2.4698000000000011E-9</c:v>
                </c:pt>
                <c:pt idx="105">
                  <c:v>-2.4573000000000014E-9</c:v>
                </c:pt>
                <c:pt idx="106">
                  <c:v>-2.4448000000000009E-9</c:v>
                </c:pt>
                <c:pt idx="107">
                  <c:v>-2.4323000000000008E-9</c:v>
                </c:pt>
                <c:pt idx="108">
                  <c:v>-2.4198000000000007E-9</c:v>
                </c:pt>
                <c:pt idx="109">
                  <c:v>-2.4073000000000014E-9</c:v>
                </c:pt>
                <c:pt idx="110">
                  <c:v>-2.3948000000000009E-9</c:v>
                </c:pt>
                <c:pt idx="111">
                  <c:v>-2.3823000000000008E-9</c:v>
                </c:pt>
                <c:pt idx="112">
                  <c:v>-2.3698000000000011E-9</c:v>
                </c:pt>
                <c:pt idx="113">
                  <c:v>-2.3573000000000009E-9</c:v>
                </c:pt>
                <c:pt idx="114">
                  <c:v>-2.3448000000000008E-9</c:v>
                </c:pt>
                <c:pt idx="115">
                  <c:v>-2.3323000000000003E-9</c:v>
                </c:pt>
                <c:pt idx="116">
                  <c:v>-2.3198000000000006E-9</c:v>
                </c:pt>
                <c:pt idx="117">
                  <c:v>-2.3073000000000013E-9</c:v>
                </c:pt>
                <c:pt idx="118">
                  <c:v>-2.2948000000000012E-9</c:v>
                </c:pt>
                <c:pt idx="119">
                  <c:v>-2.2823000000000011E-9</c:v>
                </c:pt>
                <c:pt idx="120">
                  <c:v>-2.269800000000001E-9</c:v>
                </c:pt>
                <c:pt idx="121">
                  <c:v>-2.2573000000000013E-9</c:v>
                </c:pt>
                <c:pt idx="122">
                  <c:v>-2.2448000000000012E-9</c:v>
                </c:pt>
                <c:pt idx="123">
                  <c:v>-2.2323000000000007E-9</c:v>
                </c:pt>
                <c:pt idx="124">
                  <c:v>-2.219800000000001E-9</c:v>
                </c:pt>
                <c:pt idx="125">
                  <c:v>-2.2073000000000017E-9</c:v>
                </c:pt>
                <c:pt idx="126">
                  <c:v>-2.1948000000000011E-9</c:v>
                </c:pt>
                <c:pt idx="127">
                  <c:v>-2.1823000000000006E-9</c:v>
                </c:pt>
                <c:pt idx="128">
                  <c:v>-2.1698000000000009E-9</c:v>
                </c:pt>
                <c:pt idx="129">
                  <c:v>-2.1573000000000012E-9</c:v>
                </c:pt>
                <c:pt idx="130">
                  <c:v>-2.1448000000000011E-9</c:v>
                </c:pt>
                <c:pt idx="131">
                  <c:v>-2.132300000000001E-9</c:v>
                </c:pt>
                <c:pt idx="132">
                  <c:v>-2.1198000000000009E-9</c:v>
                </c:pt>
                <c:pt idx="133">
                  <c:v>-2.1073000000000016E-9</c:v>
                </c:pt>
                <c:pt idx="134">
                  <c:v>-2.0948000000000007E-9</c:v>
                </c:pt>
                <c:pt idx="135">
                  <c:v>-2.082300000000001E-9</c:v>
                </c:pt>
                <c:pt idx="136">
                  <c:v>-2.0698000000000009E-9</c:v>
                </c:pt>
                <c:pt idx="137">
                  <c:v>-2.0573000000000007E-9</c:v>
                </c:pt>
                <c:pt idx="138">
                  <c:v>-2.044800000000001E-9</c:v>
                </c:pt>
                <c:pt idx="139">
                  <c:v>-2.0323000000000009E-9</c:v>
                </c:pt>
                <c:pt idx="140">
                  <c:v>-2.0198000000000004E-9</c:v>
                </c:pt>
                <c:pt idx="141">
                  <c:v>-2.0073000000000007E-9</c:v>
                </c:pt>
                <c:pt idx="142">
                  <c:v>-1.9948000000000014E-9</c:v>
                </c:pt>
                <c:pt idx="143">
                  <c:v>-1.9823000000000013E-9</c:v>
                </c:pt>
                <c:pt idx="144">
                  <c:v>-1.9698000000000008E-9</c:v>
                </c:pt>
                <c:pt idx="145">
                  <c:v>-1.9573000000000007E-9</c:v>
                </c:pt>
                <c:pt idx="146">
                  <c:v>-1.944800000000001E-9</c:v>
                </c:pt>
                <c:pt idx="147">
                  <c:v>-1.9323000000000013E-9</c:v>
                </c:pt>
                <c:pt idx="148">
                  <c:v>-1.9198000000000008E-9</c:v>
                </c:pt>
                <c:pt idx="149">
                  <c:v>-1.9073000000000006E-9</c:v>
                </c:pt>
                <c:pt idx="150">
                  <c:v>-1.8948000000000009E-9</c:v>
                </c:pt>
                <c:pt idx="151">
                  <c:v>-1.8823000000000008E-9</c:v>
                </c:pt>
                <c:pt idx="152">
                  <c:v>-1.8698000000000007E-9</c:v>
                </c:pt>
                <c:pt idx="153">
                  <c:v>-1.8573000000000008E-9</c:v>
                </c:pt>
                <c:pt idx="154">
                  <c:v>-1.8448000000000009E-9</c:v>
                </c:pt>
                <c:pt idx="155">
                  <c:v>-1.832300000000001E-9</c:v>
                </c:pt>
                <c:pt idx="156">
                  <c:v>-1.8198000000000007E-9</c:v>
                </c:pt>
                <c:pt idx="157">
                  <c:v>-1.8073000000000008E-9</c:v>
                </c:pt>
                <c:pt idx="158">
                  <c:v>-1.7948000000000009E-9</c:v>
                </c:pt>
                <c:pt idx="159">
                  <c:v>-1.7823000000000008E-9</c:v>
                </c:pt>
                <c:pt idx="160">
                  <c:v>-1.7698000000000007E-9</c:v>
                </c:pt>
                <c:pt idx="161">
                  <c:v>-1.7573000000000005E-9</c:v>
                </c:pt>
                <c:pt idx="162">
                  <c:v>-1.7448000000000008E-9</c:v>
                </c:pt>
                <c:pt idx="163">
                  <c:v>-1.7323000000000005E-9</c:v>
                </c:pt>
                <c:pt idx="164">
                  <c:v>-1.7198000000000006E-9</c:v>
                </c:pt>
                <c:pt idx="165">
                  <c:v>-1.7073000000000007E-9</c:v>
                </c:pt>
                <c:pt idx="166">
                  <c:v>-1.694800000000001E-9</c:v>
                </c:pt>
                <c:pt idx="167">
                  <c:v>-1.6823000000000009E-9</c:v>
                </c:pt>
                <c:pt idx="168">
                  <c:v>-1.6698000000000008E-9</c:v>
                </c:pt>
                <c:pt idx="169">
                  <c:v>-1.6573000000000009E-9</c:v>
                </c:pt>
                <c:pt idx="170">
                  <c:v>-1.6448000000000006E-9</c:v>
                </c:pt>
                <c:pt idx="171">
                  <c:v>-1.6323000000000009E-9</c:v>
                </c:pt>
                <c:pt idx="172">
                  <c:v>-1.6198000000000005E-9</c:v>
                </c:pt>
                <c:pt idx="173">
                  <c:v>-1.6073000000000008E-9</c:v>
                </c:pt>
                <c:pt idx="174">
                  <c:v>-1.5948000000000005E-9</c:v>
                </c:pt>
                <c:pt idx="175">
                  <c:v>-1.5823000000000008E-9</c:v>
                </c:pt>
                <c:pt idx="176">
                  <c:v>-1.5698000000000007E-9</c:v>
                </c:pt>
                <c:pt idx="177">
                  <c:v>-1.5573000000000006E-9</c:v>
                </c:pt>
                <c:pt idx="178">
                  <c:v>-1.5448000000000007E-9</c:v>
                </c:pt>
                <c:pt idx="179">
                  <c:v>-1.5323000000000008E-9</c:v>
                </c:pt>
                <c:pt idx="180">
                  <c:v>-1.5198000000000005E-9</c:v>
                </c:pt>
                <c:pt idx="181">
                  <c:v>-1.5073000000000006E-9</c:v>
                </c:pt>
                <c:pt idx="182">
                  <c:v>-1.4948000000000007E-9</c:v>
                </c:pt>
                <c:pt idx="183">
                  <c:v>-1.4823000000000006E-9</c:v>
                </c:pt>
                <c:pt idx="184">
                  <c:v>-1.4698000000000004E-9</c:v>
                </c:pt>
                <c:pt idx="185">
                  <c:v>-1.4573000000000003E-9</c:v>
                </c:pt>
                <c:pt idx="186">
                  <c:v>-1.4448000000000006E-9</c:v>
                </c:pt>
                <c:pt idx="187">
                  <c:v>-1.4323000000000003E-9</c:v>
                </c:pt>
                <c:pt idx="188">
                  <c:v>-1.4198000000000004E-9</c:v>
                </c:pt>
                <c:pt idx="189">
                  <c:v>-1.4073000000000005E-9</c:v>
                </c:pt>
                <c:pt idx="190">
                  <c:v>-1.3948000000000008E-9</c:v>
                </c:pt>
                <c:pt idx="191">
                  <c:v>-1.3823000000000007E-9</c:v>
                </c:pt>
                <c:pt idx="192">
                  <c:v>-1.3698000000000006E-9</c:v>
                </c:pt>
                <c:pt idx="193">
                  <c:v>-1.3573000000000007E-9</c:v>
                </c:pt>
                <c:pt idx="194">
                  <c:v>-1.3448000000000004E-9</c:v>
                </c:pt>
                <c:pt idx="195">
                  <c:v>-1.3323000000000007E-9</c:v>
                </c:pt>
                <c:pt idx="196">
                  <c:v>-1.3198000000000003E-9</c:v>
                </c:pt>
                <c:pt idx="197">
                  <c:v>-1.3073000000000006E-9</c:v>
                </c:pt>
                <c:pt idx="198">
                  <c:v>-1.2948000000000003E-9</c:v>
                </c:pt>
                <c:pt idx="199">
                  <c:v>-1.2823000000000006E-9</c:v>
                </c:pt>
                <c:pt idx="200">
                  <c:v>-1.2698000000000005E-9</c:v>
                </c:pt>
                <c:pt idx="201">
                  <c:v>-1.2573000000000004E-9</c:v>
                </c:pt>
                <c:pt idx="202">
                  <c:v>-1.2448000000000005E-9</c:v>
                </c:pt>
                <c:pt idx="203">
                  <c:v>-1.2323000000000006E-9</c:v>
                </c:pt>
                <c:pt idx="204">
                  <c:v>-1.2198000000000005E-9</c:v>
                </c:pt>
                <c:pt idx="205">
                  <c:v>-1.2073000000000004E-9</c:v>
                </c:pt>
                <c:pt idx="206">
                  <c:v>-1.1948000000000007E-9</c:v>
                </c:pt>
                <c:pt idx="207">
                  <c:v>-1.1823000000000006E-9</c:v>
                </c:pt>
                <c:pt idx="208">
                  <c:v>-1.1698000000000004E-9</c:v>
                </c:pt>
                <c:pt idx="209">
                  <c:v>-1.1573000000000003E-9</c:v>
                </c:pt>
                <c:pt idx="210">
                  <c:v>-1.1448000000000006E-9</c:v>
                </c:pt>
                <c:pt idx="211">
                  <c:v>-1.1323000000000005E-9</c:v>
                </c:pt>
                <c:pt idx="212">
                  <c:v>-1.1198000000000004E-9</c:v>
                </c:pt>
                <c:pt idx="213">
                  <c:v>-1.1073000000000005E-9</c:v>
                </c:pt>
                <c:pt idx="214">
                  <c:v>-1.0948000000000006E-9</c:v>
                </c:pt>
                <c:pt idx="215">
                  <c:v>-1.0823000000000005E-9</c:v>
                </c:pt>
                <c:pt idx="216">
                  <c:v>-1.0698000000000004E-9</c:v>
                </c:pt>
                <c:pt idx="217">
                  <c:v>-1.0573000000000005E-9</c:v>
                </c:pt>
                <c:pt idx="218">
                  <c:v>-1.0448000000000002E-9</c:v>
                </c:pt>
                <c:pt idx="219">
                  <c:v>-1.0323000000000005E-9</c:v>
                </c:pt>
                <c:pt idx="220">
                  <c:v>-1.0198000000000001E-9</c:v>
                </c:pt>
                <c:pt idx="221">
                  <c:v>-1.0073000000000004E-9</c:v>
                </c:pt>
                <c:pt idx="222">
                  <c:v>-9.9480000000000054E-10</c:v>
                </c:pt>
                <c:pt idx="223">
                  <c:v>-9.8230000000000063E-10</c:v>
                </c:pt>
                <c:pt idx="224">
                  <c:v>-9.6980000000000052E-10</c:v>
                </c:pt>
                <c:pt idx="225">
                  <c:v>-9.5730000000000103E-10</c:v>
                </c:pt>
                <c:pt idx="226">
                  <c:v>-9.448000000000005E-10</c:v>
                </c:pt>
                <c:pt idx="227">
                  <c:v>-9.323000000000008E-10</c:v>
                </c:pt>
                <c:pt idx="228">
                  <c:v>-9.1980000000000059E-10</c:v>
                </c:pt>
                <c:pt idx="229">
                  <c:v>-9.0730000000000068E-10</c:v>
                </c:pt>
                <c:pt idx="230">
                  <c:v>-8.9480000000000057E-10</c:v>
                </c:pt>
                <c:pt idx="231">
                  <c:v>-8.8230000000000056E-10</c:v>
                </c:pt>
                <c:pt idx="232">
                  <c:v>-8.6980000000000035E-10</c:v>
                </c:pt>
                <c:pt idx="233">
                  <c:v>-8.5730000000000054E-10</c:v>
                </c:pt>
                <c:pt idx="234">
                  <c:v>-8.4480000000000033E-10</c:v>
                </c:pt>
                <c:pt idx="235">
                  <c:v>-8.3230000000000053E-10</c:v>
                </c:pt>
                <c:pt idx="236">
                  <c:v>-8.1980000000000031E-10</c:v>
                </c:pt>
                <c:pt idx="237">
                  <c:v>-8.0730000000000082E-10</c:v>
                </c:pt>
                <c:pt idx="238">
                  <c:v>-7.948000000000004E-10</c:v>
                </c:pt>
                <c:pt idx="239">
                  <c:v>-7.8230000000000029E-10</c:v>
                </c:pt>
                <c:pt idx="240">
                  <c:v>-7.6980000000000028E-10</c:v>
                </c:pt>
                <c:pt idx="241">
                  <c:v>-7.5730000000000037E-10</c:v>
                </c:pt>
                <c:pt idx="242">
                  <c:v>-7.4480000000000036E-10</c:v>
                </c:pt>
                <c:pt idx="243">
                  <c:v>-7.3230000000000046E-10</c:v>
                </c:pt>
                <c:pt idx="244">
                  <c:v>-7.1980000000000035E-10</c:v>
                </c:pt>
                <c:pt idx="245">
                  <c:v>-7.0730000000000044E-10</c:v>
                </c:pt>
                <c:pt idx="246">
                  <c:v>-6.9480000000000043E-10</c:v>
                </c:pt>
                <c:pt idx="247">
                  <c:v>-6.8230000000000032E-10</c:v>
                </c:pt>
                <c:pt idx="248">
                  <c:v>-6.6980000000000031E-10</c:v>
                </c:pt>
                <c:pt idx="249">
                  <c:v>-6.573000000000003E-10</c:v>
                </c:pt>
                <c:pt idx="250">
                  <c:v>-6.448000000000003E-10</c:v>
                </c:pt>
                <c:pt idx="251">
                  <c:v>-6.3230000000000018E-10</c:v>
                </c:pt>
                <c:pt idx="252">
                  <c:v>-6.1980000000000018E-10</c:v>
                </c:pt>
                <c:pt idx="253">
                  <c:v>-6.0730000000000027E-10</c:v>
                </c:pt>
                <c:pt idx="254">
                  <c:v>-5.9480000000000026E-10</c:v>
                </c:pt>
                <c:pt idx="255">
                  <c:v>-5.8230000000000036E-10</c:v>
                </c:pt>
                <c:pt idx="256">
                  <c:v>-5.6980000000000025E-10</c:v>
                </c:pt>
                <c:pt idx="257">
                  <c:v>-5.5730000000000034E-10</c:v>
                </c:pt>
                <c:pt idx="258">
                  <c:v>-5.4480000000000033E-10</c:v>
                </c:pt>
                <c:pt idx="259">
                  <c:v>-5.3230000000000022E-10</c:v>
                </c:pt>
                <c:pt idx="260">
                  <c:v>-5.1980000000000021E-10</c:v>
                </c:pt>
                <c:pt idx="261">
                  <c:v>-5.0730000000000031E-10</c:v>
                </c:pt>
                <c:pt idx="262">
                  <c:v>-4.9480000000000019E-10</c:v>
                </c:pt>
                <c:pt idx="263">
                  <c:v>-4.8230000000000008E-10</c:v>
                </c:pt>
                <c:pt idx="264">
                  <c:v>-4.6980000000000007E-10</c:v>
                </c:pt>
                <c:pt idx="265">
                  <c:v>-4.5730000000000027E-10</c:v>
                </c:pt>
                <c:pt idx="266">
                  <c:v>-4.4480000000000026E-10</c:v>
                </c:pt>
                <c:pt idx="267">
                  <c:v>-4.323000000000002E-10</c:v>
                </c:pt>
                <c:pt idx="268">
                  <c:v>-4.1980000000000009E-10</c:v>
                </c:pt>
                <c:pt idx="269">
                  <c:v>-4.0730000000000019E-10</c:v>
                </c:pt>
                <c:pt idx="270">
                  <c:v>-3.9480000000000023E-10</c:v>
                </c:pt>
                <c:pt idx="271">
                  <c:v>-3.8230000000000022E-10</c:v>
                </c:pt>
                <c:pt idx="272">
                  <c:v>-3.6980000000000021E-10</c:v>
                </c:pt>
                <c:pt idx="273">
                  <c:v>-3.573000000000002E-10</c:v>
                </c:pt>
                <c:pt idx="274">
                  <c:v>-3.4480000000000019E-10</c:v>
                </c:pt>
                <c:pt idx="275">
                  <c:v>-3.3230000000000013E-10</c:v>
                </c:pt>
                <c:pt idx="276">
                  <c:v>-3.1980000000000018E-10</c:v>
                </c:pt>
                <c:pt idx="277">
                  <c:v>-3.0730000000000017E-10</c:v>
                </c:pt>
                <c:pt idx="278">
                  <c:v>-2.9480000000000016E-10</c:v>
                </c:pt>
                <c:pt idx="279">
                  <c:v>-2.8230000000000015E-10</c:v>
                </c:pt>
                <c:pt idx="280">
                  <c:v>-2.6980000000000014E-10</c:v>
                </c:pt>
                <c:pt idx="281">
                  <c:v>-2.5730000000000008E-10</c:v>
                </c:pt>
                <c:pt idx="282">
                  <c:v>-2.4480000000000013E-10</c:v>
                </c:pt>
                <c:pt idx="283">
                  <c:v>-2.3230000000000009E-10</c:v>
                </c:pt>
                <c:pt idx="284">
                  <c:v>-2.1980000000000011E-10</c:v>
                </c:pt>
                <c:pt idx="285">
                  <c:v>-2.073000000000001E-10</c:v>
                </c:pt>
                <c:pt idx="286">
                  <c:v>-1.9480000000000009E-10</c:v>
                </c:pt>
                <c:pt idx="287">
                  <c:v>-1.8230000000000008E-10</c:v>
                </c:pt>
                <c:pt idx="288">
                  <c:v>-1.698000000000001E-10</c:v>
                </c:pt>
                <c:pt idx="289">
                  <c:v>-1.5730000000000007E-10</c:v>
                </c:pt>
                <c:pt idx="290">
                  <c:v>-1.4480000000000008E-10</c:v>
                </c:pt>
                <c:pt idx="291">
                  <c:v>-1.3230000000000008E-10</c:v>
                </c:pt>
                <c:pt idx="292">
                  <c:v>-1.1980000000000004E-10</c:v>
                </c:pt>
                <c:pt idx="293">
                  <c:v>-1.0730000000000003E-10</c:v>
                </c:pt>
                <c:pt idx="294">
                  <c:v>-9.4800000000000076E-11</c:v>
                </c:pt>
                <c:pt idx="295">
                  <c:v>-8.2300000000000042E-11</c:v>
                </c:pt>
                <c:pt idx="296">
                  <c:v>-6.9800000000000033E-11</c:v>
                </c:pt>
                <c:pt idx="297">
                  <c:v>-5.7300000000000031E-11</c:v>
                </c:pt>
                <c:pt idx="298">
                  <c:v>-4.4800000000000029E-11</c:v>
                </c:pt>
                <c:pt idx="299">
                  <c:v>-3.230000000000002E-11</c:v>
                </c:pt>
                <c:pt idx="300">
                  <c:v>-1.9800000000000009E-11</c:v>
                </c:pt>
                <c:pt idx="301">
                  <c:v>-7.3000000000000048E-12</c:v>
                </c:pt>
                <c:pt idx="302">
                  <c:v>5.2000000000000029E-12</c:v>
                </c:pt>
                <c:pt idx="303">
                  <c:v>1.7700000000000011E-11</c:v>
                </c:pt>
                <c:pt idx="304">
                  <c:v>3.0200000000000022E-11</c:v>
                </c:pt>
                <c:pt idx="305">
                  <c:v>4.2700000000000024E-11</c:v>
                </c:pt>
                <c:pt idx="306">
                  <c:v>5.5200000000000027E-11</c:v>
                </c:pt>
                <c:pt idx="307">
                  <c:v>6.7700000000000035E-11</c:v>
                </c:pt>
                <c:pt idx="308">
                  <c:v>8.0200000000000044E-11</c:v>
                </c:pt>
                <c:pt idx="309">
                  <c:v>9.2700000000000052E-11</c:v>
                </c:pt>
                <c:pt idx="310">
                  <c:v>1.0520000000000006E-10</c:v>
                </c:pt>
                <c:pt idx="311">
                  <c:v>1.1770000000000004E-10</c:v>
                </c:pt>
                <c:pt idx="312">
                  <c:v>1.3020000000000008E-10</c:v>
                </c:pt>
                <c:pt idx="313">
                  <c:v>1.4270000000000006E-10</c:v>
                </c:pt>
                <c:pt idx="314">
                  <c:v>1.5520000000000004E-10</c:v>
                </c:pt>
                <c:pt idx="315">
                  <c:v>1.677000000000001E-10</c:v>
                </c:pt>
                <c:pt idx="316">
                  <c:v>1.8020000000000011E-10</c:v>
                </c:pt>
                <c:pt idx="317">
                  <c:v>1.9270000000000009E-10</c:v>
                </c:pt>
                <c:pt idx="318">
                  <c:v>2.0520000000000008E-10</c:v>
                </c:pt>
                <c:pt idx="319">
                  <c:v>2.1770000000000014E-10</c:v>
                </c:pt>
                <c:pt idx="320">
                  <c:v>2.3020000000000009E-10</c:v>
                </c:pt>
                <c:pt idx="321">
                  <c:v>2.4270000000000015E-10</c:v>
                </c:pt>
                <c:pt idx="322">
                  <c:v>2.5520000000000011E-10</c:v>
                </c:pt>
                <c:pt idx="323">
                  <c:v>2.6770000000000017E-10</c:v>
                </c:pt>
                <c:pt idx="324">
                  <c:v>2.8020000000000018E-10</c:v>
                </c:pt>
                <c:pt idx="325">
                  <c:v>2.9270000000000014E-10</c:v>
                </c:pt>
                <c:pt idx="326">
                  <c:v>3.0520000000000015E-10</c:v>
                </c:pt>
                <c:pt idx="327">
                  <c:v>3.1770000000000021E-10</c:v>
                </c:pt>
                <c:pt idx="328">
                  <c:v>3.3020000000000016E-10</c:v>
                </c:pt>
                <c:pt idx="329">
                  <c:v>3.4270000000000017E-10</c:v>
                </c:pt>
                <c:pt idx="330">
                  <c:v>3.5520000000000018E-10</c:v>
                </c:pt>
                <c:pt idx="331">
                  <c:v>3.6770000000000019E-10</c:v>
                </c:pt>
                <c:pt idx="332">
                  <c:v>3.802000000000002E-10</c:v>
                </c:pt>
                <c:pt idx="333">
                  <c:v>3.9270000000000021E-10</c:v>
                </c:pt>
                <c:pt idx="334">
                  <c:v>4.0520000000000016E-10</c:v>
                </c:pt>
                <c:pt idx="335">
                  <c:v>4.1770000000000017E-10</c:v>
                </c:pt>
                <c:pt idx="336">
                  <c:v>4.3020000000000018E-10</c:v>
                </c:pt>
                <c:pt idx="337">
                  <c:v>4.4270000000000019E-10</c:v>
                </c:pt>
                <c:pt idx="338">
                  <c:v>4.552000000000002E-10</c:v>
                </c:pt>
                <c:pt idx="339">
                  <c:v>4.6770000000000036E-10</c:v>
                </c:pt>
                <c:pt idx="340">
                  <c:v>4.8020000000000026E-10</c:v>
                </c:pt>
                <c:pt idx="341">
                  <c:v>4.9270000000000027E-10</c:v>
                </c:pt>
                <c:pt idx="342">
                  <c:v>5.0520000000000028E-10</c:v>
                </c:pt>
                <c:pt idx="343">
                  <c:v>5.1770000000000029E-10</c:v>
                </c:pt>
                <c:pt idx="344">
                  <c:v>5.302000000000003E-10</c:v>
                </c:pt>
                <c:pt idx="345">
                  <c:v>5.4270000000000031E-10</c:v>
                </c:pt>
                <c:pt idx="346">
                  <c:v>5.5520000000000032E-10</c:v>
                </c:pt>
                <c:pt idx="347">
                  <c:v>5.6770000000000032E-10</c:v>
                </c:pt>
                <c:pt idx="348">
                  <c:v>5.8020000000000033E-10</c:v>
                </c:pt>
                <c:pt idx="349">
                  <c:v>5.9270000000000024E-10</c:v>
                </c:pt>
                <c:pt idx="350">
                  <c:v>6.0520000000000025E-10</c:v>
                </c:pt>
                <c:pt idx="351">
                  <c:v>6.1770000000000036E-10</c:v>
                </c:pt>
                <c:pt idx="352">
                  <c:v>6.3020000000000026E-10</c:v>
                </c:pt>
                <c:pt idx="353">
                  <c:v>6.4270000000000027E-10</c:v>
                </c:pt>
                <c:pt idx="354">
                  <c:v>6.5520000000000028E-10</c:v>
                </c:pt>
                <c:pt idx="355">
                  <c:v>6.6770000000000029E-10</c:v>
                </c:pt>
                <c:pt idx="356">
                  <c:v>6.802000000000003E-10</c:v>
                </c:pt>
                <c:pt idx="357">
                  <c:v>6.9270000000000031E-10</c:v>
                </c:pt>
                <c:pt idx="358">
                  <c:v>7.0520000000000032E-10</c:v>
                </c:pt>
                <c:pt idx="359">
                  <c:v>7.1770000000000032E-10</c:v>
                </c:pt>
                <c:pt idx="360">
                  <c:v>7.3020000000000033E-10</c:v>
                </c:pt>
                <c:pt idx="361">
                  <c:v>7.4270000000000034E-10</c:v>
                </c:pt>
                <c:pt idx="362">
                  <c:v>7.5520000000000035E-10</c:v>
                </c:pt>
                <c:pt idx="363">
                  <c:v>7.6770000000000046E-10</c:v>
                </c:pt>
                <c:pt idx="364">
                  <c:v>7.8020000000000037E-10</c:v>
                </c:pt>
                <c:pt idx="365">
                  <c:v>7.9270000000000037E-10</c:v>
                </c:pt>
                <c:pt idx="366">
                  <c:v>8.0520000000000059E-10</c:v>
                </c:pt>
                <c:pt idx="367">
                  <c:v>8.177000000000006E-10</c:v>
                </c:pt>
                <c:pt idx="368">
                  <c:v>8.3020000000000081E-10</c:v>
                </c:pt>
                <c:pt idx="369">
                  <c:v>8.4270000000000041E-10</c:v>
                </c:pt>
                <c:pt idx="370">
                  <c:v>8.5520000000000062E-10</c:v>
                </c:pt>
                <c:pt idx="371">
                  <c:v>8.6770000000000043E-10</c:v>
                </c:pt>
                <c:pt idx="372">
                  <c:v>8.8020000000000064E-10</c:v>
                </c:pt>
                <c:pt idx="373">
                  <c:v>8.9270000000000044E-10</c:v>
                </c:pt>
                <c:pt idx="374">
                  <c:v>9.0520000000000066E-10</c:v>
                </c:pt>
                <c:pt idx="375">
                  <c:v>9.1770000000000046E-10</c:v>
                </c:pt>
                <c:pt idx="376">
                  <c:v>9.3020000000000068E-10</c:v>
                </c:pt>
                <c:pt idx="377">
                  <c:v>9.4270000000000048E-10</c:v>
                </c:pt>
                <c:pt idx="378">
                  <c:v>9.5520000000000059E-10</c:v>
                </c:pt>
                <c:pt idx="379">
                  <c:v>9.6770000000000049E-10</c:v>
                </c:pt>
                <c:pt idx="380">
                  <c:v>9.8020000000000081E-10</c:v>
                </c:pt>
                <c:pt idx="381">
                  <c:v>9.9270000000000072E-10</c:v>
                </c:pt>
                <c:pt idx="382">
                  <c:v>1.0052000000000004E-9</c:v>
                </c:pt>
                <c:pt idx="383">
                  <c:v>1.0177000000000001E-9</c:v>
                </c:pt>
                <c:pt idx="384">
                  <c:v>1.0302000000000004E-9</c:v>
                </c:pt>
                <c:pt idx="385">
                  <c:v>1.0427000000000003E-9</c:v>
                </c:pt>
                <c:pt idx="386">
                  <c:v>1.0552000000000005E-9</c:v>
                </c:pt>
                <c:pt idx="387">
                  <c:v>1.0677000000000001E-9</c:v>
                </c:pt>
                <c:pt idx="388">
                  <c:v>1.0802000000000007E-9</c:v>
                </c:pt>
                <c:pt idx="389">
                  <c:v>1.0927000000000006E-9</c:v>
                </c:pt>
                <c:pt idx="390">
                  <c:v>1.1052000000000005E-9</c:v>
                </c:pt>
                <c:pt idx="391">
                  <c:v>1.1177000000000004E-9</c:v>
                </c:pt>
                <c:pt idx="392">
                  <c:v>1.1302000000000007E-9</c:v>
                </c:pt>
                <c:pt idx="393">
                  <c:v>1.1427000000000006E-9</c:v>
                </c:pt>
                <c:pt idx="394">
                  <c:v>1.1552000000000003E-9</c:v>
                </c:pt>
                <c:pt idx="395">
                  <c:v>1.1677000000000006E-9</c:v>
                </c:pt>
                <c:pt idx="396">
                  <c:v>1.1802000000000005E-9</c:v>
                </c:pt>
                <c:pt idx="397">
                  <c:v>1.1927000000000006E-9</c:v>
                </c:pt>
                <c:pt idx="398">
                  <c:v>1.2052000000000001E-9</c:v>
                </c:pt>
                <c:pt idx="399">
                  <c:v>1.2177000000000005E-9</c:v>
                </c:pt>
                <c:pt idx="400">
                  <c:v>1.2302000000000004E-9</c:v>
                </c:pt>
              </c:numCache>
            </c:numRef>
          </c:xVal>
          <c:yVal>
            <c:numRef>
              <c:f>'C:\Users\LU\Fast Timing\07202012\64mm^2\ZVA&amp;AM\1750V\[T125.csv]T125'!$I$100:$I$500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0.41553000000000001</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Timing\07202012\64mm^2\ZVA&amp;AM\1750V\[T125.csv]T125'!$A$100:$A$500</c:f>
              <c:numCache>
                <c:formatCode>General</c:formatCode>
                <c:ptCount val="401"/>
                <c:pt idx="0">
                  <c:v>-3.7698000000000016E-9</c:v>
                </c:pt>
                <c:pt idx="1">
                  <c:v>-3.7573000000000015E-9</c:v>
                </c:pt>
                <c:pt idx="2">
                  <c:v>-3.7448000000000022E-9</c:v>
                </c:pt>
                <c:pt idx="3">
                  <c:v>-3.7323000000000013E-9</c:v>
                </c:pt>
                <c:pt idx="4">
                  <c:v>-3.7198000000000016E-9</c:v>
                </c:pt>
                <c:pt idx="5">
                  <c:v>-3.7073000000000019E-9</c:v>
                </c:pt>
                <c:pt idx="6">
                  <c:v>-3.6948000000000018E-9</c:v>
                </c:pt>
                <c:pt idx="7">
                  <c:v>-3.6823000000000021E-9</c:v>
                </c:pt>
                <c:pt idx="8">
                  <c:v>-3.6698000000000019E-9</c:v>
                </c:pt>
                <c:pt idx="9">
                  <c:v>-3.6573000000000022E-9</c:v>
                </c:pt>
                <c:pt idx="10">
                  <c:v>-3.6448000000000017E-9</c:v>
                </c:pt>
                <c:pt idx="11">
                  <c:v>-3.6323000000000016E-9</c:v>
                </c:pt>
                <c:pt idx="12">
                  <c:v>-3.6198000000000015E-9</c:v>
                </c:pt>
                <c:pt idx="13">
                  <c:v>-3.6073000000000022E-9</c:v>
                </c:pt>
                <c:pt idx="14">
                  <c:v>-3.5948000000000017E-9</c:v>
                </c:pt>
                <c:pt idx="15">
                  <c:v>-3.5823000000000016E-9</c:v>
                </c:pt>
                <c:pt idx="16">
                  <c:v>-3.5698000000000015E-9</c:v>
                </c:pt>
                <c:pt idx="17">
                  <c:v>-3.5573000000000018E-9</c:v>
                </c:pt>
                <c:pt idx="18">
                  <c:v>-3.5448000000000017E-9</c:v>
                </c:pt>
                <c:pt idx="19">
                  <c:v>-3.5323000000000011E-9</c:v>
                </c:pt>
                <c:pt idx="20">
                  <c:v>-3.5198000000000014E-9</c:v>
                </c:pt>
                <c:pt idx="21">
                  <c:v>-3.5073000000000021E-9</c:v>
                </c:pt>
                <c:pt idx="22">
                  <c:v>-3.4948000000000016E-9</c:v>
                </c:pt>
                <c:pt idx="23">
                  <c:v>-3.4823000000000011E-9</c:v>
                </c:pt>
                <c:pt idx="24">
                  <c:v>-3.4698000000000014E-9</c:v>
                </c:pt>
                <c:pt idx="25">
                  <c:v>-3.4573000000000017E-9</c:v>
                </c:pt>
                <c:pt idx="26">
                  <c:v>-3.4448000000000016E-9</c:v>
                </c:pt>
                <c:pt idx="27">
                  <c:v>-3.4323000000000011E-9</c:v>
                </c:pt>
                <c:pt idx="28">
                  <c:v>-3.4198000000000014E-9</c:v>
                </c:pt>
                <c:pt idx="29">
                  <c:v>-3.4073000000000021E-9</c:v>
                </c:pt>
                <c:pt idx="30">
                  <c:v>-3.3948000000000011E-9</c:v>
                </c:pt>
                <c:pt idx="31">
                  <c:v>-3.3823000000000014E-9</c:v>
                </c:pt>
                <c:pt idx="32">
                  <c:v>-3.3698000000000013E-9</c:v>
                </c:pt>
                <c:pt idx="33">
                  <c:v>-3.3573000000000016E-9</c:v>
                </c:pt>
                <c:pt idx="34">
                  <c:v>-3.3448000000000015E-9</c:v>
                </c:pt>
                <c:pt idx="35">
                  <c:v>-3.3323000000000014E-9</c:v>
                </c:pt>
                <c:pt idx="36">
                  <c:v>-3.3198000000000009E-9</c:v>
                </c:pt>
                <c:pt idx="37">
                  <c:v>-3.3073000000000012E-9</c:v>
                </c:pt>
                <c:pt idx="38">
                  <c:v>-3.2948000000000015E-9</c:v>
                </c:pt>
                <c:pt idx="39">
                  <c:v>-3.2823000000000018E-9</c:v>
                </c:pt>
                <c:pt idx="40">
                  <c:v>-3.2698000000000017E-9</c:v>
                </c:pt>
                <c:pt idx="41">
                  <c:v>-3.2573000000000016E-9</c:v>
                </c:pt>
                <c:pt idx="42">
                  <c:v>-3.2448000000000019E-9</c:v>
                </c:pt>
                <c:pt idx="43">
                  <c:v>-3.2323000000000018E-9</c:v>
                </c:pt>
                <c:pt idx="44">
                  <c:v>-3.2198000000000012E-9</c:v>
                </c:pt>
                <c:pt idx="45">
                  <c:v>-3.2073000000000015E-9</c:v>
                </c:pt>
                <c:pt idx="46">
                  <c:v>-3.1948000000000014E-9</c:v>
                </c:pt>
                <c:pt idx="47">
                  <c:v>-3.1823000000000017E-9</c:v>
                </c:pt>
                <c:pt idx="48">
                  <c:v>-3.1698000000000016E-9</c:v>
                </c:pt>
                <c:pt idx="49">
                  <c:v>-3.1573000000000015E-9</c:v>
                </c:pt>
                <c:pt idx="50">
                  <c:v>-3.1448000000000018E-9</c:v>
                </c:pt>
                <c:pt idx="51">
                  <c:v>-3.1323000000000013E-9</c:v>
                </c:pt>
                <c:pt idx="52">
                  <c:v>-3.1198000000000012E-9</c:v>
                </c:pt>
                <c:pt idx="53">
                  <c:v>-3.1073000000000015E-9</c:v>
                </c:pt>
                <c:pt idx="54">
                  <c:v>-3.0948000000000013E-9</c:v>
                </c:pt>
                <c:pt idx="55">
                  <c:v>-3.0823000000000017E-9</c:v>
                </c:pt>
                <c:pt idx="56">
                  <c:v>-3.0698000000000015E-9</c:v>
                </c:pt>
                <c:pt idx="57">
                  <c:v>-3.0573000000000018E-9</c:v>
                </c:pt>
                <c:pt idx="58">
                  <c:v>-3.0448000000000013E-9</c:v>
                </c:pt>
                <c:pt idx="59">
                  <c:v>-3.0323000000000012E-9</c:v>
                </c:pt>
                <c:pt idx="60">
                  <c:v>-3.0198000000000011E-9</c:v>
                </c:pt>
                <c:pt idx="61">
                  <c:v>-3.0073000000000018E-9</c:v>
                </c:pt>
                <c:pt idx="62">
                  <c:v>-2.9948000000000013E-9</c:v>
                </c:pt>
                <c:pt idx="63">
                  <c:v>-2.9823000000000012E-9</c:v>
                </c:pt>
                <c:pt idx="64">
                  <c:v>-2.9698000000000011E-9</c:v>
                </c:pt>
                <c:pt idx="65">
                  <c:v>-2.9573000000000014E-9</c:v>
                </c:pt>
                <c:pt idx="66">
                  <c:v>-2.9448000000000012E-9</c:v>
                </c:pt>
                <c:pt idx="67">
                  <c:v>-2.9323000000000007E-9</c:v>
                </c:pt>
                <c:pt idx="68">
                  <c:v>-2.919800000000001E-9</c:v>
                </c:pt>
                <c:pt idx="69">
                  <c:v>-2.9073000000000017E-9</c:v>
                </c:pt>
                <c:pt idx="70">
                  <c:v>-2.8948000000000012E-9</c:v>
                </c:pt>
                <c:pt idx="71">
                  <c:v>-2.8823000000000007E-9</c:v>
                </c:pt>
                <c:pt idx="72">
                  <c:v>-2.869800000000001E-9</c:v>
                </c:pt>
                <c:pt idx="73">
                  <c:v>-2.8573000000000013E-9</c:v>
                </c:pt>
                <c:pt idx="74">
                  <c:v>-2.8448000000000012E-9</c:v>
                </c:pt>
                <c:pt idx="75">
                  <c:v>-2.8323000000000007E-9</c:v>
                </c:pt>
                <c:pt idx="76">
                  <c:v>-2.819800000000001E-9</c:v>
                </c:pt>
                <c:pt idx="77">
                  <c:v>-2.8073000000000017E-9</c:v>
                </c:pt>
                <c:pt idx="78">
                  <c:v>-2.7948000000000011E-9</c:v>
                </c:pt>
                <c:pt idx="79">
                  <c:v>-2.7823000000000014E-9</c:v>
                </c:pt>
                <c:pt idx="80">
                  <c:v>-2.7698000000000013E-9</c:v>
                </c:pt>
                <c:pt idx="81">
                  <c:v>-2.7573000000000016E-9</c:v>
                </c:pt>
                <c:pt idx="82">
                  <c:v>-2.7448000000000015E-9</c:v>
                </c:pt>
                <c:pt idx="83">
                  <c:v>-2.7323000000000014E-9</c:v>
                </c:pt>
                <c:pt idx="84">
                  <c:v>-2.7198000000000013E-9</c:v>
                </c:pt>
                <c:pt idx="85">
                  <c:v>-2.7073000000000012E-9</c:v>
                </c:pt>
                <c:pt idx="86">
                  <c:v>-2.6948000000000011E-9</c:v>
                </c:pt>
                <c:pt idx="87">
                  <c:v>-2.6823000000000014E-9</c:v>
                </c:pt>
                <c:pt idx="88">
                  <c:v>-2.6698000000000013E-9</c:v>
                </c:pt>
                <c:pt idx="89">
                  <c:v>-2.6573000000000012E-9</c:v>
                </c:pt>
                <c:pt idx="90">
                  <c:v>-2.6448000000000015E-9</c:v>
                </c:pt>
                <c:pt idx="91">
                  <c:v>-2.6323000000000013E-9</c:v>
                </c:pt>
                <c:pt idx="92">
                  <c:v>-2.6198000000000008E-9</c:v>
                </c:pt>
                <c:pt idx="93">
                  <c:v>-2.6073000000000011E-9</c:v>
                </c:pt>
                <c:pt idx="94">
                  <c:v>-2.594800000000001E-9</c:v>
                </c:pt>
                <c:pt idx="95">
                  <c:v>-2.5823000000000013E-9</c:v>
                </c:pt>
                <c:pt idx="96">
                  <c:v>-2.5698000000000012E-9</c:v>
                </c:pt>
                <c:pt idx="97">
                  <c:v>-2.5573000000000011E-9</c:v>
                </c:pt>
                <c:pt idx="98">
                  <c:v>-2.5448000000000014E-9</c:v>
                </c:pt>
                <c:pt idx="99">
                  <c:v>-2.5323000000000009E-9</c:v>
                </c:pt>
                <c:pt idx="100">
                  <c:v>-2.5198000000000007E-9</c:v>
                </c:pt>
                <c:pt idx="101">
                  <c:v>-2.5073000000000011E-9</c:v>
                </c:pt>
                <c:pt idx="102">
                  <c:v>-2.4948000000000009E-9</c:v>
                </c:pt>
                <c:pt idx="103">
                  <c:v>-2.4823000000000012E-9</c:v>
                </c:pt>
                <c:pt idx="104">
                  <c:v>-2.4698000000000011E-9</c:v>
                </c:pt>
                <c:pt idx="105">
                  <c:v>-2.4573000000000014E-9</c:v>
                </c:pt>
                <c:pt idx="106">
                  <c:v>-2.4448000000000009E-9</c:v>
                </c:pt>
                <c:pt idx="107">
                  <c:v>-2.4323000000000008E-9</c:v>
                </c:pt>
                <c:pt idx="108">
                  <c:v>-2.4198000000000007E-9</c:v>
                </c:pt>
                <c:pt idx="109">
                  <c:v>-2.4073000000000014E-9</c:v>
                </c:pt>
                <c:pt idx="110">
                  <c:v>-2.3948000000000009E-9</c:v>
                </c:pt>
                <c:pt idx="111">
                  <c:v>-2.3823000000000008E-9</c:v>
                </c:pt>
                <c:pt idx="112">
                  <c:v>-2.3698000000000011E-9</c:v>
                </c:pt>
                <c:pt idx="113">
                  <c:v>-2.3573000000000009E-9</c:v>
                </c:pt>
                <c:pt idx="114">
                  <c:v>-2.3448000000000008E-9</c:v>
                </c:pt>
                <c:pt idx="115">
                  <c:v>-2.3323000000000003E-9</c:v>
                </c:pt>
                <c:pt idx="116">
                  <c:v>-2.3198000000000006E-9</c:v>
                </c:pt>
                <c:pt idx="117">
                  <c:v>-2.3073000000000013E-9</c:v>
                </c:pt>
                <c:pt idx="118">
                  <c:v>-2.2948000000000012E-9</c:v>
                </c:pt>
                <c:pt idx="119">
                  <c:v>-2.2823000000000011E-9</c:v>
                </c:pt>
                <c:pt idx="120">
                  <c:v>-2.269800000000001E-9</c:v>
                </c:pt>
                <c:pt idx="121">
                  <c:v>-2.2573000000000013E-9</c:v>
                </c:pt>
                <c:pt idx="122">
                  <c:v>-2.2448000000000012E-9</c:v>
                </c:pt>
                <c:pt idx="123">
                  <c:v>-2.2323000000000007E-9</c:v>
                </c:pt>
                <c:pt idx="124">
                  <c:v>-2.219800000000001E-9</c:v>
                </c:pt>
                <c:pt idx="125">
                  <c:v>-2.2073000000000017E-9</c:v>
                </c:pt>
                <c:pt idx="126">
                  <c:v>-2.1948000000000011E-9</c:v>
                </c:pt>
                <c:pt idx="127">
                  <c:v>-2.1823000000000006E-9</c:v>
                </c:pt>
                <c:pt idx="128">
                  <c:v>-2.1698000000000009E-9</c:v>
                </c:pt>
                <c:pt idx="129">
                  <c:v>-2.1573000000000012E-9</c:v>
                </c:pt>
                <c:pt idx="130">
                  <c:v>-2.1448000000000011E-9</c:v>
                </c:pt>
                <c:pt idx="131">
                  <c:v>-2.132300000000001E-9</c:v>
                </c:pt>
                <c:pt idx="132">
                  <c:v>-2.1198000000000009E-9</c:v>
                </c:pt>
                <c:pt idx="133">
                  <c:v>-2.1073000000000016E-9</c:v>
                </c:pt>
                <c:pt idx="134">
                  <c:v>-2.0948000000000007E-9</c:v>
                </c:pt>
                <c:pt idx="135">
                  <c:v>-2.082300000000001E-9</c:v>
                </c:pt>
                <c:pt idx="136">
                  <c:v>-2.0698000000000009E-9</c:v>
                </c:pt>
                <c:pt idx="137">
                  <c:v>-2.0573000000000007E-9</c:v>
                </c:pt>
                <c:pt idx="138">
                  <c:v>-2.044800000000001E-9</c:v>
                </c:pt>
                <c:pt idx="139">
                  <c:v>-2.0323000000000009E-9</c:v>
                </c:pt>
                <c:pt idx="140">
                  <c:v>-2.0198000000000004E-9</c:v>
                </c:pt>
                <c:pt idx="141">
                  <c:v>-2.0073000000000007E-9</c:v>
                </c:pt>
                <c:pt idx="142">
                  <c:v>-1.9948000000000014E-9</c:v>
                </c:pt>
                <c:pt idx="143">
                  <c:v>-1.9823000000000013E-9</c:v>
                </c:pt>
                <c:pt idx="144">
                  <c:v>-1.9698000000000008E-9</c:v>
                </c:pt>
                <c:pt idx="145">
                  <c:v>-1.9573000000000007E-9</c:v>
                </c:pt>
                <c:pt idx="146">
                  <c:v>-1.944800000000001E-9</c:v>
                </c:pt>
                <c:pt idx="147">
                  <c:v>-1.9323000000000013E-9</c:v>
                </c:pt>
                <c:pt idx="148">
                  <c:v>-1.9198000000000008E-9</c:v>
                </c:pt>
                <c:pt idx="149">
                  <c:v>-1.9073000000000006E-9</c:v>
                </c:pt>
                <c:pt idx="150">
                  <c:v>-1.8948000000000009E-9</c:v>
                </c:pt>
                <c:pt idx="151">
                  <c:v>-1.8823000000000008E-9</c:v>
                </c:pt>
                <c:pt idx="152">
                  <c:v>-1.8698000000000007E-9</c:v>
                </c:pt>
                <c:pt idx="153">
                  <c:v>-1.8573000000000008E-9</c:v>
                </c:pt>
                <c:pt idx="154">
                  <c:v>-1.8448000000000009E-9</c:v>
                </c:pt>
                <c:pt idx="155">
                  <c:v>-1.832300000000001E-9</c:v>
                </c:pt>
                <c:pt idx="156">
                  <c:v>-1.8198000000000007E-9</c:v>
                </c:pt>
                <c:pt idx="157">
                  <c:v>-1.8073000000000008E-9</c:v>
                </c:pt>
                <c:pt idx="158">
                  <c:v>-1.7948000000000009E-9</c:v>
                </c:pt>
                <c:pt idx="159">
                  <c:v>-1.7823000000000008E-9</c:v>
                </c:pt>
                <c:pt idx="160">
                  <c:v>-1.7698000000000007E-9</c:v>
                </c:pt>
                <c:pt idx="161">
                  <c:v>-1.7573000000000005E-9</c:v>
                </c:pt>
                <c:pt idx="162">
                  <c:v>-1.7448000000000008E-9</c:v>
                </c:pt>
                <c:pt idx="163">
                  <c:v>-1.7323000000000005E-9</c:v>
                </c:pt>
                <c:pt idx="164">
                  <c:v>-1.7198000000000006E-9</c:v>
                </c:pt>
                <c:pt idx="165">
                  <c:v>-1.7073000000000007E-9</c:v>
                </c:pt>
                <c:pt idx="166">
                  <c:v>-1.694800000000001E-9</c:v>
                </c:pt>
                <c:pt idx="167">
                  <c:v>-1.6823000000000009E-9</c:v>
                </c:pt>
                <c:pt idx="168">
                  <c:v>-1.6698000000000008E-9</c:v>
                </c:pt>
                <c:pt idx="169">
                  <c:v>-1.6573000000000009E-9</c:v>
                </c:pt>
                <c:pt idx="170">
                  <c:v>-1.6448000000000006E-9</c:v>
                </c:pt>
                <c:pt idx="171">
                  <c:v>-1.6323000000000009E-9</c:v>
                </c:pt>
                <c:pt idx="172">
                  <c:v>-1.6198000000000005E-9</c:v>
                </c:pt>
                <c:pt idx="173">
                  <c:v>-1.6073000000000008E-9</c:v>
                </c:pt>
                <c:pt idx="174">
                  <c:v>-1.5948000000000005E-9</c:v>
                </c:pt>
                <c:pt idx="175">
                  <c:v>-1.5823000000000008E-9</c:v>
                </c:pt>
                <c:pt idx="176">
                  <c:v>-1.5698000000000007E-9</c:v>
                </c:pt>
                <c:pt idx="177">
                  <c:v>-1.5573000000000006E-9</c:v>
                </c:pt>
                <c:pt idx="178">
                  <c:v>-1.5448000000000007E-9</c:v>
                </c:pt>
                <c:pt idx="179">
                  <c:v>-1.5323000000000008E-9</c:v>
                </c:pt>
                <c:pt idx="180">
                  <c:v>-1.5198000000000005E-9</c:v>
                </c:pt>
                <c:pt idx="181">
                  <c:v>-1.5073000000000006E-9</c:v>
                </c:pt>
                <c:pt idx="182">
                  <c:v>-1.4948000000000007E-9</c:v>
                </c:pt>
                <c:pt idx="183">
                  <c:v>-1.4823000000000006E-9</c:v>
                </c:pt>
                <c:pt idx="184">
                  <c:v>-1.4698000000000004E-9</c:v>
                </c:pt>
                <c:pt idx="185">
                  <c:v>-1.4573000000000003E-9</c:v>
                </c:pt>
                <c:pt idx="186">
                  <c:v>-1.4448000000000006E-9</c:v>
                </c:pt>
                <c:pt idx="187">
                  <c:v>-1.4323000000000003E-9</c:v>
                </c:pt>
                <c:pt idx="188">
                  <c:v>-1.4198000000000004E-9</c:v>
                </c:pt>
                <c:pt idx="189">
                  <c:v>-1.4073000000000005E-9</c:v>
                </c:pt>
                <c:pt idx="190">
                  <c:v>-1.3948000000000008E-9</c:v>
                </c:pt>
                <c:pt idx="191">
                  <c:v>-1.3823000000000007E-9</c:v>
                </c:pt>
                <c:pt idx="192">
                  <c:v>-1.3698000000000006E-9</c:v>
                </c:pt>
                <c:pt idx="193">
                  <c:v>-1.3573000000000007E-9</c:v>
                </c:pt>
                <c:pt idx="194">
                  <c:v>-1.3448000000000004E-9</c:v>
                </c:pt>
                <c:pt idx="195">
                  <c:v>-1.3323000000000007E-9</c:v>
                </c:pt>
                <c:pt idx="196">
                  <c:v>-1.3198000000000003E-9</c:v>
                </c:pt>
                <c:pt idx="197">
                  <c:v>-1.3073000000000006E-9</c:v>
                </c:pt>
                <c:pt idx="198">
                  <c:v>-1.2948000000000003E-9</c:v>
                </c:pt>
                <c:pt idx="199">
                  <c:v>-1.2823000000000006E-9</c:v>
                </c:pt>
                <c:pt idx="200">
                  <c:v>-1.2698000000000005E-9</c:v>
                </c:pt>
                <c:pt idx="201">
                  <c:v>-1.2573000000000004E-9</c:v>
                </c:pt>
                <c:pt idx="202">
                  <c:v>-1.2448000000000005E-9</c:v>
                </c:pt>
                <c:pt idx="203">
                  <c:v>-1.2323000000000006E-9</c:v>
                </c:pt>
                <c:pt idx="204">
                  <c:v>-1.2198000000000005E-9</c:v>
                </c:pt>
                <c:pt idx="205">
                  <c:v>-1.2073000000000004E-9</c:v>
                </c:pt>
                <c:pt idx="206">
                  <c:v>-1.1948000000000007E-9</c:v>
                </c:pt>
                <c:pt idx="207">
                  <c:v>-1.1823000000000006E-9</c:v>
                </c:pt>
                <c:pt idx="208">
                  <c:v>-1.1698000000000004E-9</c:v>
                </c:pt>
                <c:pt idx="209">
                  <c:v>-1.1573000000000003E-9</c:v>
                </c:pt>
                <c:pt idx="210">
                  <c:v>-1.1448000000000006E-9</c:v>
                </c:pt>
                <c:pt idx="211">
                  <c:v>-1.1323000000000005E-9</c:v>
                </c:pt>
                <c:pt idx="212">
                  <c:v>-1.1198000000000004E-9</c:v>
                </c:pt>
                <c:pt idx="213">
                  <c:v>-1.1073000000000005E-9</c:v>
                </c:pt>
                <c:pt idx="214">
                  <c:v>-1.0948000000000006E-9</c:v>
                </c:pt>
                <c:pt idx="215">
                  <c:v>-1.0823000000000005E-9</c:v>
                </c:pt>
                <c:pt idx="216">
                  <c:v>-1.0698000000000004E-9</c:v>
                </c:pt>
                <c:pt idx="217">
                  <c:v>-1.0573000000000005E-9</c:v>
                </c:pt>
                <c:pt idx="218">
                  <c:v>-1.0448000000000002E-9</c:v>
                </c:pt>
                <c:pt idx="219">
                  <c:v>-1.0323000000000005E-9</c:v>
                </c:pt>
                <c:pt idx="220">
                  <c:v>-1.0198000000000001E-9</c:v>
                </c:pt>
                <c:pt idx="221">
                  <c:v>-1.0073000000000004E-9</c:v>
                </c:pt>
                <c:pt idx="222">
                  <c:v>-9.9480000000000054E-10</c:v>
                </c:pt>
                <c:pt idx="223">
                  <c:v>-9.8230000000000063E-10</c:v>
                </c:pt>
                <c:pt idx="224">
                  <c:v>-9.6980000000000052E-10</c:v>
                </c:pt>
                <c:pt idx="225">
                  <c:v>-9.5730000000000103E-10</c:v>
                </c:pt>
                <c:pt idx="226">
                  <c:v>-9.448000000000005E-10</c:v>
                </c:pt>
                <c:pt idx="227">
                  <c:v>-9.323000000000008E-10</c:v>
                </c:pt>
                <c:pt idx="228">
                  <c:v>-9.1980000000000059E-10</c:v>
                </c:pt>
                <c:pt idx="229">
                  <c:v>-9.0730000000000068E-10</c:v>
                </c:pt>
                <c:pt idx="230">
                  <c:v>-8.9480000000000057E-10</c:v>
                </c:pt>
                <c:pt idx="231">
                  <c:v>-8.8230000000000056E-10</c:v>
                </c:pt>
                <c:pt idx="232">
                  <c:v>-8.6980000000000035E-10</c:v>
                </c:pt>
                <c:pt idx="233">
                  <c:v>-8.5730000000000054E-10</c:v>
                </c:pt>
                <c:pt idx="234">
                  <c:v>-8.4480000000000033E-10</c:v>
                </c:pt>
                <c:pt idx="235">
                  <c:v>-8.3230000000000053E-10</c:v>
                </c:pt>
                <c:pt idx="236">
                  <c:v>-8.1980000000000031E-10</c:v>
                </c:pt>
                <c:pt idx="237">
                  <c:v>-8.0730000000000082E-10</c:v>
                </c:pt>
                <c:pt idx="238">
                  <c:v>-7.948000000000004E-10</c:v>
                </c:pt>
                <c:pt idx="239">
                  <c:v>-7.8230000000000029E-10</c:v>
                </c:pt>
                <c:pt idx="240">
                  <c:v>-7.6980000000000028E-10</c:v>
                </c:pt>
                <c:pt idx="241">
                  <c:v>-7.5730000000000037E-10</c:v>
                </c:pt>
                <c:pt idx="242">
                  <c:v>-7.4480000000000036E-10</c:v>
                </c:pt>
                <c:pt idx="243">
                  <c:v>-7.3230000000000046E-10</c:v>
                </c:pt>
                <c:pt idx="244">
                  <c:v>-7.1980000000000035E-10</c:v>
                </c:pt>
                <c:pt idx="245">
                  <c:v>-7.0730000000000044E-10</c:v>
                </c:pt>
                <c:pt idx="246">
                  <c:v>-6.9480000000000043E-10</c:v>
                </c:pt>
                <c:pt idx="247">
                  <c:v>-6.8230000000000032E-10</c:v>
                </c:pt>
                <c:pt idx="248">
                  <c:v>-6.6980000000000031E-10</c:v>
                </c:pt>
                <c:pt idx="249">
                  <c:v>-6.573000000000003E-10</c:v>
                </c:pt>
                <c:pt idx="250">
                  <c:v>-6.448000000000003E-10</c:v>
                </c:pt>
                <c:pt idx="251">
                  <c:v>-6.3230000000000018E-10</c:v>
                </c:pt>
                <c:pt idx="252">
                  <c:v>-6.1980000000000018E-10</c:v>
                </c:pt>
                <c:pt idx="253">
                  <c:v>-6.0730000000000027E-10</c:v>
                </c:pt>
                <c:pt idx="254">
                  <c:v>-5.9480000000000026E-10</c:v>
                </c:pt>
                <c:pt idx="255">
                  <c:v>-5.8230000000000036E-10</c:v>
                </c:pt>
                <c:pt idx="256">
                  <c:v>-5.6980000000000025E-10</c:v>
                </c:pt>
                <c:pt idx="257">
                  <c:v>-5.5730000000000034E-10</c:v>
                </c:pt>
                <c:pt idx="258">
                  <c:v>-5.4480000000000033E-10</c:v>
                </c:pt>
                <c:pt idx="259">
                  <c:v>-5.3230000000000022E-10</c:v>
                </c:pt>
                <c:pt idx="260">
                  <c:v>-5.1980000000000021E-10</c:v>
                </c:pt>
                <c:pt idx="261">
                  <c:v>-5.0730000000000031E-10</c:v>
                </c:pt>
                <c:pt idx="262">
                  <c:v>-4.9480000000000019E-10</c:v>
                </c:pt>
                <c:pt idx="263">
                  <c:v>-4.8230000000000008E-10</c:v>
                </c:pt>
                <c:pt idx="264">
                  <c:v>-4.6980000000000007E-10</c:v>
                </c:pt>
                <c:pt idx="265">
                  <c:v>-4.5730000000000027E-10</c:v>
                </c:pt>
                <c:pt idx="266">
                  <c:v>-4.4480000000000026E-10</c:v>
                </c:pt>
                <c:pt idx="267">
                  <c:v>-4.323000000000002E-10</c:v>
                </c:pt>
                <c:pt idx="268">
                  <c:v>-4.1980000000000009E-10</c:v>
                </c:pt>
                <c:pt idx="269">
                  <c:v>-4.0730000000000019E-10</c:v>
                </c:pt>
                <c:pt idx="270">
                  <c:v>-3.9480000000000023E-10</c:v>
                </c:pt>
                <c:pt idx="271">
                  <c:v>-3.8230000000000022E-10</c:v>
                </c:pt>
                <c:pt idx="272">
                  <c:v>-3.6980000000000021E-10</c:v>
                </c:pt>
                <c:pt idx="273">
                  <c:v>-3.573000000000002E-10</c:v>
                </c:pt>
                <c:pt idx="274">
                  <c:v>-3.4480000000000019E-10</c:v>
                </c:pt>
                <c:pt idx="275">
                  <c:v>-3.3230000000000013E-10</c:v>
                </c:pt>
                <c:pt idx="276">
                  <c:v>-3.1980000000000018E-10</c:v>
                </c:pt>
                <c:pt idx="277">
                  <c:v>-3.0730000000000017E-10</c:v>
                </c:pt>
                <c:pt idx="278">
                  <c:v>-2.9480000000000016E-10</c:v>
                </c:pt>
                <c:pt idx="279">
                  <c:v>-2.8230000000000015E-10</c:v>
                </c:pt>
                <c:pt idx="280">
                  <c:v>-2.6980000000000014E-10</c:v>
                </c:pt>
                <c:pt idx="281">
                  <c:v>-2.5730000000000008E-10</c:v>
                </c:pt>
                <c:pt idx="282">
                  <c:v>-2.4480000000000013E-10</c:v>
                </c:pt>
                <c:pt idx="283">
                  <c:v>-2.3230000000000009E-10</c:v>
                </c:pt>
                <c:pt idx="284">
                  <c:v>-2.1980000000000011E-10</c:v>
                </c:pt>
                <c:pt idx="285">
                  <c:v>-2.073000000000001E-10</c:v>
                </c:pt>
                <c:pt idx="286">
                  <c:v>-1.9480000000000009E-10</c:v>
                </c:pt>
                <c:pt idx="287">
                  <c:v>-1.8230000000000008E-10</c:v>
                </c:pt>
                <c:pt idx="288">
                  <c:v>-1.698000000000001E-10</c:v>
                </c:pt>
                <c:pt idx="289">
                  <c:v>-1.5730000000000007E-10</c:v>
                </c:pt>
                <c:pt idx="290">
                  <c:v>-1.4480000000000008E-10</c:v>
                </c:pt>
                <c:pt idx="291">
                  <c:v>-1.3230000000000008E-10</c:v>
                </c:pt>
                <c:pt idx="292">
                  <c:v>-1.1980000000000004E-10</c:v>
                </c:pt>
                <c:pt idx="293">
                  <c:v>-1.0730000000000003E-10</c:v>
                </c:pt>
                <c:pt idx="294">
                  <c:v>-9.4800000000000076E-11</c:v>
                </c:pt>
                <c:pt idx="295">
                  <c:v>-8.2300000000000042E-11</c:v>
                </c:pt>
                <c:pt idx="296">
                  <c:v>-6.9800000000000033E-11</c:v>
                </c:pt>
                <c:pt idx="297">
                  <c:v>-5.7300000000000031E-11</c:v>
                </c:pt>
                <c:pt idx="298">
                  <c:v>-4.4800000000000029E-11</c:v>
                </c:pt>
                <c:pt idx="299">
                  <c:v>-3.230000000000002E-11</c:v>
                </c:pt>
                <c:pt idx="300">
                  <c:v>-1.9800000000000009E-11</c:v>
                </c:pt>
                <c:pt idx="301">
                  <c:v>-7.3000000000000048E-12</c:v>
                </c:pt>
                <c:pt idx="302">
                  <c:v>5.2000000000000029E-12</c:v>
                </c:pt>
                <c:pt idx="303">
                  <c:v>1.7700000000000011E-11</c:v>
                </c:pt>
                <c:pt idx="304">
                  <c:v>3.0200000000000022E-11</c:v>
                </c:pt>
                <c:pt idx="305">
                  <c:v>4.2700000000000024E-11</c:v>
                </c:pt>
                <c:pt idx="306">
                  <c:v>5.5200000000000027E-11</c:v>
                </c:pt>
                <c:pt idx="307">
                  <c:v>6.7700000000000035E-11</c:v>
                </c:pt>
                <c:pt idx="308">
                  <c:v>8.0200000000000044E-11</c:v>
                </c:pt>
                <c:pt idx="309">
                  <c:v>9.2700000000000052E-11</c:v>
                </c:pt>
                <c:pt idx="310">
                  <c:v>1.0520000000000006E-10</c:v>
                </c:pt>
                <c:pt idx="311">
                  <c:v>1.1770000000000004E-10</c:v>
                </c:pt>
                <c:pt idx="312">
                  <c:v>1.3020000000000008E-10</c:v>
                </c:pt>
                <c:pt idx="313">
                  <c:v>1.4270000000000006E-10</c:v>
                </c:pt>
                <c:pt idx="314">
                  <c:v>1.5520000000000004E-10</c:v>
                </c:pt>
                <c:pt idx="315">
                  <c:v>1.677000000000001E-10</c:v>
                </c:pt>
                <c:pt idx="316">
                  <c:v>1.8020000000000011E-10</c:v>
                </c:pt>
                <c:pt idx="317">
                  <c:v>1.9270000000000009E-10</c:v>
                </c:pt>
                <c:pt idx="318">
                  <c:v>2.0520000000000008E-10</c:v>
                </c:pt>
                <c:pt idx="319">
                  <c:v>2.1770000000000014E-10</c:v>
                </c:pt>
                <c:pt idx="320">
                  <c:v>2.3020000000000009E-10</c:v>
                </c:pt>
                <c:pt idx="321">
                  <c:v>2.4270000000000015E-10</c:v>
                </c:pt>
                <c:pt idx="322">
                  <c:v>2.5520000000000011E-10</c:v>
                </c:pt>
                <c:pt idx="323">
                  <c:v>2.6770000000000017E-10</c:v>
                </c:pt>
                <c:pt idx="324">
                  <c:v>2.8020000000000018E-10</c:v>
                </c:pt>
                <c:pt idx="325">
                  <c:v>2.9270000000000014E-10</c:v>
                </c:pt>
                <c:pt idx="326">
                  <c:v>3.0520000000000015E-10</c:v>
                </c:pt>
                <c:pt idx="327">
                  <c:v>3.1770000000000021E-10</c:v>
                </c:pt>
                <c:pt idx="328">
                  <c:v>3.3020000000000016E-10</c:v>
                </c:pt>
                <c:pt idx="329">
                  <c:v>3.4270000000000017E-10</c:v>
                </c:pt>
                <c:pt idx="330">
                  <c:v>3.5520000000000018E-10</c:v>
                </c:pt>
                <c:pt idx="331">
                  <c:v>3.6770000000000019E-10</c:v>
                </c:pt>
                <c:pt idx="332">
                  <c:v>3.802000000000002E-10</c:v>
                </c:pt>
                <c:pt idx="333">
                  <c:v>3.9270000000000021E-10</c:v>
                </c:pt>
                <c:pt idx="334">
                  <c:v>4.0520000000000016E-10</c:v>
                </c:pt>
                <c:pt idx="335">
                  <c:v>4.1770000000000017E-10</c:v>
                </c:pt>
                <c:pt idx="336">
                  <c:v>4.3020000000000018E-10</c:v>
                </c:pt>
                <c:pt idx="337">
                  <c:v>4.4270000000000019E-10</c:v>
                </c:pt>
                <c:pt idx="338">
                  <c:v>4.552000000000002E-10</c:v>
                </c:pt>
                <c:pt idx="339">
                  <c:v>4.6770000000000036E-10</c:v>
                </c:pt>
                <c:pt idx="340">
                  <c:v>4.8020000000000026E-10</c:v>
                </c:pt>
                <c:pt idx="341">
                  <c:v>4.9270000000000027E-10</c:v>
                </c:pt>
                <c:pt idx="342">
                  <c:v>5.0520000000000028E-10</c:v>
                </c:pt>
                <c:pt idx="343">
                  <c:v>5.1770000000000029E-10</c:v>
                </c:pt>
                <c:pt idx="344">
                  <c:v>5.302000000000003E-10</c:v>
                </c:pt>
                <c:pt idx="345">
                  <c:v>5.4270000000000031E-10</c:v>
                </c:pt>
                <c:pt idx="346">
                  <c:v>5.5520000000000032E-10</c:v>
                </c:pt>
                <c:pt idx="347">
                  <c:v>5.6770000000000032E-10</c:v>
                </c:pt>
                <c:pt idx="348">
                  <c:v>5.8020000000000033E-10</c:v>
                </c:pt>
                <c:pt idx="349">
                  <c:v>5.9270000000000024E-10</c:v>
                </c:pt>
                <c:pt idx="350">
                  <c:v>6.0520000000000025E-10</c:v>
                </c:pt>
                <c:pt idx="351">
                  <c:v>6.1770000000000036E-10</c:v>
                </c:pt>
                <c:pt idx="352">
                  <c:v>6.3020000000000026E-10</c:v>
                </c:pt>
                <c:pt idx="353">
                  <c:v>6.4270000000000027E-10</c:v>
                </c:pt>
                <c:pt idx="354">
                  <c:v>6.5520000000000028E-10</c:v>
                </c:pt>
                <c:pt idx="355">
                  <c:v>6.6770000000000029E-10</c:v>
                </c:pt>
                <c:pt idx="356">
                  <c:v>6.802000000000003E-10</c:v>
                </c:pt>
                <c:pt idx="357">
                  <c:v>6.9270000000000031E-10</c:v>
                </c:pt>
                <c:pt idx="358">
                  <c:v>7.0520000000000032E-10</c:v>
                </c:pt>
                <c:pt idx="359">
                  <c:v>7.1770000000000032E-10</c:v>
                </c:pt>
                <c:pt idx="360">
                  <c:v>7.3020000000000033E-10</c:v>
                </c:pt>
                <c:pt idx="361">
                  <c:v>7.4270000000000034E-10</c:v>
                </c:pt>
                <c:pt idx="362">
                  <c:v>7.5520000000000035E-10</c:v>
                </c:pt>
                <c:pt idx="363">
                  <c:v>7.6770000000000046E-10</c:v>
                </c:pt>
                <c:pt idx="364">
                  <c:v>7.8020000000000037E-10</c:v>
                </c:pt>
                <c:pt idx="365">
                  <c:v>7.9270000000000037E-10</c:v>
                </c:pt>
                <c:pt idx="366">
                  <c:v>8.0520000000000059E-10</c:v>
                </c:pt>
                <c:pt idx="367">
                  <c:v>8.177000000000006E-10</c:v>
                </c:pt>
                <c:pt idx="368">
                  <c:v>8.3020000000000081E-10</c:v>
                </c:pt>
                <c:pt idx="369">
                  <c:v>8.4270000000000041E-10</c:v>
                </c:pt>
                <c:pt idx="370">
                  <c:v>8.5520000000000062E-10</c:v>
                </c:pt>
                <c:pt idx="371">
                  <c:v>8.6770000000000043E-10</c:v>
                </c:pt>
                <c:pt idx="372">
                  <c:v>8.8020000000000064E-10</c:v>
                </c:pt>
                <c:pt idx="373">
                  <c:v>8.9270000000000044E-10</c:v>
                </c:pt>
                <c:pt idx="374">
                  <c:v>9.0520000000000066E-10</c:v>
                </c:pt>
                <c:pt idx="375">
                  <c:v>9.1770000000000046E-10</c:v>
                </c:pt>
                <c:pt idx="376">
                  <c:v>9.3020000000000068E-10</c:v>
                </c:pt>
                <c:pt idx="377">
                  <c:v>9.4270000000000048E-10</c:v>
                </c:pt>
                <c:pt idx="378">
                  <c:v>9.5520000000000059E-10</c:v>
                </c:pt>
                <c:pt idx="379">
                  <c:v>9.6770000000000049E-10</c:v>
                </c:pt>
                <c:pt idx="380">
                  <c:v>9.8020000000000081E-10</c:v>
                </c:pt>
                <c:pt idx="381">
                  <c:v>9.9270000000000072E-10</c:v>
                </c:pt>
                <c:pt idx="382">
                  <c:v>1.0052000000000004E-9</c:v>
                </c:pt>
                <c:pt idx="383">
                  <c:v>1.0177000000000001E-9</c:v>
                </c:pt>
                <c:pt idx="384">
                  <c:v>1.0302000000000004E-9</c:v>
                </c:pt>
                <c:pt idx="385">
                  <c:v>1.0427000000000003E-9</c:v>
                </c:pt>
                <c:pt idx="386">
                  <c:v>1.0552000000000005E-9</c:v>
                </c:pt>
                <c:pt idx="387">
                  <c:v>1.0677000000000001E-9</c:v>
                </c:pt>
                <c:pt idx="388">
                  <c:v>1.0802000000000007E-9</c:v>
                </c:pt>
                <c:pt idx="389">
                  <c:v>1.0927000000000006E-9</c:v>
                </c:pt>
                <c:pt idx="390">
                  <c:v>1.1052000000000005E-9</c:v>
                </c:pt>
                <c:pt idx="391">
                  <c:v>1.1177000000000004E-9</c:v>
                </c:pt>
                <c:pt idx="392">
                  <c:v>1.1302000000000007E-9</c:v>
                </c:pt>
                <c:pt idx="393">
                  <c:v>1.1427000000000006E-9</c:v>
                </c:pt>
                <c:pt idx="394">
                  <c:v>1.1552000000000003E-9</c:v>
                </c:pt>
                <c:pt idx="395">
                  <c:v>1.1677000000000006E-9</c:v>
                </c:pt>
                <c:pt idx="396">
                  <c:v>1.1802000000000005E-9</c:v>
                </c:pt>
                <c:pt idx="397">
                  <c:v>1.1927000000000006E-9</c:v>
                </c:pt>
                <c:pt idx="398">
                  <c:v>1.2052000000000001E-9</c:v>
                </c:pt>
                <c:pt idx="399">
                  <c:v>1.2177000000000005E-9</c:v>
                </c:pt>
                <c:pt idx="400">
                  <c:v>1.2302000000000004E-9</c:v>
                </c:pt>
              </c:numCache>
            </c:numRef>
          </c:xVal>
          <c:yVal>
            <c:numRef>
              <c:f>'C:\Users\LU\Fast Timing\07202012\64mm^2\ZVA&amp;AM\1750V\[T125.csv]T125'!$J$100:$J$500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0.10671000000000001</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510464"/>
        <c:axId val="92528640"/>
      </c:scatterChart>
      <c:valAx>
        <c:axId val="92510464"/>
        <c:scaling>
          <c:orientation val="minMax"/>
        </c:scaling>
        <c:axPos val="b"/>
        <c:numFmt formatCode="General" sourceLinked="1"/>
        <c:tickLblPos val="nextTo"/>
        <c:crossAx val="92528640"/>
        <c:crosses val="autoZero"/>
        <c:crossBetween val="midCat"/>
      </c:valAx>
      <c:valAx>
        <c:axId val="92528640"/>
        <c:scaling>
          <c:orientation val="minMax"/>
        </c:scaling>
        <c:axPos val="l"/>
        <c:majorGridlines/>
        <c:numFmt formatCode="General" sourceLinked="1"/>
        <c:tickLblPos val="nextTo"/>
        <c:crossAx val="92510464"/>
        <c:crosses val="autoZero"/>
        <c:crossBetween val="midCat"/>
      </c:valAx>
    </c:plotArea>
    <c:plotVisOnly val="1"/>
    <c:dispBlanksAs val="gap"/>
  </c:chart>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Timing\07202012\64mm^2\ZVA&amp;AM\1750V\[T126.csv]T126'!$A$100:$A$500</c:f>
              <c:numCache>
                <c:formatCode>General</c:formatCode>
                <c:ptCount val="401"/>
                <c:pt idx="0">
                  <c:v>-3.7674000000000025E-9</c:v>
                </c:pt>
                <c:pt idx="1">
                  <c:v>-3.7549000000000016E-9</c:v>
                </c:pt>
                <c:pt idx="2">
                  <c:v>-3.7424000000000015E-9</c:v>
                </c:pt>
                <c:pt idx="3">
                  <c:v>-3.7299000000000014E-9</c:v>
                </c:pt>
                <c:pt idx="4">
                  <c:v>-3.7174000000000021E-9</c:v>
                </c:pt>
                <c:pt idx="5">
                  <c:v>-3.7049000000000015E-9</c:v>
                </c:pt>
                <c:pt idx="6">
                  <c:v>-3.6924000000000014E-9</c:v>
                </c:pt>
                <c:pt idx="7">
                  <c:v>-3.6799000000000017E-9</c:v>
                </c:pt>
                <c:pt idx="8">
                  <c:v>-3.667400000000002E-9</c:v>
                </c:pt>
                <c:pt idx="9">
                  <c:v>-3.6549000000000015E-9</c:v>
                </c:pt>
                <c:pt idx="10">
                  <c:v>-3.6424000000000018E-9</c:v>
                </c:pt>
                <c:pt idx="11">
                  <c:v>-3.6299000000000021E-9</c:v>
                </c:pt>
                <c:pt idx="12">
                  <c:v>-3.6174000000000016E-9</c:v>
                </c:pt>
                <c:pt idx="13">
                  <c:v>-3.6049000000000015E-9</c:v>
                </c:pt>
                <c:pt idx="14">
                  <c:v>-3.5924000000000014E-9</c:v>
                </c:pt>
                <c:pt idx="15">
                  <c:v>-3.5799000000000017E-9</c:v>
                </c:pt>
                <c:pt idx="16">
                  <c:v>-3.567400000000002E-9</c:v>
                </c:pt>
                <c:pt idx="17">
                  <c:v>-3.5549000000000019E-9</c:v>
                </c:pt>
                <c:pt idx="18">
                  <c:v>-3.5424000000000017E-9</c:v>
                </c:pt>
                <c:pt idx="19">
                  <c:v>-3.5299000000000016E-9</c:v>
                </c:pt>
                <c:pt idx="20">
                  <c:v>-3.5174000000000015E-9</c:v>
                </c:pt>
                <c:pt idx="21">
                  <c:v>-3.5049000000000018E-9</c:v>
                </c:pt>
                <c:pt idx="22">
                  <c:v>-3.4924000000000013E-9</c:v>
                </c:pt>
                <c:pt idx="23">
                  <c:v>-3.4799000000000012E-9</c:v>
                </c:pt>
                <c:pt idx="24">
                  <c:v>-3.4674000000000019E-9</c:v>
                </c:pt>
                <c:pt idx="25">
                  <c:v>-3.4549000000000018E-9</c:v>
                </c:pt>
                <c:pt idx="26">
                  <c:v>-3.4424000000000013E-9</c:v>
                </c:pt>
                <c:pt idx="27">
                  <c:v>-3.4299000000000012E-9</c:v>
                </c:pt>
                <c:pt idx="28">
                  <c:v>-3.4174000000000015E-9</c:v>
                </c:pt>
                <c:pt idx="29">
                  <c:v>-3.4049000000000018E-9</c:v>
                </c:pt>
                <c:pt idx="30">
                  <c:v>-3.3924000000000012E-9</c:v>
                </c:pt>
                <c:pt idx="31">
                  <c:v>-3.3799000000000011E-9</c:v>
                </c:pt>
                <c:pt idx="32">
                  <c:v>-3.3674000000000018E-9</c:v>
                </c:pt>
                <c:pt idx="33">
                  <c:v>-3.3549000000000013E-9</c:v>
                </c:pt>
                <c:pt idx="34">
                  <c:v>-3.3424000000000012E-9</c:v>
                </c:pt>
                <c:pt idx="35">
                  <c:v>-3.3299000000000011E-9</c:v>
                </c:pt>
                <c:pt idx="36">
                  <c:v>-3.3174000000000014E-9</c:v>
                </c:pt>
                <c:pt idx="37">
                  <c:v>-3.3049000000000017E-9</c:v>
                </c:pt>
                <c:pt idx="38">
                  <c:v>-3.2924000000000016E-9</c:v>
                </c:pt>
                <c:pt idx="39">
                  <c:v>-3.2799000000000011E-9</c:v>
                </c:pt>
                <c:pt idx="40">
                  <c:v>-3.2674000000000018E-9</c:v>
                </c:pt>
                <c:pt idx="41">
                  <c:v>-3.2549000000000017E-9</c:v>
                </c:pt>
                <c:pt idx="42">
                  <c:v>-3.2424000000000015E-9</c:v>
                </c:pt>
                <c:pt idx="43">
                  <c:v>-3.2299000000000018E-9</c:v>
                </c:pt>
                <c:pt idx="44">
                  <c:v>-3.2174000000000017E-9</c:v>
                </c:pt>
                <c:pt idx="45">
                  <c:v>-3.204900000000002E-9</c:v>
                </c:pt>
                <c:pt idx="46">
                  <c:v>-3.1924000000000011E-9</c:v>
                </c:pt>
                <c:pt idx="47">
                  <c:v>-3.1799000000000014E-9</c:v>
                </c:pt>
                <c:pt idx="48">
                  <c:v>-3.1674000000000017E-9</c:v>
                </c:pt>
                <c:pt idx="49">
                  <c:v>-3.1549000000000012E-9</c:v>
                </c:pt>
                <c:pt idx="50">
                  <c:v>-3.1424000000000015E-9</c:v>
                </c:pt>
                <c:pt idx="51">
                  <c:v>-3.1299000000000018E-9</c:v>
                </c:pt>
                <c:pt idx="52">
                  <c:v>-3.1174000000000017E-9</c:v>
                </c:pt>
                <c:pt idx="53">
                  <c:v>-3.1049000000000011E-9</c:v>
                </c:pt>
                <c:pt idx="54">
                  <c:v>-3.092400000000001E-9</c:v>
                </c:pt>
                <c:pt idx="55">
                  <c:v>-3.0799000000000013E-9</c:v>
                </c:pt>
                <c:pt idx="56">
                  <c:v>-3.0674000000000016E-9</c:v>
                </c:pt>
                <c:pt idx="57">
                  <c:v>-3.0549000000000011E-9</c:v>
                </c:pt>
                <c:pt idx="58">
                  <c:v>-3.0424000000000014E-9</c:v>
                </c:pt>
                <c:pt idx="59">
                  <c:v>-3.0299000000000017E-9</c:v>
                </c:pt>
                <c:pt idx="60">
                  <c:v>-3.0174000000000012E-9</c:v>
                </c:pt>
                <c:pt idx="61">
                  <c:v>-3.0049000000000011E-9</c:v>
                </c:pt>
                <c:pt idx="62">
                  <c:v>-2.992400000000001E-9</c:v>
                </c:pt>
                <c:pt idx="63">
                  <c:v>-2.9799000000000013E-9</c:v>
                </c:pt>
                <c:pt idx="64">
                  <c:v>-2.9674000000000016E-9</c:v>
                </c:pt>
                <c:pt idx="65">
                  <c:v>-2.954900000000001E-9</c:v>
                </c:pt>
                <c:pt idx="66">
                  <c:v>-2.9424000000000013E-9</c:v>
                </c:pt>
                <c:pt idx="67">
                  <c:v>-2.9299000000000012E-9</c:v>
                </c:pt>
                <c:pt idx="68">
                  <c:v>-2.9174000000000011E-9</c:v>
                </c:pt>
                <c:pt idx="69">
                  <c:v>-2.9049000000000014E-9</c:v>
                </c:pt>
                <c:pt idx="70">
                  <c:v>-2.8924000000000009E-9</c:v>
                </c:pt>
                <c:pt idx="71">
                  <c:v>-2.8799000000000012E-9</c:v>
                </c:pt>
                <c:pt idx="72">
                  <c:v>-2.8674000000000015E-9</c:v>
                </c:pt>
                <c:pt idx="73">
                  <c:v>-2.8549000000000014E-9</c:v>
                </c:pt>
                <c:pt idx="74">
                  <c:v>-2.8424000000000009E-9</c:v>
                </c:pt>
                <c:pt idx="75">
                  <c:v>-2.8299000000000007E-9</c:v>
                </c:pt>
                <c:pt idx="76">
                  <c:v>-2.817400000000001E-9</c:v>
                </c:pt>
                <c:pt idx="77">
                  <c:v>-2.8049000000000013E-9</c:v>
                </c:pt>
                <c:pt idx="78">
                  <c:v>-2.7924000000000012E-9</c:v>
                </c:pt>
                <c:pt idx="79">
                  <c:v>-2.7799000000000011E-9</c:v>
                </c:pt>
                <c:pt idx="80">
                  <c:v>-2.7674000000000018E-9</c:v>
                </c:pt>
                <c:pt idx="81">
                  <c:v>-2.7549000000000013E-9</c:v>
                </c:pt>
                <c:pt idx="82">
                  <c:v>-2.7424000000000012E-9</c:v>
                </c:pt>
                <c:pt idx="83">
                  <c:v>-2.7299000000000011E-9</c:v>
                </c:pt>
                <c:pt idx="84">
                  <c:v>-2.7174000000000014E-9</c:v>
                </c:pt>
                <c:pt idx="85">
                  <c:v>-2.7049000000000017E-9</c:v>
                </c:pt>
                <c:pt idx="86">
                  <c:v>-2.6924000000000012E-9</c:v>
                </c:pt>
                <c:pt idx="87">
                  <c:v>-2.6799000000000006E-9</c:v>
                </c:pt>
                <c:pt idx="88">
                  <c:v>-2.6674000000000014E-9</c:v>
                </c:pt>
                <c:pt idx="89">
                  <c:v>-2.6549000000000012E-9</c:v>
                </c:pt>
                <c:pt idx="90">
                  <c:v>-2.6424000000000011E-9</c:v>
                </c:pt>
                <c:pt idx="91">
                  <c:v>-2.6299000000000014E-9</c:v>
                </c:pt>
                <c:pt idx="92">
                  <c:v>-2.6174000000000013E-9</c:v>
                </c:pt>
                <c:pt idx="93">
                  <c:v>-2.6049000000000016E-9</c:v>
                </c:pt>
                <c:pt idx="94">
                  <c:v>-2.5924000000000007E-9</c:v>
                </c:pt>
                <c:pt idx="95">
                  <c:v>-2.579900000000001E-9</c:v>
                </c:pt>
                <c:pt idx="96">
                  <c:v>-2.5674000000000013E-9</c:v>
                </c:pt>
                <c:pt idx="97">
                  <c:v>-2.5549000000000008E-9</c:v>
                </c:pt>
                <c:pt idx="98">
                  <c:v>-2.5424000000000011E-9</c:v>
                </c:pt>
                <c:pt idx="99">
                  <c:v>-2.5299000000000014E-9</c:v>
                </c:pt>
                <c:pt idx="100">
                  <c:v>-2.5174000000000013E-9</c:v>
                </c:pt>
                <c:pt idx="101">
                  <c:v>-2.5049000000000007E-9</c:v>
                </c:pt>
                <c:pt idx="102">
                  <c:v>-2.4924000000000006E-9</c:v>
                </c:pt>
                <c:pt idx="103">
                  <c:v>-2.4799000000000009E-9</c:v>
                </c:pt>
                <c:pt idx="104">
                  <c:v>-2.4674000000000012E-9</c:v>
                </c:pt>
                <c:pt idx="105">
                  <c:v>-2.4549000000000007E-9</c:v>
                </c:pt>
                <c:pt idx="106">
                  <c:v>-2.442400000000001E-9</c:v>
                </c:pt>
                <c:pt idx="107">
                  <c:v>-2.4299000000000013E-9</c:v>
                </c:pt>
                <c:pt idx="108">
                  <c:v>-2.4174000000000012E-9</c:v>
                </c:pt>
                <c:pt idx="109">
                  <c:v>-2.4049000000000007E-9</c:v>
                </c:pt>
                <c:pt idx="110">
                  <c:v>-2.3924000000000005E-9</c:v>
                </c:pt>
                <c:pt idx="111">
                  <c:v>-2.3799000000000008E-9</c:v>
                </c:pt>
                <c:pt idx="112">
                  <c:v>-2.3674000000000012E-9</c:v>
                </c:pt>
                <c:pt idx="113">
                  <c:v>-2.3549000000000006E-9</c:v>
                </c:pt>
                <c:pt idx="114">
                  <c:v>-2.3424000000000009E-9</c:v>
                </c:pt>
                <c:pt idx="115">
                  <c:v>-2.3299000000000012E-9</c:v>
                </c:pt>
                <c:pt idx="116">
                  <c:v>-2.3174000000000007E-9</c:v>
                </c:pt>
                <c:pt idx="117">
                  <c:v>-2.304900000000001E-9</c:v>
                </c:pt>
                <c:pt idx="118">
                  <c:v>-2.2924000000000009E-9</c:v>
                </c:pt>
                <c:pt idx="119">
                  <c:v>-2.2799000000000012E-9</c:v>
                </c:pt>
                <c:pt idx="120">
                  <c:v>-2.2674000000000015E-9</c:v>
                </c:pt>
                <c:pt idx="121">
                  <c:v>-2.2549000000000014E-9</c:v>
                </c:pt>
                <c:pt idx="122">
                  <c:v>-2.2424000000000013E-9</c:v>
                </c:pt>
                <c:pt idx="123">
                  <c:v>-2.2299000000000007E-9</c:v>
                </c:pt>
                <c:pt idx="124">
                  <c:v>-2.217400000000001E-9</c:v>
                </c:pt>
                <c:pt idx="125">
                  <c:v>-2.2049000000000014E-9</c:v>
                </c:pt>
                <c:pt idx="126">
                  <c:v>-2.1924000000000008E-9</c:v>
                </c:pt>
                <c:pt idx="127">
                  <c:v>-2.1799000000000007E-9</c:v>
                </c:pt>
                <c:pt idx="128">
                  <c:v>-2.1674000000000014E-9</c:v>
                </c:pt>
                <c:pt idx="129">
                  <c:v>-2.1549000000000013E-9</c:v>
                </c:pt>
                <c:pt idx="130">
                  <c:v>-2.1424000000000008E-9</c:v>
                </c:pt>
                <c:pt idx="131">
                  <c:v>-2.1299000000000007E-9</c:v>
                </c:pt>
                <c:pt idx="132">
                  <c:v>-2.117400000000001E-9</c:v>
                </c:pt>
                <c:pt idx="133">
                  <c:v>-2.1049000000000013E-9</c:v>
                </c:pt>
                <c:pt idx="134">
                  <c:v>-2.0924000000000008E-9</c:v>
                </c:pt>
                <c:pt idx="135">
                  <c:v>-2.0799000000000006E-9</c:v>
                </c:pt>
                <c:pt idx="136">
                  <c:v>-2.0674000000000014E-9</c:v>
                </c:pt>
                <c:pt idx="137">
                  <c:v>-2.0549000000000008E-9</c:v>
                </c:pt>
                <c:pt idx="138">
                  <c:v>-2.0424000000000007E-9</c:v>
                </c:pt>
                <c:pt idx="139">
                  <c:v>-2.029900000000001E-9</c:v>
                </c:pt>
                <c:pt idx="140">
                  <c:v>-2.0174000000000009E-9</c:v>
                </c:pt>
                <c:pt idx="141">
                  <c:v>-2.0049000000000012E-9</c:v>
                </c:pt>
                <c:pt idx="142">
                  <c:v>-1.9924000000000011E-9</c:v>
                </c:pt>
                <c:pt idx="143">
                  <c:v>-1.9799000000000014E-9</c:v>
                </c:pt>
                <c:pt idx="144">
                  <c:v>-1.9674000000000009E-9</c:v>
                </c:pt>
                <c:pt idx="145">
                  <c:v>-1.9549000000000008E-9</c:v>
                </c:pt>
                <c:pt idx="146">
                  <c:v>-1.9424000000000011E-9</c:v>
                </c:pt>
                <c:pt idx="147">
                  <c:v>-1.929900000000001E-9</c:v>
                </c:pt>
                <c:pt idx="148">
                  <c:v>-1.9174000000000008E-9</c:v>
                </c:pt>
                <c:pt idx="149">
                  <c:v>-1.9049000000000007E-9</c:v>
                </c:pt>
                <c:pt idx="150">
                  <c:v>-1.8924000000000014E-9</c:v>
                </c:pt>
                <c:pt idx="151">
                  <c:v>-1.8799000000000009E-9</c:v>
                </c:pt>
                <c:pt idx="152">
                  <c:v>-1.8674000000000008E-9</c:v>
                </c:pt>
                <c:pt idx="153">
                  <c:v>-1.8549000000000009E-9</c:v>
                </c:pt>
                <c:pt idx="154">
                  <c:v>-1.842400000000001E-9</c:v>
                </c:pt>
                <c:pt idx="155">
                  <c:v>-1.8299000000000007E-9</c:v>
                </c:pt>
                <c:pt idx="156">
                  <c:v>-1.8174000000000006E-9</c:v>
                </c:pt>
                <c:pt idx="157">
                  <c:v>-1.8049000000000009E-9</c:v>
                </c:pt>
                <c:pt idx="158">
                  <c:v>-1.7924000000000008E-9</c:v>
                </c:pt>
                <c:pt idx="159">
                  <c:v>-1.7799000000000006E-9</c:v>
                </c:pt>
                <c:pt idx="160">
                  <c:v>-1.7674000000000005E-9</c:v>
                </c:pt>
                <c:pt idx="161">
                  <c:v>-1.7549000000000008E-9</c:v>
                </c:pt>
                <c:pt idx="162">
                  <c:v>-1.7424000000000005E-9</c:v>
                </c:pt>
                <c:pt idx="163">
                  <c:v>-1.7299000000000006E-9</c:v>
                </c:pt>
                <c:pt idx="164">
                  <c:v>-1.7174000000000007E-9</c:v>
                </c:pt>
                <c:pt idx="165">
                  <c:v>-1.7049000000000008E-9</c:v>
                </c:pt>
                <c:pt idx="166">
                  <c:v>-1.6924000000000009E-9</c:v>
                </c:pt>
                <c:pt idx="167">
                  <c:v>-1.6799000000000008E-9</c:v>
                </c:pt>
                <c:pt idx="168">
                  <c:v>-1.6674000000000009E-9</c:v>
                </c:pt>
                <c:pt idx="169">
                  <c:v>-1.6549000000000006E-9</c:v>
                </c:pt>
                <c:pt idx="170">
                  <c:v>-1.6424000000000009E-9</c:v>
                </c:pt>
                <c:pt idx="171">
                  <c:v>-1.6299000000000005E-9</c:v>
                </c:pt>
                <c:pt idx="172">
                  <c:v>-1.6174000000000008E-9</c:v>
                </c:pt>
                <c:pt idx="173">
                  <c:v>-1.6049000000000005E-9</c:v>
                </c:pt>
                <c:pt idx="174">
                  <c:v>-1.5924000000000008E-9</c:v>
                </c:pt>
                <c:pt idx="175">
                  <c:v>-1.5799000000000007E-9</c:v>
                </c:pt>
                <c:pt idx="176">
                  <c:v>-1.5674000000000006E-9</c:v>
                </c:pt>
                <c:pt idx="177">
                  <c:v>-1.5549000000000007E-9</c:v>
                </c:pt>
                <c:pt idx="178">
                  <c:v>-1.5424000000000008E-9</c:v>
                </c:pt>
                <c:pt idx="179">
                  <c:v>-1.5299000000000007E-9</c:v>
                </c:pt>
                <c:pt idx="180">
                  <c:v>-1.5174000000000006E-9</c:v>
                </c:pt>
                <c:pt idx="181">
                  <c:v>-1.5049000000000007E-9</c:v>
                </c:pt>
                <c:pt idx="182">
                  <c:v>-1.4924000000000006E-9</c:v>
                </c:pt>
                <c:pt idx="183">
                  <c:v>-1.4799000000000004E-9</c:v>
                </c:pt>
                <c:pt idx="184">
                  <c:v>-1.4674000000000003E-9</c:v>
                </c:pt>
                <c:pt idx="185">
                  <c:v>-1.4549000000000006E-9</c:v>
                </c:pt>
                <c:pt idx="186">
                  <c:v>-1.4424000000000003E-9</c:v>
                </c:pt>
                <c:pt idx="187">
                  <c:v>-1.4299000000000004E-9</c:v>
                </c:pt>
                <c:pt idx="188">
                  <c:v>-1.4174000000000005E-9</c:v>
                </c:pt>
                <c:pt idx="189">
                  <c:v>-1.4049000000000006E-9</c:v>
                </c:pt>
                <c:pt idx="190">
                  <c:v>-1.3924000000000007E-9</c:v>
                </c:pt>
                <c:pt idx="191">
                  <c:v>-1.3799000000000006E-9</c:v>
                </c:pt>
                <c:pt idx="192">
                  <c:v>-1.3674000000000007E-9</c:v>
                </c:pt>
                <c:pt idx="193">
                  <c:v>-1.3549000000000004E-9</c:v>
                </c:pt>
                <c:pt idx="194">
                  <c:v>-1.3424000000000007E-9</c:v>
                </c:pt>
                <c:pt idx="195">
                  <c:v>-1.3299000000000003E-9</c:v>
                </c:pt>
                <c:pt idx="196">
                  <c:v>-1.3174000000000006E-9</c:v>
                </c:pt>
                <c:pt idx="197">
                  <c:v>-1.3049000000000003E-9</c:v>
                </c:pt>
                <c:pt idx="198">
                  <c:v>-1.2924000000000006E-9</c:v>
                </c:pt>
                <c:pt idx="199">
                  <c:v>-1.2799000000000005E-9</c:v>
                </c:pt>
                <c:pt idx="200">
                  <c:v>-1.2674000000000004E-9</c:v>
                </c:pt>
                <c:pt idx="201">
                  <c:v>-1.2549000000000005E-9</c:v>
                </c:pt>
                <c:pt idx="202">
                  <c:v>-1.2424000000000006E-9</c:v>
                </c:pt>
                <c:pt idx="203">
                  <c:v>-1.2299000000000005E-9</c:v>
                </c:pt>
                <c:pt idx="204">
                  <c:v>-1.2174000000000004E-9</c:v>
                </c:pt>
                <c:pt idx="205">
                  <c:v>-1.2049000000000005E-9</c:v>
                </c:pt>
                <c:pt idx="206">
                  <c:v>-1.1924000000000006E-9</c:v>
                </c:pt>
                <c:pt idx="207">
                  <c:v>-1.1799000000000004E-9</c:v>
                </c:pt>
                <c:pt idx="208">
                  <c:v>-1.1674000000000003E-9</c:v>
                </c:pt>
                <c:pt idx="209">
                  <c:v>-1.1549000000000006E-9</c:v>
                </c:pt>
                <c:pt idx="210">
                  <c:v>-1.1424000000000005E-9</c:v>
                </c:pt>
                <c:pt idx="211">
                  <c:v>-1.1299000000000004E-9</c:v>
                </c:pt>
                <c:pt idx="212">
                  <c:v>-1.1174000000000005E-9</c:v>
                </c:pt>
                <c:pt idx="213">
                  <c:v>-1.1049000000000006E-9</c:v>
                </c:pt>
                <c:pt idx="214">
                  <c:v>-1.0924000000000005E-9</c:v>
                </c:pt>
                <c:pt idx="215">
                  <c:v>-1.0799000000000004E-9</c:v>
                </c:pt>
                <c:pt idx="216">
                  <c:v>-1.0674000000000005E-9</c:v>
                </c:pt>
                <c:pt idx="217">
                  <c:v>-1.0549000000000002E-9</c:v>
                </c:pt>
                <c:pt idx="218">
                  <c:v>-1.0424000000000005E-9</c:v>
                </c:pt>
                <c:pt idx="219">
                  <c:v>-1.0299000000000001E-9</c:v>
                </c:pt>
                <c:pt idx="220">
                  <c:v>-1.0174000000000004E-9</c:v>
                </c:pt>
                <c:pt idx="221">
                  <c:v>-1.0049000000000001E-9</c:v>
                </c:pt>
                <c:pt idx="222">
                  <c:v>-9.9240000000000042E-10</c:v>
                </c:pt>
                <c:pt idx="223">
                  <c:v>-9.7990000000000072E-10</c:v>
                </c:pt>
                <c:pt idx="224">
                  <c:v>-9.6740000000000082E-10</c:v>
                </c:pt>
                <c:pt idx="225">
                  <c:v>-9.549000000000005E-10</c:v>
                </c:pt>
                <c:pt idx="226">
                  <c:v>-9.4240000000000059E-10</c:v>
                </c:pt>
                <c:pt idx="227">
                  <c:v>-9.2990000000000048E-10</c:v>
                </c:pt>
                <c:pt idx="228">
                  <c:v>-9.1740000000000068E-10</c:v>
                </c:pt>
                <c:pt idx="229">
                  <c:v>-9.0490000000000046E-10</c:v>
                </c:pt>
                <c:pt idx="230">
                  <c:v>-8.9240000000000045E-10</c:v>
                </c:pt>
                <c:pt idx="231">
                  <c:v>-8.7990000000000045E-10</c:v>
                </c:pt>
                <c:pt idx="232">
                  <c:v>-8.6740000000000044E-10</c:v>
                </c:pt>
                <c:pt idx="233">
                  <c:v>-8.5490000000000043E-10</c:v>
                </c:pt>
                <c:pt idx="234">
                  <c:v>-8.4240000000000042E-10</c:v>
                </c:pt>
                <c:pt idx="235">
                  <c:v>-8.2990000000000041E-10</c:v>
                </c:pt>
                <c:pt idx="236">
                  <c:v>-8.1740000000000071E-10</c:v>
                </c:pt>
                <c:pt idx="237">
                  <c:v>-8.0490000000000039E-10</c:v>
                </c:pt>
                <c:pt idx="238">
                  <c:v>-7.9240000000000039E-10</c:v>
                </c:pt>
                <c:pt idx="239">
                  <c:v>-7.7990000000000038E-10</c:v>
                </c:pt>
                <c:pt idx="240">
                  <c:v>-7.6740000000000037E-10</c:v>
                </c:pt>
                <c:pt idx="241">
                  <c:v>-7.5490000000000057E-10</c:v>
                </c:pt>
                <c:pt idx="242">
                  <c:v>-7.4240000000000035E-10</c:v>
                </c:pt>
                <c:pt idx="243">
                  <c:v>-7.2990000000000045E-10</c:v>
                </c:pt>
                <c:pt idx="244">
                  <c:v>-7.1740000000000034E-10</c:v>
                </c:pt>
                <c:pt idx="245">
                  <c:v>-7.0490000000000043E-10</c:v>
                </c:pt>
                <c:pt idx="246">
                  <c:v>-6.9240000000000032E-10</c:v>
                </c:pt>
                <c:pt idx="247">
                  <c:v>-6.7990000000000041E-10</c:v>
                </c:pt>
                <c:pt idx="248">
                  <c:v>-6.674000000000003E-10</c:v>
                </c:pt>
                <c:pt idx="249">
                  <c:v>-6.5490000000000029E-10</c:v>
                </c:pt>
                <c:pt idx="250">
                  <c:v>-6.4240000000000028E-10</c:v>
                </c:pt>
                <c:pt idx="251">
                  <c:v>-6.2990000000000028E-10</c:v>
                </c:pt>
                <c:pt idx="252">
                  <c:v>-6.1740000000000027E-10</c:v>
                </c:pt>
                <c:pt idx="253">
                  <c:v>-6.0490000000000047E-10</c:v>
                </c:pt>
                <c:pt idx="254">
                  <c:v>-5.9240000000000025E-10</c:v>
                </c:pt>
                <c:pt idx="255">
                  <c:v>-5.7990000000000034E-10</c:v>
                </c:pt>
                <c:pt idx="256">
                  <c:v>-5.6740000000000023E-10</c:v>
                </c:pt>
                <c:pt idx="257">
                  <c:v>-5.5490000000000033E-10</c:v>
                </c:pt>
                <c:pt idx="258">
                  <c:v>-5.4240000000000022E-10</c:v>
                </c:pt>
                <c:pt idx="259">
                  <c:v>-5.2990000000000031E-10</c:v>
                </c:pt>
                <c:pt idx="260">
                  <c:v>-5.174000000000002E-10</c:v>
                </c:pt>
                <c:pt idx="261">
                  <c:v>-5.0490000000000019E-10</c:v>
                </c:pt>
                <c:pt idx="262">
                  <c:v>-4.9240000000000018E-10</c:v>
                </c:pt>
                <c:pt idx="263">
                  <c:v>-4.7990000000000017E-10</c:v>
                </c:pt>
                <c:pt idx="264">
                  <c:v>-4.6740000000000016E-10</c:v>
                </c:pt>
                <c:pt idx="265">
                  <c:v>-4.5490000000000031E-10</c:v>
                </c:pt>
                <c:pt idx="266">
                  <c:v>-4.424000000000002E-10</c:v>
                </c:pt>
                <c:pt idx="267">
                  <c:v>-4.2990000000000019E-10</c:v>
                </c:pt>
                <c:pt idx="268">
                  <c:v>-4.1740000000000018E-10</c:v>
                </c:pt>
                <c:pt idx="269">
                  <c:v>-4.0490000000000028E-10</c:v>
                </c:pt>
                <c:pt idx="270">
                  <c:v>-3.9240000000000022E-10</c:v>
                </c:pt>
                <c:pt idx="271">
                  <c:v>-3.7990000000000021E-10</c:v>
                </c:pt>
                <c:pt idx="272">
                  <c:v>-3.674000000000002E-10</c:v>
                </c:pt>
                <c:pt idx="273">
                  <c:v>-3.5490000000000019E-10</c:v>
                </c:pt>
                <c:pt idx="274">
                  <c:v>-3.4240000000000018E-10</c:v>
                </c:pt>
                <c:pt idx="275">
                  <c:v>-3.2990000000000017E-10</c:v>
                </c:pt>
                <c:pt idx="276">
                  <c:v>-3.1740000000000017E-10</c:v>
                </c:pt>
                <c:pt idx="277">
                  <c:v>-3.0490000000000016E-10</c:v>
                </c:pt>
                <c:pt idx="278">
                  <c:v>-2.9240000000000015E-10</c:v>
                </c:pt>
                <c:pt idx="279">
                  <c:v>-2.7990000000000014E-10</c:v>
                </c:pt>
                <c:pt idx="280">
                  <c:v>-2.6740000000000013E-10</c:v>
                </c:pt>
                <c:pt idx="281">
                  <c:v>-2.5490000000000012E-10</c:v>
                </c:pt>
                <c:pt idx="282">
                  <c:v>-2.4240000000000011E-10</c:v>
                </c:pt>
                <c:pt idx="283">
                  <c:v>-2.2990000000000013E-10</c:v>
                </c:pt>
                <c:pt idx="284">
                  <c:v>-2.1740000000000012E-10</c:v>
                </c:pt>
                <c:pt idx="285">
                  <c:v>-2.0490000000000011E-10</c:v>
                </c:pt>
                <c:pt idx="286">
                  <c:v>-1.9240000000000013E-10</c:v>
                </c:pt>
                <c:pt idx="287">
                  <c:v>-1.7990000000000007E-10</c:v>
                </c:pt>
                <c:pt idx="288">
                  <c:v>-1.6740000000000011E-10</c:v>
                </c:pt>
                <c:pt idx="289">
                  <c:v>-1.5490000000000008E-10</c:v>
                </c:pt>
                <c:pt idx="290">
                  <c:v>-1.4240000000000002E-10</c:v>
                </c:pt>
                <c:pt idx="291">
                  <c:v>-1.2990000000000006E-10</c:v>
                </c:pt>
                <c:pt idx="292">
                  <c:v>-1.1740000000000008E-10</c:v>
                </c:pt>
                <c:pt idx="293">
                  <c:v>-1.0490000000000003E-10</c:v>
                </c:pt>
                <c:pt idx="294">
                  <c:v>-9.2400000000000076E-11</c:v>
                </c:pt>
                <c:pt idx="295">
                  <c:v>-7.9900000000000055E-11</c:v>
                </c:pt>
                <c:pt idx="296">
                  <c:v>-6.7400000000000046E-11</c:v>
                </c:pt>
                <c:pt idx="297">
                  <c:v>-5.4900000000000038E-11</c:v>
                </c:pt>
                <c:pt idx="298">
                  <c:v>-4.2400000000000029E-11</c:v>
                </c:pt>
                <c:pt idx="299">
                  <c:v>-2.9900000000000014E-11</c:v>
                </c:pt>
                <c:pt idx="300">
                  <c:v>-1.7400000000000006E-11</c:v>
                </c:pt>
                <c:pt idx="301">
                  <c:v>-4.900000000000003E-12</c:v>
                </c:pt>
                <c:pt idx="302">
                  <c:v>7.6000000000000048E-12</c:v>
                </c:pt>
                <c:pt idx="303">
                  <c:v>2.010000000000001E-11</c:v>
                </c:pt>
                <c:pt idx="304">
                  <c:v>3.2600000000000022E-11</c:v>
                </c:pt>
                <c:pt idx="305">
                  <c:v>4.5100000000000024E-11</c:v>
                </c:pt>
                <c:pt idx="306">
                  <c:v>5.7600000000000032E-11</c:v>
                </c:pt>
                <c:pt idx="307">
                  <c:v>7.0100000000000035E-11</c:v>
                </c:pt>
                <c:pt idx="308">
                  <c:v>8.2600000000000043E-11</c:v>
                </c:pt>
                <c:pt idx="309">
                  <c:v>9.5100000000000052E-11</c:v>
                </c:pt>
                <c:pt idx="310">
                  <c:v>1.0760000000000006E-10</c:v>
                </c:pt>
                <c:pt idx="311">
                  <c:v>1.2010000000000006E-10</c:v>
                </c:pt>
                <c:pt idx="312">
                  <c:v>1.3260000000000009E-10</c:v>
                </c:pt>
                <c:pt idx="313">
                  <c:v>1.4510000000000007E-10</c:v>
                </c:pt>
                <c:pt idx="314">
                  <c:v>1.5760000000000008E-10</c:v>
                </c:pt>
                <c:pt idx="315">
                  <c:v>1.7010000000000009E-10</c:v>
                </c:pt>
                <c:pt idx="316">
                  <c:v>1.8260000000000007E-10</c:v>
                </c:pt>
                <c:pt idx="317">
                  <c:v>1.9510000000000011E-10</c:v>
                </c:pt>
                <c:pt idx="318">
                  <c:v>2.0760000000000009E-10</c:v>
                </c:pt>
                <c:pt idx="319">
                  <c:v>2.2010000000000012E-10</c:v>
                </c:pt>
                <c:pt idx="320">
                  <c:v>2.3260000000000008E-10</c:v>
                </c:pt>
                <c:pt idx="321">
                  <c:v>2.4510000000000012E-10</c:v>
                </c:pt>
                <c:pt idx="322">
                  <c:v>2.5760000000000012E-10</c:v>
                </c:pt>
                <c:pt idx="323">
                  <c:v>2.7010000000000013E-10</c:v>
                </c:pt>
                <c:pt idx="324">
                  <c:v>2.8260000000000014E-10</c:v>
                </c:pt>
                <c:pt idx="325">
                  <c:v>2.9510000000000015E-10</c:v>
                </c:pt>
                <c:pt idx="326">
                  <c:v>3.0760000000000016E-10</c:v>
                </c:pt>
                <c:pt idx="327">
                  <c:v>3.2010000000000017E-10</c:v>
                </c:pt>
                <c:pt idx="328">
                  <c:v>3.3260000000000012E-10</c:v>
                </c:pt>
                <c:pt idx="329">
                  <c:v>3.4510000000000013E-10</c:v>
                </c:pt>
                <c:pt idx="330">
                  <c:v>3.5760000000000014E-10</c:v>
                </c:pt>
                <c:pt idx="331">
                  <c:v>3.701000000000002E-10</c:v>
                </c:pt>
                <c:pt idx="332">
                  <c:v>3.8260000000000016E-10</c:v>
                </c:pt>
                <c:pt idx="333">
                  <c:v>3.9510000000000017E-10</c:v>
                </c:pt>
                <c:pt idx="334">
                  <c:v>4.0760000000000028E-10</c:v>
                </c:pt>
                <c:pt idx="335">
                  <c:v>4.2010000000000018E-10</c:v>
                </c:pt>
                <c:pt idx="336">
                  <c:v>4.3260000000000009E-10</c:v>
                </c:pt>
                <c:pt idx="337">
                  <c:v>4.451000000000002E-10</c:v>
                </c:pt>
                <c:pt idx="338">
                  <c:v>4.5760000000000031E-10</c:v>
                </c:pt>
                <c:pt idx="339">
                  <c:v>4.7010000000000027E-10</c:v>
                </c:pt>
                <c:pt idx="340">
                  <c:v>4.8260000000000017E-10</c:v>
                </c:pt>
                <c:pt idx="341">
                  <c:v>4.9510000000000029E-10</c:v>
                </c:pt>
                <c:pt idx="342">
                  <c:v>5.0760000000000029E-10</c:v>
                </c:pt>
                <c:pt idx="343">
                  <c:v>5.201000000000002E-10</c:v>
                </c:pt>
                <c:pt idx="344">
                  <c:v>5.3260000000000021E-10</c:v>
                </c:pt>
                <c:pt idx="345">
                  <c:v>5.4510000000000032E-10</c:v>
                </c:pt>
                <c:pt idx="346">
                  <c:v>5.5760000000000033E-10</c:v>
                </c:pt>
                <c:pt idx="347">
                  <c:v>5.7010000000000034E-10</c:v>
                </c:pt>
                <c:pt idx="348">
                  <c:v>5.8260000000000024E-10</c:v>
                </c:pt>
                <c:pt idx="349">
                  <c:v>5.9510000000000035E-10</c:v>
                </c:pt>
                <c:pt idx="350">
                  <c:v>6.0760000000000026E-10</c:v>
                </c:pt>
                <c:pt idx="351">
                  <c:v>6.2010000000000027E-10</c:v>
                </c:pt>
                <c:pt idx="352">
                  <c:v>6.3260000000000028E-10</c:v>
                </c:pt>
                <c:pt idx="353">
                  <c:v>6.4510000000000028E-10</c:v>
                </c:pt>
                <c:pt idx="354">
                  <c:v>6.5760000000000029E-10</c:v>
                </c:pt>
                <c:pt idx="355">
                  <c:v>6.701000000000003E-10</c:v>
                </c:pt>
                <c:pt idx="356">
                  <c:v>6.8260000000000031E-10</c:v>
                </c:pt>
                <c:pt idx="357">
                  <c:v>6.9510000000000042E-10</c:v>
                </c:pt>
                <c:pt idx="358">
                  <c:v>7.0760000000000043E-10</c:v>
                </c:pt>
                <c:pt idx="359">
                  <c:v>7.2010000000000044E-10</c:v>
                </c:pt>
                <c:pt idx="360">
                  <c:v>7.3260000000000034E-10</c:v>
                </c:pt>
                <c:pt idx="361">
                  <c:v>7.4510000000000046E-10</c:v>
                </c:pt>
                <c:pt idx="362">
                  <c:v>7.5760000000000057E-10</c:v>
                </c:pt>
                <c:pt idx="363">
                  <c:v>7.7010000000000037E-10</c:v>
                </c:pt>
                <c:pt idx="364">
                  <c:v>7.8260000000000028E-10</c:v>
                </c:pt>
                <c:pt idx="365">
                  <c:v>7.9510000000000039E-10</c:v>
                </c:pt>
                <c:pt idx="366">
                  <c:v>8.0760000000000071E-10</c:v>
                </c:pt>
                <c:pt idx="367">
                  <c:v>8.2010000000000071E-10</c:v>
                </c:pt>
                <c:pt idx="368">
                  <c:v>8.3260000000000052E-10</c:v>
                </c:pt>
                <c:pt idx="369">
                  <c:v>8.4510000000000052E-10</c:v>
                </c:pt>
                <c:pt idx="370">
                  <c:v>8.5760000000000053E-10</c:v>
                </c:pt>
                <c:pt idx="371">
                  <c:v>8.7010000000000034E-10</c:v>
                </c:pt>
                <c:pt idx="372">
                  <c:v>8.8260000000000055E-10</c:v>
                </c:pt>
                <c:pt idx="373">
                  <c:v>8.9510000000000056E-10</c:v>
                </c:pt>
                <c:pt idx="374">
                  <c:v>9.0760000000000057E-10</c:v>
                </c:pt>
                <c:pt idx="375">
                  <c:v>9.2010000000000058E-10</c:v>
                </c:pt>
                <c:pt idx="376">
                  <c:v>9.3260000000000048E-10</c:v>
                </c:pt>
                <c:pt idx="377">
                  <c:v>9.451000000000008E-10</c:v>
                </c:pt>
                <c:pt idx="378">
                  <c:v>9.576000000000005E-10</c:v>
                </c:pt>
                <c:pt idx="379">
                  <c:v>9.7010000000000082E-10</c:v>
                </c:pt>
                <c:pt idx="380">
                  <c:v>9.8260000000000072E-10</c:v>
                </c:pt>
                <c:pt idx="381">
                  <c:v>9.9510000000000063E-10</c:v>
                </c:pt>
                <c:pt idx="382">
                  <c:v>1.0076000000000001E-9</c:v>
                </c:pt>
                <c:pt idx="383">
                  <c:v>1.0201000000000004E-9</c:v>
                </c:pt>
                <c:pt idx="384">
                  <c:v>1.0326000000000003E-9</c:v>
                </c:pt>
                <c:pt idx="385">
                  <c:v>1.0451000000000005E-9</c:v>
                </c:pt>
                <c:pt idx="386">
                  <c:v>1.0576000000000002E-9</c:v>
                </c:pt>
                <c:pt idx="387">
                  <c:v>1.0701000000000007E-9</c:v>
                </c:pt>
                <c:pt idx="388">
                  <c:v>1.0826000000000006E-9</c:v>
                </c:pt>
                <c:pt idx="389">
                  <c:v>1.0951000000000005E-9</c:v>
                </c:pt>
                <c:pt idx="390">
                  <c:v>1.1076000000000004E-9</c:v>
                </c:pt>
                <c:pt idx="391">
                  <c:v>1.1201000000000007E-9</c:v>
                </c:pt>
                <c:pt idx="392">
                  <c:v>1.1326000000000006E-9</c:v>
                </c:pt>
                <c:pt idx="393">
                  <c:v>1.1451000000000003E-9</c:v>
                </c:pt>
                <c:pt idx="394">
                  <c:v>1.1576000000000006E-9</c:v>
                </c:pt>
                <c:pt idx="395">
                  <c:v>1.1701000000000005E-9</c:v>
                </c:pt>
                <c:pt idx="396">
                  <c:v>1.1826000000000007E-9</c:v>
                </c:pt>
                <c:pt idx="397">
                  <c:v>1.1951000000000004E-9</c:v>
                </c:pt>
                <c:pt idx="398">
                  <c:v>1.2076000000000005E-9</c:v>
                </c:pt>
                <c:pt idx="399">
                  <c:v>1.2201000000000006E-9</c:v>
                </c:pt>
                <c:pt idx="400">
                  <c:v>1.2326000000000005E-9</c:v>
                </c:pt>
              </c:numCache>
            </c:numRef>
          </c:xVal>
          <c:yVal>
            <c:numRef>
              <c:f>'C:\Users\LU\Fast Timing\07202012\64mm^2\ZVA&amp;AM\1750V\[T126.csv]T126'!$B$100:$B$500</c:f>
              <c:numCache>
                <c:formatCode>General</c:formatCode>
                <c:ptCount val="401"/>
                <c:pt idx="0">
                  <c:v>-1.9000000000000006E-4</c:v>
                </c:pt>
                <c:pt idx="1">
                  <c:v>-1.9000000000000006E-4</c:v>
                </c:pt>
                <c:pt idx="2">
                  <c:v>-1.9000000000000006E-4</c:v>
                </c:pt>
                <c:pt idx="3">
                  <c:v>-1.9000000000000006E-4</c:v>
                </c:pt>
                <c:pt idx="4">
                  <c:v>-1.9000000000000006E-4</c:v>
                </c:pt>
                <c:pt idx="5">
                  <c:v>-1.7000000000000004E-4</c:v>
                </c:pt>
                <c:pt idx="6">
                  <c:v>-1.3999999999999999E-4</c:v>
                </c:pt>
                <c:pt idx="7">
                  <c:v>-1.3999999999999999E-4</c:v>
                </c:pt>
                <c:pt idx="8">
                  <c:v>-9.0000000000000019E-5</c:v>
                </c:pt>
                <c:pt idx="9">
                  <c:v>-4.000000000000001E-5</c:v>
                </c:pt>
                <c:pt idx="10">
                  <c:v>-4.000000000000001E-5</c:v>
                </c:pt>
                <c:pt idx="11">
                  <c:v>2.0000000000000005E-5</c:v>
                </c:pt>
                <c:pt idx="12">
                  <c:v>1.2000000000000002E-4</c:v>
                </c:pt>
                <c:pt idx="13">
                  <c:v>1.4999999999999999E-4</c:v>
                </c:pt>
                <c:pt idx="14">
                  <c:v>1.8000000000000004E-4</c:v>
                </c:pt>
                <c:pt idx="15">
                  <c:v>2.0000000000000004E-4</c:v>
                </c:pt>
                <c:pt idx="16">
                  <c:v>2.5000000000000006E-4</c:v>
                </c:pt>
                <c:pt idx="17">
                  <c:v>3.3000000000000005E-4</c:v>
                </c:pt>
                <c:pt idx="18">
                  <c:v>3.3000000000000005E-4</c:v>
                </c:pt>
                <c:pt idx="19">
                  <c:v>4.1000000000000005E-4</c:v>
                </c:pt>
                <c:pt idx="20">
                  <c:v>4.1000000000000005E-4</c:v>
                </c:pt>
                <c:pt idx="21">
                  <c:v>4.1000000000000005E-4</c:v>
                </c:pt>
                <c:pt idx="22">
                  <c:v>4.7000000000000004E-4</c:v>
                </c:pt>
                <c:pt idx="23">
                  <c:v>4.4000000000000012E-4</c:v>
                </c:pt>
                <c:pt idx="24">
                  <c:v>4.4000000000000012E-4</c:v>
                </c:pt>
                <c:pt idx="25">
                  <c:v>4.1000000000000005E-4</c:v>
                </c:pt>
                <c:pt idx="26">
                  <c:v>4.1000000000000005E-4</c:v>
                </c:pt>
                <c:pt idx="27">
                  <c:v>3.6000000000000008E-4</c:v>
                </c:pt>
                <c:pt idx="28">
                  <c:v>3.9000000000000005E-4</c:v>
                </c:pt>
                <c:pt idx="29">
                  <c:v>3.1000000000000005E-4</c:v>
                </c:pt>
                <c:pt idx="30">
                  <c:v>2.5000000000000006E-4</c:v>
                </c:pt>
                <c:pt idx="31">
                  <c:v>2.0000000000000004E-4</c:v>
                </c:pt>
                <c:pt idx="32">
                  <c:v>1.2000000000000002E-4</c:v>
                </c:pt>
                <c:pt idx="33">
                  <c:v>7.0000000000000007E-5</c:v>
                </c:pt>
                <c:pt idx="34">
                  <c:v>2.0000000000000005E-5</c:v>
                </c:pt>
                <c:pt idx="35">
                  <c:v>-6.0000000000000015E-5</c:v>
                </c:pt>
                <c:pt idx="36">
                  <c:v>-1.1000000000000003E-4</c:v>
                </c:pt>
                <c:pt idx="37">
                  <c:v>-2.2000000000000006E-4</c:v>
                </c:pt>
                <c:pt idx="38">
                  <c:v>-2.5000000000000006E-4</c:v>
                </c:pt>
                <c:pt idx="39">
                  <c:v>-3.0000000000000003E-4</c:v>
                </c:pt>
                <c:pt idx="40">
                  <c:v>-3.5000000000000005E-4</c:v>
                </c:pt>
                <c:pt idx="41">
                  <c:v>-4.8000000000000007E-4</c:v>
                </c:pt>
                <c:pt idx="42">
                  <c:v>-4.8000000000000007E-4</c:v>
                </c:pt>
                <c:pt idx="43">
                  <c:v>-5.1000000000000004E-4</c:v>
                </c:pt>
                <c:pt idx="44">
                  <c:v>-5.6000000000000006E-4</c:v>
                </c:pt>
                <c:pt idx="45">
                  <c:v>-6.1000000000000008E-4</c:v>
                </c:pt>
                <c:pt idx="46">
                  <c:v>-6.7000000000000013E-4</c:v>
                </c:pt>
                <c:pt idx="47">
                  <c:v>-7.2000000000000026E-4</c:v>
                </c:pt>
                <c:pt idx="48">
                  <c:v>-7.2000000000000026E-4</c:v>
                </c:pt>
                <c:pt idx="49">
                  <c:v>-7.5000000000000012E-4</c:v>
                </c:pt>
                <c:pt idx="50">
                  <c:v>-7.5000000000000012E-4</c:v>
                </c:pt>
                <c:pt idx="51">
                  <c:v>-7.7000000000000007E-4</c:v>
                </c:pt>
                <c:pt idx="52">
                  <c:v>-7.7000000000000007E-4</c:v>
                </c:pt>
                <c:pt idx="53">
                  <c:v>-8.0000000000000015E-4</c:v>
                </c:pt>
                <c:pt idx="54">
                  <c:v>-8.0000000000000015E-4</c:v>
                </c:pt>
                <c:pt idx="55">
                  <c:v>-7.5000000000000012E-4</c:v>
                </c:pt>
                <c:pt idx="56">
                  <c:v>-7.7000000000000007E-4</c:v>
                </c:pt>
                <c:pt idx="57">
                  <c:v>-7.2000000000000026E-4</c:v>
                </c:pt>
                <c:pt idx="58">
                  <c:v>-6.7000000000000013E-4</c:v>
                </c:pt>
                <c:pt idx="59">
                  <c:v>-6.4000000000000027E-4</c:v>
                </c:pt>
                <c:pt idx="60">
                  <c:v>-6.1000000000000008E-4</c:v>
                </c:pt>
                <c:pt idx="61">
                  <c:v>-5.9000000000000014E-4</c:v>
                </c:pt>
                <c:pt idx="62">
                  <c:v>-5.6000000000000006E-4</c:v>
                </c:pt>
                <c:pt idx="63">
                  <c:v>-4.6000000000000007E-4</c:v>
                </c:pt>
                <c:pt idx="64">
                  <c:v>-4.6000000000000007E-4</c:v>
                </c:pt>
                <c:pt idx="65">
                  <c:v>-4.8000000000000007E-4</c:v>
                </c:pt>
                <c:pt idx="66">
                  <c:v>-4.8000000000000007E-4</c:v>
                </c:pt>
                <c:pt idx="67">
                  <c:v>-4.6000000000000007E-4</c:v>
                </c:pt>
                <c:pt idx="68">
                  <c:v>-5.1000000000000004E-4</c:v>
                </c:pt>
                <c:pt idx="69">
                  <c:v>-4.6000000000000007E-4</c:v>
                </c:pt>
                <c:pt idx="70">
                  <c:v>-5.4000000000000012E-4</c:v>
                </c:pt>
                <c:pt idx="71">
                  <c:v>-4.8000000000000007E-4</c:v>
                </c:pt>
                <c:pt idx="72">
                  <c:v>-4.6000000000000007E-4</c:v>
                </c:pt>
                <c:pt idx="73">
                  <c:v>-4.0000000000000007E-4</c:v>
                </c:pt>
                <c:pt idx="74">
                  <c:v>-4.300000000000001E-4</c:v>
                </c:pt>
                <c:pt idx="75">
                  <c:v>-3.8000000000000008E-4</c:v>
                </c:pt>
                <c:pt idx="76">
                  <c:v>-3.2000000000000013E-4</c:v>
                </c:pt>
                <c:pt idx="77">
                  <c:v>-2.2000000000000006E-4</c:v>
                </c:pt>
                <c:pt idx="78">
                  <c:v>-1.1000000000000003E-4</c:v>
                </c:pt>
                <c:pt idx="79">
                  <c:v>-4.000000000000001E-5</c:v>
                </c:pt>
                <c:pt idx="80">
                  <c:v>-1.0000000000000003E-5</c:v>
                </c:pt>
                <c:pt idx="81">
                  <c:v>-6.0000000000000015E-5</c:v>
                </c:pt>
                <c:pt idx="82">
                  <c:v>-1.3999999999999999E-4</c:v>
                </c:pt>
                <c:pt idx="83">
                  <c:v>-2.7000000000000006E-4</c:v>
                </c:pt>
                <c:pt idx="84">
                  <c:v>-4.6000000000000007E-4</c:v>
                </c:pt>
                <c:pt idx="85">
                  <c:v>-4.6000000000000007E-4</c:v>
                </c:pt>
                <c:pt idx="86">
                  <c:v>-5.4000000000000012E-4</c:v>
                </c:pt>
                <c:pt idx="87">
                  <c:v>-5.4000000000000012E-4</c:v>
                </c:pt>
                <c:pt idx="88">
                  <c:v>-5.4000000000000012E-4</c:v>
                </c:pt>
                <c:pt idx="89">
                  <c:v>-4.8000000000000007E-4</c:v>
                </c:pt>
                <c:pt idx="90">
                  <c:v>-3.8000000000000008E-4</c:v>
                </c:pt>
                <c:pt idx="91">
                  <c:v>-3.5000000000000005E-4</c:v>
                </c:pt>
                <c:pt idx="92">
                  <c:v>-2.2000000000000006E-4</c:v>
                </c:pt>
                <c:pt idx="93">
                  <c:v>-1.0000000000000003E-5</c:v>
                </c:pt>
                <c:pt idx="94">
                  <c:v>2.8000000000000003E-4</c:v>
                </c:pt>
                <c:pt idx="95">
                  <c:v>4.9000000000000009E-4</c:v>
                </c:pt>
                <c:pt idx="96">
                  <c:v>5.4000000000000012E-4</c:v>
                </c:pt>
                <c:pt idx="97">
                  <c:v>5.4000000000000012E-4</c:v>
                </c:pt>
                <c:pt idx="98">
                  <c:v>4.4000000000000012E-4</c:v>
                </c:pt>
                <c:pt idx="99">
                  <c:v>2.5000000000000006E-4</c:v>
                </c:pt>
                <c:pt idx="100">
                  <c:v>2.0000000000000004E-4</c:v>
                </c:pt>
                <c:pt idx="101">
                  <c:v>1.0000000000000002E-4</c:v>
                </c:pt>
                <c:pt idx="102">
                  <c:v>1.0000000000000002E-4</c:v>
                </c:pt>
                <c:pt idx="103">
                  <c:v>1.0000000000000002E-4</c:v>
                </c:pt>
                <c:pt idx="104">
                  <c:v>2.0000000000000004E-4</c:v>
                </c:pt>
                <c:pt idx="105">
                  <c:v>2.8000000000000003E-4</c:v>
                </c:pt>
                <c:pt idx="106">
                  <c:v>4.4000000000000012E-4</c:v>
                </c:pt>
                <c:pt idx="107">
                  <c:v>5.4000000000000012E-4</c:v>
                </c:pt>
                <c:pt idx="108">
                  <c:v>7.800000000000002E-4</c:v>
                </c:pt>
                <c:pt idx="109">
                  <c:v>1.0499999999999997E-3</c:v>
                </c:pt>
                <c:pt idx="110">
                  <c:v>1.3600000000000003E-3</c:v>
                </c:pt>
                <c:pt idx="111">
                  <c:v>1.6500000000000004E-3</c:v>
                </c:pt>
                <c:pt idx="112">
                  <c:v>1.7300000000000002E-3</c:v>
                </c:pt>
                <c:pt idx="113">
                  <c:v>1.7300000000000002E-3</c:v>
                </c:pt>
                <c:pt idx="114">
                  <c:v>1.6199999999999999E-3</c:v>
                </c:pt>
                <c:pt idx="115">
                  <c:v>1.5200000000000003E-3</c:v>
                </c:pt>
                <c:pt idx="116">
                  <c:v>1.4100000000000002E-3</c:v>
                </c:pt>
                <c:pt idx="117">
                  <c:v>1.3600000000000003E-3</c:v>
                </c:pt>
                <c:pt idx="118">
                  <c:v>1.3100000000000002E-3</c:v>
                </c:pt>
                <c:pt idx="119">
                  <c:v>1.2600000000000003E-3</c:v>
                </c:pt>
                <c:pt idx="120">
                  <c:v>1.3100000000000002E-3</c:v>
                </c:pt>
                <c:pt idx="121">
                  <c:v>1.3300000000000002E-3</c:v>
                </c:pt>
                <c:pt idx="122">
                  <c:v>1.3600000000000003E-3</c:v>
                </c:pt>
                <c:pt idx="123">
                  <c:v>1.4100000000000002E-3</c:v>
                </c:pt>
                <c:pt idx="124">
                  <c:v>1.4400000000000001E-3</c:v>
                </c:pt>
                <c:pt idx="125">
                  <c:v>1.4900000000000002E-3</c:v>
                </c:pt>
                <c:pt idx="126">
                  <c:v>1.5200000000000003E-3</c:v>
                </c:pt>
                <c:pt idx="127">
                  <c:v>1.5200000000000003E-3</c:v>
                </c:pt>
                <c:pt idx="128">
                  <c:v>1.5499999999999999E-3</c:v>
                </c:pt>
                <c:pt idx="129">
                  <c:v>1.4900000000000002E-3</c:v>
                </c:pt>
                <c:pt idx="130">
                  <c:v>1.4700000000000002E-3</c:v>
                </c:pt>
                <c:pt idx="131">
                  <c:v>1.3900000000000004E-3</c:v>
                </c:pt>
                <c:pt idx="132">
                  <c:v>1.2800000000000003E-3</c:v>
                </c:pt>
                <c:pt idx="133">
                  <c:v>1.1800000000000003E-3</c:v>
                </c:pt>
                <c:pt idx="134">
                  <c:v>1.1199999999999999E-3</c:v>
                </c:pt>
                <c:pt idx="135">
                  <c:v>1.0200000000000003E-3</c:v>
                </c:pt>
                <c:pt idx="136">
                  <c:v>9.1000000000000022E-4</c:v>
                </c:pt>
                <c:pt idx="137">
                  <c:v>8.9000000000000038E-4</c:v>
                </c:pt>
                <c:pt idx="138">
                  <c:v>7.6000000000000015E-4</c:v>
                </c:pt>
                <c:pt idx="139">
                  <c:v>6.8000000000000027E-4</c:v>
                </c:pt>
                <c:pt idx="140">
                  <c:v>4.9000000000000009E-4</c:v>
                </c:pt>
                <c:pt idx="141">
                  <c:v>2.3000000000000003E-4</c:v>
                </c:pt>
                <c:pt idx="142">
                  <c:v>-4.000000000000001E-5</c:v>
                </c:pt>
                <c:pt idx="143">
                  <c:v>-2.7000000000000006E-4</c:v>
                </c:pt>
                <c:pt idx="144">
                  <c:v>-4.0000000000000007E-4</c:v>
                </c:pt>
                <c:pt idx="145">
                  <c:v>-4.6000000000000007E-4</c:v>
                </c:pt>
                <c:pt idx="146">
                  <c:v>-4.0000000000000007E-4</c:v>
                </c:pt>
                <c:pt idx="147">
                  <c:v>-3.8000000000000008E-4</c:v>
                </c:pt>
                <c:pt idx="148">
                  <c:v>-3.8000000000000008E-4</c:v>
                </c:pt>
                <c:pt idx="149">
                  <c:v>-3.8000000000000008E-4</c:v>
                </c:pt>
                <c:pt idx="150">
                  <c:v>-4.300000000000001E-4</c:v>
                </c:pt>
                <c:pt idx="151">
                  <c:v>-5.6000000000000006E-4</c:v>
                </c:pt>
                <c:pt idx="152">
                  <c:v>-6.1000000000000008E-4</c:v>
                </c:pt>
                <c:pt idx="153">
                  <c:v>-7.7000000000000007E-4</c:v>
                </c:pt>
                <c:pt idx="154">
                  <c:v>-9.3000000000000027E-4</c:v>
                </c:pt>
                <c:pt idx="155">
                  <c:v>-1.0900000000000003E-3</c:v>
                </c:pt>
                <c:pt idx="156">
                  <c:v>-1.3799999999999999E-3</c:v>
                </c:pt>
                <c:pt idx="157">
                  <c:v>-1.8300000000000005E-3</c:v>
                </c:pt>
                <c:pt idx="158">
                  <c:v>-2.2500000000000003E-3</c:v>
                </c:pt>
                <c:pt idx="159">
                  <c:v>-2.6700000000000005E-3</c:v>
                </c:pt>
                <c:pt idx="160">
                  <c:v>-2.9100000000000003E-3</c:v>
                </c:pt>
                <c:pt idx="161">
                  <c:v>-2.9600000000000004E-3</c:v>
                </c:pt>
                <c:pt idx="162">
                  <c:v>-2.9100000000000003E-3</c:v>
                </c:pt>
                <c:pt idx="163">
                  <c:v>-2.8800000000000002E-3</c:v>
                </c:pt>
                <c:pt idx="164">
                  <c:v>-2.9100000000000003E-3</c:v>
                </c:pt>
                <c:pt idx="165">
                  <c:v>-3.0100000000000001E-3</c:v>
                </c:pt>
                <c:pt idx="166">
                  <c:v>-3.2000000000000006E-3</c:v>
                </c:pt>
                <c:pt idx="167">
                  <c:v>-3.4600000000000004E-3</c:v>
                </c:pt>
                <c:pt idx="168">
                  <c:v>-3.8300000000000001E-3</c:v>
                </c:pt>
                <c:pt idx="169">
                  <c:v>-4.3000000000000009E-3</c:v>
                </c:pt>
                <c:pt idx="170">
                  <c:v>-4.8800000000000007E-3</c:v>
                </c:pt>
                <c:pt idx="171">
                  <c:v>-5.5400000000000007E-3</c:v>
                </c:pt>
                <c:pt idx="172">
                  <c:v>-6.490000000000001E-3</c:v>
                </c:pt>
                <c:pt idx="173">
                  <c:v>-7.6200000000000009E-3</c:v>
                </c:pt>
                <c:pt idx="174">
                  <c:v>-8.9900000000000032E-3</c:v>
                </c:pt>
                <c:pt idx="175">
                  <c:v>-1.0440000000000001E-2</c:v>
                </c:pt>
                <c:pt idx="176">
                  <c:v>-1.1920000000000004E-2</c:v>
                </c:pt>
                <c:pt idx="177">
                  <c:v>-1.3370000000000002E-2</c:v>
                </c:pt>
                <c:pt idx="178">
                  <c:v>-1.4970000000000001E-2</c:v>
                </c:pt>
                <c:pt idx="179">
                  <c:v>-1.6770000000000004E-2</c:v>
                </c:pt>
                <c:pt idx="180">
                  <c:v>-1.8929999999999999E-2</c:v>
                </c:pt>
                <c:pt idx="181">
                  <c:v>-2.1399999999999999E-2</c:v>
                </c:pt>
                <c:pt idx="182">
                  <c:v>-2.419E-2</c:v>
                </c:pt>
                <c:pt idx="183">
                  <c:v>-2.7330000000000004E-2</c:v>
                </c:pt>
                <c:pt idx="184">
                  <c:v>-3.0890000000000004E-2</c:v>
                </c:pt>
                <c:pt idx="185">
                  <c:v>-3.4890000000000004E-2</c:v>
                </c:pt>
                <c:pt idx="186">
                  <c:v>-3.9320000000000001E-2</c:v>
                </c:pt>
                <c:pt idx="187">
                  <c:v>-4.4170000000000001E-2</c:v>
                </c:pt>
                <c:pt idx="188">
                  <c:v>-4.9540000000000001E-2</c:v>
                </c:pt>
                <c:pt idx="189">
                  <c:v>-5.552E-2</c:v>
                </c:pt>
                <c:pt idx="190">
                  <c:v>-6.1870000000000001E-2</c:v>
                </c:pt>
                <c:pt idx="191">
                  <c:v>-6.8669999999999995E-2</c:v>
                </c:pt>
                <c:pt idx="192">
                  <c:v>-7.573000000000002E-2</c:v>
                </c:pt>
                <c:pt idx="193">
                  <c:v>-8.3130000000000037E-2</c:v>
                </c:pt>
                <c:pt idx="194">
                  <c:v>-9.0880000000000002E-2</c:v>
                </c:pt>
                <c:pt idx="195">
                  <c:v>-9.8990000000000022E-2</c:v>
                </c:pt>
                <c:pt idx="196">
                  <c:v>-0.10766000000000003</c:v>
                </c:pt>
                <c:pt idx="197">
                  <c:v>-0.11670000000000001</c:v>
                </c:pt>
                <c:pt idx="198">
                  <c:v>-0.12612999999999996</c:v>
                </c:pt>
                <c:pt idx="199">
                  <c:v>-0.13597999999999999</c:v>
                </c:pt>
                <c:pt idx="200">
                  <c:v>-0.14627999999999999</c:v>
                </c:pt>
                <c:pt idx="201">
                  <c:v>-0.15687999999999999</c:v>
                </c:pt>
                <c:pt idx="202">
                  <c:v>-0.16778000000000001</c:v>
                </c:pt>
                <c:pt idx="203">
                  <c:v>-0.17895000000000003</c:v>
                </c:pt>
                <c:pt idx="204">
                  <c:v>-0.19039</c:v>
                </c:pt>
                <c:pt idx="205">
                  <c:v>-0.20205999999999999</c:v>
                </c:pt>
                <c:pt idx="206">
                  <c:v>-0.21384000000000003</c:v>
                </c:pt>
                <c:pt idx="207">
                  <c:v>-0.22564000000000001</c:v>
                </c:pt>
                <c:pt idx="208">
                  <c:v>-0.23738999999999999</c:v>
                </c:pt>
                <c:pt idx="209">
                  <c:v>-0.24882000000000001</c:v>
                </c:pt>
                <c:pt idx="210">
                  <c:v>-0.26015000000000005</c:v>
                </c:pt>
                <c:pt idx="211">
                  <c:v>-0.27132000000000006</c:v>
                </c:pt>
                <c:pt idx="212">
                  <c:v>-0.28228000000000003</c:v>
                </c:pt>
                <c:pt idx="213">
                  <c:v>-0.29298000000000007</c:v>
                </c:pt>
                <c:pt idx="214">
                  <c:v>-0.30341000000000007</c:v>
                </c:pt>
                <c:pt idx="215">
                  <c:v>-0.31345000000000006</c:v>
                </c:pt>
                <c:pt idx="216">
                  <c:v>-0.32309000000000015</c:v>
                </c:pt>
                <c:pt idx="217">
                  <c:v>-0.33237000000000011</c:v>
                </c:pt>
                <c:pt idx="218">
                  <c:v>-0.34104000000000001</c:v>
                </c:pt>
                <c:pt idx="219">
                  <c:v>-0.3491800000000001</c:v>
                </c:pt>
                <c:pt idx="220">
                  <c:v>-0.35671000000000008</c:v>
                </c:pt>
                <c:pt idx="221">
                  <c:v>-0.36356000000000011</c:v>
                </c:pt>
                <c:pt idx="222">
                  <c:v>-0.36973</c:v>
                </c:pt>
                <c:pt idx="223">
                  <c:v>-0.3752100000000001</c:v>
                </c:pt>
                <c:pt idx="224">
                  <c:v>-0.37984000000000007</c:v>
                </c:pt>
                <c:pt idx="225">
                  <c:v>-0.38356000000000007</c:v>
                </c:pt>
                <c:pt idx="226">
                  <c:v>-0.38651000000000008</c:v>
                </c:pt>
                <c:pt idx="227">
                  <c:v>-0.38859000000000016</c:v>
                </c:pt>
                <c:pt idx="228">
                  <c:v>-0.3897500000000001</c:v>
                </c:pt>
                <c:pt idx="229">
                  <c:v>-0.38996000000000008</c:v>
                </c:pt>
                <c:pt idx="230">
                  <c:v>-0.38933000000000006</c:v>
                </c:pt>
                <c:pt idx="231">
                  <c:v>-0.38762000000000008</c:v>
                </c:pt>
                <c:pt idx="232">
                  <c:v>-0.38501000000000007</c:v>
                </c:pt>
                <c:pt idx="233">
                  <c:v>-0.38137000000000015</c:v>
                </c:pt>
                <c:pt idx="234">
                  <c:v>-0.3767100000000001</c:v>
                </c:pt>
                <c:pt idx="235">
                  <c:v>-0.3710500000000001</c:v>
                </c:pt>
                <c:pt idx="236">
                  <c:v>-0.36441000000000007</c:v>
                </c:pt>
                <c:pt idx="237">
                  <c:v>-0.35669000000000001</c:v>
                </c:pt>
                <c:pt idx="238">
                  <c:v>-0.34783000000000008</c:v>
                </c:pt>
                <c:pt idx="239">
                  <c:v>-0.33819000000000016</c:v>
                </c:pt>
                <c:pt idx="240">
                  <c:v>-0.32765000000000005</c:v>
                </c:pt>
                <c:pt idx="241">
                  <c:v>-0.31624000000000002</c:v>
                </c:pt>
                <c:pt idx="242">
                  <c:v>-0.30407000000000006</c:v>
                </c:pt>
                <c:pt idx="243">
                  <c:v>-0.2909000000000001</c:v>
                </c:pt>
                <c:pt idx="244">
                  <c:v>-0.2769100000000001</c:v>
                </c:pt>
                <c:pt idx="245">
                  <c:v>-0.26200000000000001</c:v>
                </c:pt>
                <c:pt idx="246">
                  <c:v>-0.24622000000000002</c:v>
                </c:pt>
                <c:pt idx="247">
                  <c:v>-0.22961999999999999</c:v>
                </c:pt>
                <c:pt idx="248">
                  <c:v>-0.21232999999999999</c:v>
                </c:pt>
                <c:pt idx="249">
                  <c:v>-0.19425999999999999</c:v>
                </c:pt>
                <c:pt idx="250">
                  <c:v>-0.17552999999999999</c:v>
                </c:pt>
                <c:pt idx="251">
                  <c:v>-0.15622000000000003</c:v>
                </c:pt>
                <c:pt idx="252">
                  <c:v>-0.13635</c:v>
                </c:pt>
                <c:pt idx="253">
                  <c:v>-0.1158</c:v>
                </c:pt>
                <c:pt idx="254">
                  <c:v>-9.4930000000000014E-2</c:v>
                </c:pt>
                <c:pt idx="255">
                  <c:v>-7.3730000000000004E-2</c:v>
                </c:pt>
                <c:pt idx="256">
                  <c:v>-5.2490000000000009E-2</c:v>
                </c:pt>
                <c:pt idx="257">
                  <c:v>-3.126000000000001E-2</c:v>
                </c:pt>
                <c:pt idx="258">
                  <c:v>-1.0019999999999996E-2</c:v>
                </c:pt>
                <c:pt idx="259">
                  <c:v>1.1209999999999999E-2</c:v>
                </c:pt>
                <c:pt idx="260">
                  <c:v>3.2500000000000001E-2</c:v>
                </c:pt>
                <c:pt idx="261">
                  <c:v>5.3659999999999992E-2</c:v>
                </c:pt>
                <c:pt idx="262">
                  <c:v>7.4660000000000004E-2</c:v>
                </c:pt>
                <c:pt idx="263">
                  <c:v>9.5500000000000015E-2</c:v>
                </c:pt>
                <c:pt idx="264">
                  <c:v>0.11607000000000002</c:v>
                </c:pt>
                <c:pt idx="265">
                  <c:v>0.13625000000000001</c:v>
                </c:pt>
                <c:pt idx="266">
                  <c:v>0.15601000000000004</c:v>
                </c:pt>
                <c:pt idx="267">
                  <c:v>0.17530000000000001</c:v>
                </c:pt>
                <c:pt idx="268">
                  <c:v>0.19400999999999999</c:v>
                </c:pt>
                <c:pt idx="269">
                  <c:v>0.21229000000000003</c:v>
                </c:pt>
                <c:pt idx="270">
                  <c:v>0.22983999999999999</c:v>
                </c:pt>
                <c:pt idx="271">
                  <c:v>0.24667</c:v>
                </c:pt>
                <c:pt idx="272">
                  <c:v>0.2625900000000001</c:v>
                </c:pt>
                <c:pt idx="273">
                  <c:v>0.27739000000000008</c:v>
                </c:pt>
                <c:pt idx="274">
                  <c:v>0.29136000000000006</c:v>
                </c:pt>
                <c:pt idx="275">
                  <c:v>0.30445000000000005</c:v>
                </c:pt>
                <c:pt idx="276">
                  <c:v>0.31675000000000003</c:v>
                </c:pt>
                <c:pt idx="277">
                  <c:v>0.32816000000000006</c:v>
                </c:pt>
                <c:pt idx="278">
                  <c:v>0.33883000000000008</c:v>
                </c:pt>
                <c:pt idx="279">
                  <c:v>0.34871000000000002</c:v>
                </c:pt>
                <c:pt idx="280">
                  <c:v>0.35772000000000004</c:v>
                </c:pt>
                <c:pt idx="281">
                  <c:v>0.36602000000000007</c:v>
                </c:pt>
                <c:pt idx="282">
                  <c:v>0.37358000000000008</c:v>
                </c:pt>
                <c:pt idx="283">
                  <c:v>0.38033000000000006</c:v>
                </c:pt>
                <c:pt idx="284">
                  <c:v>0.38639000000000007</c:v>
                </c:pt>
                <c:pt idx="285">
                  <c:v>0.39192000000000016</c:v>
                </c:pt>
                <c:pt idx="286">
                  <c:v>0.39677000000000007</c:v>
                </c:pt>
                <c:pt idx="287">
                  <c:v>0.40093000000000001</c:v>
                </c:pt>
                <c:pt idx="288">
                  <c:v>0.40438000000000007</c:v>
                </c:pt>
                <c:pt idx="289">
                  <c:v>0.40710000000000002</c:v>
                </c:pt>
                <c:pt idx="290">
                  <c:v>0.40923000000000004</c:v>
                </c:pt>
                <c:pt idx="291">
                  <c:v>0.41089000000000009</c:v>
                </c:pt>
                <c:pt idx="292">
                  <c:v>0.41221000000000002</c:v>
                </c:pt>
                <c:pt idx="293">
                  <c:v>0.4131800000000001</c:v>
                </c:pt>
                <c:pt idx="294">
                  <c:v>0.41397000000000006</c:v>
                </c:pt>
                <c:pt idx="295">
                  <c:v>0.41442000000000007</c:v>
                </c:pt>
                <c:pt idx="296">
                  <c:v>0.4147900000000001</c:v>
                </c:pt>
                <c:pt idx="297">
                  <c:v>0.41500000000000004</c:v>
                </c:pt>
                <c:pt idx="298">
                  <c:v>0.41513</c:v>
                </c:pt>
                <c:pt idx="299">
                  <c:v>0.41516000000000003</c:v>
                </c:pt>
                <c:pt idx="300">
                  <c:v>0.41513</c:v>
                </c:pt>
                <c:pt idx="301">
                  <c:v>0.41516000000000003</c:v>
                </c:pt>
                <c:pt idx="302">
                  <c:v>0.41521000000000002</c:v>
                </c:pt>
                <c:pt idx="303">
                  <c:v>0.4151800000000001</c:v>
                </c:pt>
                <c:pt idx="304">
                  <c:v>0.4151800000000001</c:v>
                </c:pt>
                <c:pt idx="305">
                  <c:v>0.41500000000000004</c:v>
                </c:pt>
                <c:pt idx="306">
                  <c:v>0.4148400000000001</c:v>
                </c:pt>
                <c:pt idx="307">
                  <c:v>0.41471000000000002</c:v>
                </c:pt>
                <c:pt idx="308">
                  <c:v>0.41471000000000002</c:v>
                </c:pt>
                <c:pt idx="309">
                  <c:v>0.41463</c:v>
                </c:pt>
                <c:pt idx="310">
                  <c:v>0.4146800000000001</c:v>
                </c:pt>
                <c:pt idx="311">
                  <c:v>0.41471000000000002</c:v>
                </c:pt>
                <c:pt idx="312">
                  <c:v>0.4148400000000001</c:v>
                </c:pt>
                <c:pt idx="313">
                  <c:v>0.41492000000000007</c:v>
                </c:pt>
                <c:pt idx="314">
                  <c:v>0.4149500000000001</c:v>
                </c:pt>
                <c:pt idx="315">
                  <c:v>0.4148400000000001</c:v>
                </c:pt>
                <c:pt idx="316">
                  <c:v>0.41476000000000002</c:v>
                </c:pt>
                <c:pt idx="317">
                  <c:v>0.41450000000000004</c:v>
                </c:pt>
                <c:pt idx="318">
                  <c:v>0.41405000000000003</c:v>
                </c:pt>
                <c:pt idx="319">
                  <c:v>0.41331000000000007</c:v>
                </c:pt>
                <c:pt idx="320">
                  <c:v>0.41242000000000006</c:v>
                </c:pt>
                <c:pt idx="321">
                  <c:v>0.4110700000000001</c:v>
                </c:pt>
                <c:pt idx="322">
                  <c:v>0.40934000000000004</c:v>
                </c:pt>
                <c:pt idx="323">
                  <c:v>0.40723000000000004</c:v>
                </c:pt>
                <c:pt idx="324">
                  <c:v>0.40465000000000001</c:v>
                </c:pt>
                <c:pt idx="325">
                  <c:v>0.40151000000000003</c:v>
                </c:pt>
                <c:pt idx="326">
                  <c:v>0.39785000000000009</c:v>
                </c:pt>
                <c:pt idx="327">
                  <c:v>0.39342000000000016</c:v>
                </c:pt>
                <c:pt idx="328">
                  <c:v>0.38834000000000007</c:v>
                </c:pt>
                <c:pt idx="329">
                  <c:v>0.38251000000000007</c:v>
                </c:pt>
                <c:pt idx="330">
                  <c:v>0.37585000000000007</c:v>
                </c:pt>
                <c:pt idx="331">
                  <c:v>0.3685500000000001</c:v>
                </c:pt>
                <c:pt idx="332">
                  <c:v>0.36044000000000004</c:v>
                </c:pt>
                <c:pt idx="333">
                  <c:v>0.35148000000000007</c:v>
                </c:pt>
                <c:pt idx="334">
                  <c:v>0.34160000000000001</c:v>
                </c:pt>
                <c:pt idx="335">
                  <c:v>0.33098000000000011</c:v>
                </c:pt>
                <c:pt idx="336">
                  <c:v>0.31941000000000014</c:v>
                </c:pt>
                <c:pt idx="337">
                  <c:v>0.30701000000000006</c:v>
                </c:pt>
                <c:pt idx="338">
                  <c:v>0.29381000000000007</c:v>
                </c:pt>
                <c:pt idx="339">
                  <c:v>0.27958000000000005</c:v>
                </c:pt>
                <c:pt idx="340">
                  <c:v>0.26461000000000001</c:v>
                </c:pt>
                <c:pt idx="341">
                  <c:v>0.24865000000000001</c:v>
                </c:pt>
                <c:pt idx="342">
                  <c:v>0.23183999999999999</c:v>
                </c:pt>
                <c:pt idx="343">
                  <c:v>0.21392000000000003</c:v>
                </c:pt>
                <c:pt idx="344">
                  <c:v>0.19527</c:v>
                </c:pt>
                <c:pt idx="345">
                  <c:v>0.17577000000000001</c:v>
                </c:pt>
                <c:pt idx="346">
                  <c:v>0.15559000000000003</c:v>
                </c:pt>
                <c:pt idx="347">
                  <c:v>0.13494000000000003</c:v>
                </c:pt>
                <c:pt idx="348">
                  <c:v>0.11380999999999997</c:v>
                </c:pt>
                <c:pt idx="349">
                  <c:v>9.2230000000000006E-2</c:v>
                </c:pt>
                <c:pt idx="350">
                  <c:v>7.0199999999999999E-2</c:v>
                </c:pt>
                <c:pt idx="351">
                  <c:v>4.7989999999999998E-2</c:v>
                </c:pt>
                <c:pt idx="352">
                  <c:v>2.5650000000000003E-2</c:v>
                </c:pt>
                <c:pt idx="353">
                  <c:v>3.31E-3</c:v>
                </c:pt>
                <c:pt idx="354">
                  <c:v>-1.9060000000000004E-2</c:v>
                </c:pt>
                <c:pt idx="355">
                  <c:v>-4.1269999999999994E-2</c:v>
                </c:pt>
                <c:pt idx="356">
                  <c:v>-6.337000000000001E-2</c:v>
                </c:pt>
                <c:pt idx="357">
                  <c:v>-8.5240000000000024E-2</c:v>
                </c:pt>
                <c:pt idx="358">
                  <c:v>-0.10698000000000002</c:v>
                </c:pt>
                <c:pt idx="359">
                  <c:v>-0.12839</c:v>
                </c:pt>
                <c:pt idx="360">
                  <c:v>-0.14952000000000001</c:v>
                </c:pt>
                <c:pt idx="361">
                  <c:v>-0.17015</c:v>
                </c:pt>
                <c:pt idx="362">
                  <c:v>-0.19011999999999998</c:v>
                </c:pt>
                <c:pt idx="363">
                  <c:v>-0.20938000000000001</c:v>
                </c:pt>
                <c:pt idx="364">
                  <c:v>-0.22772000000000001</c:v>
                </c:pt>
                <c:pt idx="365">
                  <c:v>-0.24532000000000001</c:v>
                </c:pt>
                <c:pt idx="366">
                  <c:v>-0.26205000000000001</c:v>
                </c:pt>
                <c:pt idx="367">
                  <c:v>-0.27788000000000007</c:v>
                </c:pt>
                <c:pt idx="368">
                  <c:v>-0.29266000000000003</c:v>
                </c:pt>
                <c:pt idx="369">
                  <c:v>-0.30647000000000008</c:v>
                </c:pt>
                <c:pt idx="370">
                  <c:v>-0.31925000000000003</c:v>
                </c:pt>
                <c:pt idx="371">
                  <c:v>-0.33108000000000015</c:v>
                </c:pt>
                <c:pt idx="372">
                  <c:v>-0.34193000000000001</c:v>
                </c:pt>
                <c:pt idx="373">
                  <c:v>-0.3518400000000001</c:v>
                </c:pt>
                <c:pt idx="374">
                  <c:v>-0.36101000000000005</c:v>
                </c:pt>
                <c:pt idx="375">
                  <c:v>-0.36928000000000005</c:v>
                </c:pt>
                <c:pt idx="376">
                  <c:v>-0.37687000000000009</c:v>
                </c:pt>
                <c:pt idx="377">
                  <c:v>-0.38366000000000006</c:v>
                </c:pt>
                <c:pt idx="378">
                  <c:v>-0.38967000000000007</c:v>
                </c:pt>
                <c:pt idx="379">
                  <c:v>-0.39491000000000009</c:v>
                </c:pt>
                <c:pt idx="380">
                  <c:v>-0.39945000000000014</c:v>
                </c:pt>
                <c:pt idx="381">
                  <c:v>-0.40345000000000003</c:v>
                </c:pt>
                <c:pt idx="382">
                  <c:v>-0.40682000000000007</c:v>
                </c:pt>
                <c:pt idx="383">
                  <c:v>-0.40967000000000003</c:v>
                </c:pt>
                <c:pt idx="384">
                  <c:v>-0.41209000000000001</c:v>
                </c:pt>
                <c:pt idx="385">
                  <c:v>-0.41396000000000011</c:v>
                </c:pt>
                <c:pt idx="386">
                  <c:v>-0.41547000000000006</c:v>
                </c:pt>
                <c:pt idx="387">
                  <c:v>-0.41670000000000001</c:v>
                </c:pt>
                <c:pt idx="388">
                  <c:v>-0.41770000000000002</c:v>
                </c:pt>
                <c:pt idx="389">
                  <c:v>-0.41842000000000007</c:v>
                </c:pt>
                <c:pt idx="390">
                  <c:v>-0.41907000000000005</c:v>
                </c:pt>
                <c:pt idx="391">
                  <c:v>-0.41942000000000007</c:v>
                </c:pt>
                <c:pt idx="392">
                  <c:v>-0.41963</c:v>
                </c:pt>
                <c:pt idx="393">
                  <c:v>-0.41979</c:v>
                </c:pt>
                <c:pt idx="394">
                  <c:v>-0.41992000000000007</c:v>
                </c:pt>
                <c:pt idx="395">
                  <c:v>-0.42002000000000006</c:v>
                </c:pt>
                <c:pt idx="396">
                  <c:v>-0.42015000000000002</c:v>
                </c:pt>
                <c:pt idx="397">
                  <c:v>-0.4202300000000001</c:v>
                </c:pt>
                <c:pt idx="398">
                  <c:v>-0.4203400000000001</c:v>
                </c:pt>
                <c:pt idx="399">
                  <c:v>-0.42039000000000015</c:v>
                </c:pt>
                <c:pt idx="400">
                  <c:v>-0.42037000000000008</c:v>
                </c:pt>
              </c:numCache>
            </c:numRef>
          </c:yVal>
          <c:smooth val="1"/>
        </c:ser>
        <c:ser>
          <c:idx val="1"/>
          <c:order val="1"/>
          <c:marker>
            <c:symbol val="none"/>
          </c:marker>
          <c:xVal>
            <c:numRef>
              <c:f>'C:\Users\LU\Fast Timing\07202012\64mm^2\ZVA&amp;AM\1750V\[T126.csv]T126'!$A$100:$A$500</c:f>
              <c:numCache>
                <c:formatCode>General</c:formatCode>
                <c:ptCount val="401"/>
                <c:pt idx="0">
                  <c:v>-3.7674000000000025E-9</c:v>
                </c:pt>
                <c:pt idx="1">
                  <c:v>-3.7549000000000016E-9</c:v>
                </c:pt>
                <c:pt idx="2">
                  <c:v>-3.7424000000000015E-9</c:v>
                </c:pt>
                <c:pt idx="3">
                  <c:v>-3.7299000000000014E-9</c:v>
                </c:pt>
                <c:pt idx="4">
                  <c:v>-3.7174000000000021E-9</c:v>
                </c:pt>
                <c:pt idx="5">
                  <c:v>-3.7049000000000015E-9</c:v>
                </c:pt>
                <c:pt idx="6">
                  <c:v>-3.6924000000000014E-9</c:v>
                </c:pt>
                <c:pt idx="7">
                  <c:v>-3.6799000000000017E-9</c:v>
                </c:pt>
                <c:pt idx="8">
                  <c:v>-3.667400000000002E-9</c:v>
                </c:pt>
                <c:pt idx="9">
                  <c:v>-3.6549000000000015E-9</c:v>
                </c:pt>
                <c:pt idx="10">
                  <c:v>-3.6424000000000018E-9</c:v>
                </c:pt>
                <c:pt idx="11">
                  <c:v>-3.6299000000000021E-9</c:v>
                </c:pt>
                <c:pt idx="12">
                  <c:v>-3.6174000000000016E-9</c:v>
                </c:pt>
                <c:pt idx="13">
                  <c:v>-3.6049000000000015E-9</c:v>
                </c:pt>
                <c:pt idx="14">
                  <c:v>-3.5924000000000014E-9</c:v>
                </c:pt>
                <c:pt idx="15">
                  <c:v>-3.5799000000000017E-9</c:v>
                </c:pt>
                <c:pt idx="16">
                  <c:v>-3.567400000000002E-9</c:v>
                </c:pt>
                <c:pt idx="17">
                  <c:v>-3.5549000000000019E-9</c:v>
                </c:pt>
                <c:pt idx="18">
                  <c:v>-3.5424000000000017E-9</c:v>
                </c:pt>
                <c:pt idx="19">
                  <c:v>-3.5299000000000016E-9</c:v>
                </c:pt>
                <c:pt idx="20">
                  <c:v>-3.5174000000000015E-9</c:v>
                </c:pt>
                <c:pt idx="21">
                  <c:v>-3.5049000000000018E-9</c:v>
                </c:pt>
                <c:pt idx="22">
                  <c:v>-3.4924000000000013E-9</c:v>
                </c:pt>
                <c:pt idx="23">
                  <c:v>-3.4799000000000012E-9</c:v>
                </c:pt>
                <c:pt idx="24">
                  <c:v>-3.4674000000000019E-9</c:v>
                </c:pt>
                <c:pt idx="25">
                  <c:v>-3.4549000000000018E-9</c:v>
                </c:pt>
                <c:pt idx="26">
                  <c:v>-3.4424000000000013E-9</c:v>
                </c:pt>
                <c:pt idx="27">
                  <c:v>-3.4299000000000012E-9</c:v>
                </c:pt>
                <c:pt idx="28">
                  <c:v>-3.4174000000000015E-9</c:v>
                </c:pt>
                <c:pt idx="29">
                  <c:v>-3.4049000000000018E-9</c:v>
                </c:pt>
                <c:pt idx="30">
                  <c:v>-3.3924000000000012E-9</c:v>
                </c:pt>
                <c:pt idx="31">
                  <c:v>-3.3799000000000011E-9</c:v>
                </c:pt>
                <c:pt idx="32">
                  <c:v>-3.3674000000000018E-9</c:v>
                </c:pt>
                <c:pt idx="33">
                  <c:v>-3.3549000000000013E-9</c:v>
                </c:pt>
                <c:pt idx="34">
                  <c:v>-3.3424000000000012E-9</c:v>
                </c:pt>
                <c:pt idx="35">
                  <c:v>-3.3299000000000011E-9</c:v>
                </c:pt>
                <c:pt idx="36">
                  <c:v>-3.3174000000000014E-9</c:v>
                </c:pt>
                <c:pt idx="37">
                  <c:v>-3.3049000000000017E-9</c:v>
                </c:pt>
                <c:pt idx="38">
                  <c:v>-3.2924000000000016E-9</c:v>
                </c:pt>
                <c:pt idx="39">
                  <c:v>-3.2799000000000011E-9</c:v>
                </c:pt>
                <c:pt idx="40">
                  <c:v>-3.2674000000000018E-9</c:v>
                </c:pt>
                <c:pt idx="41">
                  <c:v>-3.2549000000000017E-9</c:v>
                </c:pt>
                <c:pt idx="42">
                  <c:v>-3.2424000000000015E-9</c:v>
                </c:pt>
                <c:pt idx="43">
                  <c:v>-3.2299000000000018E-9</c:v>
                </c:pt>
                <c:pt idx="44">
                  <c:v>-3.2174000000000017E-9</c:v>
                </c:pt>
                <c:pt idx="45">
                  <c:v>-3.204900000000002E-9</c:v>
                </c:pt>
                <c:pt idx="46">
                  <c:v>-3.1924000000000011E-9</c:v>
                </c:pt>
                <c:pt idx="47">
                  <c:v>-3.1799000000000014E-9</c:v>
                </c:pt>
                <c:pt idx="48">
                  <c:v>-3.1674000000000017E-9</c:v>
                </c:pt>
                <c:pt idx="49">
                  <c:v>-3.1549000000000012E-9</c:v>
                </c:pt>
                <c:pt idx="50">
                  <c:v>-3.1424000000000015E-9</c:v>
                </c:pt>
                <c:pt idx="51">
                  <c:v>-3.1299000000000018E-9</c:v>
                </c:pt>
                <c:pt idx="52">
                  <c:v>-3.1174000000000017E-9</c:v>
                </c:pt>
                <c:pt idx="53">
                  <c:v>-3.1049000000000011E-9</c:v>
                </c:pt>
                <c:pt idx="54">
                  <c:v>-3.092400000000001E-9</c:v>
                </c:pt>
                <c:pt idx="55">
                  <c:v>-3.0799000000000013E-9</c:v>
                </c:pt>
                <c:pt idx="56">
                  <c:v>-3.0674000000000016E-9</c:v>
                </c:pt>
                <c:pt idx="57">
                  <c:v>-3.0549000000000011E-9</c:v>
                </c:pt>
                <c:pt idx="58">
                  <c:v>-3.0424000000000014E-9</c:v>
                </c:pt>
                <c:pt idx="59">
                  <c:v>-3.0299000000000017E-9</c:v>
                </c:pt>
                <c:pt idx="60">
                  <c:v>-3.0174000000000012E-9</c:v>
                </c:pt>
                <c:pt idx="61">
                  <c:v>-3.0049000000000011E-9</c:v>
                </c:pt>
                <c:pt idx="62">
                  <c:v>-2.992400000000001E-9</c:v>
                </c:pt>
                <c:pt idx="63">
                  <c:v>-2.9799000000000013E-9</c:v>
                </c:pt>
                <c:pt idx="64">
                  <c:v>-2.9674000000000016E-9</c:v>
                </c:pt>
                <c:pt idx="65">
                  <c:v>-2.954900000000001E-9</c:v>
                </c:pt>
                <c:pt idx="66">
                  <c:v>-2.9424000000000013E-9</c:v>
                </c:pt>
                <c:pt idx="67">
                  <c:v>-2.9299000000000012E-9</c:v>
                </c:pt>
                <c:pt idx="68">
                  <c:v>-2.9174000000000011E-9</c:v>
                </c:pt>
                <c:pt idx="69">
                  <c:v>-2.9049000000000014E-9</c:v>
                </c:pt>
                <c:pt idx="70">
                  <c:v>-2.8924000000000009E-9</c:v>
                </c:pt>
                <c:pt idx="71">
                  <c:v>-2.8799000000000012E-9</c:v>
                </c:pt>
                <c:pt idx="72">
                  <c:v>-2.8674000000000015E-9</c:v>
                </c:pt>
                <c:pt idx="73">
                  <c:v>-2.8549000000000014E-9</c:v>
                </c:pt>
                <c:pt idx="74">
                  <c:v>-2.8424000000000009E-9</c:v>
                </c:pt>
                <c:pt idx="75">
                  <c:v>-2.8299000000000007E-9</c:v>
                </c:pt>
                <c:pt idx="76">
                  <c:v>-2.817400000000001E-9</c:v>
                </c:pt>
                <c:pt idx="77">
                  <c:v>-2.8049000000000013E-9</c:v>
                </c:pt>
                <c:pt idx="78">
                  <c:v>-2.7924000000000012E-9</c:v>
                </c:pt>
                <c:pt idx="79">
                  <c:v>-2.7799000000000011E-9</c:v>
                </c:pt>
                <c:pt idx="80">
                  <c:v>-2.7674000000000018E-9</c:v>
                </c:pt>
                <c:pt idx="81">
                  <c:v>-2.7549000000000013E-9</c:v>
                </c:pt>
                <c:pt idx="82">
                  <c:v>-2.7424000000000012E-9</c:v>
                </c:pt>
                <c:pt idx="83">
                  <c:v>-2.7299000000000011E-9</c:v>
                </c:pt>
                <c:pt idx="84">
                  <c:v>-2.7174000000000014E-9</c:v>
                </c:pt>
                <c:pt idx="85">
                  <c:v>-2.7049000000000017E-9</c:v>
                </c:pt>
                <c:pt idx="86">
                  <c:v>-2.6924000000000012E-9</c:v>
                </c:pt>
                <c:pt idx="87">
                  <c:v>-2.6799000000000006E-9</c:v>
                </c:pt>
                <c:pt idx="88">
                  <c:v>-2.6674000000000014E-9</c:v>
                </c:pt>
                <c:pt idx="89">
                  <c:v>-2.6549000000000012E-9</c:v>
                </c:pt>
                <c:pt idx="90">
                  <c:v>-2.6424000000000011E-9</c:v>
                </c:pt>
                <c:pt idx="91">
                  <c:v>-2.6299000000000014E-9</c:v>
                </c:pt>
                <c:pt idx="92">
                  <c:v>-2.6174000000000013E-9</c:v>
                </c:pt>
                <c:pt idx="93">
                  <c:v>-2.6049000000000016E-9</c:v>
                </c:pt>
                <c:pt idx="94">
                  <c:v>-2.5924000000000007E-9</c:v>
                </c:pt>
                <c:pt idx="95">
                  <c:v>-2.579900000000001E-9</c:v>
                </c:pt>
                <c:pt idx="96">
                  <c:v>-2.5674000000000013E-9</c:v>
                </c:pt>
                <c:pt idx="97">
                  <c:v>-2.5549000000000008E-9</c:v>
                </c:pt>
                <c:pt idx="98">
                  <c:v>-2.5424000000000011E-9</c:v>
                </c:pt>
                <c:pt idx="99">
                  <c:v>-2.5299000000000014E-9</c:v>
                </c:pt>
                <c:pt idx="100">
                  <c:v>-2.5174000000000013E-9</c:v>
                </c:pt>
                <c:pt idx="101">
                  <c:v>-2.5049000000000007E-9</c:v>
                </c:pt>
                <c:pt idx="102">
                  <c:v>-2.4924000000000006E-9</c:v>
                </c:pt>
                <c:pt idx="103">
                  <c:v>-2.4799000000000009E-9</c:v>
                </c:pt>
                <c:pt idx="104">
                  <c:v>-2.4674000000000012E-9</c:v>
                </c:pt>
                <c:pt idx="105">
                  <c:v>-2.4549000000000007E-9</c:v>
                </c:pt>
                <c:pt idx="106">
                  <c:v>-2.442400000000001E-9</c:v>
                </c:pt>
                <c:pt idx="107">
                  <c:v>-2.4299000000000013E-9</c:v>
                </c:pt>
                <c:pt idx="108">
                  <c:v>-2.4174000000000012E-9</c:v>
                </c:pt>
                <c:pt idx="109">
                  <c:v>-2.4049000000000007E-9</c:v>
                </c:pt>
                <c:pt idx="110">
                  <c:v>-2.3924000000000005E-9</c:v>
                </c:pt>
                <c:pt idx="111">
                  <c:v>-2.3799000000000008E-9</c:v>
                </c:pt>
                <c:pt idx="112">
                  <c:v>-2.3674000000000012E-9</c:v>
                </c:pt>
                <c:pt idx="113">
                  <c:v>-2.3549000000000006E-9</c:v>
                </c:pt>
                <c:pt idx="114">
                  <c:v>-2.3424000000000009E-9</c:v>
                </c:pt>
                <c:pt idx="115">
                  <c:v>-2.3299000000000012E-9</c:v>
                </c:pt>
                <c:pt idx="116">
                  <c:v>-2.3174000000000007E-9</c:v>
                </c:pt>
                <c:pt idx="117">
                  <c:v>-2.304900000000001E-9</c:v>
                </c:pt>
                <c:pt idx="118">
                  <c:v>-2.2924000000000009E-9</c:v>
                </c:pt>
                <c:pt idx="119">
                  <c:v>-2.2799000000000012E-9</c:v>
                </c:pt>
                <c:pt idx="120">
                  <c:v>-2.2674000000000015E-9</c:v>
                </c:pt>
                <c:pt idx="121">
                  <c:v>-2.2549000000000014E-9</c:v>
                </c:pt>
                <c:pt idx="122">
                  <c:v>-2.2424000000000013E-9</c:v>
                </c:pt>
                <c:pt idx="123">
                  <c:v>-2.2299000000000007E-9</c:v>
                </c:pt>
                <c:pt idx="124">
                  <c:v>-2.217400000000001E-9</c:v>
                </c:pt>
                <c:pt idx="125">
                  <c:v>-2.2049000000000014E-9</c:v>
                </c:pt>
                <c:pt idx="126">
                  <c:v>-2.1924000000000008E-9</c:v>
                </c:pt>
                <c:pt idx="127">
                  <c:v>-2.1799000000000007E-9</c:v>
                </c:pt>
                <c:pt idx="128">
                  <c:v>-2.1674000000000014E-9</c:v>
                </c:pt>
                <c:pt idx="129">
                  <c:v>-2.1549000000000013E-9</c:v>
                </c:pt>
                <c:pt idx="130">
                  <c:v>-2.1424000000000008E-9</c:v>
                </c:pt>
                <c:pt idx="131">
                  <c:v>-2.1299000000000007E-9</c:v>
                </c:pt>
                <c:pt idx="132">
                  <c:v>-2.117400000000001E-9</c:v>
                </c:pt>
                <c:pt idx="133">
                  <c:v>-2.1049000000000013E-9</c:v>
                </c:pt>
                <c:pt idx="134">
                  <c:v>-2.0924000000000008E-9</c:v>
                </c:pt>
                <c:pt idx="135">
                  <c:v>-2.0799000000000006E-9</c:v>
                </c:pt>
                <c:pt idx="136">
                  <c:v>-2.0674000000000014E-9</c:v>
                </c:pt>
                <c:pt idx="137">
                  <c:v>-2.0549000000000008E-9</c:v>
                </c:pt>
                <c:pt idx="138">
                  <c:v>-2.0424000000000007E-9</c:v>
                </c:pt>
                <c:pt idx="139">
                  <c:v>-2.029900000000001E-9</c:v>
                </c:pt>
                <c:pt idx="140">
                  <c:v>-2.0174000000000009E-9</c:v>
                </c:pt>
                <c:pt idx="141">
                  <c:v>-2.0049000000000012E-9</c:v>
                </c:pt>
                <c:pt idx="142">
                  <c:v>-1.9924000000000011E-9</c:v>
                </c:pt>
                <c:pt idx="143">
                  <c:v>-1.9799000000000014E-9</c:v>
                </c:pt>
                <c:pt idx="144">
                  <c:v>-1.9674000000000009E-9</c:v>
                </c:pt>
                <c:pt idx="145">
                  <c:v>-1.9549000000000008E-9</c:v>
                </c:pt>
                <c:pt idx="146">
                  <c:v>-1.9424000000000011E-9</c:v>
                </c:pt>
                <c:pt idx="147">
                  <c:v>-1.929900000000001E-9</c:v>
                </c:pt>
                <c:pt idx="148">
                  <c:v>-1.9174000000000008E-9</c:v>
                </c:pt>
                <c:pt idx="149">
                  <c:v>-1.9049000000000007E-9</c:v>
                </c:pt>
                <c:pt idx="150">
                  <c:v>-1.8924000000000014E-9</c:v>
                </c:pt>
                <c:pt idx="151">
                  <c:v>-1.8799000000000009E-9</c:v>
                </c:pt>
                <c:pt idx="152">
                  <c:v>-1.8674000000000008E-9</c:v>
                </c:pt>
                <c:pt idx="153">
                  <c:v>-1.8549000000000009E-9</c:v>
                </c:pt>
                <c:pt idx="154">
                  <c:v>-1.842400000000001E-9</c:v>
                </c:pt>
                <c:pt idx="155">
                  <c:v>-1.8299000000000007E-9</c:v>
                </c:pt>
                <c:pt idx="156">
                  <c:v>-1.8174000000000006E-9</c:v>
                </c:pt>
                <c:pt idx="157">
                  <c:v>-1.8049000000000009E-9</c:v>
                </c:pt>
                <c:pt idx="158">
                  <c:v>-1.7924000000000008E-9</c:v>
                </c:pt>
                <c:pt idx="159">
                  <c:v>-1.7799000000000006E-9</c:v>
                </c:pt>
                <c:pt idx="160">
                  <c:v>-1.7674000000000005E-9</c:v>
                </c:pt>
                <c:pt idx="161">
                  <c:v>-1.7549000000000008E-9</c:v>
                </c:pt>
                <c:pt idx="162">
                  <c:v>-1.7424000000000005E-9</c:v>
                </c:pt>
                <c:pt idx="163">
                  <c:v>-1.7299000000000006E-9</c:v>
                </c:pt>
                <c:pt idx="164">
                  <c:v>-1.7174000000000007E-9</c:v>
                </c:pt>
                <c:pt idx="165">
                  <c:v>-1.7049000000000008E-9</c:v>
                </c:pt>
                <c:pt idx="166">
                  <c:v>-1.6924000000000009E-9</c:v>
                </c:pt>
                <c:pt idx="167">
                  <c:v>-1.6799000000000008E-9</c:v>
                </c:pt>
                <c:pt idx="168">
                  <c:v>-1.6674000000000009E-9</c:v>
                </c:pt>
                <c:pt idx="169">
                  <c:v>-1.6549000000000006E-9</c:v>
                </c:pt>
                <c:pt idx="170">
                  <c:v>-1.6424000000000009E-9</c:v>
                </c:pt>
                <c:pt idx="171">
                  <c:v>-1.6299000000000005E-9</c:v>
                </c:pt>
                <c:pt idx="172">
                  <c:v>-1.6174000000000008E-9</c:v>
                </c:pt>
                <c:pt idx="173">
                  <c:v>-1.6049000000000005E-9</c:v>
                </c:pt>
                <c:pt idx="174">
                  <c:v>-1.5924000000000008E-9</c:v>
                </c:pt>
                <c:pt idx="175">
                  <c:v>-1.5799000000000007E-9</c:v>
                </c:pt>
                <c:pt idx="176">
                  <c:v>-1.5674000000000006E-9</c:v>
                </c:pt>
                <c:pt idx="177">
                  <c:v>-1.5549000000000007E-9</c:v>
                </c:pt>
                <c:pt idx="178">
                  <c:v>-1.5424000000000008E-9</c:v>
                </c:pt>
                <c:pt idx="179">
                  <c:v>-1.5299000000000007E-9</c:v>
                </c:pt>
                <c:pt idx="180">
                  <c:v>-1.5174000000000006E-9</c:v>
                </c:pt>
                <c:pt idx="181">
                  <c:v>-1.5049000000000007E-9</c:v>
                </c:pt>
                <c:pt idx="182">
                  <c:v>-1.4924000000000006E-9</c:v>
                </c:pt>
                <c:pt idx="183">
                  <c:v>-1.4799000000000004E-9</c:v>
                </c:pt>
                <c:pt idx="184">
                  <c:v>-1.4674000000000003E-9</c:v>
                </c:pt>
                <c:pt idx="185">
                  <c:v>-1.4549000000000006E-9</c:v>
                </c:pt>
                <c:pt idx="186">
                  <c:v>-1.4424000000000003E-9</c:v>
                </c:pt>
                <c:pt idx="187">
                  <c:v>-1.4299000000000004E-9</c:v>
                </c:pt>
                <c:pt idx="188">
                  <c:v>-1.4174000000000005E-9</c:v>
                </c:pt>
                <c:pt idx="189">
                  <c:v>-1.4049000000000006E-9</c:v>
                </c:pt>
                <c:pt idx="190">
                  <c:v>-1.3924000000000007E-9</c:v>
                </c:pt>
                <c:pt idx="191">
                  <c:v>-1.3799000000000006E-9</c:v>
                </c:pt>
                <c:pt idx="192">
                  <c:v>-1.3674000000000007E-9</c:v>
                </c:pt>
                <c:pt idx="193">
                  <c:v>-1.3549000000000004E-9</c:v>
                </c:pt>
                <c:pt idx="194">
                  <c:v>-1.3424000000000007E-9</c:v>
                </c:pt>
                <c:pt idx="195">
                  <c:v>-1.3299000000000003E-9</c:v>
                </c:pt>
                <c:pt idx="196">
                  <c:v>-1.3174000000000006E-9</c:v>
                </c:pt>
                <c:pt idx="197">
                  <c:v>-1.3049000000000003E-9</c:v>
                </c:pt>
                <c:pt idx="198">
                  <c:v>-1.2924000000000006E-9</c:v>
                </c:pt>
                <c:pt idx="199">
                  <c:v>-1.2799000000000005E-9</c:v>
                </c:pt>
                <c:pt idx="200">
                  <c:v>-1.2674000000000004E-9</c:v>
                </c:pt>
                <c:pt idx="201">
                  <c:v>-1.2549000000000005E-9</c:v>
                </c:pt>
                <c:pt idx="202">
                  <c:v>-1.2424000000000006E-9</c:v>
                </c:pt>
                <c:pt idx="203">
                  <c:v>-1.2299000000000005E-9</c:v>
                </c:pt>
                <c:pt idx="204">
                  <c:v>-1.2174000000000004E-9</c:v>
                </c:pt>
                <c:pt idx="205">
                  <c:v>-1.2049000000000005E-9</c:v>
                </c:pt>
                <c:pt idx="206">
                  <c:v>-1.1924000000000006E-9</c:v>
                </c:pt>
                <c:pt idx="207">
                  <c:v>-1.1799000000000004E-9</c:v>
                </c:pt>
                <c:pt idx="208">
                  <c:v>-1.1674000000000003E-9</c:v>
                </c:pt>
                <c:pt idx="209">
                  <c:v>-1.1549000000000006E-9</c:v>
                </c:pt>
                <c:pt idx="210">
                  <c:v>-1.1424000000000005E-9</c:v>
                </c:pt>
                <c:pt idx="211">
                  <c:v>-1.1299000000000004E-9</c:v>
                </c:pt>
                <c:pt idx="212">
                  <c:v>-1.1174000000000005E-9</c:v>
                </c:pt>
                <c:pt idx="213">
                  <c:v>-1.1049000000000006E-9</c:v>
                </c:pt>
                <c:pt idx="214">
                  <c:v>-1.0924000000000005E-9</c:v>
                </c:pt>
                <c:pt idx="215">
                  <c:v>-1.0799000000000004E-9</c:v>
                </c:pt>
                <c:pt idx="216">
                  <c:v>-1.0674000000000005E-9</c:v>
                </c:pt>
                <c:pt idx="217">
                  <c:v>-1.0549000000000002E-9</c:v>
                </c:pt>
                <c:pt idx="218">
                  <c:v>-1.0424000000000005E-9</c:v>
                </c:pt>
                <c:pt idx="219">
                  <c:v>-1.0299000000000001E-9</c:v>
                </c:pt>
                <c:pt idx="220">
                  <c:v>-1.0174000000000004E-9</c:v>
                </c:pt>
                <c:pt idx="221">
                  <c:v>-1.0049000000000001E-9</c:v>
                </c:pt>
                <c:pt idx="222">
                  <c:v>-9.9240000000000042E-10</c:v>
                </c:pt>
                <c:pt idx="223">
                  <c:v>-9.7990000000000072E-10</c:v>
                </c:pt>
                <c:pt idx="224">
                  <c:v>-9.6740000000000082E-10</c:v>
                </c:pt>
                <c:pt idx="225">
                  <c:v>-9.549000000000005E-10</c:v>
                </c:pt>
                <c:pt idx="226">
                  <c:v>-9.4240000000000059E-10</c:v>
                </c:pt>
                <c:pt idx="227">
                  <c:v>-9.2990000000000048E-10</c:v>
                </c:pt>
                <c:pt idx="228">
                  <c:v>-9.1740000000000068E-10</c:v>
                </c:pt>
                <c:pt idx="229">
                  <c:v>-9.0490000000000046E-10</c:v>
                </c:pt>
                <c:pt idx="230">
                  <c:v>-8.9240000000000045E-10</c:v>
                </c:pt>
                <c:pt idx="231">
                  <c:v>-8.7990000000000045E-10</c:v>
                </c:pt>
                <c:pt idx="232">
                  <c:v>-8.6740000000000044E-10</c:v>
                </c:pt>
                <c:pt idx="233">
                  <c:v>-8.5490000000000043E-10</c:v>
                </c:pt>
                <c:pt idx="234">
                  <c:v>-8.4240000000000042E-10</c:v>
                </c:pt>
                <c:pt idx="235">
                  <c:v>-8.2990000000000041E-10</c:v>
                </c:pt>
                <c:pt idx="236">
                  <c:v>-8.1740000000000071E-10</c:v>
                </c:pt>
                <c:pt idx="237">
                  <c:v>-8.0490000000000039E-10</c:v>
                </c:pt>
                <c:pt idx="238">
                  <c:v>-7.9240000000000039E-10</c:v>
                </c:pt>
                <c:pt idx="239">
                  <c:v>-7.7990000000000038E-10</c:v>
                </c:pt>
                <c:pt idx="240">
                  <c:v>-7.6740000000000037E-10</c:v>
                </c:pt>
                <c:pt idx="241">
                  <c:v>-7.5490000000000057E-10</c:v>
                </c:pt>
                <c:pt idx="242">
                  <c:v>-7.4240000000000035E-10</c:v>
                </c:pt>
                <c:pt idx="243">
                  <c:v>-7.2990000000000045E-10</c:v>
                </c:pt>
                <c:pt idx="244">
                  <c:v>-7.1740000000000034E-10</c:v>
                </c:pt>
                <c:pt idx="245">
                  <c:v>-7.0490000000000043E-10</c:v>
                </c:pt>
                <c:pt idx="246">
                  <c:v>-6.9240000000000032E-10</c:v>
                </c:pt>
                <c:pt idx="247">
                  <c:v>-6.7990000000000041E-10</c:v>
                </c:pt>
                <c:pt idx="248">
                  <c:v>-6.674000000000003E-10</c:v>
                </c:pt>
                <c:pt idx="249">
                  <c:v>-6.5490000000000029E-10</c:v>
                </c:pt>
                <c:pt idx="250">
                  <c:v>-6.4240000000000028E-10</c:v>
                </c:pt>
                <c:pt idx="251">
                  <c:v>-6.2990000000000028E-10</c:v>
                </c:pt>
                <c:pt idx="252">
                  <c:v>-6.1740000000000027E-10</c:v>
                </c:pt>
                <c:pt idx="253">
                  <c:v>-6.0490000000000047E-10</c:v>
                </c:pt>
                <c:pt idx="254">
                  <c:v>-5.9240000000000025E-10</c:v>
                </c:pt>
                <c:pt idx="255">
                  <c:v>-5.7990000000000034E-10</c:v>
                </c:pt>
                <c:pt idx="256">
                  <c:v>-5.6740000000000023E-10</c:v>
                </c:pt>
                <c:pt idx="257">
                  <c:v>-5.5490000000000033E-10</c:v>
                </c:pt>
                <c:pt idx="258">
                  <c:v>-5.4240000000000022E-10</c:v>
                </c:pt>
                <c:pt idx="259">
                  <c:v>-5.2990000000000031E-10</c:v>
                </c:pt>
                <c:pt idx="260">
                  <c:v>-5.174000000000002E-10</c:v>
                </c:pt>
                <c:pt idx="261">
                  <c:v>-5.0490000000000019E-10</c:v>
                </c:pt>
                <c:pt idx="262">
                  <c:v>-4.9240000000000018E-10</c:v>
                </c:pt>
                <c:pt idx="263">
                  <c:v>-4.7990000000000017E-10</c:v>
                </c:pt>
                <c:pt idx="264">
                  <c:v>-4.6740000000000016E-10</c:v>
                </c:pt>
                <c:pt idx="265">
                  <c:v>-4.5490000000000031E-10</c:v>
                </c:pt>
                <c:pt idx="266">
                  <c:v>-4.424000000000002E-10</c:v>
                </c:pt>
                <c:pt idx="267">
                  <c:v>-4.2990000000000019E-10</c:v>
                </c:pt>
                <c:pt idx="268">
                  <c:v>-4.1740000000000018E-10</c:v>
                </c:pt>
                <c:pt idx="269">
                  <c:v>-4.0490000000000028E-10</c:v>
                </c:pt>
                <c:pt idx="270">
                  <c:v>-3.9240000000000022E-10</c:v>
                </c:pt>
                <c:pt idx="271">
                  <c:v>-3.7990000000000021E-10</c:v>
                </c:pt>
                <c:pt idx="272">
                  <c:v>-3.674000000000002E-10</c:v>
                </c:pt>
                <c:pt idx="273">
                  <c:v>-3.5490000000000019E-10</c:v>
                </c:pt>
                <c:pt idx="274">
                  <c:v>-3.4240000000000018E-10</c:v>
                </c:pt>
                <c:pt idx="275">
                  <c:v>-3.2990000000000017E-10</c:v>
                </c:pt>
                <c:pt idx="276">
                  <c:v>-3.1740000000000017E-10</c:v>
                </c:pt>
                <c:pt idx="277">
                  <c:v>-3.0490000000000016E-10</c:v>
                </c:pt>
                <c:pt idx="278">
                  <c:v>-2.9240000000000015E-10</c:v>
                </c:pt>
                <c:pt idx="279">
                  <c:v>-2.7990000000000014E-10</c:v>
                </c:pt>
                <c:pt idx="280">
                  <c:v>-2.6740000000000013E-10</c:v>
                </c:pt>
                <c:pt idx="281">
                  <c:v>-2.5490000000000012E-10</c:v>
                </c:pt>
                <c:pt idx="282">
                  <c:v>-2.4240000000000011E-10</c:v>
                </c:pt>
                <c:pt idx="283">
                  <c:v>-2.2990000000000013E-10</c:v>
                </c:pt>
                <c:pt idx="284">
                  <c:v>-2.1740000000000012E-10</c:v>
                </c:pt>
                <c:pt idx="285">
                  <c:v>-2.0490000000000011E-10</c:v>
                </c:pt>
                <c:pt idx="286">
                  <c:v>-1.9240000000000013E-10</c:v>
                </c:pt>
                <c:pt idx="287">
                  <c:v>-1.7990000000000007E-10</c:v>
                </c:pt>
                <c:pt idx="288">
                  <c:v>-1.6740000000000011E-10</c:v>
                </c:pt>
                <c:pt idx="289">
                  <c:v>-1.5490000000000008E-10</c:v>
                </c:pt>
                <c:pt idx="290">
                  <c:v>-1.4240000000000002E-10</c:v>
                </c:pt>
                <c:pt idx="291">
                  <c:v>-1.2990000000000006E-10</c:v>
                </c:pt>
                <c:pt idx="292">
                  <c:v>-1.1740000000000008E-10</c:v>
                </c:pt>
                <c:pt idx="293">
                  <c:v>-1.0490000000000003E-10</c:v>
                </c:pt>
                <c:pt idx="294">
                  <c:v>-9.2400000000000076E-11</c:v>
                </c:pt>
                <c:pt idx="295">
                  <c:v>-7.9900000000000055E-11</c:v>
                </c:pt>
                <c:pt idx="296">
                  <c:v>-6.7400000000000046E-11</c:v>
                </c:pt>
                <c:pt idx="297">
                  <c:v>-5.4900000000000038E-11</c:v>
                </c:pt>
                <c:pt idx="298">
                  <c:v>-4.2400000000000029E-11</c:v>
                </c:pt>
                <c:pt idx="299">
                  <c:v>-2.9900000000000014E-11</c:v>
                </c:pt>
                <c:pt idx="300">
                  <c:v>-1.7400000000000006E-11</c:v>
                </c:pt>
                <c:pt idx="301">
                  <c:v>-4.900000000000003E-12</c:v>
                </c:pt>
                <c:pt idx="302">
                  <c:v>7.6000000000000048E-12</c:v>
                </c:pt>
                <c:pt idx="303">
                  <c:v>2.010000000000001E-11</c:v>
                </c:pt>
                <c:pt idx="304">
                  <c:v>3.2600000000000022E-11</c:v>
                </c:pt>
                <c:pt idx="305">
                  <c:v>4.5100000000000024E-11</c:v>
                </c:pt>
                <c:pt idx="306">
                  <c:v>5.7600000000000032E-11</c:v>
                </c:pt>
                <c:pt idx="307">
                  <c:v>7.0100000000000035E-11</c:v>
                </c:pt>
                <c:pt idx="308">
                  <c:v>8.2600000000000043E-11</c:v>
                </c:pt>
                <c:pt idx="309">
                  <c:v>9.5100000000000052E-11</c:v>
                </c:pt>
                <c:pt idx="310">
                  <c:v>1.0760000000000006E-10</c:v>
                </c:pt>
                <c:pt idx="311">
                  <c:v>1.2010000000000006E-10</c:v>
                </c:pt>
                <c:pt idx="312">
                  <c:v>1.3260000000000009E-10</c:v>
                </c:pt>
                <c:pt idx="313">
                  <c:v>1.4510000000000007E-10</c:v>
                </c:pt>
                <c:pt idx="314">
                  <c:v>1.5760000000000008E-10</c:v>
                </c:pt>
                <c:pt idx="315">
                  <c:v>1.7010000000000009E-10</c:v>
                </c:pt>
                <c:pt idx="316">
                  <c:v>1.8260000000000007E-10</c:v>
                </c:pt>
                <c:pt idx="317">
                  <c:v>1.9510000000000011E-10</c:v>
                </c:pt>
                <c:pt idx="318">
                  <c:v>2.0760000000000009E-10</c:v>
                </c:pt>
                <c:pt idx="319">
                  <c:v>2.2010000000000012E-10</c:v>
                </c:pt>
                <c:pt idx="320">
                  <c:v>2.3260000000000008E-10</c:v>
                </c:pt>
                <c:pt idx="321">
                  <c:v>2.4510000000000012E-10</c:v>
                </c:pt>
                <c:pt idx="322">
                  <c:v>2.5760000000000012E-10</c:v>
                </c:pt>
                <c:pt idx="323">
                  <c:v>2.7010000000000013E-10</c:v>
                </c:pt>
                <c:pt idx="324">
                  <c:v>2.8260000000000014E-10</c:v>
                </c:pt>
                <c:pt idx="325">
                  <c:v>2.9510000000000015E-10</c:v>
                </c:pt>
                <c:pt idx="326">
                  <c:v>3.0760000000000016E-10</c:v>
                </c:pt>
                <c:pt idx="327">
                  <c:v>3.2010000000000017E-10</c:v>
                </c:pt>
                <c:pt idx="328">
                  <c:v>3.3260000000000012E-10</c:v>
                </c:pt>
                <c:pt idx="329">
                  <c:v>3.4510000000000013E-10</c:v>
                </c:pt>
                <c:pt idx="330">
                  <c:v>3.5760000000000014E-10</c:v>
                </c:pt>
                <c:pt idx="331">
                  <c:v>3.701000000000002E-10</c:v>
                </c:pt>
                <c:pt idx="332">
                  <c:v>3.8260000000000016E-10</c:v>
                </c:pt>
                <c:pt idx="333">
                  <c:v>3.9510000000000017E-10</c:v>
                </c:pt>
                <c:pt idx="334">
                  <c:v>4.0760000000000028E-10</c:v>
                </c:pt>
                <c:pt idx="335">
                  <c:v>4.2010000000000018E-10</c:v>
                </c:pt>
                <c:pt idx="336">
                  <c:v>4.3260000000000009E-10</c:v>
                </c:pt>
                <c:pt idx="337">
                  <c:v>4.451000000000002E-10</c:v>
                </c:pt>
                <c:pt idx="338">
                  <c:v>4.5760000000000031E-10</c:v>
                </c:pt>
                <c:pt idx="339">
                  <c:v>4.7010000000000027E-10</c:v>
                </c:pt>
                <c:pt idx="340">
                  <c:v>4.8260000000000017E-10</c:v>
                </c:pt>
                <c:pt idx="341">
                  <c:v>4.9510000000000029E-10</c:v>
                </c:pt>
                <c:pt idx="342">
                  <c:v>5.0760000000000029E-10</c:v>
                </c:pt>
                <c:pt idx="343">
                  <c:v>5.201000000000002E-10</c:v>
                </c:pt>
                <c:pt idx="344">
                  <c:v>5.3260000000000021E-10</c:v>
                </c:pt>
                <c:pt idx="345">
                  <c:v>5.4510000000000032E-10</c:v>
                </c:pt>
                <c:pt idx="346">
                  <c:v>5.5760000000000033E-10</c:v>
                </c:pt>
                <c:pt idx="347">
                  <c:v>5.7010000000000034E-10</c:v>
                </c:pt>
                <c:pt idx="348">
                  <c:v>5.8260000000000024E-10</c:v>
                </c:pt>
                <c:pt idx="349">
                  <c:v>5.9510000000000035E-10</c:v>
                </c:pt>
                <c:pt idx="350">
                  <c:v>6.0760000000000026E-10</c:v>
                </c:pt>
                <c:pt idx="351">
                  <c:v>6.2010000000000027E-10</c:v>
                </c:pt>
                <c:pt idx="352">
                  <c:v>6.3260000000000028E-10</c:v>
                </c:pt>
                <c:pt idx="353">
                  <c:v>6.4510000000000028E-10</c:v>
                </c:pt>
                <c:pt idx="354">
                  <c:v>6.5760000000000029E-10</c:v>
                </c:pt>
                <c:pt idx="355">
                  <c:v>6.701000000000003E-10</c:v>
                </c:pt>
                <c:pt idx="356">
                  <c:v>6.8260000000000031E-10</c:v>
                </c:pt>
                <c:pt idx="357">
                  <c:v>6.9510000000000042E-10</c:v>
                </c:pt>
                <c:pt idx="358">
                  <c:v>7.0760000000000043E-10</c:v>
                </c:pt>
                <c:pt idx="359">
                  <c:v>7.2010000000000044E-10</c:v>
                </c:pt>
                <c:pt idx="360">
                  <c:v>7.3260000000000034E-10</c:v>
                </c:pt>
                <c:pt idx="361">
                  <c:v>7.4510000000000046E-10</c:v>
                </c:pt>
                <c:pt idx="362">
                  <c:v>7.5760000000000057E-10</c:v>
                </c:pt>
                <c:pt idx="363">
                  <c:v>7.7010000000000037E-10</c:v>
                </c:pt>
                <c:pt idx="364">
                  <c:v>7.8260000000000028E-10</c:v>
                </c:pt>
                <c:pt idx="365">
                  <c:v>7.9510000000000039E-10</c:v>
                </c:pt>
                <c:pt idx="366">
                  <c:v>8.0760000000000071E-10</c:v>
                </c:pt>
                <c:pt idx="367">
                  <c:v>8.2010000000000071E-10</c:v>
                </c:pt>
                <c:pt idx="368">
                  <c:v>8.3260000000000052E-10</c:v>
                </c:pt>
                <c:pt idx="369">
                  <c:v>8.4510000000000052E-10</c:v>
                </c:pt>
                <c:pt idx="370">
                  <c:v>8.5760000000000053E-10</c:v>
                </c:pt>
                <c:pt idx="371">
                  <c:v>8.7010000000000034E-10</c:v>
                </c:pt>
                <c:pt idx="372">
                  <c:v>8.8260000000000055E-10</c:v>
                </c:pt>
                <c:pt idx="373">
                  <c:v>8.9510000000000056E-10</c:v>
                </c:pt>
                <c:pt idx="374">
                  <c:v>9.0760000000000057E-10</c:v>
                </c:pt>
                <c:pt idx="375">
                  <c:v>9.2010000000000058E-10</c:v>
                </c:pt>
                <c:pt idx="376">
                  <c:v>9.3260000000000048E-10</c:v>
                </c:pt>
                <c:pt idx="377">
                  <c:v>9.451000000000008E-10</c:v>
                </c:pt>
                <c:pt idx="378">
                  <c:v>9.576000000000005E-10</c:v>
                </c:pt>
                <c:pt idx="379">
                  <c:v>9.7010000000000082E-10</c:v>
                </c:pt>
                <c:pt idx="380">
                  <c:v>9.8260000000000072E-10</c:v>
                </c:pt>
                <c:pt idx="381">
                  <c:v>9.9510000000000063E-10</c:v>
                </c:pt>
                <c:pt idx="382">
                  <c:v>1.0076000000000001E-9</c:v>
                </c:pt>
                <c:pt idx="383">
                  <c:v>1.0201000000000004E-9</c:v>
                </c:pt>
                <c:pt idx="384">
                  <c:v>1.0326000000000003E-9</c:v>
                </c:pt>
                <c:pt idx="385">
                  <c:v>1.0451000000000005E-9</c:v>
                </c:pt>
                <c:pt idx="386">
                  <c:v>1.0576000000000002E-9</c:v>
                </c:pt>
                <c:pt idx="387">
                  <c:v>1.0701000000000007E-9</c:v>
                </c:pt>
                <c:pt idx="388">
                  <c:v>1.0826000000000006E-9</c:v>
                </c:pt>
                <c:pt idx="389">
                  <c:v>1.0951000000000005E-9</c:v>
                </c:pt>
                <c:pt idx="390">
                  <c:v>1.1076000000000004E-9</c:v>
                </c:pt>
                <c:pt idx="391">
                  <c:v>1.1201000000000007E-9</c:v>
                </c:pt>
                <c:pt idx="392">
                  <c:v>1.1326000000000006E-9</c:v>
                </c:pt>
                <c:pt idx="393">
                  <c:v>1.1451000000000003E-9</c:v>
                </c:pt>
                <c:pt idx="394">
                  <c:v>1.1576000000000006E-9</c:v>
                </c:pt>
                <c:pt idx="395">
                  <c:v>1.1701000000000005E-9</c:v>
                </c:pt>
                <c:pt idx="396">
                  <c:v>1.1826000000000007E-9</c:v>
                </c:pt>
                <c:pt idx="397">
                  <c:v>1.1951000000000004E-9</c:v>
                </c:pt>
                <c:pt idx="398">
                  <c:v>1.2076000000000005E-9</c:v>
                </c:pt>
                <c:pt idx="399">
                  <c:v>1.2201000000000006E-9</c:v>
                </c:pt>
                <c:pt idx="400">
                  <c:v>1.2326000000000005E-9</c:v>
                </c:pt>
              </c:numCache>
            </c:numRef>
          </c:xVal>
          <c:yVal>
            <c:numRef>
              <c:f>'C:\Users\LU\Fast Timing\07202012\64mm^2\ZVA&amp;AM\1750V\[T126.csv]T126'!$C$100:$C$500</c:f>
              <c:numCache>
                <c:formatCode>General</c:formatCode>
                <c:ptCount val="401"/>
                <c:pt idx="0">
                  <c:v>1.7200000000000002E-3</c:v>
                </c:pt>
                <c:pt idx="1">
                  <c:v>1.8799999999999999E-3</c:v>
                </c:pt>
                <c:pt idx="2">
                  <c:v>2.0300000000000001E-3</c:v>
                </c:pt>
                <c:pt idx="3">
                  <c:v>2.2200000000000006E-3</c:v>
                </c:pt>
                <c:pt idx="4">
                  <c:v>2.3999999999999998E-3</c:v>
                </c:pt>
                <c:pt idx="5">
                  <c:v>2.5100000000000001E-3</c:v>
                </c:pt>
                <c:pt idx="6">
                  <c:v>2.6400000000000004E-3</c:v>
                </c:pt>
                <c:pt idx="7">
                  <c:v>2.8200000000000005E-3</c:v>
                </c:pt>
                <c:pt idx="8">
                  <c:v>2.9300000000000003E-3</c:v>
                </c:pt>
                <c:pt idx="9">
                  <c:v>3.0900000000000003E-3</c:v>
                </c:pt>
                <c:pt idx="10">
                  <c:v>3.2200000000000006E-3</c:v>
                </c:pt>
                <c:pt idx="11">
                  <c:v>3.3300000000000001E-3</c:v>
                </c:pt>
                <c:pt idx="12">
                  <c:v>3.4300000000000003E-3</c:v>
                </c:pt>
                <c:pt idx="13">
                  <c:v>3.4800000000000005E-3</c:v>
                </c:pt>
                <c:pt idx="14">
                  <c:v>3.5600000000000002E-3</c:v>
                </c:pt>
                <c:pt idx="15">
                  <c:v>3.5900000000000003E-3</c:v>
                </c:pt>
                <c:pt idx="16">
                  <c:v>3.6200000000000008E-3</c:v>
                </c:pt>
                <c:pt idx="17">
                  <c:v>3.6400000000000009E-3</c:v>
                </c:pt>
                <c:pt idx="18">
                  <c:v>3.6400000000000009E-3</c:v>
                </c:pt>
                <c:pt idx="19">
                  <c:v>3.6200000000000008E-3</c:v>
                </c:pt>
                <c:pt idx="20">
                  <c:v>3.5600000000000002E-3</c:v>
                </c:pt>
                <c:pt idx="21">
                  <c:v>3.5400000000000006E-3</c:v>
                </c:pt>
                <c:pt idx="22">
                  <c:v>3.5100000000000005E-3</c:v>
                </c:pt>
                <c:pt idx="23">
                  <c:v>3.4000000000000002E-3</c:v>
                </c:pt>
                <c:pt idx="24">
                  <c:v>3.3000000000000004E-3</c:v>
                </c:pt>
                <c:pt idx="25">
                  <c:v>3.2200000000000006E-3</c:v>
                </c:pt>
                <c:pt idx="26">
                  <c:v>3.1700000000000005E-3</c:v>
                </c:pt>
                <c:pt idx="27">
                  <c:v>3.0100000000000001E-3</c:v>
                </c:pt>
                <c:pt idx="28">
                  <c:v>2.9300000000000003E-3</c:v>
                </c:pt>
                <c:pt idx="29">
                  <c:v>2.7500000000000003E-3</c:v>
                </c:pt>
                <c:pt idx="30">
                  <c:v>2.6400000000000004E-3</c:v>
                </c:pt>
                <c:pt idx="31">
                  <c:v>2.4800000000000004E-3</c:v>
                </c:pt>
                <c:pt idx="32">
                  <c:v>2.3500000000000001E-3</c:v>
                </c:pt>
                <c:pt idx="33">
                  <c:v>2.2200000000000006E-3</c:v>
                </c:pt>
                <c:pt idx="34">
                  <c:v>2.1100000000000003E-3</c:v>
                </c:pt>
                <c:pt idx="35">
                  <c:v>2.0100000000000001E-3</c:v>
                </c:pt>
                <c:pt idx="36">
                  <c:v>1.9000000000000004E-3</c:v>
                </c:pt>
                <c:pt idx="37">
                  <c:v>1.7700000000000003E-3</c:v>
                </c:pt>
                <c:pt idx="38">
                  <c:v>1.6700000000000005E-3</c:v>
                </c:pt>
                <c:pt idx="39">
                  <c:v>1.6100000000000003E-3</c:v>
                </c:pt>
                <c:pt idx="40">
                  <c:v>1.5100000000000003E-3</c:v>
                </c:pt>
                <c:pt idx="41">
                  <c:v>1.4800000000000002E-3</c:v>
                </c:pt>
                <c:pt idx="42">
                  <c:v>1.4300000000000003E-3</c:v>
                </c:pt>
                <c:pt idx="43">
                  <c:v>1.4000000000000002E-3</c:v>
                </c:pt>
                <c:pt idx="44">
                  <c:v>1.3200000000000002E-3</c:v>
                </c:pt>
                <c:pt idx="45">
                  <c:v>1.2999999999999997E-3</c:v>
                </c:pt>
                <c:pt idx="46">
                  <c:v>1.2999999999999997E-3</c:v>
                </c:pt>
                <c:pt idx="47">
                  <c:v>1.2999999999999997E-3</c:v>
                </c:pt>
                <c:pt idx="48">
                  <c:v>1.2999999999999997E-3</c:v>
                </c:pt>
                <c:pt idx="49">
                  <c:v>1.3200000000000002E-3</c:v>
                </c:pt>
                <c:pt idx="50">
                  <c:v>1.3799999999999999E-3</c:v>
                </c:pt>
                <c:pt idx="51">
                  <c:v>1.3500000000000003E-3</c:v>
                </c:pt>
                <c:pt idx="52">
                  <c:v>1.3500000000000003E-3</c:v>
                </c:pt>
                <c:pt idx="53">
                  <c:v>1.4000000000000002E-3</c:v>
                </c:pt>
                <c:pt idx="54">
                  <c:v>1.4000000000000002E-3</c:v>
                </c:pt>
                <c:pt idx="55">
                  <c:v>1.4000000000000002E-3</c:v>
                </c:pt>
                <c:pt idx="56">
                  <c:v>1.4300000000000003E-3</c:v>
                </c:pt>
                <c:pt idx="57">
                  <c:v>1.4000000000000002E-3</c:v>
                </c:pt>
                <c:pt idx="58">
                  <c:v>1.4499999999999997E-3</c:v>
                </c:pt>
                <c:pt idx="59">
                  <c:v>1.4000000000000002E-3</c:v>
                </c:pt>
                <c:pt idx="60">
                  <c:v>1.4000000000000002E-3</c:v>
                </c:pt>
                <c:pt idx="61">
                  <c:v>1.3200000000000002E-3</c:v>
                </c:pt>
                <c:pt idx="62">
                  <c:v>1.3200000000000002E-3</c:v>
                </c:pt>
                <c:pt idx="63">
                  <c:v>1.2199999999999997E-3</c:v>
                </c:pt>
                <c:pt idx="64">
                  <c:v>1.1400000000000004E-3</c:v>
                </c:pt>
                <c:pt idx="65">
                  <c:v>1.0300000000000001E-3</c:v>
                </c:pt>
                <c:pt idx="66">
                  <c:v>9.3000000000000027E-4</c:v>
                </c:pt>
                <c:pt idx="67">
                  <c:v>8.0000000000000015E-4</c:v>
                </c:pt>
                <c:pt idx="68">
                  <c:v>6.4000000000000027E-4</c:v>
                </c:pt>
                <c:pt idx="69">
                  <c:v>5.1000000000000004E-4</c:v>
                </c:pt>
                <c:pt idx="70">
                  <c:v>3.2000000000000013E-4</c:v>
                </c:pt>
                <c:pt idx="71">
                  <c:v>1.3999999999999999E-4</c:v>
                </c:pt>
                <c:pt idx="72">
                  <c:v>-5.0000000000000016E-5</c:v>
                </c:pt>
                <c:pt idx="73">
                  <c:v>-2.3000000000000003E-4</c:v>
                </c:pt>
                <c:pt idx="74">
                  <c:v>-4.2000000000000013E-4</c:v>
                </c:pt>
                <c:pt idx="75">
                  <c:v>-5.7000000000000009E-4</c:v>
                </c:pt>
                <c:pt idx="76">
                  <c:v>-8.4000000000000025E-4</c:v>
                </c:pt>
                <c:pt idx="77">
                  <c:v>-9.7000000000000016E-4</c:v>
                </c:pt>
                <c:pt idx="78">
                  <c:v>-1.1500000000000004E-3</c:v>
                </c:pt>
                <c:pt idx="79">
                  <c:v>-1.3400000000000003E-3</c:v>
                </c:pt>
                <c:pt idx="80">
                  <c:v>-1.5000000000000002E-3</c:v>
                </c:pt>
                <c:pt idx="81">
                  <c:v>-1.5800000000000002E-3</c:v>
                </c:pt>
                <c:pt idx="82">
                  <c:v>-1.7300000000000002E-3</c:v>
                </c:pt>
                <c:pt idx="83">
                  <c:v>-1.8400000000000005E-3</c:v>
                </c:pt>
                <c:pt idx="84">
                  <c:v>-1.8900000000000004E-3</c:v>
                </c:pt>
                <c:pt idx="85">
                  <c:v>-1.9200000000000005E-3</c:v>
                </c:pt>
                <c:pt idx="86">
                  <c:v>-2.0200000000000005E-3</c:v>
                </c:pt>
                <c:pt idx="87">
                  <c:v>-2.0200000000000005E-3</c:v>
                </c:pt>
                <c:pt idx="88">
                  <c:v>-1.9400000000000005E-3</c:v>
                </c:pt>
                <c:pt idx="89">
                  <c:v>-1.9700000000000004E-3</c:v>
                </c:pt>
                <c:pt idx="90">
                  <c:v>-1.8900000000000004E-3</c:v>
                </c:pt>
                <c:pt idx="91">
                  <c:v>-1.7899999999999999E-3</c:v>
                </c:pt>
                <c:pt idx="92">
                  <c:v>-1.6500000000000004E-3</c:v>
                </c:pt>
                <c:pt idx="93">
                  <c:v>-1.6000000000000003E-3</c:v>
                </c:pt>
                <c:pt idx="94">
                  <c:v>-1.4200000000000003E-3</c:v>
                </c:pt>
                <c:pt idx="95">
                  <c:v>-1.2099999999999997E-3</c:v>
                </c:pt>
                <c:pt idx="96">
                  <c:v>-1.0000000000000002E-3</c:v>
                </c:pt>
                <c:pt idx="97">
                  <c:v>-8.4000000000000025E-4</c:v>
                </c:pt>
                <c:pt idx="98">
                  <c:v>-6.0000000000000016E-4</c:v>
                </c:pt>
                <c:pt idx="99">
                  <c:v>-3.4000000000000008E-4</c:v>
                </c:pt>
                <c:pt idx="100">
                  <c:v>-1.0000000000000002E-4</c:v>
                </c:pt>
                <c:pt idx="101">
                  <c:v>1.1000000000000003E-4</c:v>
                </c:pt>
                <c:pt idx="102">
                  <c:v>3.5000000000000005E-4</c:v>
                </c:pt>
                <c:pt idx="103">
                  <c:v>5.9000000000000014E-4</c:v>
                </c:pt>
                <c:pt idx="104">
                  <c:v>8.5000000000000039E-4</c:v>
                </c:pt>
                <c:pt idx="105">
                  <c:v>1.1100000000000003E-3</c:v>
                </c:pt>
                <c:pt idx="106">
                  <c:v>1.2999999999999997E-3</c:v>
                </c:pt>
                <c:pt idx="107">
                  <c:v>1.4800000000000002E-3</c:v>
                </c:pt>
                <c:pt idx="108">
                  <c:v>1.7700000000000003E-3</c:v>
                </c:pt>
                <c:pt idx="109">
                  <c:v>1.9599999999999999E-3</c:v>
                </c:pt>
                <c:pt idx="110">
                  <c:v>2.1400000000000004E-3</c:v>
                </c:pt>
                <c:pt idx="111">
                  <c:v>2.32E-3</c:v>
                </c:pt>
                <c:pt idx="112">
                  <c:v>2.5300000000000001E-3</c:v>
                </c:pt>
                <c:pt idx="113">
                  <c:v>2.6400000000000004E-3</c:v>
                </c:pt>
                <c:pt idx="114">
                  <c:v>2.8200000000000005E-3</c:v>
                </c:pt>
                <c:pt idx="115">
                  <c:v>2.9300000000000003E-3</c:v>
                </c:pt>
                <c:pt idx="116">
                  <c:v>3.0100000000000001E-3</c:v>
                </c:pt>
                <c:pt idx="117">
                  <c:v>3.1100000000000004E-3</c:v>
                </c:pt>
                <c:pt idx="118">
                  <c:v>3.1700000000000005E-3</c:v>
                </c:pt>
                <c:pt idx="119">
                  <c:v>3.2500000000000007E-3</c:v>
                </c:pt>
                <c:pt idx="120">
                  <c:v>3.3000000000000004E-3</c:v>
                </c:pt>
                <c:pt idx="121">
                  <c:v>3.3500000000000001E-3</c:v>
                </c:pt>
                <c:pt idx="122">
                  <c:v>3.3500000000000001E-3</c:v>
                </c:pt>
                <c:pt idx="123">
                  <c:v>3.4000000000000002E-3</c:v>
                </c:pt>
                <c:pt idx="124">
                  <c:v>3.4600000000000004E-3</c:v>
                </c:pt>
                <c:pt idx="125">
                  <c:v>3.5100000000000005E-3</c:v>
                </c:pt>
                <c:pt idx="126">
                  <c:v>3.5100000000000005E-3</c:v>
                </c:pt>
                <c:pt idx="127">
                  <c:v>3.5400000000000006E-3</c:v>
                </c:pt>
                <c:pt idx="128">
                  <c:v>3.5400000000000006E-3</c:v>
                </c:pt>
                <c:pt idx="129">
                  <c:v>3.5400000000000006E-3</c:v>
                </c:pt>
                <c:pt idx="130">
                  <c:v>3.5100000000000005E-3</c:v>
                </c:pt>
                <c:pt idx="131">
                  <c:v>3.5100000000000005E-3</c:v>
                </c:pt>
                <c:pt idx="132">
                  <c:v>3.4800000000000005E-3</c:v>
                </c:pt>
                <c:pt idx="133">
                  <c:v>3.4000000000000002E-3</c:v>
                </c:pt>
                <c:pt idx="134">
                  <c:v>3.4000000000000002E-3</c:v>
                </c:pt>
                <c:pt idx="135">
                  <c:v>3.3000000000000004E-3</c:v>
                </c:pt>
                <c:pt idx="136">
                  <c:v>3.3000000000000004E-3</c:v>
                </c:pt>
                <c:pt idx="137">
                  <c:v>3.1900000000000006E-3</c:v>
                </c:pt>
                <c:pt idx="138">
                  <c:v>3.1900000000000006E-3</c:v>
                </c:pt>
                <c:pt idx="139">
                  <c:v>3.0900000000000003E-3</c:v>
                </c:pt>
                <c:pt idx="140">
                  <c:v>3.0100000000000001E-3</c:v>
                </c:pt>
                <c:pt idx="141">
                  <c:v>2.8999999999999998E-3</c:v>
                </c:pt>
                <c:pt idx="142">
                  <c:v>2.8200000000000005E-3</c:v>
                </c:pt>
                <c:pt idx="143">
                  <c:v>2.6700000000000005E-3</c:v>
                </c:pt>
                <c:pt idx="144">
                  <c:v>2.5100000000000001E-3</c:v>
                </c:pt>
                <c:pt idx="145">
                  <c:v>2.3999999999999998E-3</c:v>
                </c:pt>
                <c:pt idx="146">
                  <c:v>2.2500000000000003E-3</c:v>
                </c:pt>
                <c:pt idx="147">
                  <c:v>2.1400000000000004E-3</c:v>
                </c:pt>
                <c:pt idx="148">
                  <c:v>1.9800000000000004E-3</c:v>
                </c:pt>
                <c:pt idx="149">
                  <c:v>1.8000000000000004E-3</c:v>
                </c:pt>
                <c:pt idx="150">
                  <c:v>1.6700000000000005E-3</c:v>
                </c:pt>
                <c:pt idx="151">
                  <c:v>1.5299999999999999E-3</c:v>
                </c:pt>
                <c:pt idx="152">
                  <c:v>1.3200000000000002E-3</c:v>
                </c:pt>
                <c:pt idx="153">
                  <c:v>1.1400000000000004E-3</c:v>
                </c:pt>
                <c:pt idx="154">
                  <c:v>9.5000000000000021E-4</c:v>
                </c:pt>
                <c:pt idx="155">
                  <c:v>7.7000000000000007E-4</c:v>
                </c:pt>
                <c:pt idx="156">
                  <c:v>5.9000000000000014E-4</c:v>
                </c:pt>
                <c:pt idx="157">
                  <c:v>4.0000000000000007E-4</c:v>
                </c:pt>
                <c:pt idx="158">
                  <c:v>2.7000000000000006E-4</c:v>
                </c:pt>
                <c:pt idx="159">
                  <c:v>8.000000000000002E-5</c:v>
                </c:pt>
                <c:pt idx="160">
                  <c:v>-5.0000000000000016E-5</c:v>
                </c:pt>
                <c:pt idx="161">
                  <c:v>-1.4999999999999999E-4</c:v>
                </c:pt>
                <c:pt idx="162">
                  <c:v>-1.4999999999999999E-4</c:v>
                </c:pt>
                <c:pt idx="163">
                  <c:v>-2.1000000000000006E-4</c:v>
                </c:pt>
                <c:pt idx="164">
                  <c:v>-1.4999999999999999E-4</c:v>
                </c:pt>
                <c:pt idx="165">
                  <c:v>-1.4999999999999999E-4</c:v>
                </c:pt>
                <c:pt idx="166">
                  <c:v>-7.0000000000000007E-5</c:v>
                </c:pt>
                <c:pt idx="167">
                  <c:v>-2.0000000000000005E-5</c:v>
                </c:pt>
                <c:pt idx="168">
                  <c:v>3.0000000000000008E-5</c:v>
                </c:pt>
                <c:pt idx="169">
                  <c:v>1.3999999999999999E-4</c:v>
                </c:pt>
                <c:pt idx="170">
                  <c:v>3.0000000000000003E-4</c:v>
                </c:pt>
                <c:pt idx="171">
                  <c:v>3.7000000000000005E-4</c:v>
                </c:pt>
                <c:pt idx="172">
                  <c:v>5.1000000000000004E-4</c:v>
                </c:pt>
                <c:pt idx="173">
                  <c:v>6.9000000000000008E-4</c:v>
                </c:pt>
                <c:pt idx="174">
                  <c:v>8.2000000000000031E-4</c:v>
                </c:pt>
                <c:pt idx="175">
                  <c:v>9.5000000000000021E-4</c:v>
                </c:pt>
                <c:pt idx="176">
                  <c:v>1.1400000000000004E-3</c:v>
                </c:pt>
                <c:pt idx="177">
                  <c:v>1.3200000000000002E-3</c:v>
                </c:pt>
                <c:pt idx="178">
                  <c:v>1.5900000000000003E-3</c:v>
                </c:pt>
                <c:pt idx="179">
                  <c:v>1.9000000000000004E-3</c:v>
                </c:pt>
                <c:pt idx="180">
                  <c:v>2.1400000000000004E-3</c:v>
                </c:pt>
                <c:pt idx="181">
                  <c:v>2.4300000000000003E-3</c:v>
                </c:pt>
                <c:pt idx="182">
                  <c:v>2.7500000000000003E-3</c:v>
                </c:pt>
                <c:pt idx="183">
                  <c:v>2.9300000000000003E-3</c:v>
                </c:pt>
                <c:pt idx="184">
                  <c:v>3.1900000000000006E-3</c:v>
                </c:pt>
                <c:pt idx="185">
                  <c:v>3.4800000000000005E-3</c:v>
                </c:pt>
                <c:pt idx="186">
                  <c:v>3.6700000000000005E-3</c:v>
                </c:pt>
                <c:pt idx="187">
                  <c:v>3.8300000000000001E-3</c:v>
                </c:pt>
                <c:pt idx="188">
                  <c:v>4.0100000000000005E-3</c:v>
                </c:pt>
                <c:pt idx="189">
                  <c:v>4.170000000000001E-3</c:v>
                </c:pt>
                <c:pt idx="190">
                  <c:v>4.3000000000000009E-3</c:v>
                </c:pt>
                <c:pt idx="191">
                  <c:v>4.4300000000000008E-3</c:v>
                </c:pt>
                <c:pt idx="192">
                  <c:v>4.5100000000000001E-3</c:v>
                </c:pt>
                <c:pt idx="193">
                  <c:v>4.5900000000000003E-3</c:v>
                </c:pt>
                <c:pt idx="194">
                  <c:v>4.64E-3</c:v>
                </c:pt>
                <c:pt idx="195">
                  <c:v>4.6699999999999997E-3</c:v>
                </c:pt>
                <c:pt idx="196">
                  <c:v>4.7200000000000002E-3</c:v>
                </c:pt>
                <c:pt idx="197">
                  <c:v>4.6699999999999997E-3</c:v>
                </c:pt>
                <c:pt idx="198">
                  <c:v>4.64E-3</c:v>
                </c:pt>
                <c:pt idx="199">
                  <c:v>4.5900000000000003E-3</c:v>
                </c:pt>
                <c:pt idx="200">
                  <c:v>4.5600000000000007E-3</c:v>
                </c:pt>
                <c:pt idx="201">
                  <c:v>4.4800000000000013E-3</c:v>
                </c:pt>
                <c:pt idx="202">
                  <c:v>4.3299999999999996E-3</c:v>
                </c:pt>
                <c:pt idx="203">
                  <c:v>4.1900000000000001E-3</c:v>
                </c:pt>
                <c:pt idx="204">
                  <c:v>4.0900000000000008E-3</c:v>
                </c:pt>
                <c:pt idx="205">
                  <c:v>3.9800000000000009E-3</c:v>
                </c:pt>
                <c:pt idx="206">
                  <c:v>3.8000000000000004E-3</c:v>
                </c:pt>
                <c:pt idx="207">
                  <c:v>3.6900000000000006E-3</c:v>
                </c:pt>
                <c:pt idx="208">
                  <c:v>3.4600000000000004E-3</c:v>
                </c:pt>
                <c:pt idx="209">
                  <c:v>3.2500000000000007E-3</c:v>
                </c:pt>
                <c:pt idx="210">
                  <c:v>2.9800000000000004E-3</c:v>
                </c:pt>
                <c:pt idx="211">
                  <c:v>2.5100000000000001E-3</c:v>
                </c:pt>
                <c:pt idx="212">
                  <c:v>2.1700000000000005E-3</c:v>
                </c:pt>
                <c:pt idx="213">
                  <c:v>1.7700000000000003E-3</c:v>
                </c:pt>
                <c:pt idx="214">
                  <c:v>1.3500000000000003E-3</c:v>
                </c:pt>
                <c:pt idx="215">
                  <c:v>8.8000000000000025E-4</c:v>
                </c:pt>
                <c:pt idx="216">
                  <c:v>4.8000000000000007E-4</c:v>
                </c:pt>
                <c:pt idx="217">
                  <c:v>6.0000000000000015E-5</c:v>
                </c:pt>
                <c:pt idx="218">
                  <c:v>-4.2000000000000013E-4</c:v>
                </c:pt>
                <c:pt idx="219">
                  <c:v>-8.600000000000003E-4</c:v>
                </c:pt>
                <c:pt idx="220">
                  <c:v>-1.3400000000000003E-3</c:v>
                </c:pt>
                <c:pt idx="221">
                  <c:v>-1.8400000000000005E-3</c:v>
                </c:pt>
                <c:pt idx="222">
                  <c:v>-2.3400000000000001E-3</c:v>
                </c:pt>
                <c:pt idx="223">
                  <c:v>-2.7100000000000006E-3</c:v>
                </c:pt>
                <c:pt idx="224">
                  <c:v>-3.2300000000000007E-3</c:v>
                </c:pt>
                <c:pt idx="225">
                  <c:v>-3.7900000000000008E-3</c:v>
                </c:pt>
                <c:pt idx="226">
                  <c:v>-4.5000000000000005E-3</c:v>
                </c:pt>
                <c:pt idx="227">
                  <c:v>-5.2900000000000013E-3</c:v>
                </c:pt>
                <c:pt idx="228">
                  <c:v>-6.000000000000001E-3</c:v>
                </c:pt>
                <c:pt idx="229">
                  <c:v>-6.7700000000000017E-3</c:v>
                </c:pt>
                <c:pt idx="230">
                  <c:v>-7.5600000000000007E-3</c:v>
                </c:pt>
                <c:pt idx="231">
                  <c:v>-8.3200000000000027E-3</c:v>
                </c:pt>
                <c:pt idx="232">
                  <c:v>-9.080000000000003E-3</c:v>
                </c:pt>
                <c:pt idx="233">
                  <c:v>-9.8000000000000032E-3</c:v>
                </c:pt>
                <c:pt idx="234">
                  <c:v>-1.0529999999999998E-2</c:v>
                </c:pt>
                <c:pt idx="235">
                  <c:v>-1.1220000000000003E-2</c:v>
                </c:pt>
                <c:pt idx="236">
                  <c:v>-1.1900000000000003E-2</c:v>
                </c:pt>
                <c:pt idx="237">
                  <c:v>-1.261E-2</c:v>
                </c:pt>
                <c:pt idx="238">
                  <c:v>-1.3220000000000003E-2</c:v>
                </c:pt>
                <c:pt idx="239">
                  <c:v>-1.3720000000000003E-2</c:v>
                </c:pt>
                <c:pt idx="240">
                  <c:v>-1.43E-2</c:v>
                </c:pt>
                <c:pt idx="241">
                  <c:v>-1.485E-2</c:v>
                </c:pt>
                <c:pt idx="242">
                  <c:v>-1.5410000000000002E-2</c:v>
                </c:pt>
                <c:pt idx="243">
                  <c:v>-1.5930000000000003E-2</c:v>
                </c:pt>
                <c:pt idx="244">
                  <c:v>-1.6410000000000001E-2</c:v>
                </c:pt>
                <c:pt idx="245">
                  <c:v>-1.6799999999999999E-2</c:v>
                </c:pt>
                <c:pt idx="246">
                  <c:v>-1.7069999999999998E-2</c:v>
                </c:pt>
                <c:pt idx="247">
                  <c:v>-1.7250000000000001E-2</c:v>
                </c:pt>
                <c:pt idx="248">
                  <c:v>-1.7380000000000003E-2</c:v>
                </c:pt>
                <c:pt idx="249">
                  <c:v>-1.7299999999999996E-2</c:v>
                </c:pt>
                <c:pt idx="250">
                  <c:v>-1.7170000000000001E-2</c:v>
                </c:pt>
                <c:pt idx="251">
                  <c:v>-1.6830000000000001E-2</c:v>
                </c:pt>
                <c:pt idx="252">
                  <c:v>-1.6410000000000001E-2</c:v>
                </c:pt>
                <c:pt idx="253">
                  <c:v>-1.5850000000000003E-2</c:v>
                </c:pt>
                <c:pt idx="254">
                  <c:v>-1.5120000000000001E-2</c:v>
                </c:pt>
                <c:pt idx="255">
                  <c:v>-1.4220000000000002E-2</c:v>
                </c:pt>
                <c:pt idx="256">
                  <c:v>-1.3250000000000001E-2</c:v>
                </c:pt>
                <c:pt idx="257">
                  <c:v>-1.1960000000000004E-2</c:v>
                </c:pt>
                <c:pt idx="258">
                  <c:v>-1.0529999999999998E-2</c:v>
                </c:pt>
                <c:pt idx="259">
                  <c:v>-8.9300000000000004E-3</c:v>
                </c:pt>
                <c:pt idx="260">
                  <c:v>-7.0800000000000012E-3</c:v>
                </c:pt>
                <c:pt idx="261">
                  <c:v>-5.11E-3</c:v>
                </c:pt>
                <c:pt idx="262">
                  <c:v>-2.9199999999999999E-3</c:v>
                </c:pt>
                <c:pt idx="263">
                  <c:v>-5.7000000000000009E-4</c:v>
                </c:pt>
                <c:pt idx="264">
                  <c:v>1.9599999999999999E-3</c:v>
                </c:pt>
                <c:pt idx="265">
                  <c:v>4.62E-3</c:v>
                </c:pt>
                <c:pt idx="266">
                  <c:v>7.5400000000000016E-3</c:v>
                </c:pt>
                <c:pt idx="267">
                  <c:v>1.0540000000000002E-2</c:v>
                </c:pt>
                <c:pt idx="268">
                  <c:v>1.3760000000000003E-2</c:v>
                </c:pt>
                <c:pt idx="269">
                  <c:v>1.703E-2</c:v>
                </c:pt>
                <c:pt idx="270">
                  <c:v>2.0450000000000003E-2</c:v>
                </c:pt>
                <c:pt idx="271">
                  <c:v>2.393E-2</c:v>
                </c:pt>
                <c:pt idx="272">
                  <c:v>2.7560000000000001E-2</c:v>
                </c:pt>
                <c:pt idx="273">
                  <c:v>3.1329999999999997E-2</c:v>
                </c:pt>
                <c:pt idx="274">
                  <c:v>3.5229999999999997E-2</c:v>
                </c:pt>
                <c:pt idx="275">
                  <c:v>3.9240000000000004E-2</c:v>
                </c:pt>
                <c:pt idx="276">
                  <c:v>4.3239999999999994E-2</c:v>
                </c:pt>
                <c:pt idx="277">
                  <c:v>4.7300000000000009E-2</c:v>
                </c:pt>
                <c:pt idx="278">
                  <c:v>5.1279999999999992E-2</c:v>
                </c:pt>
                <c:pt idx="279">
                  <c:v>5.5199999999999999E-2</c:v>
                </c:pt>
                <c:pt idx="280">
                  <c:v>5.9049999999999998E-2</c:v>
                </c:pt>
                <c:pt idx="281">
                  <c:v>6.2839999999999993E-2</c:v>
                </c:pt>
                <c:pt idx="282">
                  <c:v>6.6479999999999997E-2</c:v>
                </c:pt>
                <c:pt idx="283">
                  <c:v>6.9959999999999994E-2</c:v>
                </c:pt>
                <c:pt idx="284">
                  <c:v>7.3300000000000004E-2</c:v>
                </c:pt>
                <c:pt idx="285">
                  <c:v>7.6380000000000003E-2</c:v>
                </c:pt>
                <c:pt idx="286">
                  <c:v>7.9310000000000033E-2</c:v>
                </c:pt>
                <c:pt idx="287">
                  <c:v>8.1970000000000001E-2</c:v>
                </c:pt>
                <c:pt idx="288">
                  <c:v>8.4370000000000001E-2</c:v>
                </c:pt>
                <c:pt idx="289">
                  <c:v>8.6550000000000016E-2</c:v>
                </c:pt>
                <c:pt idx="290">
                  <c:v>8.8610000000000036E-2</c:v>
                </c:pt>
                <c:pt idx="291">
                  <c:v>9.0370000000000006E-2</c:v>
                </c:pt>
                <c:pt idx="292">
                  <c:v>9.1820000000000027E-2</c:v>
                </c:pt>
                <c:pt idx="293">
                  <c:v>9.3010000000000023E-2</c:v>
                </c:pt>
                <c:pt idx="294">
                  <c:v>9.3750000000000028E-2</c:v>
                </c:pt>
                <c:pt idx="295">
                  <c:v>9.4170000000000004E-2</c:v>
                </c:pt>
                <c:pt idx="296">
                  <c:v>9.4170000000000004E-2</c:v>
                </c:pt>
                <c:pt idx="297">
                  <c:v>9.3830000000000038E-2</c:v>
                </c:pt>
                <c:pt idx="298">
                  <c:v>9.3110000000000026E-2</c:v>
                </c:pt>
                <c:pt idx="299">
                  <c:v>9.1950000000000018E-2</c:v>
                </c:pt>
                <c:pt idx="300">
                  <c:v>9.0400000000000022E-2</c:v>
                </c:pt>
                <c:pt idx="301">
                  <c:v>8.8480000000000003E-2</c:v>
                </c:pt>
                <c:pt idx="302">
                  <c:v>8.6109999999999992E-2</c:v>
                </c:pt>
                <c:pt idx="303">
                  <c:v>8.3370000000000014E-2</c:v>
                </c:pt>
                <c:pt idx="304">
                  <c:v>8.027999999999999E-2</c:v>
                </c:pt>
                <c:pt idx="305">
                  <c:v>7.6859999999999998E-2</c:v>
                </c:pt>
                <c:pt idx="306">
                  <c:v>7.3010000000000019E-2</c:v>
                </c:pt>
                <c:pt idx="307">
                  <c:v>6.8930000000000019E-2</c:v>
                </c:pt>
                <c:pt idx="308">
                  <c:v>6.4420000000000019E-2</c:v>
                </c:pt>
                <c:pt idx="309">
                  <c:v>5.9600000000000007E-2</c:v>
                </c:pt>
                <c:pt idx="310">
                  <c:v>5.4460000000000015E-2</c:v>
                </c:pt>
                <c:pt idx="311">
                  <c:v>4.8959999999999997E-2</c:v>
                </c:pt>
                <c:pt idx="312">
                  <c:v>4.3130000000000002E-2</c:v>
                </c:pt>
                <c:pt idx="313">
                  <c:v>3.7100000000000001E-2</c:v>
                </c:pt>
                <c:pt idx="314">
                  <c:v>3.075E-2</c:v>
                </c:pt>
                <c:pt idx="315">
                  <c:v>2.4139999999999998E-2</c:v>
                </c:pt>
                <c:pt idx="316">
                  <c:v>1.7319999999999999E-2</c:v>
                </c:pt>
                <c:pt idx="317">
                  <c:v>1.023E-2</c:v>
                </c:pt>
                <c:pt idx="318">
                  <c:v>2.9800000000000004E-3</c:v>
                </c:pt>
                <c:pt idx="319">
                  <c:v>-4.3900000000000007E-3</c:v>
                </c:pt>
                <c:pt idx="320">
                  <c:v>-1.1849999999999999E-2</c:v>
                </c:pt>
                <c:pt idx="321">
                  <c:v>-1.9519999999999999E-2</c:v>
                </c:pt>
                <c:pt idx="322">
                  <c:v>-2.7210000000000005E-2</c:v>
                </c:pt>
                <c:pt idx="323">
                  <c:v>-3.5009999999999999E-2</c:v>
                </c:pt>
                <c:pt idx="324">
                  <c:v>-4.2830000000000007E-2</c:v>
                </c:pt>
                <c:pt idx="325">
                  <c:v>-5.0610000000000002E-2</c:v>
                </c:pt>
                <c:pt idx="326">
                  <c:v>-5.8349999999999999E-2</c:v>
                </c:pt>
                <c:pt idx="327">
                  <c:v>-6.6040000000000001E-2</c:v>
                </c:pt>
                <c:pt idx="328">
                  <c:v>-7.3609999999999995E-2</c:v>
                </c:pt>
                <c:pt idx="329">
                  <c:v>-8.1090000000000009E-2</c:v>
                </c:pt>
                <c:pt idx="330">
                  <c:v>-8.8360000000000036E-2</c:v>
                </c:pt>
                <c:pt idx="331">
                  <c:v>-9.5470000000000041E-2</c:v>
                </c:pt>
                <c:pt idx="332">
                  <c:v>-0.10242999999999998</c:v>
                </c:pt>
                <c:pt idx="333">
                  <c:v>-0.10907000000000001</c:v>
                </c:pt>
                <c:pt idx="334">
                  <c:v>-0.11547</c:v>
                </c:pt>
                <c:pt idx="335">
                  <c:v>-0.12153000000000001</c:v>
                </c:pt>
                <c:pt idx="336">
                  <c:v>-0.12722</c:v>
                </c:pt>
                <c:pt idx="337">
                  <c:v>-0.13270000000000001</c:v>
                </c:pt>
                <c:pt idx="338">
                  <c:v>-0.13779000000000002</c:v>
                </c:pt>
                <c:pt idx="339">
                  <c:v>-0.14252999999999999</c:v>
                </c:pt>
                <c:pt idx="340">
                  <c:v>-0.14688000000000001</c:v>
                </c:pt>
                <c:pt idx="341">
                  <c:v>-0.15080000000000002</c:v>
                </c:pt>
                <c:pt idx="342">
                  <c:v>-0.15425000000000003</c:v>
                </c:pt>
                <c:pt idx="343">
                  <c:v>-0.15726000000000004</c:v>
                </c:pt>
                <c:pt idx="344">
                  <c:v>-0.15979000000000002</c:v>
                </c:pt>
                <c:pt idx="345">
                  <c:v>-0.16186999999999999</c:v>
                </c:pt>
                <c:pt idx="346">
                  <c:v>-0.16342000000000001</c:v>
                </c:pt>
                <c:pt idx="347">
                  <c:v>-0.16450000000000001</c:v>
                </c:pt>
                <c:pt idx="348">
                  <c:v>-0.16508</c:v>
                </c:pt>
                <c:pt idx="349">
                  <c:v>-0.16521000000000002</c:v>
                </c:pt>
                <c:pt idx="350">
                  <c:v>-0.16481999999999999</c:v>
                </c:pt>
                <c:pt idx="351">
                  <c:v>-0.16389999999999999</c:v>
                </c:pt>
                <c:pt idx="352">
                  <c:v>-0.16253000000000001</c:v>
                </c:pt>
                <c:pt idx="353">
                  <c:v>-0.16073000000000001</c:v>
                </c:pt>
                <c:pt idx="354">
                  <c:v>-0.15849000000000002</c:v>
                </c:pt>
                <c:pt idx="355">
                  <c:v>-0.15589000000000003</c:v>
                </c:pt>
                <c:pt idx="356">
                  <c:v>-0.15275000000000002</c:v>
                </c:pt>
                <c:pt idx="357">
                  <c:v>-0.14925000000000002</c:v>
                </c:pt>
                <c:pt idx="358">
                  <c:v>-0.14527000000000001</c:v>
                </c:pt>
                <c:pt idx="359">
                  <c:v>-0.14095000000000002</c:v>
                </c:pt>
                <c:pt idx="360">
                  <c:v>-0.13621000000000003</c:v>
                </c:pt>
                <c:pt idx="361">
                  <c:v>-0.13109000000000001</c:v>
                </c:pt>
                <c:pt idx="362">
                  <c:v>-0.12564</c:v>
                </c:pt>
                <c:pt idx="363">
                  <c:v>-0.11990000000000002</c:v>
                </c:pt>
                <c:pt idx="364">
                  <c:v>-0.11371000000000002</c:v>
                </c:pt>
                <c:pt idx="365">
                  <c:v>-0.10725000000000001</c:v>
                </c:pt>
                <c:pt idx="366">
                  <c:v>-0.10056000000000001</c:v>
                </c:pt>
                <c:pt idx="367">
                  <c:v>-9.3520000000000034E-2</c:v>
                </c:pt>
                <c:pt idx="368">
                  <c:v>-8.6280000000000009E-2</c:v>
                </c:pt>
                <c:pt idx="369">
                  <c:v>-7.8820000000000001E-2</c:v>
                </c:pt>
                <c:pt idx="370">
                  <c:v>-7.1129999999999999E-2</c:v>
                </c:pt>
                <c:pt idx="371">
                  <c:v>-6.3360000000000014E-2</c:v>
                </c:pt>
                <c:pt idx="372">
                  <c:v>-5.5320000000000008E-2</c:v>
                </c:pt>
                <c:pt idx="373">
                  <c:v>-4.7180000000000007E-2</c:v>
                </c:pt>
                <c:pt idx="374">
                  <c:v>-3.8880000000000005E-2</c:v>
                </c:pt>
                <c:pt idx="375">
                  <c:v>-3.0500000000000003E-2</c:v>
                </c:pt>
                <c:pt idx="376">
                  <c:v>-2.1940000000000001E-2</c:v>
                </c:pt>
                <c:pt idx="377">
                  <c:v>-1.3400000000000002E-2</c:v>
                </c:pt>
                <c:pt idx="378">
                  <c:v>-4.7900000000000009E-3</c:v>
                </c:pt>
                <c:pt idx="379">
                  <c:v>3.8800000000000006E-3</c:v>
                </c:pt>
                <c:pt idx="380">
                  <c:v>1.257E-2</c:v>
                </c:pt>
                <c:pt idx="381">
                  <c:v>2.1290000000000003E-2</c:v>
                </c:pt>
                <c:pt idx="382">
                  <c:v>2.9880000000000004E-2</c:v>
                </c:pt>
                <c:pt idx="383">
                  <c:v>3.8469999999999997E-2</c:v>
                </c:pt>
                <c:pt idx="384">
                  <c:v>4.7059999999999998E-2</c:v>
                </c:pt>
                <c:pt idx="385">
                  <c:v>5.5440000000000003E-2</c:v>
                </c:pt>
                <c:pt idx="386">
                  <c:v>6.3740000000000019E-2</c:v>
                </c:pt>
                <c:pt idx="387">
                  <c:v>7.1849999999999997E-2</c:v>
                </c:pt>
                <c:pt idx="388">
                  <c:v>7.9860000000000014E-2</c:v>
                </c:pt>
                <c:pt idx="389">
                  <c:v>8.7610000000000021E-2</c:v>
                </c:pt>
                <c:pt idx="390">
                  <c:v>9.5170000000000005E-2</c:v>
                </c:pt>
                <c:pt idx="391">
                  <c:v>0.10252000000000001</c:v>
                </c:pt>
                <c:pt idx="392">
                  <c:v>0.10954999999999998</c:v>
                </c:pt>
                <c:pt idx="393">
                  <c:v>0.11635</c:v>
                </c:pt>
                <c:pt idx="394">
                  <c:v>0.12289000000000001</c:v>
                </c:pt>
                <c:pt idx="395">
                  <c:v>0.12905</c:v>
                </c:pt>
                <c:pt idx="396">
                  <c:v>0.13485</c:v>
                </c:pt>
                <c:pt idx="397">
                  <c:v>0.14030000000000001</c:v>
                </c:pt>
                <c:pt idx="398">
                  <c:v>0.14541000000000004</c:v>
                </c:pt>
                <c:pt idx="399">
                  <c:v>0.15005000000000002</c:v>
                </c:pt>
                <c:pt idx="400">
                  <c:v>0.15434000000000003</c:v>
                </c:pt>
              </c:numCache>
            </c:numRef>
          </c:yVal>
          <c:smooth val="1"/>
        </c:ser>
        <c:ser>
          <c:idx val="2"/>
          <c:order val="2"/>
          <c:marker>
            <c:symbol val="none"/>
          </c:marker>
          <c:xVal>
            <c:numRef>
              <c:f>'C:\Users\LU\Fast Timing\07202012\64mm^2\ZVA&amp;AM\1750V\[T126.csv]T126'!$A$100:$A$500</c:f>
              <c:numCache>
                <c:formatCode>General</c:formatCode>
                <c:ptCount val="401"/>
                <c:pt idx="0">
                  <c:v>-3.7674000000000025E-9</c:v>
                </c:pt>
                <c:pt idx="1">
                  <c:v>-3.7549000000000016E-9</c:v>
                </c:pt>
                <c:pt idx="2">
                  <c:v>-3.7424000000000015E-9</c:v>
                </c:pt>
                <c:pt idx="3">
                  <c:v>-3.7299000000000014E-9</c:v>
                </c:pt>
                <c:pt idx="4">
                  <c:v>-3.7174000000000021E-9</c:v>
                </c:pt>
                <c:pt idx="5">
                  <c:v>-3.7049000000000015E-9</c:v>
                </c:pt>
                <c:pt idx="6">
                  <c:v>-3.6924000000000014E-9</c:v>
                </c:pt>
                <c:pt idx="7">
                  <c:v>-3.6799000000000017E-9</c:v>
                </c:pt>
                <c:pt idx="8">
                  <c:v>-3.667400000000002E-9</c:v>
                </c:pt>
                <c:pt idx="9">
                  <c:v>-3.6549000000000015E-9</c:v>
                </c:pt>
                <c:pt idx="10">
                  <c:v>-3.6424000000000018E-9</c:v>
                </c:pt>
                <c:pt idx="11">
                  <c:v>-3.6299000000000021E-9</c:v>
                </c:pt>
                <c:pt idx="12">
                  <c:v>-3.6174000000000016E-9</c:v>
                </c:pt>
                <c:pt idx="13">
                  <c:v>-3.6049000000000015E-9</c:v>
                </c:pt>
                <c:pt idx="14">
                  <c:v>-3.5924000000000014E-9</c:v>
                </c:pt>
                <c:pt idx="15">
                  <c:v>-3.5799000000000017E-9</c:v>
                </c:pt>
                <c:pt idx="16">
                  <c:v>-3.567400000000002E-9</c:v>
                </c:pt>
                <c:pt idx="17">
                  <c:v>-3.5549000000000019E-9</c:v>
                </c:pt>
                <c:pt idx="18">
                  <c:v>-3.5424000000000017E-9</c:v>
                </c:pt>
                <c:pt idx="19">
                  <c:v>-3.5299000000000016E-9</c:v>
                </c:pt>
                <c:pt idx="20">
                  <c:v>-3.5174000000000015E-9</c:v>
                </c:pt>
                <c:pt idx="21">
                  <c:v>-3.5049000000000018E-9</c:v>
                </c:pt>
                <c:pt idx="22">
                  <c:v>-3.4924000000000013E-9</c:v>
                </c:pt>
                <c:pt idx="23">
                  <c:v>-3.4799000000000012E-9</c:v>
                </c:pt>
                <c:pt idx="24">
                  <c:v>-3.4674000000000019E-9</c:v>
                </c:pt>
                <c:pt idx="25">
                  <c:v>-3.4549000000000018E-9</c:v>
                </c:pt>
                <c:pt idx="26">
                  <c:v>-3.4424000000000013E-9</c:v>
                </c:pt>
                <c:pt idx="27">
                  <c:v>-3.4299000000000012E-9</c:v>
                </c:pt>
                <c:pt idx="28">
                  <c:v>-3.4174000000000015E-9</c:v>
                </c:pt>
                <c:pt idx="29">
                  <c:v>-3.4049000000000018E-9</c:v>
                </c:pt>
                <c:pt idx="30">
                  <c:v>-3.3924000000000012E-9</c:v>
                </c:pt>
                <c:pt idx="31">
                  <c:v>-3.3799000000000011E-9</c:v>
                </c:pt>
                <c:pt idx="32">
                  <c:v>-3.3674000000000018E-9</c:v>
                </c:pt>
                <c:pt idx="33">
                  <c:v>-3.3549000000000013E-9</c:v>
                </c:pt>
                <c:pt idx="34">
                  <c:v>-3.3424000000000012E-9</c:v>
                </c:pt>
                <c:pt idx="35">
                  <c:v>-3.3299000000000011E-9</c:v>
                </c:pt>
                <c:pt idx="36">
                  <c:v>-3.3174000000000014E-9</c:v>
                </c:pt>
                <c:pt idx="37">
                  <c:v>-3.3049000000000017E-9</c:v>
                </c:pt>
                <c:pt idx="38">
                  <c:v>-3.2924000000000016E-9</c:v>
                </c:pt>
                <c:pt idx="39">
                  <c:v>-3.2799000000000011E-9</c:v>
                </c:pt>
                <c:pt idx="40">
                  <c:v>-3.2674000000000018E-9</c:v>
                </c:pt>
                <c:pt idx="41">
                  <c:v>-3.2549000000000017E-9</c:v>
                </c:pt>
                <c:pt idx="42">
                  <c:v>-3.2424000000000015E-9</c:v>
                </c:pt>
                <c:pt idx="43">
                  <c:v>-3.2299000000000018E-9</c:v>
                </c:pt>
                <c:pt idx="44">
                  <c:v>-3.2174000000000017E-9</c:v>
                </c:pt>
                <c:pt idx="45">
                  <c:v>-3.204900000000002E-9</c:v>
                </c:pt>
                <c:pt idx="46">
                  <c:v>-3.1924000000000011E-9</c:v>
                </c:pt>
                <c:pt idx="47">
                  <c:v>-3.1799000000000014E-9</c:v>
                </c:pt>
                <c:pt idx="48">
                  <c:v>-3.1674000000000017E-9</c:v>
                </c:pt>
                <c:pt idx="49">
                  <c:v>-3.1549000000000012E-9</c:v>
                </c:pt>
                <c:pt idx="50">
                  <c:v>-3.1424000000000015E-9</c:v>
                </c:pt>
                <c:pt idx="51">
                  <c:v>-3.1299000000000018E-9</c:v>
                </c:pt>
                <c:pt idx="52">
                  <c:v>-3.1174000000000017E-9</c:v>
                </c:pt>
                <c:pt idx="53">
                  <c:v>-3.1049000000000011E-9</c:v>
                </c:pt>
                <c:pt idx="54">
                  <c:v>-3.092400000000001E-9</c:v>
                </c:pt>
                <c:pt idx="55">
                  <c:v>-3.0799000000000013E-9</c:v>
                </c:pt>
                <c:pt idx="56">
                  <c:v>-3.0674000000000016E-9</c:v>
                </c:pt>
                <c:pt idx="57">
                  <c:v>-3.0549000000000011E-9</c:v>
                </c:pt>
                <c:pt idx="58">
                  <c:v>-3.0424000000000014E-9</c:v>
                </c:pt>
                <c:pt idx="59">
                  <c:v>-3.0299000000000017E-9</c:v>
                </c:pt>
                <c:pt idx="60">
                  <c:v>-3.0174000000000012E-9</c:v>
                </c:pt>
                <c:pt idx="61">
                  <c:v>-3.0049000000000011E-9</c:v>
                </c:pt>
                <c:pt idx="62">
                  <c:v>-2.992400000000001E-9</c:v>
                </c:pt>
                <c:pt idx="63">
                  <c:v>-2.9799000000000013E-9</c:v>
                </c:pt>
                <c:pt idx="64">
                  <c:v>-2.9674000000000016E-9</c:v>
                </c:pt>
                <c:pt idx="65">
                  <c:v>-2.954900000000001E-9</c:v>
                </c:pt>
                <c:pt idx="66">
                  <c:v>-2.9424000000000013E-9</c:v>
                </c:pt>
                <c:pt idx="67">
                  <c:v>-2.9299000000000012E-9</c:v>
                </c:pt>
                <c:pt idx="68">
                  <c:v>-2.9174000000000011E-9</c:v>
                </c:pt>
                <c:pt idx="69">
                  <c:v>-2.9049000000000014E-9</c:v>
                </c:pt>
                <c:pt idx="70">
                  <c:v>-2.8924000000000009E-9</c:v>
                </c:pt>
                <c:pt idx="71">
                  <c:v>-2.8799000000000012E-9</c:v>
                </c:pt>
                <c:pt idx="72">
                  <c:v>-2.8674000000000015E-9</c:v>
                </c:pt>
                <c:pt idx="73">
                  <c:v>-2.8549000000000014E-9</c:v>
                </c:pt>
                <c:pt idx="74">
                  <c:v>-2.8424000000000009E-9</c:v>
                </c:pt>
                <c:pt idx="75">
                  <c:v>-2.8299000000000007E-9</c:v>
                </c:pt>
                <c:pt idx="76">
                  <c:v>-2.817400000000001E-9</c:v>
                </c:pt>
                <c:pt idx="77">
                  <c:v>-2.8049000000000013E-9</c:v>
                </c:pt>
                <c:pt idx="78">
                  <c:v>-2.7924000000000012E-9</c:v>
                </c:pt>
                <c:pt idx="79">
                  <c:v>-2.7799000000000011E-9</c:v>
                </c:pt>
                <c:pt idx="80">
                  <c:v>-2.7674000000000018E-9</c:v>
                </c:pt>
                <c:pt idx="81">
                  <c:v>-2.7549000000000013E-9</c:v>
                </c:pt>
                <c:pt idx="82">
                  <c:v>-2.7424000000000012E-9</c:v>
                </c:pt>
                <c:pt idx="83">
                  <c:v>-2.7299000000000011E-9</c:v>
                </c:pt>
                <c:pt idx="84">
                  <c:v>-2.7174000000000014E-9</c:v>
                </c:pt>
                <c:pt idx="85">
                  <c:v>-2.7049000000000017E-9</c:v>
                </c:pt>
                <c:pt idx="86">
                  <c:v>-2.6924000000000012E-9</c:v>
                </c:pt>
                <c:pt idx="87">
                  <c:v>-2.6799000000000006E-9</c:v>
                </c:pt>
                <c:pt idx="88">
                  <c:v>-2.6674000000000014E-9</c:v>
                </c:pt>
                <c:pt idx="89">
                  <c:v>-2.6549000000000012E-9</c:v>
                </c:pt>
                <c:pt idx="90">
                  <c:v>-2.6424000000000011E-9</c:v>
                </c:pt>
                <c:pt idx="91">
                  <c:v>-2.6299000000000014E-9</c:v>
                </c:pt>
                <c:pt idx="92">
                  <c:v>-2.6174000000000013E-9</c:v>
                </c:pt>
                <c:pt idx="93">
                  <c:v>-2.6049000000000016E-9</c:v>
                </c:pt>
                <c:pt idx="94">
                  <c:v>-2.5924000000000007E-9</c:v>
                </c:pt>
                <c:pt idx="95">
                  <c:v>-2.579900000000001E-9</c:v>
                </c:pt>
                <c:pt idx="96">
                  <c:v>-2.5674000000000013E-9</c:v>
                </c:pt>
                <c:pt idx="97">
                  <c:v>-2.5549000000000008E-9</c:v>
                </c:pt>
                <c:pt idx="98">
                  <c:v>-2.5424000000000011E-9</c:v>
                </c:pt>
                <c:pt idx="99">
                  <c:v>-2.5299000000000014E-9</c:v>
                </c:pt>
                <c:pt idx="100">
                  <c:v>-2.5174000000000013E-9</c:v>
                </c:pt>
                <c:pt idx="101">
                  <c:v>-2.5049000000000007E-9</c:v>
                </c:pt>
                <c:pt idx="102">
                  <c:v>-2.4924000000000006E-9</c:v>
                </c:pt>
                <c:pt idx="103">
                  <c:v>-2.4799000000000009E-9</c:v>
                </c:pt>
                <c:pt idx="104">
                  <c:v>-2.4674000000000012E-9</c:v>
                </c:pt>
                <c:pt idx="105">
                  <c:v>-2.4549000000000007E-9</c:v>
                </c:pt>
                <c:pt idx="106">
                  <c:v>-2.442400000000001E-9</c:v>
                </c:pt>
                <c:pt idx="107">
                  <c:v>-2.4299000000000013E-9</c:v>
                </c:pt>
                <c:pt idx="108">
                  <c:v>-2.4174000000000012E-9</c:v>
                </c:pt>
                <c:pt idx="109">
                  <c:v>-2.4049000000000007E-9</c:v>
                </c:pt>
                <c:pt idx="110">
                  <c:v>-2.3924000000000005E-9</c:v>
                </c:pt>
                <c:pt idx="111">
                  <c:v>-2.3799000000000008E-9</c:v>
                </c:pt>
                <c:pt idx="112">
                  <c:v>-2.3674000000000012E-9</c:v>
                </c:pt>
                <c:pt idx="113">
                  <c:v>-2.3549000000000006E-9</c:v>
                </c:pt>
                <c:pt idx="114">
                  <c:v>-2.3424000000000009E-9</c:v>
                </c:pt>
                <c:pt idx="115">
                  <c:v>-2.3299000000000012E-9</c:v>
                </c:pt>
                <c:pt idx="116">
                  <c:v>-2.3174000000000007E-9</c:v>
                </c:pt>
                <c:pt idx="117">
                  <c:v>-2.304900000000001E-9</c:v>
                </c:pt>
                <c:pt idx="118">
                  <c:v>-2.2924000000000009E-9</c:v>
                </c:pt>
                <c:pt idx="119">
                  <c:v>-2.2799000000000012E-9</c:v>
                </c:pt>
                <c:pt idx="120">
                  <c:v>-2.2674000000000015E-9</c:v>
                </c:pt>
                <c:pt idx="121">
                  <c:v>-2.2549000000000014E-9</c:v>
                </c:pt>
                <c:pt idx="122">
                  <c:v>-2.2424000000000013E-9</c:v>
                </c:pt>
                <c:pt idx="123">
                  <c:v>-2.2299000000000007E-9</c:v>
                </c:pt>
                <c:pt idx="124">
                  <c:v>-2.217400000000001E-9</c:v>
                </c:pt>
                <c:pt idx="125">
                  <c:v>-2.2049000000000014E-9</c:v>
                </c:pt>
                <c:pt idx="126">
                  <c:v>-2.1924000000000008E-9</c:v>
                </c:pt>
                <c:pt idx="127">
                  <c:v>-2.1799000000000007E-9</c:v>
                </c:pt>
                <c:pt idx="128">
                  <c:v>-2.1674000000000014E-9</c:v>
                </c:pt>
                <c:pt idx="129">
                  <c:v>-2.1549000000000013E-9</c:v>
                </c:pt>
                <c:pt idx="130">
                  <c:v>-2.1424000000000008E-9</c:v>
                </c:pt>
                <c:pt idx="131">
                  <c:v>-2.1299000000000007E-9</c:v>
                </c:pt>
                <c:pt idx="132">
                  <c:v>-2.117400000000001E-9</c:v>
                </c:pt>
                <c:pt idx="133">
                  <c:v>-2.1049000000000013E-9</c:v>
                </c:pt>
                <c:pt idx="134">
                  <c:v>-2.0924000000000008E-9</c:v>
                </c:pt>
                <c:pt idx="135">
                  <c:v>-2.0799000000000006E-9</c:v>
                </c:pt>
                <c:pt idx="136">
                  <c:v>-2.0674000000000014E-9</c:v>
                </c:pt>
                <c:pt idx="137">
                  <c:v>-2.0549000000000008E-9</c:v>
                </c:pt>
                <c:pt idx="138">
                  <c:v>-2.0424000000000007E-9</c:v>
                </c:pt>
                <c:pt idx="139">
                  <c:v>-2.029900000000001E-9</c:v>
                </c:pt>
                <c:pt idx="140">
                  <c:v>-2.0174000000000009E-9</c:v>
                </c:pt>
                <c:pt idx="141">
                  <c:v>-2.0049000000000012E-9</c:v>
                </c:pt>
                <c:pt idx="142">
                  <c:v>-1.9924000000000011E-9</c:v>
                </c:pt>
                <c:pt idx="143">
                  <c:v>-1.9799000000000014E-9</c:v>
                </c:pt>
                <c:pt idx="144">
                  <c:v>-1.9674000000000009E-9</c:v>
                </c:pt>
                <c:pt idx="145">
                  <c:v>-1.9549000000000008E-9</c:v>
                </c:pt>
                <c:pt idx="146">
                  <c:v>-1.9424000000000011E-9</c:v>
                </c:pt>
                <c:pt idx="147">
                  <c:v>-1.929900000000001E-9</c:v>
                </c:pt>
                <c:pt idx="148">
                  <c:v>-1.9174000000000008E-9</c:v>
                </c:pt>
                <c:pt idx="149">
                  <c:v>-1.9049000000000007E-9</c:v>
                </c:pt>
                <c:pt idx="150">
                  <c:v>-1.8924000000000014E-9</c:v>
                </c:pt>
                <c:pt idx="151">
                  <c:v>-1.8799000000000009E-9</c:v>
                </c:pt>
                <c:pt idx="152">
                  <c:v>-1.8674000000000008E-9</c:v>
                </c:pt>
                <c:pt idx="153">
                  <c:v>-1.8549000000000009E-9</c:v>
                </c:pt>
                <c:pt idx="154">
                  <c:v>-1.842400000000001E-9</c:v>
                </c:pt>
                <c:pt idx="155">
                  <c:v>-1.8299000000000007E-9</c:v>
                </c:pt>
                <c:pt idx="156">
                  <c:v>-1.8174000000000006E-9</c:v>
                </c:pt>
                <c:pt idx="157">
                  <c:v>-1.8049000000000009E-9</c:v>
                </c:pt>
                <c:pt idx="158">
                  <c:v>-1.7924000000000008E-9</c:v>
                </c:pt>
                <c:pt idx="159">
                  <c:v>-1.7799000000000006E-9</c:v>
                </c:pt>
                <c:pt idx="160">
                  <c:v>-1.7674000000000005E-9</c:v>
                </c:pt>
                <c:pt idx="161">
                  <c:v>-1.7549000000000008E-9</c:v>
                </c:pt>
                <c:pt idx="162">
                  <c:v>-1.7424000000000005E-9</c:v>
                </c:pt>
                <c:pt idx="163">
                  <c:v>-1.7299000000000006E-9</c:v>
                </c:pt>
                <c:pt idx="164">
                  <c:v>-1.7174000000000007E-9</c:v>
                </c:pt>
                <c:pt idx="165">
                  <c:v>-1.7049000000000008E-9</c:v>
                </c:pt>
                <c:pt idx="166">
                  <c:v>-1.6924000000000009E-9</c:v>
                </c:pt>
                <c:pt idx="167">
                  <c:v>-1.6799000000000008E-9</c:v>
                </c:pt>
                <c:pt idx="168">
                  <c:v>-1.6674000000000009E-9</c:v>
                </c:pt>
                <c:pt idx="169">
                  <c:v>-1.6549000000000006E-9</c:v>
                </c:pt>
                <c:pt idx="170">
                  <c:v>-1.6424000000000009E-9</c:v>
                </c:pt>
                <c:pt idx="171">
                  <c:v>-1.6299000000000005E-9</c:v>
                </c:pt>
                <c:pt idx="172">
                  <c:v>-1.6174000000000008E-9</c:v>
                </c:pt>
                <c:pt idx="173">
                  <c:v>-1.6049000000000005E-9</c:v>
                </c:pt>
                <c:pt idx="174">
                  <c:v>-1.5924000000000008E-9</c:v>
                </c:pt>
                <c:pt idx="175">
                  <c:v>-1.5799000000000007E-9</c:v>
                </c:pt>
                <c:pt idx="176">
                  <c:v>-1.5674000000000006E-9</c:v>
                </c:pt>
                <c:pt idx="177">
                  <c:v>-1.5549000000000007E-9</c:v>
                </c:pt>
                <c:pt idx="178">
                  <c:v>-1.5424000000000008E-9</c:v>
                </c:pt>
                <c:pt idx="179">
                  <c:v>-1.5299000000000007E-9</c:v>
                </c:pt>
                <c:pt idx="180">
                  <c:v>-1.5174000000000006E-9</c:v>
                </c:pt>
                <c:pt idx="181">
                  <c:v>-1.5049000000000007E-9</c:v>
                </c:pt>
                <c:pt idx="182">
                  <c:v>-1.4924000000000006E-9</c:v>
                </c:pt>
                <c:pt idx="183">
                  <c:v>-1.4799000000000004E-9</c:v>
                </c:pt>
                <c:pt idx="184">
                  <c:v>-1.4674000000000003E-9</c:v>
                </c:pt>
                <c:pt idx="185">
                  <c:v>-1.4549000000000006E-9</c:v>
                </c:pt>
                <c:pt idx="186">
                  <c:v>-1.4424000000000003E-9</c:v>
                </c:pt>
                <c:pt idx="187">
                  <c:v>-1.4299000000000004E-9</c:v>
                </c:pt>
                <c:pt idx="188">
                  <c:v>-1.4174000000000005E-9</c:v>
                </c:pt>
                <c:pt idx="189">
                  <c:v>-1.4049000000000006E-9</c:v>
                </c:pt>
                <c:pt idx="190">
                  <c:v>-1.3924000000000007E-9</c:v>
                </c:pt>
                <c:pt idx="191">
                  <c:v>-1.3799000000000006E-9</c:v>
                </c:pt>
                <c:pt idx="192">
                  <c:v>-1.3674000000000007E-9</c:v>
                </c:pt>
                <c:pt idx="193">
                  <c:v>-1.3549000000000004E-9</c:v>
                </c:pt>
                <c:pt idx="194">
                  <c:v>-1.3424000000000007E-9</c:v>
                </c:pt>
                <c:pt idx="195">
                  <c:v>-1.3299000000000003E-9</c:v>
                </c:pt>
                <c:pt idx="196">
                  <c:v>-1.3174000000000006E-9</c:v>
                </c:pt>
                <c:pt idx="197">
                  <c:v>-1.3049000000000003E-9</c:v>
                </c:pt>
                <c:pt idx="198">
                  <c:v>-1.2924000000000006E-9</c:v>
                </c:pt>
                <c:pt idx="199">
                  <c:v>-1.2799000000000005E-9</c:v>
                </c:pt>
                <c:pt idx="200">
                  <c:v>-1.2674000000000004E-9</c:v>
                </c:pt>
                <c:pt idx="201">
                  <c:v>-1.2549000000000005E-9</c:v>
                </c:pt>
                <c:pt idx="202">
                  <c:v>-1.2424000000000006E-9</c:v>
                </c:pt>
                <c:pt idx="203">
                  <c:v>-1.2299000000000005E-9</c:v>
                </c:pt>
                <c:pt idx="204">
                  <c:v>-1.2174000000000004E-9</c:v>
                </c:pt>
                <c:pt idx="205">
                  <c:v>-1.2049000000000005E-9</c:v>
                </c:pt>
                <c:pt idx="206">
                  <c:v>-1.1924000000000006E-9</c:v>
                </c:pt>
                <c:pt idx="207">
                  <c:v>-1.1799000000000004E-9</c:v>
                </c:pt>
                <c:pt idx="208">
                  <c:v>-1.1674000000000003E-9</c:v>
                </c:pt>
                <c:pt idx="209">
                  <c:v>-1.1549000000000006E-9</c:v>
                </c:pt>
                <c:pt idx="210">
                  <c:v>-1.1424000000000005E-9</c:v>
                </c:pt>
                <c:pt idx="211">
                  <c:v>-1.1299000000000004E-9</c:v>
                </c:pt>
                <c:pt idx="212">
                  <c:v>-1.1174000000000005E-9</c:v>
                </c:pt>
                <c:pt idx="213">
                  <c:v>-1.1049000000000006E-9</c:v>
                </c:pt>
                <c:pt idx="214">
                  <c:v>-1.0924000000000005E-9</c:v>
                </c:pt>
                <c:pt idx="215">
                  <c:v>-1.0799000000000004E-9</c:v>
                </c:pt>
                <c:pt idx="216">
                  <c:v>-1.0674000000000005E-9</c:v>
                </c:pt>
                <c:pt idx="217">
                  <c:v>-1.0549000000000002E-9</c:v>
                </c:pt>
                <c:pt idx="218">
                  <c:v>-1.0424000000000005E-9</c:v>
                </c:pt>
                <c:pt idx="219">
                  <c:v>-1.0299000000000001E-9</c:v>
                </c:pt>
                <c:pt idx="220">
                  <c:v>-1.0174000000000004E-9</c:v>
                </c:pt>
                <c:pt idx="221">
                  <c:v>-1.0049000000000001E-9</c:v>
                </c:pt>
                <c:pt idx="222">
                  <c:v>-9.9240000000000042E-10</c:v>
                </c:pt>
                <c:pt idx="223">
                  <c:v>-9.7990000000000072E-10</c:v>
                </c:pt>
                <c:pt idx="224">
                  <c:v>-9.6740000000000082E-10</c:v>
                </c:pt>
                <c:pt idx="225">
                  <c:v>-9.549000000000005E-10</c:v>
                </c:pt>
                <c:pt idx="226">
                  <c:v>-9.4240000000000059E-10</c:v>
                </c:pt>
                <c:pt idx="227">
                  <c:v>-9.2990000000000048E-10</c:v>
                </c:pt>
                <c:pt idx="228">
                  <c:v>-9.1740000000000068E-10</c:v>
                </c:pt>
                <c:pt idx="229">
                  <c:v>-9.0490000000000046E-10</c:v>
                </c:pt>
                <c:pt idx="230">
                  <c:v>-8.9240000000000045E-10</c:v>
                </c:pt>
                <c:pt idx="231">
                  <c:v>-8.7990000000000045E-10</c:v>
                </c:pt>
                <c:pt idx="232">
                  <c:v>-8.6740000000000044E-10</c:v>
                </c:pt>
                <c:pt idx="233">
                  <c:v>-8.5490000000000043E-10</c:v>
                </c:pt>
                <c:pt idx="234">
                  <c:v>-8.4240000000000042E-10</c:v>
                </c:pt>
                <c:pt idx="235">
                  <c:v>-8.2990000000000041E-10</c:v>
                </c:pt>
                <c:pt idx="236">
                  <c:v>-8.1740000000000071E-10</c:v>
                </c:pt>
                <c:pt idx="237">
                  <c:v>-8.0490000000000039E-10</c:v>
                </c:pt>
                <c:pt idx="238">
                  <c:v>-7.9240000000000039E-10</c:v>
                </c:pt>
                <c:pt idx="239">
                  <c:v>-7.7990000000000038E-10</c:v>
                </c:pt>
                <c:pt idx="240">
                  <c:v>-7.6740000000000037E-10</c:v>
                </c:pt>
                <c:pt idx="241">
                  <c:v>-7.5490000000000057E-10</c:v>
                </c:pt>
                <c:pt idx="242">
                  <c:v>-7.4240000000000035E-10</c:v>
                </c:pt>
                <c:pt idx="243">
                  <c:v>-7.2990000000000045E-10</c:v>
                </c:pt>
                <c:pt idx="244">
                  <c:v>-7.1740000000000034E-10</c:v>
                </c:pt>
                <c:pt idx="245">
                  <c:v>-7.0490000000000043E-10</c:v>
                </c:pt>
                <c:pt idx="246">
                  <c:v>-6.9240000000000032E-10</c:v>
                </c:pt>
                <c:pt idx="247">
                  <c:v>-6.7990000000000041E-10</c:v>
                </c:pt>
                <c:pt idx="248">
                  <c:v>-6.674000000000003E-10</c:v>
                </c:pt>
                <c:pt idx="249">
                  <c:v>-6.5490000000000029E-10</c:v>
                </c:pt>
                <c:pt idx="250">
                  <c:v>-6.4240000000000028E-10</c:v>
                </c:pt>
                <c:pt idx="251">
                  <c:v>-6.2990000000000028E-10</c:v>
                </c:pt>
                <c:pt idx="252">
                  <c:v>-6.1740000000000027E-10</c:v>
                </c:pt>
                <c:pt idx="253">
                  <c:v>-6.0490000000000047E-10</c:v>
                </c:pt>
                <c:pt idx="254">
                  <c:v>-5.9240000000000025E-10</c:v>
                </c:pt>
                <c:pt idx="255">
                  <c:v>-5.7990000000000034E-10</c:v>
                </c:pt>
                <c:pt idx="256">
                  <c:v>-5.6740000000000023E-10</c:v>
                </c:pt>
                <c:pt idx="257">
                  <c:v>-5.5490000000000033E-10</c:v>
                </c:pt>
                <c:pt idx="258">
                  <c:v>-5.4240000000000022E-10</c:v>
                </c:pt>
                <c:pt idx="259">
                  <c:v>-5.2990000000000031E-10</c:v>
                </c:pt>
                <c:pt idx="260">
                  <c:v>-5.174000000000002E-10</c:v>
                </c:pt>
                <c:pt idx="261">
                  <c:v>-5.0490000000000019E-10</c:v>
                </c:pt>
                <c:pt idx="262">
                  <c:v>-4.9240000000000018E-10</c:v>
                </c:pt>
                <c:pt idx="263">
                  <c:v>-4.7990000000000017E-10</c:v>
                </c:pt>
                <c:pt idx="264">
                  <c:v>-4.6740000000000016E-10</c:v>
                </c:pt>
                <c:pt idx="265">
                  <c:v>-4.5490000000000031E-10</c:v>
                </c:pt>
                <c:pt idx="266">
                  <c:v>-4.424000000000002E-10</c:v>
                </c:pt>
                <c:pt idx="267">
                  <c:v>-4.2990000000000019E-10</c:v>
                </c:pt>
                <c:pt idx="268">
                  <c:v>-4.1740000000000018E-10</c:v>
                </c:pt>
                <c:pt idx="269">
                  <c:v>-4.0490000000000028E-10</c:v>
                </c:pt>
                <c:pt idx="270">
                  <c:v>-3.9240000000000022E-10</c:v>
                </c:pt>
                <c:pt idx="271">
                  <c:v>-3.7990000000000021E-10</c:v>
                </c:pt>
                <c:pt idx="272">
                  <c:v>-3.674000000000002E-10</c:v>
                </c:pt>
                <c:pt idx="273">
                  <c:v>-3.5490000000000019E-10</c:v>
                </c:pt>
                <c:pt idx="274">
                  <c:v>-3.4240000000000018E-10</c:v>
                </c:pt>
                <c:pt idx="275">
                  <c:v>-3.2990000000000017E-10</c:v>
                </c:pt>
                <c:pt idx="276">
                  <c:v>-3.1740000000000017E-10</c:v>
                </c:pt>
                <c:pt idx="277">
                  <c:v>-3.0490000000000016E-10</c:v>
                </c:pt>
                <c:pt idx="278">
                  <c:v>-2.9240000000000015E-10</c:v>
                </c:pt>
                <c:pt idx="279">
                  <c:v>-2.7990000000000014E-10</c:v>
                </c:pt>
                <c:pt idx="280">
                  <c:v>-2.6740000000000013E-10</c:v>
                </c:pt>
                <c:pt idx="281">
                  <c:v>-2.5490000000000012E-10</c:v>
                </c:pt>
                <c:pt idx="282">
                  <c:v>-2.4240000000000011E-10</c:v>
                </c:pt>
                <c:pt idx="283">
                  <c:v>-2.2990000000000013E-10</c:v>
                </c:pt>
                <c:pt idx="284">
                  <c:v>-2.1740000000000012E-10</c:v>
                </c:pt>
                <c:pt idx="285">
                  <c:v>-2.0490000000000011E-10</c:v>
                </c:pt>
                <c:pt idx="286">
                  <c:v>-1.9240000000000013E-10</c:v>
                </c:pt>
                <c:pt idx="287">
                  <c:v>-1.7990000000000007E-10</c:v>
                </c:pt>
                <c:pt idx="288">
                  <c:v>-1.6740000000000011E-10</c:v>
                </c:pt>
                <c:pt idx="289">
                  <c:v>-1.5490000000000008E-10</c:v>
                </c:pt>
                <c:pt idx="290">
                  <c:v>-1.4240000000000002E-10</c:v>
                </c:pt>
                <c:pt idx="291">
                  <c:v>-1.2990000000000006E-10</c:v>
                </c:pt>
                <c:pt idx="292">
                  <c:v>-1.1740000000000008E-10</c:v>
                </c:pt>
                <c:pt idx="293">
                  <c:v>-1.0490000000000003E-10</c:v>
                </c:pt>
                <c:pt idx="294">
                  <c:v>-9.2400000000000076E-11</c:v>
                </c:pt>
                <c:pt idx="295">
                  <c:v>-7.9900000000000055E-11</c:v>
                </c:pt>
                <c:pt idx="296">
                  <c:v>-6.7400000000000046E-11</c:v>
                </c:pt>
                <c:pt idx="297">
                  <c:v>-5.4900000000000038E-11</c:v>
                </c:pt>
                <c:pt idx="298">
                  <c:v>-4.2400000000000029E-11</c:v>
                </c:pt>
                <c:pt idx="299">
                  <c:v>-2.9900000000000014E-11</c:v>
                </c:pt>
                <c:pt idx="300">
                  <c:v>-1.7400000000000006E-11</c:v>
                </c:pt>
                <c:pt idx="301">
                  <c:v>-4.900000000000003E-12</c:v>
                </c:pt>
                <c:pt idx="302">
                  <c:v>7.6000000000000048E-12</c:v>
                </c:pt>
                <c:pt idx="303">
                  <c:v>2.010000000000001E-11</c:v>
                </c:pt>
                <c:pt idx="304">
                  <c:v>3.2600000000000022E-11</c:v>
                </c:pt>
                <c:pt idx="305">
                  <c:v>4.5100000000000024E-11</c:v>
                </c:pt>
                <c:pt idx="306">
                  <c:v>5.7600000000000032E-11</c:v>
                </c:pt>
                <c:pt idx="307">
                  <c:v>7.0100000000000035E-11</c:v>
                </c:pt>
                <c:pt idx="308">
                  <c:v>8.2600000000000043E-11</c:v>
                </c:pt>
                <c:pt idx="309">
                  <c:v>9.5100000000000052E-11</c:v>
                </c:pt>
                <c:pt idx="310">
                  <c:v>1.0760000000000006E-10</c:v>
                </c:pt>
                <c:pt idx="311">
                  <c:v>1.2010000000000006E-10</c:v>
                </c:pt>
                <c:pt idx="312">
                  <c:v>1.3260000000000009E-10</c:v>
                </c:pt>
                <c:pt idx="313">
                  <c:v>1.4510000000000007E-10</c:v>
                </c:pt>
                <c:pt idx="314">
                  <c:v>1.5760000000000008E-10</c:v>
                </c:pt>
                <c:pt idx="315">
                  <c:v>1.7010000000000009E-10</c:v>
                </c:pt>
                <c:pt idx="316">
                  <c:v>1.8260000000000007E-10</c:v>
                </c:pt>
                <c:pt idx="317">
                  <c:v>1.9510000000000011E-10</c:v>
                </c:pt>
                <c:pt idx="318">
                  <c:v>2.0760000000000009E-10</c:v>
                </c:pt>
                <c:pt idx="319">
                  <c:v>2.2010000000000012E-10</c:v>
                </c:pt>
                <c:pt idx="320">
                  <c:v>2.3260000000000008E-10</c:v>
                </c:pt>
                <c:pt idx="321">
                  <c:v>2.4510000000000012E-10</c:v>
                </c:pt>
                <c:pt idx="322">
                  <c:v>2.5760000000000012E-10</c:v>
                </c:pt>
                <c:pt idx="323">
                  <c:v>2.7010000000000013E-10</c:v>
                </c:pt>
                <c:pt idx="324">
                  <c:v>2.8260000000000014E-10</c:v>
                </c:pt>
                <c:pt idx="325">
                  <c:v>2.9510000000000015E-10</c:v>
                </c:pt>
                <c:pt idx="326">
                  <c:v>3.0760000000000016E-10</c:v>
                </c:pt>
                <c:pt idx="327">
                  <c:v>3.2010000000000017E-10</c:v>
                </c:pt>
                <c:pt idx="328">
                  <c:v>3.3260000000000012E-10</c:v>
                </c:pt>
                <c:pt idx="329">
                  <c:v>3.4510000000000013E-10</c:v>
                </c:pt>
                <c:pt idx="330">
                  <c:v>3.5760000000000014E-10</c:v>
                </c:pt>
                <c:pt idx="331">
                  <c:v>3.701000000000002E-10</c:v>
                </c:pt>
                <c:pt idx="332">
                  <c:v>3.8260000000000016E-10</c:v>
                </c:pt>
                <c:pt idx="333">
                  <c:v>3.9510000000000017E-10</c:v>
                </c:pt>
                <c:pt idx="334">
                  <c:v>4.0760000000000028E-10</c:v>
                </c:pt>
                <c:pt idx="335">
                  <c:v>4.2010000000000018E-10</c:v>
                </c:pt>
                <c:pt idx="336">
                  <c:v>4.3260000000000009E-10</c:v>
                </c:pt>
                <c:pt idx="337">
                  <c:v>4.451000000000002E-10</c:v>
                </c:pt>
                <c:pt idx="338">
                  <c:v>4.5760000000000031E-10</c:v>
                </c:pt>
                <c:pt idx="339">
                  <c:v>4.7010000000000027E-10</c:v>
                </c:pt>
                <c:pt idx="340">
                  <c:v>4.8260000000000017E-10</c:v>
                </c:pt>
                <c:pt idx="341">
                  <c:v>4.9510000000000029E-10</c:v>
                </c:pt>
                <c:pt idx="342">
                  <c:v>5.0760000000000029E-10</c:v>
                </c:pt>
                <c:pt idx="343">
                  <c:v>5.201000000000002E-10</c:v>
                </c:pt>
                <c:pt idx="344">
                  <c:v>5.3260000000000021E-10</c:v>
                </c:pt>
                <c:pt idx="345">
                  <c:v>5.4510000000000032E-10</c:v>
                </c:pt>
                <c:pt idx="346">
                  <c:v>5.5760000000000033E-10</c:v>
                </c:pt>
                <c:pt idx="347">
                  <c:v>5.7010000000000034E-10</c:v>
                </c:pt>
                <c:pt idx="348">
                  <c:v>5.8260000000000024E-10</c:v>
                </c:pt>
                <c:pt idx="349">
                  <c:v>5.9510000000000035E-10</c:v>
                </c:pt>
                <c:pt idx="350">
                  <c:v>6.0760000000000026E-10</c:v>
                </c:pt>
                <c:pt idx="351">
                  <c:v>6.2010000000000027E-10</c:v>
                </c:pt>
                <c:pt idx="352">
                  <c:v>6.3260000000000028E-10</c:v>
                </c:pt>
                <c:pt idx="353">
                  <c:v>6.4510000000000028E-10</c:v>
                </c:pt>
                <c:pt idx="354">
                  <c:v>6.5760000000000029E-10</c:v>
                </c:pt>
                <c:pt idx="355">
                  <c:v>6.701000000000003E-10</c:v>
                </c:pt>
                <c:pt idx="356">
                  <c:v>6.8260000000000031E-10</c:v>
                </c:pt>
                <c:pt idx="357">
                  <c:v>6.9510000000000042E-10</c:v>
                </c:pt>
                <c:pt idx="358">
                  <c:v>7.0760000000000043E-10</c:v>
                </c:pt>
                <c:pt idx="359">
                  <c:v>7.2010000000000044E-10</c:v>
                </c:pt>
                <c:pt idx="360">
                  <c:v>7.3260000000000034E-10</c:v>
                </c:pt>
                <c:pt idx="361">
                  <c:v>7.4510000000000046E-10</c:v>
                </c:pt>
                <c:pt idx="362">
                  <c:v>7.5760000000000057E-10</c:v>
                </c:pt>
                <c:pt idx="363">
                  <c:v>7.7010000000000037E-10</c:v>
                </c:pt>
                <c:pt idx="364">
                  <c:v>7.8260000000000028E-10</c:v>
                </c:pt>
                <c:pt idx="365">
                  <c:v>7.9510000000000039E-10</c:v>
                </c:pt>
                <c:pt idx="366">
                  <c:v>8.0760000000000071E-10</c:v>
                </c:pt>
                <c:pt idx="367">
                  <c:v>8.2010000000000071E-10</c:v>
                </c:pt>
                <c:pt idx="368">
                  <c:v>8.3260000000000052E-10</c:v>
                </c:pt>
                <c:pt idx="369">
                  <c:v>8.4510000000000052E-10</c:v>
                </c:pt>
                <c:pt idx="370">
                  <c:v>8.5760000000000053E-10</c:v>
                </c:pt>
                <c:pt idx="371">
                  <c:v>8.7010000000000034E-10</c:v>
                </c:pt>
                <c:pt idx="372">
                  <c:v>8.8260000000000055E-10</c:v>
                </c:pt>
                <c:pt idx="373">
                  <c:v>8.9510000000000056E-10</c:v>
                </c:pt>
                <c:pt idx="374">
                  <c:v>9.0760000000000057E-10</c:v>
                </c:pt>
                <c:pt idx="375">
                  <c:v>9.2010000000000058E-10</c:v>
                </c:pt>
                <c:pt idx="376">
                  <c:v>9.3260000000000048E-10</c:v>
                </c:pt>
                <c:pt idx="377">
                  <c:v>9.451000000000008E-10</c:v>
                </c:pt>
                <c:pt idx="378">
                  <c:v>9.576000000000005E-10</c:v>
                </c:pt>
                <c:pt idx="379">
                  <c:v>9.7010000000000082E-10</c:v>
                </c:pt>
                <c:pt idx="380">
                  <c:v>9.8260000000000072E-10</c:v>
                </c:pt>
                <c:pt idx="381">
                  <c:v>9.9510000000000063E-10</c:v>
                </c:pt>
                <c:pt idx="382">
                  <c:v>1.0076000000000001E-9</c:v>
                </c:pt>
                <c:pt idx="383">
                  <c:v>1.0201000000000004E-9</c:v>
                </c:pt>
                <c:pt idx="384">
                  <c:v>1.0326000000000003E-9</c:v>
                </c:pt>
                <c:pt idx="385">
                  <c:v>1.0451000000000005E-9</c:v>
                </c:pt>
                <c:pt idx="386">
                  <c:v>1.0576000000000002E-9</c:v>
                </c:pt>
                <c:pt idx="387">
                  <c:v>1.0701000000000007E-9</c:v>
                </c:pt>
                <c:pt idx="388">
                  <c:v>1.0826000000000006E-9</c:v>
                </c:pt>
                <c:pt idx="389">
                  <c:v>1.0951000000000005E-9</c:v>
                </c:pt>
                <c:pt idx="390">
                  <c:v>1.1076000000000004E-9</c:v>
                </c:pt>
                <c:pt idx="391">
                  <c:v>1.1201000000000007E-9</c:v>
                </c:pt>
                <c:pt idx="392">
                  <c:v>1.1326000000000006E-9</c:v>
                </c:pt>
                <c:pt idx="393">
                  <c:v>1.1451000000000003E-9</c:v>
                </c:pt>
                <c:pt idx="394">
                  <c:v>1.1576000000000006E-9</c:v>
                </c:pt>
                <c:pt idx="395">
                  <c:v>1.1701000000000005E-9</c:v>
                </c:pt>
                <c:pt idx="396">
                  <c:v>1.1826000000000007E-9</c:v>
                </c:pt>
                <c:pt idx="397">
                  <c:v>1.1951000000000004E-9</c:v>
                </c:pt>
                <c:pt idx="398">
                  <c:v>1.2076000000000005E-9</c:v>
                </c:pt>
                <c:pt idx="399">
                  <c:v>1.2201000000000006E-9</c:v>
                </c:pt>
                <c:pt idx="400">
                  <c:v>1.2326000000000005E-9</c:v>
                </c:pt>
              </c:numCache>
            </c:numRef>
          </c:xVal>
          <c:yVal>
            <c:numRef>
              <c:f>'C:\Users\LU\Fast Timing\07202012\64mm^2\ZVA&amp;AM\1750V\[T126.csv]T126'!$I$100:$I$500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0.41521000000000002</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Timing\07202012\64mm^2\ZVA&amp;AM\1750V\[T126.csv]T126'!$A$100:$A$500</c:f>
              <c:numCache>
                <c:formatCode>General</c:formatCode>
                <c:ptCount val="401"/>
                <c:pt idx="0">
                  <c:v>-3.7674000000000025E-9</c:v>
                </c:pt>
                <c:pt idx="1">
                  <c:v>-3.7549000000000016E-9</c:v>
                </c:pt>
                <c:pt idx="2">
                  <c:v>-3.7424000000000015E-9</c:v>
                </c:pt>
                <c:pt idx="3">
                  <c:v>-3.7299000000000014E-9</c:v>
                </c:pt>
                <c:pt idx="4">
                  <c:v>-3.7174000000000021E-9</c:v>
                </c:pt>
                <c:pt idx="5">
                  <c:v>-3.7049000000000015E-9</c:v>
                </c:pt>
                <c:pt idx="6">
                  <c:v>-3.6924000000000014E-9</c:v>
                </c:pt>
                <c:pt idx="7">
                  <c:v>-3.6799000000000017E-9</c:v>
                </c:pt>
                <c:pt idx="8">
                  <c:v>-3.667400000000002E-9</c:v>
                </c:pt>
                <c:pt idx="9">
                  <c:v>-3.6549000000000015E-9</c:v>
                </c:pt>
                <c:pt idx="10">
                  <c:v>-3.6424000000000018E-9</c:v>
                </c:pt>
                <c:pt idx="11">
                  <c:v>-3.6299000000000021E-9</c:v>
                </c:pt>
                <c:pt idx="12">
                  <c:v>-3.6174000000000016E-9</c:v>
                </c:pt>
                <c:pt idx="13">
                  <c:v>-3.6049000000000015E-9</c:v>
                </c:pt>
                <c:pt idx="14">
                  <c:v>-3.5924000000000014E-9</c:v>
                </c:pt>
                <c:pt idx="15">
                  <c:v>-3.5799000000000017E-9</c:v>
                </c:pt>
                <c:pt idx="16">
                  <c:v>-3.567400000000002E-9</c:v>
                </c:pt>
                <c:pt idx="17">
                  <c:v>-3.5549000000000019E-9</c:v>
                </c:pt>
                <c:pt idx="18">
                  <c:v>-3.5424000000000017E-9</c:v>
                </c:pt>
                <c:pt idx="19">
                  <c:v>-3.5299000000000016E-9</c:v>
                </c:pt>
                <c:pt idx="20">
                  <c:v>-3.5174000000000015E-9</c:v>
                </c:pt>
                <c:pt idx="21">
                  <c:v>-3.5049000000000018E-9</c:v>
                </c:pt>
                <c:pt idx="22">
                  <c:v>-3.4924000000000013E-9</c:v>
                </c:pt>
                <c:pt idx="23">
                  <c:v>-3.4799000000000012E-9</c:v>
                </c:pt>
                <c:pt idx="24">
                  <c:v>-3.4674000000000019E-9</c:v>
                </c:pt>
                <c:pt idx="25">
                  <c:v>-3.4549000000000018E-9</c:v>
                </c:pt>
                <c:pt idx="26">
                  <c:v>-3.4424000000000013E-9</c:v>
                </c:pt>
                <c:pt idx="27">
                  <c:v>-3.4299000000000012E-9</c:v>
                </c:pt>
                <c:pt idx="28">
                  <c:v>-3.4174000000000015E-9</c:v>
                </c:pt>
                <c:pt idx="29">
                  <c:v>-3.4049000000000018E-9</c:v>
                </c:pt>
                <c:pt idx="30">
                  <c:v>-3.3924000000000012E-9</c:v>
                </c:pt>
                <c:pt idx="31">
                  <c:v>-3.3799000000000011E-9</c:v>
                </c:pt>
                <c:pt idx="32">
                  <c:v>-3.3674000000000018E-9</c:v>
                </c:pt>
                <c:pt idx="33">
                  <c:v>-3.3549000000000013E-9</c:v>
                </c:pt>
                <c:pt idx="34">
                  <c:v>-3.3424000000000012E-9</c:v>
                </c:pt>
                <c:pt idx="35">
                  <c:v>-3.3299000000000011E-9</c:v>
                </c:pt>
                <c:pt idx="36">
                  <c:v>-3.3174000000000014E-9</c:v>
                </c:pt>
                <c:pt idx="37">
                  <c:v>-3.3049000000000017E-9</c:v>
                </c:pt>
                <c:pt idx="38">
                  <c:v>-3.2924000000000016E-9</c:v>
                </c:pt>
                <c:pt idx="39">
                  <c:v>-3.2799000000000011E-9</c:v>
                </c:pt>
                <c:pt idx="40">
                  <c:v>-3.2674000000000018E-9</c:v>
                </c:pt>
                <c:pt idx="41">
                  <c:v>-3.2549000000000017E-9</c:v>
                </c:pt>
                <c:pt idx="42">
                  <c:v>-3.2424000000000015E-9</c:v>
                </c:pt>
                <c:pt idx="43">
                  <c:v>-3.2299000000000018E-9</c:v>
                </c:pt>
                <c:pt idx="44">
                  <c:v>-3.2174000000000017E-9</c:v>
                </c:pt>
                <c:pt idx="45">
                  <c:v>-3.204900000000002E-9</c:v>
                </c:pt>
                <c:pt idx="46">
                  <c:v>-3.1924000000000011E-9</c:v>
                </c:pt>
                <c:pt idx="47">
                  <c:v>-3.1799000000000014E-9</c:v>
                </c:pt>
                <c:pt idx="48">
                  <c:v>-3.1674000000000017E-9</c:v>
                </c:pt>
                <c:pt idx="49">
                  <c:v>-3.1549000000000012E-9</c:v>
                </c:pt>
                <c:pt idx="50">
                  <c:v>-3.1424000000000015E-9</c:v>
                </c:pt>
                <c:pt idx="51">
                  <c:v>-3.1299000000000018E-9</c:v>
                </c:pt>
                <c:pt idx="52">
                  <c:v>-3.1174000000000017E-9</c:v>
                </c:pt>
                <c:pt idx="53">
                  <c:v>-3.1049000000000011E-9</c:v>
                </c:pt>
                <c:pt idx="54">
                  <c:v>-3.092400000000001E-9</c:v>
                </c:pt>
                <c:pt idx="55">
                  <c:v>-3.0799000000000013E-9</c:v>
                </c:pt>
                <c:pt idx="56">
                  <c:v>-3.0674000000000016E-9</c:v>
                </c:pt>
                <c:pt idx="57">
                  <c:v>-3.0549000000000011E-9</c:v>
                </c:pt>
                <c:pt idx="58">
                  <c:v>-3.0424000000000014E-9</c:v>
                </c:pt>
                <c:pt idx="59">
                  <c:v>-3.0299000000000017E-9</c:v>
                </c:pt>
                <c:pt idx="60">
                  <c:v>-3.0174000000000012E-9</c:v>
                </c:pt>
                <c:pt idx="61">
                  <c:v>-3.0049000000000011E-9</c:v>
                </c:pt>
                <c:pt idx="62">
                  <c:v>-2.992400000000001E-9</c:v>
                </c:pt>
                <c:pt idx="63">
                  <c:v>-2.9799000000000013E-9</c:v>
                </c:pt>
                <c:pt idx="64">
                  <c:v>-2.9674000000000016E-9</c:v>
                </c:pt>
                <c:pt idx="65">
                  <c:v>-2.954900000000001E-9</c:v>
                </c:pt>
                <c:pt idx="66">
                  <c:v>-2.9424000000000013E-9</c:v>
                </c:pt>
                <c:pt idx="67">
                  <c:v>-2.9299000000000012E-9</c:v>
                </c:pt>
                <c:pt idx="68">
                  <c:v>-2.9174000000000011E-9</c:v>
                </c:pt>
                <c:pt idx="69">
                  <c:v>-2.9049000000000014E-9</c:v>
                </c:pt>
                <c:pt idx="70">
                  <c:v>-2.8924000000000009E-9</c:v>
                </c:pt>
                <c:pt idx="71">
                  <c:v>-2.8799000000000012E-9</c:v>
                </c:pt>
                <c:pt idx="72">
                  <c:v>-2.8674000000000015E-9</c:v>
                </c:pt>
                <c:pt idx="73">
                  <c:v>-2.8549000000000014E-9</c:v>
                </c:pt>
                <c:pt idx="74">
                  <c:v>-2.8424000000000009E-9</c:v>
                </c:pt>
                <c:pt idx="75">
                  <c:v>-2.8299000000000007E-9</c:v>
                </c:pt>
                <c:pt idx="76">
                  <c:v>-2.817400000000001E-9</c:v>
                </c:pt>
                <c:pt idx="77">
                  <c:v>-2.8049000000000013E-9</c:v>
                </c:pt>
                <c:pt idx="78">
                  <c:v>-2.7924000000000012E-9</c:v>
                </c:pt>
                <c:pt idx="79">
                  <c:v>-2.7799000000000011E-9</c:v>
                </c:pt>
                <c:pt idx="80">
                  <c:v>-2.7674000000000018E-9</c:v>
                </c:pt>
                <c:pt idx="81">
                  <c:v>-2.7549000000000013E-9</c:v>
                </c:pt>
                <c:pt idx="82">
                  <c:v>-2.7424000000000012E-9</c:v>
                </c:pt>
                <c:pt idx="83">
                  <c:v>-2.7299000000000011E-9</c:v>
                </c:pt>
                <c:pt idx="84">
                  <c:v>-2.7174000000000014E-9</c:v>
                </c:pt>
                <c:pt idx="85">
                  <c:v>-2.7049000000000017E-9</c:v>
                </c:pt>
                <c:pt idx="86">
                  <c:v>-2.6924000000000012E-9</c:v>
                </c:pt>
                <c:pt idx="87">
                  <c:v>-2.6799000000000006E-9</c:v>
                </c:pt>
                <c:pt idx="88">
                  <c:v>-2.6674000000000014E-9</c:v>
                </c:pt>
                <c:pt idx="89">
                  <c:v>-2.6549000000000012E-9</c:v>
                </c:pt>
                <c:pt idx="90">
                  <c:v>-2.6424000000000011E-9</c:v>
                </c:pt>
                <c:pt idx="91">
                  <c:v>-2.6299000000000014E-9</c:v>
                </c:pt>
                <c:pt idx="92">
                  <c:v>-2.6174000000000013E-9</c:v>
                </c:pt>
                <c:pt idx="93">
                  <c:v>-2.6049000000000016E-9</c:v>
                </c:pt>
                <c:pt idx="94">
                  <c:v>-2.5924000000000007E-9</c:v>
                </c:pt>
                <c:pt idx="95">
                  <c:v>-2.579900000000001E-9</c:v>
                </c:pt>
                <c:pt idx="96">
                  <c:v>-2.5674000000000013E-9</c:v>
                </c:pt>
                <c:pt idx="97">
                  <c:v>-2.5549000000000008E-9</c:v>
                </c:pt>
                <c:pt idx="98">
                  <c:v>-2.5424000000000011E-9</c:v>
                </c:pt>
                <c:pt idx="99">
                  <c:v>-2.5299000000000014E-9</c:v>
                </c:pt>
                <c:pt idx="100">
                  <c:v>-2.5174000000000013E-9</c:v>
                </c:pt>
                <c:pt idx="101">
                  <c:v>-2.5049000000000007E-9</c:v>
                </c:pt>
                <c:pt idx="102">
                  <c:v>-2.4924000000000006E-9</c:v>
                </c:pt>
                <c:pt idx="103">
                  <c:v>-2.4799000000000009E-9</c:v>
                </c:pt>
                <c:pt idx="104">
                  <c:v>-2.4674000000000012E-9</c:v>
                </c:pt>
                <c:pt idx="105">
                  <c:v>-2.4549000000000007E-9</c:v>
                </c:pt>
                <c:pt idx="106">
                  <c:v>-2.442400000000001E-9</c:v>
                </c:pt>
                <c:pt idx="107">
                  <c:v>-2.4299000000000013E-9</c:v>
                </c:pt>
                <c:pt idx="108">
                  <c:v>-2.4174000000000012E-9</c:v>
                </c:pt>
                <c:pt idx="109">
                  <c:v>-2.4049000000000007E-9</c:v>
                </c:pt>
                <c:pt idx="110">
                  <c:v>-2.3924000000000005E-9</c:v>
                </c:pt>
                <c:pt idx="111">
                  <c:v>-2.3799000000000008E-9</c:v>
                </c:pt>
                <c:pt idx="112">
                  <c:v>-2.3674000000000012E-9</c:v>
                </c:pt>
                <c:pt idx="113">
                  <c:v>-2.3549000000000006E-9</c:v>
                </c:pt>
                <c:pt idx="114">
                  <c:v>-2.3424000000000009E-9</c:v>
                </c:pt>
                <c:pt idx="115">
                  <c:v>-2.3299000000000012E-9</c:v>
                </c:pt>
                <c:pt idx="116">
                  <c:v>-2.3174000000000007E-9</c:v>
                </c:pt>
                <c:pt idx="117">
                  <c:v>-2.304900000000001E-9</c:v>
                </c:pt>
                <c:pt idx="118">
                  <c:v>-2.2924000000000009E-9</c:v>
                </c:pt>
                <c:pt idx="119">
                  <c:v>-2.2799000000000012E-9</c:v>
                </c:pt>
                <c:pt idx="120">
                  <c:v>-2.2674000000000015E-9</c:v>
                </c:pt>
                <c:pt idx="121">
                  <c:v>-2.2549000000000014E-9</c:v>
                </c:pt>
                <c:pt idx="122">
                  <c:v>-2.2424000000000013E-9</c:v>
                </c:pt>
                <c:pt idx="123">
                  <c:v>-2.2299000000000007E-9</c:v>
                </c:pt>
                <c:pt idx="124">
                  <c:v>-2.217400000000001E-9</c:v>
                </c:pt>
                <c:pt idx="125">
                  <c:v>-2.2049000000000014E-9</c:v>
                </c:pt>
                <c:pt idx="126">
                  <c:v>-2.1924000000000008E-9</c:v>
                </c:pt>
                <c:pt idx="127">
                  <c:v>-2.1799000000000007E-9</c:v>
                </c:pt>
                <c:pt idx="128">
                  <c:v>-2.1674000000000014E-9</c:v>
                </c:pt>
                <c:pt idx="129">
                  <c:v>-2.1549000000000013E-9</c:v>
                </c:pt>
                <c:pt idx="130">
                  <c:v>-2.1424000000000008E-9</c:v>
                </c:pt>
                <c:pt idx="131">
                  <c:v>-2.1299000000000007E-9</c:v>
                </c:pt>
                <c:pt idx="132">
                  <c:v>-2.117400000000001E-9</c:v>
                </c:pt>
                <c:pt idx="133">
                  <c:v>-2.1049000000000013E-9</c:v>
                </c:pt>
                <c:pt idx="134">
                  <c:v>-2.0924000000000008E-9</c:v>
                </c:pt>
                <c:pt idx="135">
                  <c:v>-2.0799000000000006E-9</c:v>
                </c:pt>
                <c:pt idx="136">
                  <c:v>-2.0674000000000014E-9</c:v>
                </c:pt>
                <c:pt idx="137">
                  <c:v>-2.0549000000000008E-9</c:v>
                </c:pt>
                <c:pt idx="138">
                  <c:v>-2.0424000000000007E-9</c:v>
                </c:pt>
                <c:pt idx="139">
                  <c:v>-2.029900000000001E-9</c:v>
                </c:pt>
                <c:pt idx="140">
                  <c:v>-2.0174000000000009E-9</c:v>
                </c:pt>
                <c:pt idx="141">
                  <c:v>-2.0049000000000012E-9</c:v>
                </c:pt>
                <c:pt idx="142">
                  <c:v>-1.9924000000000011E-9</c:v>
                </c:pt>
                <c:pt idx="143">
                  <c:v>-1.9799000000000014E-9</c:v>
                </c:pt>
                <c:pt idx="144">
                  <c:v>-1.9674000000000009E-9</c:v>
                </c:pt>
                <c:pt idx="145">
                  <c:v>-1.9549000000000008E-9</c:v>
                </c:pt>
                <c:pt idx="146">
                  <c:v>-1.9424000000000011E-9</c:v>
                </c:pt>
                <c:pt idx="147">
                  <c:v>-1.929900000000001E-9</c:v>
                </c:pt>
                <c:pt idx="148">
                  <c:v>-1.9174000000000008E-9</c:v>
                </c:pt>
                <c:pt idx="149">
                  <c:v>-1.9049000000000007E-9</c:v>
                </c:pt>
                <c:pt idx="150">
                  <c:v>-1.8924000000000014E-9</c:v>
                </c:pt>
                <c:pt idx="151">
                  <c:v>-1.8799000000000009E-9</c:v>
                </c:pt>
                <c:pt idx="152">
                  <c:v>-1.8674000000000008E-9</c:v>
                </c:pt>
                <c:pt idx="153">
                  <c:v>-1.8549000000000009E-9</c:v>
                </c:pt>
                <c:pt idx="154">
                  <c:v>-1.842400000000001E-9</c:v>
                </c:pt>
                <c:pt idx="155">
                  <c:v>-1.8299000000000007E-9</c:v>
                </c:pt>
                <c:pt idx="156">
                  <c:v>-1.8174000000000006E-9</c:v>
                </c:pt>
                <c:pt idx="157">
                  <c:v>-1.8049000000000009E-9</c:v>
                </c:pt>
                <c:pt idx="158">
                  <c:v>-1.7924000000000008E-9</c:v>
                </c:pt>
                <c:pt idx="159">
                  <c:v>-1.7799000000000006E-9</c:v>
                </c:pt>
                <c:pt idx="160">
                  <c:v>-1.7674000000000005E-9</c:v>
                </c:pt>
                <c:pt idx="161">
                  <c:v>-1.7549000000000008E-9</c:v>
                </c:pt>
                <c:pt idx="162">
                  <c:v>-1.7424000000000005E-9</c:v>
                </c:pt>
                <c:pt idx="163">
                  <c:v>-1.7299000000000006E-9</c:v>
                </c:pt>
                <c:pt idx="164">
                  <c:v>-1.7174000000000007E-9</c:v>
                </c:pt>
                <c:pt idx="165">
                  <c:v>-1.7049000000000008E-9</c:v>
                </c:pt>
                <c:pt idx="166">
                  <c:v>-1.6924000000000009E-9</c:v>
                </c:pt>
                <c:pt idx="167">
                  <c:v>-1.6799000000000008E-9</c:v>
                </c:pt>
                <c:pt idx="168">
                  <c:v>-1.6674000000000009E-9</c:v>
                </c:pt>
                <c:pt idx="169">
                  <c:v>-1.6549000000000006E-9</c:v>
                </c:pt>
                <c:pt idx="170">
                  <c:v>-1.6424000000000009E-9</c:v>
                </c:pt>
                <c:pt idx="171">
                  <c:v>-1.6299000000000005E-9</c:v>
                </c:pt>
                <c:pt idx="172">
                  <c:v>-1.6174000000000008E-9</c:v>
                </c:pt>
                <c:pt idx="173">
                  <c:v>-1.6049000000000005E-9</c:v>
                </c:pt>
                <c:pt idx="174">
                  <c:v>-1.5924000000000008E-9</c:v>
                </c:pt>
                <c:pt idx="175">
                  <c:v>-1.5799000000000007E-9</c:v>
                </c:pt>
                <c:pt idx="176">
                  <c:v>-1.5674000000000006E-9</c:v>
                </c:pt>
                <c:pt idx="177">
                  <c:v>-1.5549000000000007E-9</c:v>
                </c:pt>
                <c:pt idx="178">
                  <c:v>-1.5424000000000008E-9</c:v>
                </c:pt>
                <c:pt idx="179">
                  <c:v>-1.5299000000000007E-9</c:v>
                </c:pt>
                <c:pt idx="180">
                  <c:v>-1.5174000000000006E-9</c:v>
                </c:pt>
                <c:pt idx="181">
                  <c:v>-1.5049000000000007E-9</c:v>
                </c:pt>
                <c:pt idx="182">
                  <c:v>-1.4924000000000006E-9</c:v>
                </c:pt>
                <c:pt idx="183">
                  <c:v>-1.4799000000000004E-9</c:v>
                </c:pt>
                <c:pt idx="184">
                  <c:v>-1.4674000000000003E-9</c:v>
                </c:pt>
                <c:pt idx="185">
                  <c:v>-1.4549000000000006E-9</c:v>
                </c:pt>
                <c:pt idx="186">
                  <c:v>-1.4424000000000003E-9</c:v>
                </c:pt>
                <c:pt idx="187">
                  <c:v>-1.4299000000000004E-9</c:v>
                </c:pt>
                <c:pt idx="188">
                  <c:v>-1.4174000000000005E-9</c:v>
                </c:pt>
                <c:pt idx="189">
                  <c:v>-1.4049000000000006E-9</c:v>
                </c:pt>
                <c:pt idx="190">
                  <c:v>-1.3924000000000007E-9</c:v>
                </c:pt>
                <c:pt idx="191">
                  <c:v>-1.3799000000000006E-9</c:v>
                </c:pt>
                <c:pt idx="192">
                  <c:v>-1.3674000000000007E-9</c:v>
                </c:pt>
                <c:pt idx="193">
                  <c:v>-1.3549000000000004E-9</c:v>
                </c:pt>
                <c:pt idx="194">
                  <c:v>-1.3424000000000007E-9</c:v>
                </c:pt>
                <c:pt idx="195">
                  <c:v>-1.3299000000000003E-9</c:v>
                </c:pt>
                <c:pt idx="196">
                  <c:v>-1.3174000000000006E-9</c:v>
                </c:pt>
                <c:pt idx="197">
                  <c:v>-1.3049000000000003E-9</c:v>
                </c:pt>
                <c:pt idx="198">
                  <c:v>-1.2924000000000006E-9</c:v>
                </c:pt>
                <c:pt idx="199">
                  <c:v>-1.2799000000000005E-9</c:v>
                </c:pt>
                <c:pt idx="200">
                  <c:v>-1.2674000000000004E-9</c:v>
                </c:pt>
                <c:pt idx="201">
                  <c:v>-1.2549000000000005E-9</c:v>
                </c:pt>
                <c:pt idx="202">
                  <c:v>-1.2424000000000006E-9</c:v>
                </c:pt>
                <c:pt idx="203">
                  <c:v>-1.2299000000000005E-9</c:v>
                </c:pt>
                <c:pt idx="204">
                  <c:v>-1.2174000000000004E-9</c:v>
                </c:pt>
                <c:pt idx="205">
                  <c:v>-1.2049000000000005E-9</c:v>
                </c:pt>
                <c:pt idx="206">
                  <c:v>-1.1924000000000006E-9</c:v>
                </c:pt>
                <c:pt idx="207">
                  <c:v>-1.1799000000000004E-9</c:v>
                </c:pt>
                <c:pt idx="208">
                  <c:v>-1.1674000000000003E-9</c:v>
                </c:pt>
                <c:pt idx="209">
                  <c:v>-1.1549000000000006E-9</c:v>
                </c:pt>
                <c:pt idx="210">
                  <c:v>-1.1424000000000005E-9</c:v>
                </c:pt>
                <c:pt idx="211">
                  <c:v>-1.1299000000000004E-9</c:v>
                </c:pt>
                <c:pt idx="212">
                  <c:v>-1.1174000000000005E-9</c:v>
                </c:pt>
                <c:pt idx="213">
                  <c:v>-1.1049000000000006E-9</c:v>
                </c:pt>
                <c:pt idx="214">
                  <c:v>-1.0924000000000005E-9</c:v>
                </c:pt>
                <c:pt idx="215">
                  <c:v>-1.0799000000000004E-9</c:v>
                </c:pt>
                <c:pt idx="216">
                  <c:v>-1.0674000000000005E-9</c:v>
                </c:pt>
                <c:pt idx="217">
                  <c:v>-1.0549000000000002E-9</c:v>
                </c:pt>
                <c:pt idx="218">
                  <c:v>-1.0424000000000005E-9</c:v>
                </c:pt>
                <c:pt idx="219">
                  <c:v>-1.0299000000000001E-9</c:v>
                </c:pt>
                <c:pt idx="220">
                  <c:v>-1.0174000000000004E-9</c:v>
                </c:pt>
                <c:pt idx="221">
                  <c:v>-1.0049000000000001E-9</c:v>
                </c:pt>
                <c:pt idx="222">
                  <c:v>-9.9240000000000042E-10</c:v>
                </c:pt>
                <c:pt idx="223">
                  <c:v>-9.7990000000000072E-10</c:v>
                </c:pt>
                <c:pt idx="224">
                  <c:v>-9.6740000000000082E-10</c:v>
                </c:pt>
                <c:pt idx="225">
                  <c:v>-9.549000000000005E-10</c:v>
                </c:pt>
                <c:pt idx="226">
                  <c:v>-9.4240000000000059E-10</c:v>
                </c:pt>
                <c:pt idx="227">
                  <c:v>-9.2990000000000048E-10</c:v>
                </c:pt>
                <c:pt idx="228">
                  <c:v>-9.1740000000000068E-10</c:v>
                </c:pt>
                <c:pt idx="229">
                  <c:v>-9.0490000000000046E-10</c:v>
                </c:pt>
                <c:pt idx="230">
                  <c:v>-8.9240000000000045E-10</c:v>
                </c:pt>
                <c:pt idx="231">
                  <c:v>-8.7990000000000045E-10</c:v>
                </c:pt>
                <c:pt idx="232">
                  <c:v>-8.6740000000000044E-10</c:v>
                </c:pt>
                <c:pt idx="233">
                  <c:v>-8.5490000000000043E-10</c:v>
                </c:pt>
                <c:pt idx="234">
                  <c:v>-8.4240000000000042E-10</c:v>
                </c:pt>
                <c:pt idx="235">
                  <c:v>-8.2990000000000041E-10</c:v>
                </c:pt>
                <c:pt idx="236">
                  <c:v>-8.1740000000000071E-10</c:v>
                </c:pt>
                <c:pt idx="237">
                  <c:v>-8.0490000000000039E-10</c:v>
                </c:pt>
                <c:pt idx="238">
                  <c:v>-7.9240000000000039E-10</c:v>
                </c:pt>
                <c:pt idx="239">
                  <c:v>-7.7990000000000038E-10</c:v>
                </c:pt>
                <c:pt idx="240">
                  <c:v>-7.6740000000000037E-10</c:v>
                </c:pt>
                <c:pt idx="241">
                  <c:v>-7.5490000000000057E-10</c:v>
                </c:pt>
                <c:pt idx="242">
                  <c:v>-7.4240000000000035E-10</c:v>
                </c:pt>
                <c:pt idx="243">
                  <c:v>-7.2990000000000045E-10</c:v>
                </c:pt>
                <c:pt idx="244">
                  <c:v>-7.1740000000000034E-10</c:v>
                </c:pt>
                <c:pt idx="245">
                  <c:v>-7.0490000000000043E-10</c:v>
                </c:pt>
                <c:pt idx="246">
                  <c:v>-6.9240000000000032E-10</c:v>
                </c:pt>
                <c:pt idx="247">
                  <c:v>-6.7990000000000041E-10</c:v>
                </c:pt>
                <c:pt idx="248">
                  <c:v>-6.674000000000003E-10</c:v>
                </c:pt>
                <c:pt idx="249">
                  <c:v>-6.5490000000000029E-10</c:v>
                </c:pt>
                <c:pt idx="250">
                  <c:v>-6.4240000000000028E-10</c:v>
                </c:pt>
                <c:pt idx="251">
                  <c:v>-6.2990000000000028E-10</c:v>
                </c:pt>
                <c:pt idx="252">
                  <c:v>-6.1740000000000027E-10</c:v>
                </c:pt>
                <c:pt idx="253">
                  <c:v>-6.0490000000000047E-10</c:v>
                </c:pt>
                <c:pt idx="254">
                  <c:v>-5.9240000000000025E-10</c:v>
                </c:pt>
                <c:pt idx="255">
                  <c:v>-5.7990000000000034E-10</c:v>
                </c:pt>
                <c:pt idx="256">
                  <c:v>-5.6740000000000023E-10</c:v>
                </c:pt>
                <c:pt idx="257">
                  <c:v>-5.5490000000000033E-10</c:v>
                </c:pt>
                <c:pt idx="258">
                  <c:v>-5.4240000000000022E-10</c:v>
                </c:pt>
                <c:pt idx="259">
                  <c:v>-5.2990000000000031E-10</c:v>
                </c:pt>
                <c:pt idx="260">
                  <c:v>-5.174000000000002E-10</c:v>
                </c:pt>
                <c:pt idx="261">
                  <c:v>-5.0490000000000019E-10</c:v>
                </c:pt>
                <c:pt idx="262">
                  <c:v>-4.9240000000000018E-10</c:v>
                </c:pt>
                <c:pt idx="263">
                  <c:v>-4.7990000000000017E-10</c:v>
                </c:pt>
                <c:pt idx="264">
                  <c:v>-4.6740000000000016E-10</c:v>
                </c:pt>
                <c:pt idx="265">
                  <c:v>-4.5490000000000031E-10</c:v>
                </c:pt>
                <c:pt idx="266">
                  <c:v>-4.424000000000002E-10</c:v>
                </c:pt>
                <c:pt idx="267">
                  <c:v>-4.2990000000000019E-10</c:v>
                </c:pt>
                <c:pt idx="268">
                  <c:v>-4.1740000000000018E-10</c:v>
                </c:pt>
                <c:pt idx="269">
                  <c:v>-4.0490000000000028E-10</c:v>
                </c:pt>
                <c:pt idx="270">
                  <c:v>-3.9240000000000022E-10</c:v>
                </c:pt>
                <c:pt idx="271">
                  <c:v>-3.7990000000000021E-10</c:v>
                </c:pt>
                <c:pt idx="272">
                  <c:v>-3.674000000000002E-10</c:v>
                </c:pt>
                <c:pt idx="273">
                  <c:v>-3.5490000000000019E-10</c:v>
                </c:pt>
                <c:pt idx="274">
                  <c:v>-3.4240000000000018E-10</c:v>
                </c:pt>
                <c:pt idx="275">
                  <c:v>-3.2990000000000017E-10</c:v>
                </c:pt>
                <c:pt idx="276">
                  <c:v>-3.1740000000000017E-10</c:v>
                </c:pt>
                <c:pt idx="277">
                  <c:v>-3.0490000000000016E-10</c:v>
                </c:pt>
                <c:pt idx="278">
                  <c:v>-2.9240000000000015E-10</c:v>
                </c:pt>
                <c:pt idx="279">
                  <c:v>-2.7990000000000014E-10</c:v>
                </c:pt>
                <c:pt idx="280">
                  <c:v>-2.6740000000000013E-10</c:v>
                </c:pt>
                <c:pt idx="281">
                  <c:v>-2.5490000000000012E-10</c:v>
                </c:pt>
                <c:pt idx="282">
                  <c:v>-2.4240000000000011E-10</c:v>
                </c:pt>
                <c:pt idx="283">
                  <c:v>-2.2990000000000013E-10</c:v>
                </c:pt>
                <c:pt idx="284">
                  <c:v>-2.1740000000000012E-10</c:v>
                </c:pt>
                <c:pt idx="285">
                  <c:v>-2.0490000000000011E-10</c:v>
                </c:pt>
                <c:pt idx="286">
                  <c:v>-1.9240000000000013E-10</c:v>
                </c:pt>
                <c:pt idx="287">
                  <c:v>-1.7990000000000007E-10</c:v>
                </c:pt>
                <c:pt idx="288">
                  <c:v>-1.6740000000000011E-10</c:v>
                </c:pt>
                <c:pt idx="289">
                  <c:v>-1.5490000000000008E-10</c:v>
                </c:pt>
                <c:pt idx="290">
                  <c:v>-1.4240000000000002E-10</c:v>
                </c:pt>
                <c:pt idx="291">
                  <c:v>-1.2990000000000006E-10</c:v>
                </c:pt>
                <c:pt idx="292">
                  <c:v>-1.1740000000000008E-10</c:v>
                </c:pt>
                <c:pt idx="293">
                  <c:v>-1.0490000000000003E-10</c:v>
                </c:pt>
                <c:pt idx="294">
                  <c:v>-9.2400000000000076E-11</c:v>
                </c:pt>
                <c:pt idx="295">
                  <c:v>-7.9900000000000055E-11</c:v>
                </c:pt>
                <c:pt idx="296">
                  <c:v>-6.7400000000000046E-11</c:v>
                </c:pt>
                <c:pt idx="297">
                  <c:v>-5.4900000000000038E-11</c:v>
                </c:pt>
                <c:pt idx="298">
                  <c:v>-4.2400000000000029E-11</c:v>
                </c:pt>
                <c:pt idx="299">
                  <c:v>-2.9900000000000014E-11</c:v>
                </c:pt>
                <c:pt idx="300">
                  <c:v>-1.7400000000000006E-11</c:v>
                </c:pt>
                <c:pt idx="301">
                  <c:v>-4.900000000000003E-12</c:v>
                </c:pt>
                <c:pt idx="302">
                  <c:v>7.6000000000000048E-12</c:v>
                </c:pt>
                <c:pt idx="303">
                  <c:v>2.010000000000001E-11</c:v>
                </c:pt>
                <c:pt idx="304">
                  <c:v>3.2600000000000022E-11</c:v>
                </c:pt>
                <c:pt idx="305">
                  <c:v>4.5100000000000024E-11</c:v>
                </c:pt>
                <c:pt idx="306">
                  <c:v>5.7600000000000032E-11</c:v>
                </c:pt>
                <c:pt idx="307">
                  <c:v>7.0100000000000035E-11</c:v>
                </c:pt>
                <c:pt idx="308">
                  <c:v>8.2600000000000043E-11</c:v>
                </c:pt>
                <c:pt idx="309">
                  <c:v>9.5100000000000052E-11</c:v>
                </c:pt>
                <c:pt idx="310">
                  <c:v>1.0760000000000006E-10</c:v>
                </c:pt>
                <c:pt idx="311">
                  <c:v>1.2010000000000006E-10</c:v>
                </c:pt>
                <c:pt idx="312">
                  <c:v>1.3260000000000009E-10</c:v>
                </c:pt>
                <c:pt idx="313">
                  <c:v>1.4510000000000007E-10</c:v>
                </c:pt>
                <c:pt idx="314">
                  <c:v>1.5760000000000008E-10</c:v>
                </c:pt>
                <c:pt idx="315">
                  <c:v>1.7010000000000009E-10</c:v>
                </c:pt>
                <c:pt idx="316">
                  <c:v>1.8260000000000007E-10</c:v>
                </c:pt>
                <c:pt idx="317">
                  <c:v>1.9510000000000011E-10</c:v>
                </c:pt>
                <c:pt idx="318">
                  <c:v>2.0760000000000009E-10</c:v>
                </c:pt>
                <c:pt idx="319">
                  <c:v>2.2010000000000012E-10</c:v>
                </c:pt>
                <c:pt idx="320">
                  <c:v>2.3260000000000008E-10</c:v>
                </c:pt>
                <c:pt idx="321">
                  <c:v>2.4510000000000012E-10</c:v>
                </c:pt>
                <c:pt idx="322">
                  <c:v>2.5760000000000012E-10</c:v>
                </c:pt>
                <c:pt idx="323">
                  <c:v>2.7010000000000013E-10</c:v>
                </c:pt>
                <c:pt idx="324">
                  <c:v>2.8260000000000014E-10</c:v>
                </c:pt>
                <c:pt idx="325">
                  <c:v>2.9510000000000015E-10</c:v>
                </c:pt>
                <c:pt idx="326">
                  <c:v>3.0760000000000016E-10</c:v>
                </c:pt>
                <c:pt idx="327">
                  <c:v>3.2010000000000017E-10</c:v>
                </c:pt>
                <c:pt idx="328">
                  <c:v>3.3260000000000012E-10</c:v>
                </c:pt>
                <c:pt idx="329">
                  <c:v>3.4510000000000013E-10</c:v>
                </c:pt>
                <c:pt idx="330">
                  <c:v>3.5760000000000014E-10</c:v>
                </c:pt>
                <c:pt idx="331">
                  <c:v>3.701000000000002E-10</c:v>
                </c:pt>
                <c:pt idx="332">
                  <c:v>3.8260000000000016E-10</c:v>
                </c:pt>
                <c:pt idx="333">
                  <c:v>3.9510000000000017E-10</c:v>
                </c:pt>
                <c:pt idx="334">
                  <c:v>4.0760000000000028E-10</c:v>
                </c:pt>
                <c:pt idx="335">
                  <c:v>4.2010000000000018E-10</c:v>
                </c:pt>
                <c:pt idx="336">
                  <c:v>4.3260000000000009E-10</c:v>
                </c:pt>
                <c:pt idx="337">
                  <c:v>4.451000000000002E-10</c:v>
                </c:pt>
                <c:pt idx="338">
                  <c:v>4.5760000000000031E-10</c:v>
                </c:pt>
                <c:pt idx="339">
                  <c:v>4.7010000000000027E-10</c:v>
                </c:pt>
                <c:pt idx="340">
                  <c:v>4.8260000000000017E-10</c:v>
                </c:pt>
                <c:pt idx="341">
                  <c:v>4.9510000000000029E-10</c:v>
                </c:pt>
                <c:pt idx="342">
                  <c:v>5.0760000000000029E-10</c:v>
                </c:pt>
                <c:pt idx="343">
                  <c:v>5.201000000000002E-10</c:v>
                </c:pt>
                <c:pt idx="344">
                  <c:v>5.3260000000000021E-10</c:v>
                </c:pt>
                <c:pt idx="345">
                  <c:v>5.4510000000000032E-10</c:v>
                </c:pt>
                <c:pt idx="346">
                  <c:v>5.5760000000000033E-10</c:v>
                </c:pt>
                <c:pt idx="347">
                  <c:v>5.7010000000000034E-10</c:v>
                </c:pt>
                <c:pt idx="348">
                  <c:v>5.8260000000000024E-10</c:v>
                </c:pt>
                <c:pt idx="349">
                  <c:v>5.9510000000000035E-10</c:v>
                </c:pt>
                <c:pt idx="350">
                  <c:v>6.0760000000000026E-10</c:v>
                </c:pt>
                <c:pt idx="351">
                  <c:v>6.2010000000000027E-10</c:v>
                </c:pt>
                <c:pt idx="352">
                  <c:v>6.3260000000000028E-10</c:v>
                </c:pt>
                <c:pt idx="353">
                  <c:v>6.4510000000000028E-10</c:v>
                </c:pt>
                <c:pt idx="354">
                  <c:v>6.5760000000000029E-10</c:v>
                </c:pt>
                <c:pt idx="355">
                  <c:v>6.701000000000003E-10</c:v>
                </c:pt>
                <c:pt idx="356">
                  <c:v>6.8260000000000031E-10</c:v>
                </c:pt>
                <c:pt idx="357">
                  <c:v>6.9510000000000042E-10</c:v>
                </c:pt>
                <c:pt idx="358">
                  <c:v>7.0760000000000043E-10</c:v>
                </c:pt>
                <c:pt idx="359">
                  <c:v>7.2010000000000044E-10</c:v>
                </c:pt>
                <c:pt idx="360">
                  <c:v>7.3260000000000034E-10</c:v>
                </c:pt>
                <c:pt idx="361">
                  <c:v>7.4510000000000046E-10</c:v>
                </c:pt>
                <c:pt idx="362">
                  <c:v>7.5760000000000057E-10</c:v>
                </c:pt>
                <c:pt idx="363">
                  <c:v>7.7010000000000037E-10</c:v>
                </c:pt>
                <c:pt idx="364">
                  <c:v>7.8260000000000028E-10</c:v>
                </c:pt>
                <c:pt idx="365">
                  <c:v>7.9510000000000039E-10</c:v>
                </c:pt>
                <c:pt idx="366">
                  <c:v>8.0760000000000071E-10</c:v>
                </c:pt>
                <c:pt idx="367">
                  <c:v>8.2010000000000071E-10</c:v>
                </c:pt>
                <c:pt idx="368">
                  <c:v>8.3260000000000052E-10</c:v>
                </c:pt>
                <c:pt idx="369">
                  <c:v>8.4510000000000052E-10</c:v>
                </c:pt>
                <c:pt idx="370">
                  <c:v>8.5760000000000053E-10</c:v>
                </c:pt>
                <c:pt idx="371">
                  <c:v>8.7010000000000034E-10</c:v>
                </c:pt>
                <c:pt idx="372">
                  <c:v>8.8260000000000055E-10</c:v>
                </c:pt>
                <c:pt idx="373">
                  <c:v>8.9510000000000056E-10</c:v>
                </c:pt>
                <c:pt idx="374">
                  <c:v>9.0760000000000057E-10</c:v>
                </c:pt>
                <c:pt idx="375">
                  <c:v>9.2010000000000058E-10</c:v>
                </c:pt>
                <c:pt idx="376">
                  <c:v>9.3260000000000048E-10</c:v>
                </c:pt>
                <c:pt idx="377">
                  <c:v>9.451000000000008E-10</c:v>
                </c:pt>
                <c:pt idx="378">
                  <c:v>9.576000000000005E-10</c:v>
                </c:pt>
                <c:pt idx="379">
                  <c:v>9.7010000000000082E-10</c:v>
                </c:pt>
                <c:pt idx="380">
                  <c:v>9.8260000000000072E-10</c:v>
                </c:pt>
                <c:pt idx="381">
                  <c:v>9.9510000000000063E-10</c:v>
                </c:pt>
                <c:pt idx="382">
                  <c:v>1.0076000000000001E-9</c:v>
                </c:pt>
                <c:pt idx="383">
                  <c:v>1.0201000000000004E-9</c:v>
                </c:pt>
                <c:pt idx="384">
                  <c:v>1.0326000000000003E-9</c:v>
                </c:pt>
                <c:pt idx="385">
                  <c:v>1.0451000000000005E-9</c:v>
                </c:pt>
                <c:pt idx="386">
                  <c:v>1.0576000000000002E-9</c:v>
                </c:pt>
                <c:pt idx="387">
                  <c:v>1.0701000000000007E-9</c:v>
                </c:pt>
                <c:pt idx="388">
                  <c:v>1.0826000000000006E-9</c:v>
                </c:pt>
                <c:pt idx="389">
                  <c:v>1.0951000000000005E-9</c:v>
                </c:pt>
                <c:pt idx="390">
                  <c:v>1.1076000000000004E-9</c:v>
                </c:pt>
                <c:pt idx="391">
                  <c:v>1.1201000000000007E-9</c:v>
                </c:pt>
                <c:pt idx="392">
                  <c:v>1.1326000000000006E-9</c:v>
                </c:pt>
                <c:pt idx="393">
                  <c:v>1.1451000000000003E-9</c:v>
                </c:pt>
                <c:pt idx="394">
                  <c:v>1.1576000000000006E-9</c:v>
                </c:pt>
                <c:pt idx="395">
                  <c:v>1.1701000000000005E-9</c:v>
                </c:pt>
                <c:pt idx="396">
                  <c:v>1.1826000000000007E-9</c:v>
                </c:pt>
                <c:pt idx="397">
                  <c:v>1.1951000000000004E-9</c:v>
                </c:pt>
                <c:pt idx="398">
                  <c:v>1.2076000000000005E-9</c:v>
                </c:pt>
                <c:pt idx="399">
                  <c:v>1.2201000000000006E-9</c:v>
                </c:pt>
                <c:pt idx="400">
                  <c:v>1.2326000000000005E-9</c:v>
                </c:pt>
              </c:numCache>
            </c:numRef>
          </c:xVal>
          <c:yVal>
            <c:numRef>
              <c:f>'C:\Users\LU\Fast Timing\07202012\64mm^2\ZVA&amp;AM\1750V\[T126.csv]T126'!$J$100:$J$500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9.4170000000000004E-2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429696"/>
        <c:axId val="92443776"/>
      </c:scatterChart>
      <c:valAx>
        <c:axId val="92429696"/>
        <c:scaling>
          <c:orientation val="minMax"/>
        </c:scaling>
        <c:axPos val="b"/>
        <c:numFmt formatCode="General" sourceLinked="1"/>
        <c:tickLblPos val="nextTo"/>
        <c:crossAx val="92443776"/>
        <c:crosses val="autoZero"/>
        <c:crossBetween val="midCat"/>
      </c:valAx>
      <c:valAx>
        <c:axId val="92443776"/>
        <c:scaling>
          <c:orientation val="minMax"/>
        </c:scaling>
        <c:axPos val="l"/>
        <c:majorGridlines/>
        <c:numFmt formatCode="General" sourceLinked="1"/>
        <c:tickLblPos val="nextTo"/>
        <c:crossAx val="92429696"/>
        <c:crosses val="autoZero"/>
        <c:crossBetween val="midCat"/>
      </c:valAx>
    </c:plotArea>
    <c:plotVisOnly val="1"/>
    <c:dispBlanksAs val="gap"/>
  </c:chart>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Timing\07202012\64mm^2\ZVA&amp;AM\1750V\[T128.csv]T128'!$A$100:$A$500</c:f>
              <c:numCache>
                <c:formatCode>General</c:formatCode>
                <c:ptCount val="401"/>
                <c:pt idx="0">
                  <c:v>-3.7702000000000017E-9</c:v>
                </c:pt>
                <c:pt idx="1">
                  <c:v>-3.7577000000000024E-9</c:v>
                </c:pt>
                <c:pt idx="2">
                  <c:v>-3.7452000000000023E-9</c:v>
                </c:pt>
                <c:pt idx="3">
                  <c:v>-3.7327000000000014E-9</c:v>
                </c:pt>
                <c:pt idx="4">
                  <c:v>-3.7202000000000021E-9</c:v>
                </c:pt>
                <c:pt idx="5">
                  <c:v>-3.707700000000002E-9</c:v>
                </c:pt>
                <c:pt idx="6">
                  <c:v>-3.6952000000000015E-9</c:v>
                </c:pt>
                <c:pt idx="7">
                  <c:v>-3.6827000000000018E-9</c:v>
                </c:pt>
                <c:pt idx="8">
                  <c:v>-3.6702000000000017E-9</c:v>
                </c:pt>
                <c:pt idx="9">
                  <c:v>-3.6577000000000015E-9</c:v>
                </c:pt>
                <c:pt idx="10">
                  <c:v>-3.6452000000000018E-9</c:v>
                </c:pt>
                <c:pt idx="11">
                  <c:v>-3.6327000000000017E-9</c:v>
                </c:pt>
                <c:pt idx="12">
                  <c:v>-3.620200000000002E-9</c:v>
                </c:pt>
                <c:pt idx="13">
                  <c:v>-3.6077000000000015E-9</c:v>
                </c:pt>
                <c:pt idx="14">
                  <c:v>-3.5952000000000014E-9</c:v>
                </c:pt>
                <c:pt idx="15">
                  <c:v>-3.5827000000000017E-9</c:v>
                </c:pt>
                <c:pt idx="16">
                  <c:v>-3.5702000000000016E-9</c:v>
                </c:pt>
                <c:pt idx="17">
                  <c:v>-3.5577000000000015E-9</c:v>
                </c:pt>
                <c:pt idx="18">
                  <c:v>-3.5452000000000018E-9</c:v>
                </c:pt>
                <c:pt idx="19">
                  <c:v>-3.5327000000000017E-9</c:v>
                </c:pt>
                <c:pt idx="20">
                  <c:v>-3.5202000000000016E-9</c:v>
                </c:pt>
                <c:pt idx="21">
                  <c:v>-3.5077000000000019E-9</c:v>
                </c:pt>
                <c:pt idx="22">
                  <c:v>-3.4952000000000013E-9</c:v>
                </c:pt>
                <c:pt idx="23">
                  <c:v>-3.4827000000000016E-9</c:v>
                </c:pt>
                <c:pt idx="24">
                  <c:v>-3.4702000000000015E-9</c:v>
                </c:pt>
                <c:pt idx="25">
                  <c:v>-3.4577000000000018E-9</c:v>
                </c:pt>
                <c:pt idx="26">
                  <c:v>-3.4452000000000017E-9</c:v>
                </c:pt>
                <c:pt idx="27">
                  <c:v>-3.4327000000000008E-9</c:v>
                </c:pt>
                <c:pt idx="28">
                  <c:v>-3.4202000000000015E-9</c:v>
                </c:pt>
                <c:pt idx="29">
                  <c:v>-3.4077000000000018E-9</c:v>
                </c:pt>
                <c:pt idx="30">
                  <c:v>-3.3952000000000013E-9</c:v>
                </c:pt>
                <c:pt idx="31">
                  <c:v>-3.3827000000000012E-9</c:v>
                </c:pt>
                <c:pt idx="32">
                  <c:v>-3.3702000000000015E-9</c:v>
                </c:pt>
                <c:pt idx="33">
                  <c:v>-3.3577000000000018E-9</c:v>
                </c:pt>
                <c:pt idx="34">
                  <c:v>-3.3452000000000012E-9</c:v>
                </c:pt>
                <c:pt idx="35">
                  <c:v>-3.3327000000000007E-9</c:v>
                </c:pt>
                <c:pt idx="36">
                  <c:v>-3.3202000000000014E-9</c:v>
                </c:pt>
                <c:pt idx="37">
                  <c:v>-3.3077000000000017E-9</c:v>
                </c:pt>
                <c:pt idx="38">
                  <c:v>-3.2952000000000016E-9</c:v>
                </c:pt>
                <c:pt idx="39">
                  <c:v>-3.2827000000000015E-9</c:v>
                </c:pt>
                <c:pt idx="40">
                  <c:v>-3.2702000000000018E-9</c:v>
                </c:pt>
                <c:pt idx="41">
                  <c:v>-3.2577000000000017E-9</c:v>
                </c:pt>
                <c:pt idx="42">
                  <c:v>-3.2452000000000016E-9</c:v>
                </c:pt>
                <c:pt idx="43">
                  <c:v>-3.232700000000001E-9</c:v>
                </c:pt>
                <c:pt idx="44">
                  <c:v>-3.2202000000000018E-9</c:v>
                </c:pt>
                <c:pt idx="45">
                  <c:v>-3.2077000000000021E-9</c:v>
                </c:pt>
                <c:pt idx="46">
                  <c:v>-3.1952000000000015E-9</c:v>
                </c:pt>
                <c:pt idx="47">
                  <c:v>-3.1827000000000018E-9</c:v>
                </c:pt>
                <c:pt idx="48">
                  <c:v>-3.1702000000000013E-9</c:v>
                </c:pt>
                <c:pt idx="49">
                  <c:v>-3.1577000000000016E-9</c:v>
                </c:pt>
                <c:pt idx="50">
                  <c:v>-3.1452000000000015E-9</c:v>
                </c:pt>
                <c:pt idx="51">
                  <c:v>-3.1327000000000014E-9</c:v>
                </c:pt>
                <c:pt idx="52">
                  <c:v>-3.1202000000000017E-9</c:v>
                </c:pt>
                <c:pt idx="53">
                  <c:v>-3.1077000000000016E-9</c:v>
                </c:pt>
                <c:pt idx="54">
                  <c:v>-3.0952000000000015E-9</c:v>
                </c:pt>
                <c:pt idx="55">
                  <c:v>-3.0827000000000014E-9</c:v>
                </c:pt>
                <c:pt idx="56">
                  <c:v>-3.0702000000000012E-9</c:v>
                </c:pt>
                <c:pt idx="57">
                  <c:v>-3.0577000000000011E-9</c:v>
                </c:pt>
                <c:pt idx="58">
                  <c:v>-3.0452000000000014E-9</c:v>
                </c:pt>
                <c:pt idx="59">
                  <c:v>-3.0327000000000013E-9</c:v>
                </c:pt>
                <c:pt idx="60">
                  <c:v>-3.0202000000000016E-9</c:v>
                </c:pt>
                <c:pt idx="61">
                  <c:v>-3.0077000000000015E-9</c:v>
                </c:pt>
                <c:pt idx="62">
                  <c:v>-2.995200000000001E-9</c:v>
                </c:pt>
                <c:pt idx="63">
                  <c:v>-2.9827000000000013E-9</c:v>
                </c:pt>
                <c:pt idx="64">
                  <c:v>-2.9702000000000012E-9</c:v>
                </c:pt>
                <c:pt idx="65">
                  <c:v>-2.9577000000000011E-9</c:v>
                </c:pt>
                <c:pt idx="66">
                  <c:v>-2.9452000000000014E-9</c:v>
                </c:pt>
                <c:pt idx="67">
                  <c:v>-2.9327000000000013E-9</c:v>
                </c:pt>
                <c:pt idx="68">
                  <c:v>-2.9202000000000016E-9</c:v>
                </c:pt>
                <c:pt idx="69">
                  <c:v>-2.9077000000000014E-9</c:v>
                </c:pt>
                <c:pt idx="70">
                  <c:v>-2.8952000000000009E-9</c:v>
                </c:pt>
                <c:pt idx="71">
                  <c:v>-2.8827000000000012E-9</c:v>
                </c:pt>
                <c:pt idx="72">
                  <c:v>-2.8702000000000011E-9</c:v>
                </c:pt>
                <c:pt idx="73">
                  <c:v>-2.8577000000000014E-9</c:v>
                </c:pt>
                <c:pt idx="74">
                  <c:v>-2.8452000000000013E-9</c:v>
                </c:pt>
                <c:pt idx="75">
                  <c:v>-2.8327000000000004E-9</c:v>
                </c:pt>
                <c:pt idx="76">
                  <c:v>-2.8202000000000011E-9</c:v>
                </c:pt>
                <c:pt idx="77">
                  <c:v>-2.8077000000000014E-9</c:v>
                </c:pt>
                <c:pt idx="78">
                  <c:v>-2.7952000000000013E-9</c:v>
                </c:pt>
                <c:pt idx="79">
                  <c:v>-2.7827000000000012E-9</c:v>
                </c:pt>
                <c:pt idx="80">
                  <c:v>-2.7702000000000015E-9</c:v>
                </c:pt>
                <c:pt idx="81">
                  <c:v>-2.7577000000000018E-9</c:v>
                </c:pt>
                <c:pt idx="82">
                  <c:v>-2.7452000000000016E-9</c:v>
                </c:pt>
                <c:pt idx="83">
                  <c:v>-2.7327000000000007E-9</c:v>
                </c:pt>
                <c:pt idx="84">
                  <c:v>-2.7202000000000014E-9</c:v>
                </c:pt>
                <c:pt idx="85">
                  <c:v>-2.7077000000000017E-9</c:v>
                </c:pt>
                <c:pt idx="86">
                  <c:v>-2.6952000000000012E-9</c:v>
                </c:pt>
                <c:pt idx="87">
                  <c:v>-2.6827000000000011E-9</c:v>
                </c:pt>
                <c:pt idx="88">
                  <c:v>-2.6702000000000014E-9</c:v>
                </c:pt>
                <c:pt idx="89">
                  <c:v>-2.6577000000000017E-9</c:v>
                </c:pt>
                <c:pt idx="90">
                  <c:v>-2.6452000000000012E-9</c:v>
                </c:pt>
                <c:pt idx="91">
                  <c:v>-2.6327000000000006E-9</c:v>
                </c:pt>
                <c:pt idx="92">
                  <c:v>-2.6202000000000014E-9</c:v>
                </c:pt>
                <c:pt idx="93">
                  <c:v>-2.6077000000000017E-9</c:v>
                </c:pt>
                <c:pt idx="94">
                  <c:v>-2.5952000000000011E-9</c:v>
                </c:pt>
                <c:pt idx="95">
                  <c:v>-2.5827000000000014E-9</c:v>
                </c:pt>
                <c:pt idx="96">
                  <c:v>-2.5702000000000009E-9</c:v>
                </c:pt>
                <c:pt idx="97">
                  <c:v>-2.5577000000000012E-9</c:v>
                </c:pt>
                <c:pt idx="98">
                  <c:v>-2.5452000000000011E-9</c:v>
                </c:pt>
                <c:pt idx="99">
                  <c:v>-2.532700000000001E-9</c:v>
                </c:pt>
                <c:pt idx="100">
                  <c:v>-2.5202000000000013E-9</c:v>
                </c:pt>
                <c:pt idx="101">
                  <c:v>-2.5077000000000012E-9</c:v>
                </c:pt>
                <c:pt idx="102">
                  <c:v>-2.4952000000000011E-9</c:v>
                </c:pt>
                <c:pt idx="103">
                  <c:v>-2.4827000000000009E-9</c:v>
                </c:pt>
                <c:pt idx="104">
                  <c:v>-2.4702000000000008E-9</c:v>
                </c:pt>
                <c:pt idx="105">
                  <c:v>-2.4577000000000007E-9</c:v>
                </c:pt>
                <c:pt idx="106">
                  <c:v>-2.445200000000001E-9</c:v>
                </c:pt>
                <c:pt idx="107">
                  <c:v>-2.4327000000000009E-9</c:v>
                </c:pt>
                <c:pt idx="108">
                  <c:v>-2.4202000000000012E-9</c:v>
                </c:pt>
                <c:pt idx="109">
                  <c:v>-2.4077000000000011E-9</c:v>
                </c:pt>
                <c:pt idx="110">
                  <c:v>-2.3952000000000006E-9</c:v>
                </c:pt>
                <c:pt idx="111">
                  <c:v>-2.3827000000000009E-9</c:v>
                </c:pt>
                <c:pt idx="112">
                  <c:v>-2.3702000000000008E-9</c:v>
                </c:pt>
                <c:pt idx="113">
                  <c:v>-2.3577000000000007E-9</c:v>
                </c:pt>
                <c:pt idx="114">
                  <c:v>-2.345200000000001E-9</c:v>
                </c:pt>
                <c:pt idx="115">
                  <c:v>-2.3327000000000008E-9</c:v>
                </c:pt>
                <c:pt idx="116">
                  <c:v>-2.3202000000000011E-9</c:v>
                </c:pt>
                <c:pt idx="117">
                  <c:v>-2.3077000000000006E-9</c:v>
                </c:pt>
                <c:pt idx="118">
                  <c:v>-2.2952000000000009E-9</c:v>
                </c:pt>
                <c:pt idx="119">
                  <c:v>-2.2827000000000012E-9</c:v>
                </c:pt>
                <c:pt idx="120">
                  <c:v>-2.2702000000000011E-9</c:v>
                </c:pt>
                <c:pt idx="121">
                  <c:v>-2.2577000000000014E-9</c:v>
                </c:pt>
                <c:pt idx="122">
                  <c:v>-2.2452000000000013E-9</c:v>
                </c:pt>
                <c:pt idx="123">
                  <c:v>-2.2327000000000012E-9</c:v>
                </c:pt>
                <c:pt idx="124">
                  <c:v>-2.2202000000000011E-9</c:v>
                </c:pt>
                <c:pt idx="125">
                  <c:v>-2.2077000000000014E-9</c:v>
                </c:pt>
                <c:pt idx="126">
                  <c:v>-2.1952000000000009E-9</c:v>
                </c:pt>
                <c:pt idx="127">
                  <c:v>-2.1827000000000007E-9</c:v>
                </c:pt>
                <c:pt idx="128">
                  <c:v>-2.170200000000001E-9</c:v>
                </c:pt>
                <c:pt idx="129">
                  <c:v>-2.1577000000000013E-9</c:v>
                </c:pt>
                <c:pt idx="130">
                  <c:v>-2.1452000000000012E-9</c:v>
                </c:pt>
                <c:pt idx="131">
                  <c:v>-2.1327000000000003E-9</c:v>
                </c:pt>
                <c:pt idx="132">
                  <c:v>-2.120200000000001E-9</c:v>
                </c:pt>
                <c:pt idx="133">
                  <c:v>-2.1077000000000013E-9</c:v>
                </c:pt>
                <c:pt idx="134">
                  <c:v>-2.0952000000000008E-9</c:v>
                </c:pt>
                <c:pt idx="135">
                  <c:v>-2.0827000000000007E-9</c:v>
                </c:pt>
                <c:pt idx="136">
                  <c:v>-2.070200000000001E-9</c:v>
                </c:pt>
                <c:pt idx="137">
                  <c:v>-2.0577000000000013E-9</c:v>
                </c:pt>
                <c:pt idx="138">
                  <c:v>-2.0452000000000008E-9</c:v>
                </c:pt>
                <c:pt idx="139">
                  <c:v>-2.0327000000000002E-9</c:v>
                </c:pt>
                <c:pt idx="140">
                  <c:v>-2.0202000000000009E-9</c:v>
                </c:pt>
                <c:pt idx="141">
                  <c:v>-2.0077000000000012E-9</c:v>
                </c:pt>
                <c:pt idx="142">
                  <c:v>-1.9952000000000007E-9</c:v>
                </c:pt>
                <c:pt idx="143">
                  <c:v>-1.9827000000000014E-9</c:v>
                </c:pt>
                <c:pt idx="144">
                  <c:v>-1.9702000000000013E-9</c:v>
                </c:pt>
                <c:pt idx="145">
                  <c:v>-1.9577000000000008E-9</c:v>
                </c:pt>
                <c:pt idx="146">
                  <c:v>-1.9452000000000007E-9</c:v>
                </c:pt>
                <c:pt idx="147">
                  <c:v>-1.9327000000000014E-9</c:v>
                </c:pt>
                <c:pt idx="148">
                  <c:v>-1.9202000000000013E-9</c:v>
                </c:pt>
                <c:pt idx="149">
                  <c:v>-1.9077000000000008E-9</c:v>
                </c:pt>
                <c:pt idx="150">
                  <c:v>-1.8952000000000007E-9</c:v>
                </c:pt>
                <c:pt idx="151">
                  <c:v>-1.882700000000001E-9</c:v>
                </c:pt>
                <c:pt idx="152">
                  <c:v>-1.8702000000000008E-9</c:v>
                </c:pt>
                <c:pt idx="153">
                  <c:v>-1.8577000000000005E-9</c:v>
                </c:pt>
                <c:pt idx="154">
                  <c:v>-1.8452000000000008E-9</c:v>
                </c:pt>
                <c:pt idx="155">
                  <c:v>-1.8327000000000009E-9</c:v>
                </c:pt>
                <c:pt idx="156">
                  <c:v>-1.820200000000001E-9</c:v>
                </c:pt>
                <c:pt idx="157">
                  <c:v>-1.8077000000000007E-9</c:v>
                </c:pt>
                <c:pt idx="158">
                  <c:v>-1.7952000000000008E-9</c:v>
                </c:pt>
                <c:pt idx="159">
                  <c:v>-1.7827000000000009E-9</c:v>
                </c:pt>
                <c:pt idx="160">
                  <c:v>-1.7702000000000006E-9</c:v>
                </c:pt>
                <c:pt idx="161">
                  <c:v>-1.7577000000000007E-9</c:v>
                </c:pt>
                <c:pt idx="162">
                  <c:v>-1.7452000000000005E-9</c:v>
                </c:pt>
                <c:pt idx="163">
                  <c:v>-1.7327000000000009E-9</c:v>
                </c:pt>
                <c:pt idx="164">
                  <c:v>-1.7202000000000005E-9</c:v>
                </c:pt>
                <c:pt idx="165">
                  <c:v>-1.7077000000000006E-9</c:v>
                </c:pt>
                <c:pt idx="166">
                  <c:v>-1.6952000000000009E-9</c:v>
                </c:pt>
                <c:pt idx="167">
                  <c:v>-1.682700000000001E-9</c:v>
                </c:pt>
                <c:pt idx="168">
                  <c:v>-1.6702000000000009E-9</c:v>
                </c:pt>
                <c:pt idx="169">
                  <c:v>-1.6577000000000008E-9</c:v>
                </c:pt>
                <c:pt idx="170">
                  <c:v>-1.6452000000000009E-9</c:v>
                </c:pt>
                <c:pt idx="171">
                  <c:v>-1.6327000000000008E-9</c:v>
                </c:pt>
                <c:pt idx="172">
                  <c:v>-1.6202000000000009E-9</c:v>
                </c:pt>
                <c:pt idx="173">
                  <c:v>-1.6077000000000006E-9</c:v>
                </c:pt>
                <c:pt idx="174">
                  <c:v>-1.5952000000000007E-9</c:v>
                </c:pt>
                <c:pt idx="175">
                  <c:v>-1.5827000000000005E-9</c:v>
                </c:pt>
                <c:pt idx="176">
                  <c:v>-1.5702000000000008E-9</c:v>
                </c:pt>
                <c:pt idx="177">
                  <c:v>-1.5577000000000003E-9</c:v>
                </c:pt>
                <c:pt idx="178">
                  <c:v>-1.5452000000000006E-9</c:v>
                </c:pt>
                <c:pt idx="179">
                  <c:v>-1.5327000000000007E-9</c:v>
                </c:pt>
                <c:pt idx="180">
                  <c:v>-1.5202000000000008E-9</c:v>
                </c:pt>
                <c:pt idx="181">
                  <c:v>-1.5077000000000005E-9</c:v>
                </c:pt>
                <c:pt idx="182">
                  <c:v>-1.4952000000000006E-9</c:v>
                </c:pt>
                <c:pt idx="183">
                  <c:v>-1.4827000000000007E-9</c:v>
                </c:pt>
                <c:pt idx="184">
                  <c:v>-1.4702000000000004E-9</c:v>
                </c:pt>
                <c:pt idx="185">
                  <c:v>-1.4577000000000005E-9</c:v>
                </c:pt>
                <c:pt idx="186">
                  <c:v>-1.4452000000000003E-9</c:v>
                </c:pt>
                <c:pt idx="187">
                  <c:v>-1.4327000000000006E-9</c:v>
                </c:pt>
                <c:pt idx="188">
                  <c:v>-1.4202000000000003E-9</c:v>
                </c:pt>
                <c:pt idx="189">
                  <c:v>-1.4077000000000004E-9</c:v>
                </c:pt>
                <c:pt idx="190">
                  <c:v>-1.3952000000000005E-9</c:v>
                </c:pt>
                <c:pt idx="191">
                  <c:v>-1.3827000000000008E-9</c:v>
                </c:pt>
                <c:pt idx="192">
                  <c:v>-1.3702000000000007E-9</c:v>
                </c:pt>
                <c:pt idx="193">
                  <c:v>-1.3577000000000006E-9</c:v>
                </c:pt>
                <c:pt idx="194">
                  <c:v>-1.3452000000000007E-9</c:v>
                </c:pt>
                <c:pt idx="195">
                  <c:v>-1.3327000000000006E-9</c:v>
                </c:pt>
                <c:pt idx="196">
                  <c:v>-1.3202000000000007E-9</c:v>
                </c:pt>
                <c:pt idx="197">
                  <c:v>-1.3077000000000004E-9</c:v>
                </c:pt>
                <c:pt idx="198">
                  <c:v>-1.2952000000000007E-9</c:v>
                </c:pt>
                <c:pt idx="199">
                  <c:v>-1.2827000000000003E-9</c:v>
                </c:pt>
                <c:pt idx="200">
                  <c:v>-1.2702000000000006E-9</c:v>
                </c:pt>
                <c:pt idx="201">
                  <c:v>-1.2577000000000003E-9</c:v>
                </c:pt>
                <c:pt idx="202">
                  <c:v>-1.2452000000000004E-9</c:v>
                </c:pt>
                <c:pt idx="203">
                  <c:v>-1.2327000000000005E-9</c:v>
                </c:pt>
                <c:pt idx="204">
                  <c:v>-1.2202000000000006E-9</c:v>
                </c:pt>
                <c:pt idx="205">
                  <c:v>-1.2077000000000003E-9</c:v>
                </c:pt>
                <c:pt idx="206">
                  <c:v>-1.1952000000000006E-9</c:v>
                </c:pt>
                <c:pt idx="207">
                  <c:v>-1.1827000000000007E-9</c:v>
                </c:pt>
                <c:pt idx="208">
                  <c:v>-1.1702000000000008E-9</c:v>
                </c:pt>
                <c:pt idx="209">
                  <c:v>-1.1577000000000005E-9</c:v>
                </c:pt>
                <c:pt idx="210">
                  <c:v>-1.1452000000000003E-9</c:v>
                </c:pt>
                <c:pt idx="211">
                  <c:v>-1.1327000000000006E-9</c:v>
                </c:pt>
                <c:pt idx="212">
                  <c:v>-1.1202000000000003E-9</c:v>
                </c:pt>
                <c:pt idx="213">
                  <c:v>-1.1077000000000004E-9</c:v>
                </c:pt>
                <c:pt idx="214">
                  <c:v>-1.0952000000000003E-9</c:v>
                </c:pt>
                <c:pt idx="215">
                  <c:v>-1.0827000000000006E-9</c:v>
                </c:pt>
                <c:pt idx="216">
                  <c:v>-1.0702000000000005E-9</c:v>
                </c:pt>
                <c:pt idx="217">
                  <c:v>-1.0577000000000004E-9</c:v>
                </c:pt>
                <c:pt idx="218">
                  <c:v>-1.0452000000000005E-9</c:v>
                </c:pt>
                <c:pt idx="219">
                  <c:v>-1.0327000000000004E-9</c:v>
                </c:pt>
                <c:pt idx="220">
                  <c:v>-1.0202000000000005E-9</c:v>
                </c:pt>
                <c:pt idx="221">
                  <c:v>-1.0077000000000001E-9</c:v>
                </c:pt>
                <c:pt idx="222">
                  <c:v>-9.9520000000000066E-10</c:v>
                </c:pt>
                <c:pt idx="223">
                  <c:v>-9.8270000000000075E-10</c:v>
                </c:pt>
                <c:pt idx="224">
                  <c:v>-9.7020000000000043E-10</c:v>
                </c:pt>
                <c:pt idx="225">
                  <c:v>-9.5770000000000074E-10</c:v>
                </c:pt>
                <c:pt idx="226">
                  <c:v>-9.4520000000000062E-10</c:v>
                </c:pt>
                <c:pt idx="227">
                  <c:v>-9.3270000000000072E-10</c:v>
                </c:pt>
                <c:pt idx="228">
                  <c:v>-9.2020000000000071E-10</c:v>
                </c:pt>
                <c:pt idx="229">
                  <c:v>-9.077000000000007E-10</c:v>
                </c:pt>
                <c:pt idx="230">
                  <c:v>-8.9520000000000069E-10</c:v>
                </c:pt>
                <c:pt idx="231">
                  <c:v>-8.8270000000000068E-10</c:v>
                </c:pt>
                <c:pt idx="232">
                  <c:v>-8.7020000000000047E-10</c:v>
                </c:pt>
                <c:pt idx="233">
                  <c:v>-8.5770000000000046E-10</c:v>
                </c:pt>
                <c:pt idx="234">
                  <c:v>-8.4520000000000066E-10</c:v>
                </c:pt>
                <c:pt idx="235">
                  <c:v>-8.3270000000000044E-10</c:v>
                </c:pt>
                <c:pt idx="236">
                  <c:v>-8.2020000000000044E-10</c:v>
                </c:pt>
                <c:pt idx="237">
                  <c:v>-8.0770000000000043E-10</c:v>
                </c:pt>
                <c:pt idx="238">
                  <c:v>-7.9520000000000042E-10</c:v>
                </c:pt>
                <c:pt idx="239">
                  <c:v>-7.8270000000000031E-10</c:v>
                </c:pt>
                <c:pt idx="240">
                  <c:v>-7.702000000000004E-10</c:v>
                </c:pt>
                <c:pt idx="241">
                  <c:v>-7.5770000000000039E-10</c:v>
                </c:pt>
                <c:pt idx="242">
                  <c:v>-7.4520000000000038E-10</c:v>
                </c:pt>
                <c:pt idx="243">
                  <c:v>-7.3270000000000027E-10</c:v>
                </c:pt>
                <c:pt idx="244">
                  <c:v>-7.2020000000000037E-10</c:v>
                </c:pt>
                <c:pt idx="245">
                  <c:v>-7.0770000000000046E-10</c:v>
                </c:pt>
                <c:pt idx="246">
                  <c:v>-6.9520000000000035E-10</c:v>
                </c:pt>
                <c:pt idx="247">
                  <c:v>-6.8270000000000024E-10</c:v>
                </c:pt>
                <c:pt idx="248">
                  <c:v>-6.7020000000000033E-10</c:v>
                </c:pt>
                <c:pt idx="249">
                  <c:v>-6.5770000000000032E-10</c:v>
                </c:pt>
                <c:pt idx="250">
                  <c:v>-6.4520000000000032E-10</c:v>
                </c:pt>
                <c:pt idx="251">
                  <c:v>-6.3270000000000031E-10</c:v>
                </c:pt>
                <c:pt idx="252">
                  <c:v>-6.202000000000003E-10</c:v>
                </c:pt>
                <c:pt idx="253">
                  <c:v>-6.0770000000000029E-10</c:v>
                </c:pt>
                <c:pt idx="254">
                  <c:v>-5.9520000000000028E-10</c:v>
                </c:pt>
                <c:pt idx="255">
                  <c:v>-5.8270000000000027E-10</c:v>
                </c:pt>
                <c:pt idx="256">
                  <c:v>-5.7020000000000026E-10</c:v>
                </c:pt>
                <c:pt idx="257">
                  <c:v>-5.5770000000000036E-10</c:v>
                </c:pt>
                <c:pt idx="258">
                  <c:v>-5.4520000000000025E-10</c:v>
                </c:pt>
                <c:pt idx="259">
                  <c:v>-5.3270000000000024E-10</c:v>
                </c:pt>
                <c:pt idx="260">
                  <c:v>-5.2020000000000033E-10</c:v>
                </c:pt>
                <c:pt idx="261">
                  <c:v>-5.0770000000000033E-10</c:v>
                </c:pt>
                <c:pt idx="262">
                  <c:v>-4.9520000000000032E-10</c:v>
                </c:pt>
                <c:pt idx="263">
                  <c:v>-4.827000000000002E-10</c:v>
                </c:pt>
                <c:pt idx="264">
                  <c:v>-4.702000000000003E-10</c:v>
                </c:pt>
                <c:pt idx="265">
                  <c:v>-4.5770000000000024E-10</c:v>
                </c:pt>
                <c:pt idx="266">
                  <c:v>-4.4520000000000023E-10</c:v>
                </c:pt>
                <c:pt idx="267">
                  <c:v>-4.3270000000000017E-10</c:v>
                </c:pt>
                <c:pt idx="268">
                  <c:v>-4.2020000000000021E-10</c:v>
                </c:pt>
                <c:pt idx="269">
                  <c:v>-4.0770000000000021E-10</c:v>
                </c:pt>
                <c:pt idx="270">
                  <c:v>-3.9520000000000014E-10</c:v>
                </c:pt>
                <c:pt idx="271">
                  <c:v>-3.8270000000000019E-10</c:v>
                </c:pt>
                <c:pt idx="272">
                  <c:v>-3.7020000000000018E-10</c:v>
                </c:pt>
                <c:pt idx="273">
                  <c:v>-3.5770000000000017E-10</c:v>
                </c:pt>
                <c:pt idx="274">
                  <c:v>-3.4520000000000016E-10</c:v>
                </c:pt>
                <c:pt idx="275">
                  <c:v>-3.3270000000000021E-10</c:v>
                </c:pt>
                <c:pt idx="276">
                  <c:v>-3.202000000000002E-10</c:v>
                </c:pt>
                <c:pt idx="277">
                  <c:v>-3.0770000000000014E-10</c:v>
                </c:pt>
                <c:pt idx="278">
                  <c:v>-2.9520000000000013E-10</c:v>
                </c:pt>
                <c:pt idx="279">
                  <c:v>-2.8270000000000017E-10</c:v>
                </c:pt>
                <c:pt idx="280">
                  <c:v>-2.7020000000000016E-10</c:v>
                </c:pt>
                <c:pt idx="281">
                  <c:v>-2.5770000000000015E-10</c:v>
                </c:pt>
                <c:pt idx="282">
                  <c:v>-2.4520000000000009E-10</c:v>
                </c:pt>
                <c:pt idx="283">
                  <c:v>-2.3270000000000014E-10</c:v>
                </c:pt>
                <c:pt idx="284">
                  <c:v>-2.2020000000000013E-10</c:v>
                </c:pt>
                <c:pt idx="285">
                  <c:v>-2.0770000000000007E-10</c:v>
                </c:pt>
                <c:pt idx="286">
                  <c:v>-1.9520000000000014E-10</c:v>
                </c:pt>
                <c:pt idx="287">
                  <c:v>-1.827000000000001E-10</c:v>
                </c:pt>
                <c:pt idx="288">
                  <c:v>-1.7020000000000004E-10</c:v>
                </c:pt>
                <c:pt idx="289">
                  <c:v>-1.5770000000000009E-10</c:v>
                </c:pt>
                <c:pt idx="290">
                  <c:v>-1.4520000000000008E-10</c:v>
                </c:pt>
                <c:pt idx="291">
                  <c:v>-1.3270000000000004E-10</c:v>
                </c:pt>
                <c:pt idx="292">
                  <c:v>-1.2020000000000006E-10</c:v>
                </c:pt>
                <c:pt idx="293">
                  <c:v>-1.0770000000000005E-10</c:v>
                </c:pt>
                <c:pt idx="294">
                  <c:v>-9.5200000000000056E-11</c:v>
                </c:pt>
                <c:pt idx="295">
                  <c:v>-8.2700000000000061E-11</c:v>
                </c:pt>
                <c:pt idx="296">
                  <c:v>-7.0200000000000039E-11</c:v>
                </c:pt>
                <c:pt idx="297">
                  <c:v>-5.7700000000000031E-11</c:v>
                </c:pt>
                <c:pt idx="298">
                  <c:v>-4.5200000000000022E-11</c:v>
                </c:pt>
                <c:pt idx="299">
                  <c:v>-3.270000000000002E-11</c:v>
                </c:pt>
                <c:pt idx="300">
                  <c:v>-2.0200000000000008E-11</c:v>
                </c:pt>
                <c:pt idx="301">
                  <c:v>-7.7000000000000048E-12</c:v>
                </c:pt>
                <c:pt idx="302">
                  <c:v>4.800000000000003E-12</c:v>
                </c:pt>
                <c:pt idx="303">
                  <c:v>1.7300000000000011E-11</c:v>
                </c:pt>
                <c:pt idx="304">
                  <c:v>2.9800000000000022E-11</c:v>
                </c:pt>
                <c:pt idx="305">
                  <c:v>4.2300000000000018E-11</c:v>
                </c:pt>
                <c:pt idx="306">
                  <c:v>5.480000000000004E-11</c:v>
                </c:pt>
                <c:pt idx="307">
                  <c:v>6.7300000000000042E-11</c:v>
                </c:pt>
                <c:pt idx="308">
                  <c:v>7.980000000000005E-11</c:v>
                </c:pt>
                <c:pt idx="309">
                  <c:v>9.2300000000000059E-11</c:v>
                </c:pt>
                <c:pt idx="310">
                  <c:v>1.0480000000000007E-10</c:v>
                </c:pt>
                <c:pt idx="311">
                  <c:v>1.1730000000000008E-10</c:v>
                </c:pt>
                <c:pt idx="312">
                  <c:v>1.2980000000000008E-10</c:v>
                </c:pt>
                <c:pt idx="313">
                  <c:v>1.4230000000000004E-10</c:v>
                </c:pt>
                <c:pt idx="314">
                  <c:v>1.548000000000001E-10</c:v>
                </c:pt>
                <c:pt idx="315">
                  <c:v>1.6730000000000011E-10</c:v>
                </c:pt>
                <c:pt idx="316">
                  <c:v>1.7980000000000007E-10</c:v>
                </c:pt>
                <c:pt idx="317">
                  <c:v>1.923000000000001E-10</c:v>
                </c:pt>
                <c:pt idx="318">
                  <c:v>2.0480000000000011E-10</c:v>
                </c:pt>
                <c:pt idx="319">
                  <c:v>2.1730000000000009E-10</c:v>
                </c:pt>
                <c:pt idx="320">
                  <c:v>2.2980000000000013E-10</c:v>
                </c:pt>
                <c:pt idx="321">
                  <c:v>2.4230000000000008E-10</c:v>
                </c:pt>
                <c:pt idx="322">
                  <c:v>2.5480000000000014E-10</c:v>
                </c:pt>
                <c:pt idx="323">
                  <c:v>2.6730000000000015E-10</c:v>
                </c:pt>
                <c:pt idx="324">
                  <c:v>2.7980000000000016E-10</c:v>
                </c:pt>
                <c:pt idx="325">
                  <c:v>2.9230000000000017E-10</c:v>
                </c:pt>
                <c:pt idx="326">
                  <c:v>3.0480000000000018E-10</c:v>
                </c:pt>
                <c:pt idx="327">
                  <c:v>3.1730000000000013E-10</c:v>
                </c:pt>
                <c:pt idx="328">
                  <c:v>3.2980000000000019E-10</c:v>
                </c:pt>
                <c:pt idx="329">
                  <c:v>3.423000000000002E-10</c:v>
                </c:pt>
                <c:pt idx="330">
                  <c:v>3.5480000000000021E-10</c:v>
                </c:pt>
                <c:pt idx="331">
                  <c:v>3.6730000000000022E-10</c:v>
                </c:pt>
                <c:pt idx="332">
                  <c:v>3.7980000000000023E-10</c:v>
                </c:pt>
                <c:pt idx="333">
                  <c:v>3.9230000000000019E-10</c:v>
                </c:pt>
                <c:pt idx="334">
                  <c:v>4.0480000000000014E-10</c:v>
                </c:pt>
                <c:pt idx="335">
                  <c:v>4.1730000000000025E-10</c:v>
                </c:pt>
                <c:pt idx="336">
                  <c:v>4.2980000000000026E-10</c:v>
                </c:pt>
                <c:pt idx="337">
                  <c:v>4.4230000000000027E-10</c:v>
                </c:pt>
                <c:pt idx="338">
                  <c:v>4.5480000000000028E-10</c:v>
                </c:pt>
                <c:pt idx="339">
                  <c:v>4.6730000000000024E-10</c:v>
                </c:pt>
                <c:pt idx="340">
                  <c:v>4.7980000000000025E-10</c:v>
                </c:pt>
                <c:pt idx="341">
                  <c:v>4.9230000000000036E-10</c:v>
                </c:pt>
                <c:pt idx="342">
                  <c:v>5.0480000000000016E-10</c:v>
                </c:pt>
                <c:pt idx="343">
                  <c:v>5.1730000000000017E-10</c:v>
                </c:pt>
                <c:pt idx="344">
                  <c:v>5.2980000000000018E-10</c:v>
                </c:pt>
                <c:pt idx="345">
                  <c:v>5.4230000000000018E-10</c:v>
                </c:pt>
                <c:pt idx="346">
                  <c:v>5.5480000000000019E-10</c:v>
                </c:pt>
                <c:pt idx="347">
                  <c:v>5.6730000000000031E-10</c:v>
                </c:pt>
                <c:pt idx="348">
                  <c:v>5.7980000000000031E-10</c:v>
                </c:pt>
                <c:pt idx="349">
                  <c:v>5.9230000000000032E-10</c:v>
                </c:pt>
                <c:pt idx="350">
                  <c:v>6.0480000000000033E-10</c:v>
                </c:pt>
                <c:pt idx="351">
                  <c:v>6.1730000000000034E-10</c:v>
                </c:pt>
                <c:pt idx="352">
                  <c:v>6.2980000000000035E-10</c:v>
                </c:pt>
                <c:pt idx="353">
                  <c:v>6.4230000000000046E-10</c:v>
                </c:pt>
                <c:pt idx="354">
                  <c:v>6.5480000000000026E-10</c:v>
                </c:pt>
                <c:pt idx="355">
                  <c:v>6.6730000000000027E-10</c:v>
                </c:pt>
                <c:pt idx="356">
                  <c:v>6.7980000000000028E-10</c:v>
                </c:pt>
                <c:pt idx="357">
                  <c:v>6.9230000000000029E-10</c:v>
                </c:pt>
                <c:pt idx="358">
                  <c:v>7.048000000000003E-10</c:v>
                </c:pt>
                <c:pt idx="359">
                  <c:v>7.173000000000003E-10</c:v>
                </c:pt>
                <c:pt idx="360">
                  <c:v>7.2980000000000042E-10</c:v>
                </c:pt>
                <c:pt idx="361">
                  <c:v>7.4230000000000042E-10</c:v>
                </c:pt>
                <c:pt idx="362">
                  <c:v>7.5480000000000043E-10</c:v>
                </c:pt>
                <c:pt idx="363">
                  <c:v>7.6730000000000044E-10</c:v>
                </c:pt>
                <c:pt idx="364">
                  <c:v>7.7980000000000045E-10</c:v>
                </c:pt>
                <c:pt idx="365">
                  <c:v>7.9230000000000056E-10</c:v>
                </c:pt>
                <c:pt idx="366">
                  <c:v>8.0480000000000047E-10</c:v>
                </c:pt>
                <c:pt idx="367">
                  <c:v>8.1730000000000068E-10</c:v>
                </c:pt>
                <c:pt idx="368">
                  <c:v>8.2980000000000048E-10</c:v>
                </c:pt>
                <c:pt idx="369">
                  <c:v>8.423000000000007E-10</c:v>
                </c:pt>
                <c:pt idx="370">
                  <c:v>8.548000000000005E-10</c:v>
                </c:pt>
                <c:pt idx="371">
                  <c:v>8.6730000000000082E-10</c:v>
                </c:pt>
                <c:pt idx="372">
                  <c:v>8.7980000000000031E-10</c:v>
                </c:pt>
                <c:pt idx="373">
                  <c:v>8.9230000000000053E-10</c:v>
                </c:pt>
                <c:pt idx="374">
                  <c:v>9.0480000000000033E-10</c:v>
                </c:pt>
                <c:pt idx="375">
                  <c:v>9.1730000000000054E-10</c:v>
                </c:pt>
                <c:pt idx="376">
                  <c:v>9.2980000000000035E-10</c:v>
                </c:pt>
                <c:pt idx="377">
                  <c:v>9.4230000000000077E-10</c:v>
                </c:pt>
                <c:pt idx="378">
                  <c:v>9.5480000000000026E-10</c:v>
                </c:pt>
                <c:pt idx="379">
                  <c:v>9.6730000000000079E-10</c:v>
                </c:pt>
                <c:pt idx="380">
                  <c:v>9.7980000000000028E-10</c:v>
                </c:pt>
                <c:pt idx="381">
                  <c:v>9.923000000000008E-10</c:v>
                </c:pt>
                <c:pt idx="382">
                  <c:v>1.0048000000000005E-9</c:v>
                </c:pt>
                <c:pt idx="383">
                  <c:v>1.0173000000000004E-9</c:v>
                </c:pt>
                <c:pt idx="384">
                  <c:v>1.0298000000000001E-9</c:v>
                </c:pt>
                <c:pt idx="385">
                  <c:v>1.0423000000000004E-9</c:v>
                </c:pt>
                <c:pt idx="386">
                  <c:v>1.0548000000000003E-9</c:v>
                </c:pt>
                <c:pt idx="387">
                  <c:v>1.0673000000000004E-9</c:v>
                </c:pt>
                <c:pt idx="388">
                  <c:v>1.0798000000000001E-9</c:v>
                </c:pt>
                <c:pt idx="389">
                  <c:v>1.0923000000000007E-9</c:v>
                </c:pt>
                <c:pt idx="390">
                  <c:v>1.1048000000000004E-9</c:v>
                </c:pt>
                <c:pt idx="391">
                  <c:v>1.1173000000000005E-9</c:v>
                </c:pt>
                <c:pt idx="392">
                  <c:v>1.1298000000000004E-9</c:v>
                </c:pt>
                <c:pt idx="393">
                  <c:v>1.1423000000000007E-9</c:v>
                </c:pt>
                <c:pt idx="394">
                  <c:v>1.1548000000000006E-9</c:v>
                </c:pt>
                <c:pt idx="395">
                  <c:v>1.1673000000000005E-9</c:v>
                </c:pt>
                <c:pt idx="396">
                  <c:v>1.1798000000000006E-9</c:v>
                </c:pt>
                <c:pt idx="397">
                  <c:v>1.1923000000000005E-9</c:v>
                </c:pt>
                <c:pt idx="398">
                  <c:v>1.2048000000000004E-9</c:v>
                </c:pt>
                <c:pt idx="399">
                  <c:v>1.2173000000000001E-9</c:v>
                </c:pt>
                <c:pt idx="400">
                  <c:v>1.2298000000000004E-9</c:v>
                </c:pt>
              </c:numCache>
            </c:numRef>
          </c:xVal>
          <c:yVal>
            <c:numRef>
              <c:f>'C:\Users\LU\Fast Timing\07202012\64mm^2\ZVA&amp;AM\1750V\[T128.csv]T128'!$B$100:$B$500</c:f>
              <c:numCache>
                <c:formatCode>General</c:formatCode>
                <c:ptCount val="401"/>
                <c:pt idx="0">
                  <c:v>1.4900000000000002E-3</c:v>
                </c:pt>
                <c:pt idx="1">
                  <c:v>1.4400000000000001E-3</c:v>
                </c:pt>
                <c:pt idx="2">
                  <c:v>1.3300000000000002E-3</c:v>
                </c:pt>
                <c:pt idx="3">
                  <c:v>1.1999999999999999E-3</c:v>
                </c:pt>
                <c:pt idx="4">
                  <c:v>1.1000000000000003E-3</c:v>
                </c:pt>
                <c:pt idx="5">
                  <c:v>1.0200000000000003E-3</c:v>
                </c:pt>
                <c:pt idx="6">
                  <c:v>9.1000000000000022E-4</c:v>
                </c:pt>
                <c:pt idx="7">
                  <c:v>7.6000000000000015E-4</c:v>
                </c:pt>
                <c:pt idx="8">
                  <c:v>6.8000000000000027E-4</c:v>
                </c:pt>
                <c:pt idx="9">
                  <c:v>5.7000000000000009E-4</c:v>
                </c:pt>
                <c:pt idx="10">
                  <c:v>4.1000000000000005E-4</c:v>
                </c:pt>
                <c:pt idx="11">
                  <c:v>2.8000000000000003E-4</c:v>
                </c:pt>
                <c:pt idx="12">
                  <c:v>1.4999999999999999E-4</c:v>
                </c:pt>
                <c:pt idx="13">
                  <c:v>4.000000000000001E-5</c:v>
                </c:pt>
                <c:pt idx="14">
                  <c:v>-6.0000000000000015E-5</c:v>
                </c:pt>
                <c:pt idx="15">
                  <c:v>-1.7000000000000004E-4</c:v>
                </c:pt>
                <c:pt idx="16">
                  <c:v>-3.0000000000000003E-4</c:v>
                </c:pt>
                <c:pt idx="17">
                  <c:v>-3.8000000000000008E-4</c:v>
                </c:pt>
                <c:pt idx="18">
                  <c:v>-4.8000000000000007E-4</c:v>
                </c:pt>
                <c:pt idx="19">
                  <c:v>-5.4000000000000012E-4</c:v>
                </c:pt>
                <c:pt idx="20">
                  <c:v>-6.7000000000000013E-4</c:v>
                </c:pt>
                <c:pt idx="21">
                  <c:v>-6.9000000000000008E-4</c:v>
                </c:pt>
                <c:pt idx="22">
                  <c:v>-7.5000000000000012E-4</c:v>
                </c:pt>
                <c:pt idx="23">
                  <c:v>-8.3000000000000023E-4</c:v>
                </c:pt>
                <c:pt idx="24">
                  <c:v>-8.5000000000000039E-4</c:v>
                </c:pt>
                <c:pt idx="25">
                  <c:v>-8.8000000000000025E-4</c:v>
                </c:pt>
                <c:pt idx="26">
                  <c:v>-9.6000000000000013E-4</c:v>
                </c:pt>
                <c:pt idx="27">
                  <c:v>-9.8000000000000019E-4</c:v>
                </c:pt>
                <c:pt idx="28">
                  <c:v>-9.6000000000000013E-4</c:v>
                </c:pt>
                <c:pt idx="29">
                  <c:v>-9.8000000000000019E-4</c:v>
                </c:pt>
                <c:pt idx="30">
                  <c:v>-1.0100000000000003E-3</c:v>
                </c:pt>
                <c:pt idx="31">
                  <c:v>-1.0100000000000003E-3</c:v>
                </c:pt>
                <c:pt idx="32">
                  <c:v>-9.8000000000000019E-4</c:v>
                </c:pt>
                <c:pt idx="33">
                  <c:v>-1.0100000000000003E-3</c:v>
                </c:pt>
                <c:pt idx="34">
                  <c:v>-1.0100000000000003E-3</c:v>
                </c:pt>
                <c:pt idx="35">
                  <c:v>-9.8000000000000019E-4</c:v>
                </c:pt>
                <c:pt idx="36">
                  <c:v>-1.0100000000000003E-3</c:v>
                </c:pt>
                <c:pt idx="37">
                  <c:v>-9.8000000000000019E-4</c:v>
                </c:pt>
                <c:pt idx="38">
                  <c:v>-9.6000000000000013E-4</c:v>
                </c:pt>
                <c:pt idx="39">
                  <c:v>-9.3000000000000027E-4</c:v>
                </c:pt>
                <c:pt idx="40">
                  <c:v>-9.8000000000000019E-4</c:v>
                </c:pt>
                <c:pt idx="41">
                  <c:v>-1.0100000000000003E-3</c:v>
                </c:pt>
                <c:pt idx="42">
                  <c:v>-9.3000000000000027E-4</c:v>
                </c:pt>
                <c:pt idx="43">
                  <c:v>-9.6000000000000013E-4</c:v>
                </c:pt>
                <c:pt idx="44">
                  <c:v>-9.8000000000000019E-4</c:v>
                </c:pt>
                <c:pt idx="45">
                  <c:v>-9.8000000000000019E-4</c:v>
                </c:pt>
                <c:pt idx="46">
                  <c:v>-1.0399999999999997E-3</c:v>
                </c:pt>
                <c:pt idx="47">
                  <c:v>-1.0600000000000002E-3</c:v>
                </c:pt>
                <c:pt idx="48">
                  <c:v>-1.1199999999999999E-3</c:v>
                </c:pt>
                <c:pt idx="49">
                  <c:v>-1.1700000000000002E-3</c:v>
                </c:pt>
                <c:pt idx="50">
                  <c:v>-1.1900000000000003E-3</c:v>
                </c:pt>
                <c:pt idx="51">
                  <c:v>-1.1900000000000003E-3</c:v>
                </c:pt>
                <c:pt idx="52">
                  <c:v>-1.2500000000000002E-3</c:v>
                </c:pt>
                <c:pt idx="53">
                  <c:v>-1.2999999999999997E-3</c:v>
                </c:pt>
                <c:pt idx="54">
                  <c:v>-1.3500000000000003E-3</c:v>
                </c:pt>
                <c:pt idx="55">
                  <c:v>-1.3500000000000003E-3</c:v>
                </c:pt>
                <c:pt idx="56">
                  <c:v>-1.3799999999999999E-3</c:v>
                </c:pt>
                <c:pt idx="57">
                  <c:v>-1.3799999999999999E-3</c:v>
                </c:pt>
                <c:pt idx="58">
                  <c:v>-1.3799999999999999E-3</c:v>
                </c:pt>
                <c:pt idx="59">
                  <c:v>-1.4100000000000002E-3</c:v>
                </c:pt>
                <c:pt idx="60">
                  <c:v>-1.4300000000000003E-3</c:v>
                </c:pt>
                <c:pt idx="61">
                  <c:v>-1.4300000000000003E-3</c:v>
                </c:pt>
                <c:pt idx="62">
                  <c:v>-1.4599999999999997E-3</c:v>
                </c:pt>
                <c:pt idx="63">
                  <c:v>-1.4800000000000002E-3</c:v>
                </c:pt>
                <c:pt idx="64">
                  <c:v>-1.5100000000000003E-3</c:v>
                </c:pt>
                <c:pt idx="65">
                  <c:v>-1.5399999999999999E-3</c:v>
                </c:pt>
                <c:pt idx="66">
                  <c:v>-1.4800000000000002E-3</c:v>
                </c:pt>
                <c:pt idx="67">
                  <c:v>-1.4800000000000002E-3</c:v>
                </c:pt>
                <c:pt idx="68">
                  <c:v>-1.4800000000000002E-3</c:v>
                </c:pt>
                <c:pt idx="69">
                  <c:v>-1.4300000000000003E-3</c:v>
                </c:pt>
                <c:pt idx="70">
                  <c:v>-1.3500000000000003E-3</c:v>
                </c:pt>
                <c:pt idx="71">
                  <c:v>-1.2700000000000003E-3</c:v>
                </c:pt>
                <c:pt idx="72">
                  <c:v>-1.2199999999999997E-3</c:v>
                </c:pt>
                <c:pt idx="73">
                  <c:v>-1.1199999999999999E-3</c:v>
                </c:pt>
                <c:pt idx="74">
                  <c:v>-9.8000000000000019E-4</c:v>
                </c:pt>
                <c:pt idx="75">
                  <c:v>-8.5000000000000039E-4</c:v>
                </c:pt>
                <c:pt idx="76">
                  <c:v>-8.0000000000000015E-4</c:v>
                </c:pt>
                <c:pt idx="77">
                  <c:v>-8.0000000000000015E-4</c:v>
                </c:pt>
                <c:pt idx="78">
                  <c:v>-8.3000000000000023E-4</c:v>
                </c:pt>
                <c:pt idx="79">
                  <c:v>-9.0000000000000041E-4</c:v>
                </c:pt>
                <c:pt idx="80">
                  <c:v>-9.3000000000000027E-4</c:v>
                </c:pt>
                <c:pt idx="81">
                  <c:v>-9.0000000000000041E-4</c:v>
                </c:pt>
                <c:pt idx="82">
                  <c:v>-9.3000000000000027E-4</c:v>
                </c:pt>
                <c:pt idx="83">
                  <c:v>-9.0000000000000041E-4</c:v>
                </c:pt>
                <c:pt idx="84">
                  <c:v>-9.0000000000000041E-4</c:v>
                </c:pt>
                <c:pt idx="85">
                  <c:v>-8.3000000000000023E-4</c:v>
                </c:pt>
                <c:pt idx="86">
                  <c:v>-7.2000000000000026E-4</c:v>
                </c:pt>
                <c:pt idx="87">
                  <c:v>-6.4000000000000027E-4</c:v>
                </c:pt>
                <c:pt idx="88">
                  <c:v>-4.8000000000000007E-4</c:v>
                </c:pt>
                <c:pt idx="89">
                  <c:v>-3.0000000000000003E-4</c:v>
                </c:pt>
                <c:pt idx="90">
                  <c:v>-4.000000000000001E-5</c:v>
                </c:pt>
                <c:pt idx="91">
                  <c:v>2.3000000000000003E-4</c:v>
                </c:pt>
                <c:pt idx="92">
                  <c:v>3.1000000000000005E-4</c:v>
                </c:pt>
                <c:pt idx="93">
                  <c:v>2.5000000000000006E-4</c:v>
                </c:pt>
                <c:pt idx="94">
                  <c:v>1.2000000000000002E-4</c:v>
                </c:pt>
                <c:pt idx="95">
                  <c:v>-1.0000000000000003E-5</c:v>
                </c:pt>
                <c:pt idx="96">
                  <c:v>-9.0000000000000019E-5</c:v>
                </c:pt>
                <c:pt idx="97">
                  <c:v>-1.9000000000000006E-4</c:v>
                </c:pt>
                <c:pt idx="98">
                  <c:v>-2.2000000000000006E-4</c:v>
                </c:pt>
                <c:pt idx="99">
                  <c:v>-2.2000000000000006E-4</c:v>
                </c:pt>
                <c:pt idx="100">
                  <c:v>-1.7000000000000004E-4</c:v>
                </c:pt>
                <c:pt idx="101">
                  <c:v>-6.0000000000000015E-5</c:v>
                </c:pt>
                <c:pt idx="102">
                  <c:v>7.0000000000000007E-5</c:v>
                </c:pt>
                <c:pt idx="103">
                  <c:v>2.0000000000000004E-4</c:v>
                </c:pt>
                <c:pt idx="104">
                  <c:v>3.3000000000000005E-4</c:v>
                </c:pt>
                <c:pt idx="105">
                  <c:v>6.0000000000000016E-4</c:v>
                </c:pt>
                <c:pt idx="106">
                  <c:v>8.9000000000000038E-4</c:v>
                </c:pt>
                <c:pt idx="107">
                  <c:v>1.1800000000000003E-3</c:v>
                </c:pt>
                <c:pt idx="108">
                  <c:v>1.2800000000000003E-3</c:v>
                </c:pt>
                <c:pt idx="109">
                  <c:v>1.2600000000000003E-3</c:v>
                </c:pt>
                <c:pt idx="110">
                  <c:v>1.1199999999999999E-3</c:v>
                </c:pt>
                <c:pt idx="111">
                  <c:v>9.9000000000000065E-4</c:v>
                </c:pt>
                <c:pt idx="112">
                  <c:v>8.9000000000000038E-4</c:v>
                </c:pt>
                <c:pt idx="113">
                  <c:v>7.800000000000002E-4</c:v>
                </c:pt>
                <c:pt idx="114">
                  <c:v>7.3000000000000018E-4</c:v>
                </c:pt>
                <c:pt idx="115">
                  <c:v>7.000000000000001E-4</c:v>
                </c:pt>
                <c:pt idx="116">
                  <c:v>6.8000000000000027E-4</c:v>
                </c:pt>
                <c:pt idx="117">
                  <c:v>6.8000000000000027E-4</c:v>
                </c:pt>
                <c:pt idx="118">
                  <c:v>7.000000000000001E-4</c:v>
                </c:pt>
                <c:pt idx="119">
                  <c:v>7.000000000000001E-4</c:v>
                </c:pt>
                <c:pt idx="120">
                  <c:v>7.000000000000001E-4</c:v>
                </c:pt>
                <c:pt idx="121">
                  <c:v>7.3000000000000018E-4</c:v>
                </c:pt>
                <c:pt idx="122">
                  <c:v>7.800000000000002E-4</c:v>
                </c:pt>
                <c:pt idx="123">
                  <c:v>8.3000000000000023E-4</c:v>
                </c:pt>
                <c:pt idx="124">
                  <c:v>7.6000000000000015E-4</c:v>
                </c:pt>
                <c:pt idx="125">
                  <c:v>6.8000000000000027E-4</c:v>
                </c:pt>
                <c:pt idx="126">
                  <c:v>6.0000000000000016E-4</c:v>
                </c:pt>
                <c:pt idx="127">
                  <c:v>4.9000000000000009E-4</c:v>
                </c:pt>
                <c:pt idx="128">
                  <c:v>3.6000000000000008E-4</c:v>
                </c:pt>
                <c:pt idx="129">
                  <c:v>2.3000000000000003E-4</c:v>
                </c:pt>
                <c:pt idx="130">
                  <c:v>1.8000000000000004E-4</c:v>
                </c:pt>
                <c:pt idx="131">
                  <c:v>4.000000000000001E-5</c:v>
                </c:pt>
                <c:pt idx="132">
                  <c:v>-4.000000000000001E-5</c:v>
                </c:pt>
                <c:pt idx="133">
                  <c:v>-9.0000000000000019E-5</c:v>
                </c:pt>
                <c:pt idx="134">
                  <c:v>-1.3999999999999999E-4</c:v>
                </c:pt>
                <c:pt idx="135">
                  <c:v>-1.9000000000000006E-4</c:v>
                </c:pt>
                <c:pt idx="136">
                  <c:v>-3.2000000000000013E-4</c:v>
                </c:pt>
                <c:pt idx="137">
                  <c:v>-5.4000000000000012E-4</c:v>
                </c:pt>
                <c:pt idx="138">
                  <c:v>-7.7000000000000007E-4</c:v>
                </c:pt>
                <c:pt idx="139">
                  <c:v>-8.8000000000000025E-4</c:v>
                </c:pt>
                <c:pt idx="140">
                  <c:v>-9.6000000000000013E-4</c:v>
                </c:pt>
                <c:pt idx="141">
                  <c:v>-9.0000000000000041E-4</c:v>
                </c:pt>
                <c:pt idx="142">
                  <c:v>-7.7000000000000007E-4</c:v>
                </c:pt>
                <c:pt idx="143">
                  <c:v>-6.4000000000000027E-4</c:v>
                </c:pt>
                <c:pt idx="144">
                  <c:v>-5.6000000000000006E-4</c:v>
                </c:pt>
                <c:pt idx="145">
                  <c:v>-4.8000000000000007E-4</c:v>
                </c:pt>
                <c:pt idx="146">
                  <c:v>-4.300000000000001E-4</c:v>
                </c:pt>
                <c:pt idx="147">
                  <c:v>-4.0000000000000007E-4</c:v>
                </c:pt>
                <c:pt idx="148">
                  <c:v>-4.0000000000000007E-4</c:v>
                </c:pt>
                <c:pt idx="149">
                  <c:v>-4.6000000000000007E-4</c:v>
                </c:pt>
                <c:pt idx="150">
                  <c:v>-5.1000000000000004E-4</c:v>
                </c:pt>
                <c:pt idx="151">
                  <c:v>-5.9000000000000014E-4</c:v>
                </c:pt>
                <c:pt idx="152">
                  <c:v>-7.7000000000000007E-4</c:v>
                </c:pt>
                <c:pt idx="153">
                  <c:v>-1.0900000000000003E-3</c:v>
                </c:pt>
                <c:pt idx="154">
                  <c:v>-1.4599999999999997E-3</c:v>
                </c:pt>
                <c:pt idx="155">
                  <c:v>-1.8000000000000004E-3</c:v>
                </c:pt>
                <c:pt idx="156">
                  <c:v>-1.9599999999999999E-3</c:v>
                </c:pt>
                <c:pt idx="157">
                  <c:v>-1.9599999999999999E-3</c:v>
                </c:pt>
                <c:pt idx="158">
                  <c:v>-1.9100000000000005E-3</c:v>
                </c:pt>
                <c:pt idx="159">
                  <c:v>-1.8799999999999999E-3</c:v>
                </c:pt>
                <c:pt idx="160">
                  <c:v>-1.8500000000000003E-3</c:v>
                </c:pt>
                <c:pt idx="161">
                  <c:v>-1.9100000000000005E-3</c:v>
                </c:pt>
                <c:pt idx="162">
                  <c:v>-2.0600000000000002E-3</c:v>
                </c:pt>
                <c:pt idx="163">
                  <c:v>-2.2700000000000003E-3</c:v>
                </c:pt>
                <c:pt idx="164">
                  <c:v>-2.5600000000000006E-3</c:v>
                </c:pt>
                <c:pt idx="165">
                  <c:v>-2.9100000000000003E-3</c:v>
                </c:pt>
                <c:pt idx="166">
                  <c:v>-3.4100000000000003E-3</c:v>
                </c:pt>
                <c:pt idx="167">
                  <c:v>-4.0100000000000005E-3</c:v>
                </c:pt>
                <c:pt idx="168">
                  <c:v>-4.7500000000000007E-3</c:v>
                </c:pt>
                <c:pt idx="169">
                  <c:v>-5.7000000000000011E-3</c:v>
                </c:pt>
                <c:pt idx="170">
                  <c:v>-6.8100000000000009E-3</c:v>
                </c:pt>
                <c:pt idx="171">
                  <c:v>-7.9700000000000014E-3</c:v>
                </c:pt>
                <c:pt idx="172">
                  <c:v>-9.1000000000000004E-3</c:v>
                </c:pt>
                <c:pt idx="173">
                  <c:v>-1.0149999999999998E-2</c:v>
                </c:pt>
                <c:pt idx="174">
                  <c:v>-1.1310000000000001E-2</c:v>
                </c:pt>
                <c:pt idx="175">
                  <c:v>-1.2630000000000001E-2</c:v>
                </c:pt>
                <c:pt idx="176">
                  <c:v>-1.4160000000000001E-2</c:v>
                </c:pt>
                <c:pt idx="177">
                  <c:v>-1.5970000000000005E-2</c:v>
                </c:pt>
                <c:pt idx="178">
                  <c:v>-1.8110000000000001E-2</c:v>
                </c:pt>
                <c:pt idx="179">
                  <c:v>-2.0480000000000002E-2</c:v>
                </c:pt>
                <c:pt idx="180">
                  <c:v>-2.317E-2</c:v>
                </c:pt>
                <c:pt idx="181">
                  <c:v>-2.6359999999999998E-2</c:v>
                </c:pt>
                <c:pt idx="182">
                  <c:v>-2.9810000000000003E-2</c:v>
                </c:pt>
                <c:pt idx="183">
                  <c:v>-3.3709999999999997E-2</c:v>
                </c:pt>
                <c:pt idx="184">
                  <c:v>-3.805E-2</c:v>
                </c:pt>
                <c:pt idx="185">
                  <c:v>-4.2900000000000008E-2</c:v>
                </c:pt>
                <c:pt idx="186">
                  <c:v>-4.8219999999999999E-2</c:v>
                </c:pt>
                <c:pt idx="187">
                  <c:v>-5.3969999999999997E-2</c:v>
                </c:pt>
                <c:pt idx="188">
                  <c:v>-5.9970000000000002E-2</c:v>
                </c:pt>
                <c:pt idx="189">
                  <c:v>-6.6220000000000001E-2</c:v>
                </c:pt>
                <c:pt idx="190">
                  <c:v>-7.2910000000000016E-2</c:v>
                </c:pt>
                <c:pt idx="191">
                  <c:v>-8.005000000000001E-2</c:v>
                </c:pt>
                <c:pt idx="192">
                  <c:v>-8.7690000000000018E-2</c:v>
                </c:pt>
                <c:pt idx="193">
                  <c:v>-9.5800000000000024E-2</c:v>
                </c:pt>
                <c:pt idx="194">
                  <c:v>-0.10446999999999998</c:v>
                </c:pt>
                <c:pt idx="195">
                  <c:v>-0.11351</c:v>
                </c:pt>
                <c:pt idx="196">
                  <c:v>-0.12307000000000001</c:v>
                </c:pt>
                <c:pt idx="197">
                  <c:v>-0.13314000000000001</c:v>
                </c:pt>
                <c:pt idx="198">
                  <c:v>-0.14352000000000001</c:v>
                </c:pt>
                <c:pt idx="199">
                  <c:v>-0.15435000000000001</c:v>
                </c:pt>
                <c:pt idx="200">
                  <c:v>-0.16553999999999999</c:v>
                </c:pt>
                <c:pt idx="201">
                  <c:v>-0.17707999999999999</c:v>
                </c:pt>
                <c:pt idx="202">
                  <c:v>-0.18881000000000003</c:v>
                </c:pt>
                <c:pt idx="203">
                  <c:v>-0.20072000000000001</c:v>
                </c:pt>
                <c:pt idx="204">
                  <c:v>-0.21268000000000001</c:v>
                </c:pt>
                <c:pt idx="205">
                  <c:v>-0.22450999999999999</c:v>
                </c:pt>
                <c:pt idx="206">
                  <c:v>-0.23635999999999999</c:v>
                </c:pt>
                <c:pt idx="207">
                  <c:v>-0.24806000000000003</c:v>
                </c:pt>
                <c:pt idx="208">
                  <c:v>-0.25972999999999996</c:v>
                </c:pt>
                <c:pt idx="209">
                  <c:v>-0.2711900000000001</c:v>
                </c:pt>
                <c:pt idx="210">
                  <c:v>-0.28247000000000005</c:v>
                </c:pt>
                <c:pt idx="211">
                  <c:v>-0.29343000000000002</c:v>
                </c:pt>
                <c:pt idx="212">
                  <c:v>-0.30407000000000006</c:v>
                </c:pt>
                <c:pt idx="213">
                  <c:v>-0.31437000000000009</c:v>
                </c:pt>
                <c:pt idx="214">
                  <c:v>-0.32410000000000005</c:v>
                </c:pt>
                <c:pt idx="215">
                  <c:v>-0.33332000000000012</c:v>
                </c:pt>
                <c:pt idx="216">
                  <c:v>-0.3419100000000001</c:v>
                </c:pt>
                <c:pt idx="217">
                  <c:v>-0.34986000000000006</c:v>
                </c:pt>
                <c:pt idx="218">
                  <c:v>-0.35708000000000006</c:v>
                </c:pt>
                <c:pt idx="219">
                  <c:v>-0.36348000000000014</c:v>
                </c:pt>
                <c:pt idx="220">
                  <c:v>-0.36915000000000003</c:v>
                </c:pt>
                <c:pt idx="221">
                  <c:v>-0.37384000000000006</c:v>
                </c:pt>
                <c:pt idx="222">
                  <c:v>-0.37768000000000007</c:v>
                </c:pt>
                <c:pt idx="223">
                  <c:v>-0.38056000000000006</c:v>
                </c:pt>
                <c:pt idx="224">
                  <c:v>-0.38248000000000015</c:v>
                </c:pt>
                <c:pt idx="225">
                  <c:v>-0.38340000000000007</c:v>
                </c:pt>
                <c:pt idx="226">
                  <c:v>-0.38338000000000011</c:v>
                </c:pt>
                <c:pt idx="227">
                  <c:v>-0.38224000000000002</c:v>
                </c:pt>
                <c:pt idx="228">
                  <c:v>-0.38000000000000006</c:v>
                </c:pt>
                <c:pt idx="229">
                  <c:v>-0.37681000000000009</c:v>
                </c:pt>
                <c:pt idx="230">
                  <c:v>-0.3725500000000001</c:v>
                </c:pt>
                <c:pt idx="231">
                  <c:v>-0.36720000000000008</c:v>
                </c:pt>
                <c:pt idx="232">
                  <c:v>-0.36077000000000004</c:v>
                </c:pt>
                <c:pt idx="233">
                  <c:v>-0.35326000000000002</c:v>
                </c:pt>
                <c:pt idx="234">
                  <c:v>-0.34465000000000001</c:v>
                </c:pt>
                <c:pt idx="235">
                  <c:v>-0.33516000000000007</c:v>
                </c:pt>
                <c:pt idx="236">
                  <c:v>-0.32478000000000007</c:v>
                </c:pt>
                <c:pt idx="237">
                  <c:v>-0.31356000000000006</c:v>
                </c:pt>
                <c:pt idx="238">
                  <c:v>-0.30152000000000007</c:v>
                </c:pt>
                <c:pt idx="239">
                  <c:v>-0.28861000000000003</c:v>
                </c:pt>
                <c:pt idx="240">
                  <c:v>-0.27485000000000004</c:v>
                </c:pt>
                <c:pt idx="241">
                  <c:v>-0.26022999999999996</c:v>
                </c:pt>
                <c:pt idx="242">
                  <c:v>-0.24479000000000004</c:v>
                </c:pt>
                <c:pt idx="243">
                  <c:v>-0.22850999999999999</c:v>
                </c:pt>
                <c:pt idx="244">
                  <c:v>-0.21160000000000001</c:v>
                </c:pt>
                <c:pt idx="245">
                  <c:v>-0.19405</c:v>
                </c:pt>
                <c:pt idx="246">
                  <c:v>-0.17582</c:v>
                </c:pt>
                <c:pt idx="247">
                  <c:v>-0.15709000000000004</c:v>
                </c:pt>
                <c:pt idx="248">
                  <c:v>-0.13777</c:v>
                </c:pt>
                <c:pt idx="249">
                  <c:v>-0.11796000000000001</c:v>
                </c:pt>
                <c:pt idx="250">
                  <c:v>-9.7700000000000023E-2</c:v>
                </c:pt>
                <c:pt idx="251">
                  <c:v>-7.7280000000000001E-2</c:v>
                </c:pt>
                <c:pt idx="252">
                  <c:v>-5.6790000000000007E-2</c:v>
                </c:pt>
                <c:pt idx="253">
                  <c:v>-3.6370000000000006E-2</c:v>
                </c:pt>
                <c:pt idx="254">
                  <c:v>-1.5949999999999999E-2</c:v>
                </c:pt>
                <c:pt idx="255">
                  <c:v>4.5800000000000007E-3</c:v>
                </c:pt>
                <c:pt idx="256">
                  <c:v>2.5020000000000001E-2</c:v>
                </c:pt>
                <c:pt idx="257">
                  <c:v>4.5409999999999999E-2</c:v>
                </c:pt>
                <c:pt idx="258">
                  <c:v>6.5729999999999997E-2</c:v>
                </c:pt>
                <c:pt idx="259">
                  <c:v>8.5850000000000024E-2</c:v>
                </c:pt>
                <c:pt idx="260">
                  <c:v>0.10575000000000001</c:v>
                </c:pt>
                <c:pt idx="261">
                  <c:v>0.12536999999999998</c:v>
                </c:pt>
                <c:pt idx="262">
                  <c:v>0.14466000000000001</c:v>
                </c:pt>
                <c:pt idx="263">
                  <c:v>0.16342000000000001</c:v>
                </c:pt>
                <c:pt idx="264">
                  <c:v>0.18175000000000002</c:v>
                </c:pt>
                <c:pt idx="265">
                  <c:v>0.19975000000000001</c:v>
                </c:pt>
                <c:pt idx="266">
                  <c:v>0.21709000000000003</c:v>
                </c:pt>
                <c:pt idx="267">
                  <c:v>0.23376000000000002</c:v>
                </c:pt>
                <c:pt idx="268">
                  <c:v>0.24962000000000001</c:v>
                </c:pt>
                <c:pt idx="269">
                  <c:v>0.26451000000000002</c:v>
                </c:pt>
                <c:pt idx="270">
                  <c:v>0.27855000000000002</c:v>
                </c:pt>
                <c:pt idx="271">
                  <c:v>0.29188000000000008</c:v>
                </c:pt>
                <c:pt idx="272">
                  <c:v>0.30440000000000006</c:v>
                </c:pt>
                <c:pt idx="273">
                  <c:v>0.31620000000000004</c:v>
                </c:pt>
                <c:pt idx="274">
                  <c:v>0.32729000000000008</c:v>
                </c:pt>
                <c:pt idx="275">
                  <c:v>0.33754000000000006</c:v>
                </c:pt>
                <c:pt idx="276">
                  <c:v>0.34713000000000011</c:v>
                </c:pt>
                <c:pt idx="277">
                  <c:v>0.35598000000000007</c:v>
                </c:pt>
                <c:pt idx="278">
                  <c:v>0.36410000000000003</c:v>
                </c:pt>
                <c:pt idx="279">
                  <c:v>0.37148000000000009</c:v>
                </c:pt>
                <c:pt idx="280">
                  <c:v>0.37822000000000006</c:v>
                </c:pt>
                <c:pt idx="281">
                  <c:v>0.38439000000000006</c:v>
                </c:pt>
                <c:pt idx="282">
                  <c:v>0.38992000000000016</c:v>
                </c:pt>
                <c:pt idx="283">
                  <c:v>0.39474000000000004</c:v>
                </c:pt>
                <c:pt idx="284">
                  <c:v>0.39888000000000012</c:v>
                </c:pt>
                <c:pt idx="285">
                  <c:v>0.40225</c:v>
                </c:pt>
                <c:pt idx="286">
                  <c:v>0.40504000000000001</c:v>
                </c:pt>
                <c:pt idx="287">
                  <c:v>0.40739000000000009</c:v>
                </c:pt>
                <c:pt idx="288">
                  <c:v>0.40928000000000003</c:v>
                </c:pt>
                <c:pt idx="289">
                  <c:v>0.41084000000000004</c:v>
                </c:pt>
                <c:pt idx="290">
                  <c:v>0.41210000000000002</c:v>
                </c:pt>
                <c:pt idx="291">
                  <c:v>0.41316000000000008</c:v>
                </c:pt>
                <c:pt idx="292">
                  <c:v>0.41400000000000003</c:v>
                </c:pt>
                <c:pt idx="293">
                  <c:v>0.41466000000000003</c:v>
                </c:pt>
                <c:pt idx="294">
                  <c:v>0.41516000000000003</c:v>
                </c:pt>
                <c:pt idx="295">
                  <c:v>0.41553000000000001</c:v>
                </c:pt>
                <c:pt idx="296">
                  <c:v>0.41553000000000001</c:v>
                </c:pt>
                <c:pt idx="297">
                  <c:v>0.41553000000000001</c:v>
                </c:pt>
                <c:pt idx="298">
                  <c:v>0.41553000000000001</c:v>
                </c:pt>
                <c:pt idx="299">
                  <c:v>0.41553000000000001</c:v>
                </c:pt>
                <c:pt idx="300">
                  <c:v>0.41553000000000001</c:v>
                </c:pt>
                <c:pt idx="301">
                  <c:v>0.41553000000000001</c:v>
                </c:pt>
                <c:pt idx="302">
                  <c:v>0.41553000000000001</c:v>
                </c:pt>
                <c:pt idx="303">
                  <c:v>0.41553000000000001</c:v>
                </c:pt>
                <c:pt idx="304">
                  <c:v>0.41553000000000001</c:v>
                </c:pt>
                <c:pt idx="305">
                  <c:v>0.41553000000000001</c:v>
                </c:pt>
                <c:pt idx="306">
                  <c:v>0.41553000000000001</c:v>
                </c:pt>
                <c:pt idx="307">
                  <c:v>0.41553000000000001</c:v>
                </c:pt>
                <c:pt idx="308">
                  <c:v>0.41553000000000001</c:v>
                </c:pt>
                <c:pt idx="309">
                  <c:v>0.41553000000000001</c:v>
                </c:pt>
                <c:pt idx="310">
                  <c:v>0.41521000000000002</c:v>
                </c:pt>
                <c:pt idx="311">
                  <c:v>0.41471000000000002</c:v>
                </c:pt>
                <c:pt idx="312">
                  <c:v>0.41408000000000006</c:v>
                </c:pt>
                <c:pt idx="313">
                  <c:v>0.41326000000000002</c:v>
                </c:pt>
                <c:pt idx="314">
                  <c:v>0.41213</c:v>
                </c:pt>
                <c:pt idx="315">
                  <c:v>0.41073000000000004</c:v>
                </c:pt>
                <c:pt idx="316">
                  <c:v>0.40905000000000002</c:v>
                </c:pt>
                <c:pt idx="317">
                  <c:v>0.4069600000000001</c:v>
                </c:pt>
                <c:pt idx="318">
                  <c:v>0.40449000000000002</c:v>
                </c:pt>
                <c:pt idx="319">
                  <c:v>0.40146000000000004</c:v>
                </c:pt>
                <c:pt idx="320">
                  <c:v>0.39801000000000009</c:v>
                </c:pt>
                <c:pt idx="321">
                  <c:v>0.39398000000000011</c:v>
                </c:pt>
                <c:pt idx="322">
                  <c:v>0.38939000000000007</c:v>
                </c:pt>
                <c:pt idx="323">
                  <c:v>0.38399000000000005</c:v>
                </c:pt>
                <c:pt idx="324">
                  <c:v>0.37788000000000016</c:v>
                </c:pt>
                <c:pt idx="325">
                  <c:v>0.37113000000000002</c:v>
                </c:pt>
                <c:pt idx="326">
                  <c:v>0.36362000000000005</c:v>
                </c:pt>
                <c:pt idx="327">
                  <c:v>0.35535000000000005</c:v>
                </c:pt>
                <c:pt idx="328">
                  <c:v>0.34637000000000007</c:v>
                </c:pt>
                <c:pt idx="329">
                  <c:v>0.33649000000000007</c:v>
                </c:pt>
                <c:pt idx="330">
                  <c:v>0.32582000000000011</c:v>
                </c:pt>
                <c:pt idx="331">
                  <c:v>0.31441000000000008</c:v>
                </c:pt>
                <c:pt idx="332">
                  <c:v>0.30216000000000004</c:v>
                </c:pt>
                <c:pt idx="333">
                  <c:v>0.28914000000000001</c:v>
                </c:pt>
                <c:pt idx="334">
                  <c:v>0.2753600000000001</c:v>
                </c:pt>
                <c:pt idx="335">
                  <c:v>0.26077</c:v>
                </c:pt>
                <c:pt idx="336">
                  <c:v>0.24541000000000002</c:v>
                </c:pt>
                <c:pt idx="337">
                  <c:v>0.22919999999999999</c:v>
                </c:pt>
                <c:pt idx="338">
                  <c:v>0.21221000000000004</c:v>
                </c:pt>
                <c:pt idx="339">
                  <c:v>0.19431999999999999</c:v>
                </c:pt>
                <c:pt idx="340">
                  <c:v>0.17562</c:v>
                </c:pt>
                <c:pt idx="341">
                  <c:v>0.15628000000000003</c:v>
                </c:pt>
                <c:pt idx="342">
                  <c:v>0.13641000000000003</c:v>
                </c:pt>
                <c:pt idx="343">
                  <c:v>0.11613000000000001</c:v>
                </c:pt>
                <c:pt idx="344">
                  <c:v>9.5420000000000005E-2</c:v>
                </c:pt>
                <c:pt idx="345">
                  <c:v>7.426000000000002E-2</c:v>
                </c:pt>
                <c:pt idx="346">
                  <c:v>5.2870000000000007E-2</c:v>
                </c:pt>
                <c:pt idx="347">
                  <c:v>3.134E-2</c:v>
                </c:pt>
                <c:pt idx="348">
                  <c:v>9.7100000000000051E-3</c:v>
                </c:pt>
                <c:pt idx="349">
                  <c:v>-1.1920000000000004E-2</c:v>
                </c:pt>
                <c:pt idx="350">
                  <c:v>-3.3440000000000004E-2</c:v>
                </c:pt>
                <c:pt idx="351">
                  <c:v>-5.4810000000000005E-2</c:v>
                </c:pt>
                <c:pt idx="352">
                  <c:v>-7.6020000000000004E-2</c:v>
                </c:pt>
                <c:pt idx="353">
                  <c:v>-9.6960000000000005E-2</c:v>
                </c:pt>
                <c:pt idx="354">
                  <c:v>-0.11778000000000001</c:v>
                </c:pt>
                <c:pt idx="355">
                  <c:v>-0.13827</c:v>
                </c:pt>
                <c:pt idx="356">
                  <c:v>-0.15856000000000003</c:v>
                </c:pt>
                <c:pt idx="357">
                  <c:v>-0.17832000000000001</c:v>
                </c:pt>
                <c:pt idx="358">
                  <c:v>-0.19742000000000001</c:v>
                </c:pt>
                <c:pt idx="359">
                  <c:v>-0.21579000000000004</c:v>
                </c:pt>
                <c:pt idx="360">
                  <c:v>-0.23341000000000003</c:v>
                </c:pt>
                <c:pt idx="361">
                  <c:v>-0.25027000000000005</c:v>
                </c:pt>
                <c:pt idx="362">
                  <c:v>-0.26629000000000003</c:v>
                </c:pt>
                <c:pt idx="363">
                  <c:v>-0.28144000000000002</c:v>
                </c:pt>
                <c:pt idx="364">
                  <c:v>-0.29569000000000001</c:v>
                </c:pt>
                <c:pt idx="365">
                  <c:v>-0.30900000000000005</c:v>
                </c:pt>
                <c:pt idx="366">
                  <c:v>-0.32130000000000003</c:v>
                </c:pt>
                <c:pt idx="367">
                  <c:v>-0.33274000000000004</c:v>
                </c:pt>
                <c:pt idx="368">
                  <c:v>-0.34328000000000003</c:v>
                </c:pt>
                <c:pt idx="369">
                  <c:v>-0.35287000000000007</c:v>
                </c:pt>
                <c:pt idx="370">
                  <c:v>-0.36180000000000007</c:v>
                </c:pt>
                <c:pt idx="371">
                  <c:v>-0.36991000000000007</c:v>
                </c:pt>
                <c:pt idx="372">
                  <c:v>-0.37732000000000016</c:v>
                </c:pt>
                <c:pt idx="373">
                  <c:v>-0.38406000000000007</c:v>
                </c:pt>
                <c:pt idx="374">
                  <c:v>-0.38999000000000006</c:v>
                </c:pt>
                <c:pt idx="375">
                  <c:v>-0.39523000000000008</c:v>
                </c:pt>
                <c:pt idx="376">
                  <c:v>-0.39979000000000009</c:v>
                </c:pt>
                <c:pt idx="377">
                  <c:v>-0.40377000000000002</c:v>
                </c:pt>
                <c:pt idx="378">
                  <c:v>-0.40719</c:v>
                </c:pt>
                <c:pt idx="379">
                  <c:v>-0.41017000000000003</c:v>
                </c:pt>
                <c:pt idx="380">
                  <c:v>-0.41259000000000001</c:v>
                </c:pt>
                <c:pt idx="381">
                  <c:v>-0.41460000000000002</c:v>
                </c:pt>
                <c:pt idx="382">
                  <c:v>-0.41620000000000001</c:v>
                </c:pt>
                <c:pt idx="383">
                  <c:v>-0.41747000000000006</c:v>
                </c:pt>
                <c:pt idx="384">
                  <c:v>-0.41849000000000008</c:v>
                </c:pt>
                <c:pt idx="385">
                  <c:v>-0.4192300000000001</c:v>
                </c:pt>
                <c:pt idx="386">
                  <c:v>-0.41986000000000007</c:v>
                </c:pt>
                <c:pt idx="387">
                  <c:v>-0.4202300000000001</c:v>
                </c:pt>
                <c:pt idx="388">
                  <c:v>-0.42039000000000015</c:v>
                </c:pt>
                <c:pt idx="389">
                  <c:v>-0.42039000000000015</c:v>
                </c:pt>
                <c:pt idx="390">
                  <c:v>-0.42039000000000015</c:v>
                </c:pt>
                <c:pt idx="391">
                  <c:v>-0.4203400000000001</c:v>
                </c:pt>
                <c:pt idx="392">
                  <c:v>-0.42015000000000002</c:v>
                </c:pt>
                <c:pt idx="393">
                  <c:v>-0.42000000000000004</c:v>
                </c:pt>
                <c:pt idx="394">
                  <c:v>-0.41968000000000005</c:v>
                </c:pt>
                <c:pt idx="395">
                  <c:v>-0.41931000000000007</c:v>
                </c:pt>
                <c:pt idx="396">
                  <c:v>-0.4188900000000001</c:v>
                </c:pt>
                <c:pt idx="397">
                  <c:v>-0.41815000000000002</c:v>
                </c:pt>
                <c:pt idx="398">
                  <c:v>-0.41731000000000007</c:v>
                </c:pt>
                <c:pt idx="399">
                  <c:v>-0.41633000000000009</c:v>
                </c:pt>
                <c:pt idx="400">
                  <c:v>-0.41515000000000002</c:v>
                </c:pt>
              </c:numCache>
            </c:numRef>
          </c:yVal>
          <c:smooth val="1"/>
        </c:ser>
        <c:ser>
          <c:idx val="1"/>
          <c:order val="1"/>
          <c:marker>
            <c:symbol val="none"/>
          </c:marker>
          <c:xVal>
            <c:numRef>
              <c:f>'C:\Users\LU\Fast Timing\07202012\64mm^2\ZVA&amp;AM\1750V\[T128.csv]T128'!$A$100:$A$500</c:f>
              <c:numCache>
                <c:formatCode>General</c:formatCode>
                <c:ptCount val="401"/>
                <c:pt idx="0">
                  <c:v>-3.7702000000000017E-9</c:v>
                </c:pt>
                <c:pt idx="1">
                  <c:v>-3.7577000000000024E-9</c:v>
                </c:pt>
                <c:pt idx="2">
                  <c:v>-3.7452000000000023E-9</c:v>
                </c:pt>
                <c:pt idx="3">
                  <c:v>-3.7327000000000014E-9</c:v>
                </c:pt>
                <c:pt idx="4">
                  <c:v>-3.7202000000000021E-9</c:v>
                </c:pt>
                <c:pt idx="5">
                  <c:v>-3.707700000000002E-9</c:v>
                </c:pt>
                <c:pt idx="6">
                  <c:v>-3.6952000000000015E-9</c:v>
                </c:pt>
                <c:pt idx="7">
                  <c:v>-3.6827000000000018E-9</c:v>
                </c:pt>
                <c:pt idx="8">
                  <c:v>-3.6702000000000017E-9</c:v>
                </c:pt>
                <c:pt idx="9">
                  <c:v>-3.6577000000000015E-9</c:v>
                </c:pt>
                <c:pt idx="10">
                  <c:v>-3.6452000000000018E-9</c:v>
                </c:pt>
                <c:pt idx="11">
                  <c:v>-3.6327000000000017E-9</c:v>
                </c:pt>
                <c:pt idx="12">
                  <c:v>-3.620200000000002E-9</c:v>
                </c:pt>
                <c:pt idx="13">
                  <c:v>-3.6077000000000015E-9</c:v>
                </c:pt>
                <c:pt idx="14">
                  <c:v>-3.5952000000000014E-9</c:v>
                </c:pt>
                <c:pt idx="15">
                  <c:v>-3.5827000000000017E-9</c:v>
                </c:pt>
                <c:pt idx="16">
                  <c:v>-3.5702000000000016E-9</c:v>
                </c:pt>
                <c:pt idx="17">
                  <c:v>-3.5577000000000015E-9</c:v>
                </c:pt>
                <c:pt idx="18">
                  <c:v>-3.5452000000000018E-9</c:v>
                </c:pt>
                <c:pt idx="19">
                  <c:v>-3.5327000000000017E-9</c:v>
                </c:pt>
                <c:pt idx="20">
                  <c:v>-3.5202000000000016E-9</c:v>
                </c:pt>
                <c:pt idx="21">
                  <c:v>-3.5077000000000019E-9</c:v>
                </c:pt>
                <c:pt idx="22">
                  <c:v>-3.4952000000000013E-9</c:v>
                </c:pt>
                <c:pt idx="23">
                  <c:v>-3.4827000000000016E-9</c:v>
                </c:pt>
                <c:pt idx="24">
                  <c:v>-3.4702000000000015E-9</c:v>
                </c:pt>
                <c:pt idx="25">
                  <c:v>-3.4577000000000018E-9</c:v>
                </c:pt>
                <c:pt idx="26">
                  <c:v>-3.4452000000000017E-9</c:v>
                </c:pt>
                <c:pt idx="27">
                  <c:v>-3.4327000000000008E-9</c:v>
                </c:pt>
                <c:pt idx="28">
                  <c:v>-3.4202000000000015E-9</c:v>
                </c:pt>
                <c:pt idx="29">
                  <c:v>-3.4077000000000018E-9</c:v>
                </c:pt>
                <c:pt idx="30">
                  <c:v>-3.3952000000000013E-9</c:v>
                </c:pt>
                <c:pt idx="31">
                  <c:v>-3.3827000000000012E-9</c:v>
                </c:pt>
                <c:pt idx="32">
                  <c:v>-3.3702000000000015E-9</c:v>
                </c:pt>
                <c:pt idx="33">
                  <c:v>-3.3577000000000018E-9</c:v>
                </c:pt>
                <c:pt idx="34">
                  <c:v>-3.3452000000000012E-9</c:v>
                </c:pt>
                <c:pt idx="35">
                  <c:v>-3.3327000000000007E-9</c:v>
                </c:pt>
                <c:pt idx="36">
                  <c:v>-3.3202000000000014E-9</c:v>
                </c:pt>
                <c:pt idx="37">
                  <c:v>-3.3077000000000017E-9</c:v>
                </c:pt>
                <c:pt idx="38">
                  <c:v>-3.2952000000000016E-9</c:v>
                </c:pt>
                <c:pt idx="39">
                  <c:v>-3.2827000000000015E-9</c:v>
                </c:pt>
                <c:pt idx="40">
                  <c:v>-3.2702000000000018E-9</c:v>
                </c:pt>
                <c:pt idx="41">
                  <c:v>-3.2577000000000017E-9</c:v>
                </c:pt>
                <c:pt idx="42">
                  <c:v>-3.2452000000000016E-9</c:v>
                </c:pt>
                <c:pt idx="43">
                  <c:v>-3.232700000000001E-9</c:v>
                </c:pt>
                <c:pt idx="44">
                  <c:v>-3.2202000000000018E-9</c:v>
                </c:pt>
                <c:pt idx="45">
                  <c:v>-3.2077000000000021E-9</c:v>
                </c:pt>
                <c:pt idx="46">
                  <c:v>-3.1952000000000015E-9</c:v>
                </c:pt>
                <c:pt idx="47">
                  <c:v>-3.1827000000000018E-9</c:v>
                </c:pt>
                <c:pt idx="48">
                  <c:v>-3.1702000000000013E-9</c:v>
                </c:pt>
                <c:pt idx="49">
                  <c:v>-3.1577000000000016E-9</c:v>
                </c:pt>
                <c:pt idx="50">
                  <c:v>-3.1452000000000015E-9</c:v>
                </c:pt>
                <c:pt idx="51">
                  <c:v>-3.1327000000000014E-9</c:v>
                </c:pt>
                <c:pt idx="52">
                  <c:v>-3.1202000000000017E-9</c:v>
                </c:pt>
                <c:pt idx="53">
                  <c:v>-3.1077000000000016E-9</c:v>
                </c:pt>
                <c:pt idx="54">
                  <c:v>-3.0952000000000015E-9</c:v>
                </c:pt>
                <c:pt idx="55">
                  <c:v>-3.0827000000000014E-9</c:v>
                </c:pt>
                <c:pt idx="56">
                  <c:v>-3.0702000000000012E-9</c:v>
                </c:pt>
                <c:pt idx="57">
                  <c:v>-3.0577000000000011E-9</c:v>
                </c:pt>
                <c:pt idx="58">
                  <c:v>-3.0452000000000014E-9</c:v>
                </c:pt>
                <c:pt idx="59">
                  <c:v>-3.0327000000000013E-9</c:v>
                </c:pt>
                <c:pt idx="60">
                  <c:v>-3.0202000000000016E-9</c:v>
                </c:pt>
                <c:pt idx="61">
                  <c:v>-3.0077000000000015E-9</c:v>
                </c:pt>
                <c:pt idx="62">
                  <c:v>-2.995200000000001E-9</c:v>
                </c:pt>
                <c:pt idx="63">
                  <c:v>-2.9827000000000013E-9</c:v>
                </c:pt>
                <c:pt idx="64">
                  <c:v>-2.9702000000000012E-9</c:v>
                </c:pt>
                <c:pt idx="65">
                  <c:v>-2.9577000000000011E-9</c:v>
                </c:pt>
                <c:pt idx="66">
                  <c:v>-2.9452000000000014E-9</c:v>
                </c:pt>
                <c:pt idx="67">
                  <c:v>-2.9327000000000013E-9</c:v>
                </c:pt>
                <c:pt idx="68">
                  <c:v>-2.9202000000000016E-9</c:v>
                </c:pt>
                <c:pt idx="69">
                  <c:v>-2.9077000000000014E-9</c:v>
                </c:pt>
                <c:pt idx="70">
                  <c:v>-2.8952000000000009E-9</c:v>
                </c:pt>
                <c:pt idx="71">
                  <c:v>-2.8827000000000012E-9</c:v>
                </c:pt>
                <c:pt idx="72">
                  <c:v>-2.8702000000000011E-9</c:v>
                </c:pt>
                <c:pt idx="73">
                  <c:v>-2.8577000000000014E-9</c:v>
                </c:pt>
                <c:pt idx="74">
                  <c:v>-2.8452000000000013E-9</c:v>
                </c:pt>
                <c:pt idx="75">
                  <c:v>-2.8327000000000004E-9</c:v>
                </c:pt>
                <c:pt idx="76">
                  <c:v>-2.8202000000000011E-9</c:v>
                </c:pt>
                <c:pt idx="77">
                  <c:v>-2.8077000000000014E-9</c:v>
                </c:pt>
                <c:pt idx="78">
                  <c:v>-2.7952000000000013E-9</c:v>
                </c:pt>
                <c:pt idx="79">
                  <c:v>-2.7827000000000012E-9</c:v>
                </c:pt>
                <c:pt idx="80">
                  <c:v>-2.7702000000000015E-9</c:v>
                </c:pt>
                <c:pt idx="81">
                  <c:v>-2.7577000000000018E-9</c:v>
                </c:pt>
                <c:pt idx="82">
                  <c:v>-2.7452000000000016E-9</c:v>
                </c:pt>
                <c:pt idx="83">
                  <c:v>-2.7327000000000007E-9</c:v>
                </c:pt>
                <c:pt idx="84">
                  <c:v>-2.7202000000000014E-9</c:v>
                </c:pt>
                <c:pt idx="85">
                  <c:v>-2.7077000000000017E-9</c:v>
                </c:pt>
                <c:pt idx="86">
                  <c:v>-2.6952000000000012E-9</c:v>
                </c:pt>
                <c:pt idx="87">
                  <c:v>-2.6827000000000011E-9</c:v>
                </c:pt>
                <c:pt idx="88">
                  <c:v>-2.6702000000000014E-9</c:v>
                </c:pt>
                <c:pt idx="89">
                  <c:v>-2.6577000000000017E-9</c:v>
                </c:pt>
                <c:pt idx="90">
                  <c:v>-2.6452000000000012E-9</c:v>
                </c:pt>
                <c:pt idx="91">
                  <c:v>-2.6327000000000006E-9</c:v>
                </c:pt>
                <c:pt idx="92">
                  <c:v>-2.6202000000000014E-9</c:v>
                </c:pt>
                <c:pt idx="93">
                  <c:v>-2.6077000000000017E-9</c:v>
                </c:pt>
                <c:pt idx="94">
                  <c:v>-2.5952000000000011E-9</c:v>
                </c:pt>
                <c:pt idx="95">
                  <c:v>-2.5827000000000014E-9</c:v>
                </c:pt>
                <c:pt idx="96">
                  <c:v>-2.5702000000000009E-9</c:v>
                </c:pt>
                <c:pt idx="97">
                  <c:v>-2.5577000000000012E-9</c:v>
                </c:pt>
                <c:pt idx="98">
                  <c:v>-2.5452000000000011E-9</c:v>
                </c:pt>
                <c:pt idx="99">
                  <c:v>-2.532700000000001E-9</c:v>
                </c:pt>
                <c:pt idx="100">
                  <c:v>-2.5202000000000013E-9</c:v>
                </c:pt>
                <c:pt idx="101">
                  <c:v>-2.5077000000000012E-9</c:v>
                </c:pt>
                <c:pt idx="102">
                  <c:v>-2.4952000000000011E-9</c:v>
                </c:pt>
                <c:pt idx="103">
                  <c:v>-2.4827000000000009E-9</c:v>
                </c:pt>
                <c:pt idx="104">
                  <c:v>-2.4702000000000008E-9</c:v>
                </c:pt>
                <c:pt idx="105">
                  <c:v>-2.4577000000000007E-9</c:v>
                </c:pt>
                <c:pt idx="106">
                  <c:v>-2.445200000000001E-9</c:v>
                </c:pt>
                <c:pt idx="107">
                  <c:v>-2.4327000000000009E-9</c:v>
                </c:pt>
                <c:pt idx="108">
                  <c:v>-2.4202000000000012E-9</c:v>
                </c:pt>
                <c:pt idx="109">
                  <c:v>-2.4077000000000011E-9</c:v>
                </c:pt>
                <c:pt idx="110">
                  <c:v>-2.3952000000000006E-9</c:v>
                </c:pt>
                <c:pt idx="111">
                  <c:v>-2.3827000000000009E-9</c:v>
                </c:pt>
                <c:pt idx="112">
                  <c:v>-2.3702000000000008E-9</c:v>
                </c:pt>
                <c:pt idx="113">
                  <c:v>-2.3577000000000007E-9</c:v>
                </c:pt>
                <c:pt idx="114">
                  <c:v>-2.345200000000001E-9</c:v>
                </c:pt>
                <c:pt idx="115">
                  <c:v>-2.3327000000000008E-9</c:v>
                </c:pt>
                <c:pt idx="116">
                  <c:v>-2.3202000000000011E-9</c:v>
                </c:pt>
                <c:pt idx="117">
                  <c:v>-2.3077000000000006E-9</c:v>
                </c:pt>
                <c:pt idx="118">
                  <c:v>-2.2952000000000009E-9</c:v>
                </c:pt>
                <c:pt idx="119">
                  <c:v>-2.2827000000000012E-9</c:v>
                </c:pt>
                <c:pt idx="120">
                  <c:v>-2.2702000000000011E-9</c:v>
                </c:pt>
                <c:pt idx="121">
                  <c:v>-2.2577000000000014E-9</c:v>
                </c:pt>
                <c:pt idx="122">
                  <c:v>-2.2452000000000013E-9</c:v>
                </c:pt>
                <c:pt idx="123">
                  <c:v>-2.2327000000000012E-9</c:v>
                </c:pt>
                <c:pt idx="124">
                  <c:v>-2.2202000000000011E-9</c:v>
                </c:pt>
                <c:pt idx="125">
                  <c:v>-2.2077000000000014E-9</c:v>
                </c:pt>
                <c:pt idx="126">
                  <c:v>-2.1952000000000009E-9</c:v>
                </c:pt>
                <c:pt idx="127">
                  <c:v>-2.1827000000000007E-9</c:v>
                </c:pt>
                <c:pt idx="128">
                  <c:v>-2.170200000000001E-9</c:v>
                </c:pt>
                <c:pt idx="129">
                  <c:v>-2.1577000000000013E-9</c:v>
                </c:pt>
                <c:pt idx="130">
                  <c:v>-2.1452000000000012E-9</c:v>
                </c:pt>
                <c:pt idx="131">
                  <c:v>-2.1327000000000003E-9</c:v>
                </c:pt>
                <c:pt idx="132">
                  <c:v>-2.120200000000001E-9</c:v>
                </c:pt>
                <c:pt idx="133">
                  <c:v>-2.1077000000000013E-9</c:v>
                </c:pt>
                <c:pt idx="134">
                  <c:v>-2.0952000000000008E-9</c:v>
                </c:pt>
                <c:pt idx="135">
                  <c:v>-2.0827000000000007E-9</c:v>
                </c:pt>
                <c:pt idx="136">
                  <c:v>-2.070200000000001E-9</c:v>
                </c:pt>
                <c:pt idx="137">
                  <c:v>-2.0577000000000013E-9</c:v>
                </c:pt>
                <c:pt idx="138">
                  <c:v>-2.0452000000000008E-9</c:v>
                </c:pt>
                <c:pt idx="139">
                  <c:v>-2.0327000000000002E-9</c:v>
                </c:pt>
                <c:pt idx="140">
                  <c:v>-2.0202000000000009E-9</c:v>
                </c:pt>
                <c:pt idx="141">
                  <c:v>-2.0077000000000012E-9</c:v>
                </c:pt>
                <c:pt idx="142">
                  <c:v>-1.9952000000000007E-9</c:v>
                </c:pt>
                <c:pt idx="143">
                  <c:v>-1.9827000000000014E-9</c:v>
                </c:pt>
                <c:pt idx="144">
                  <c:v>-1.9702000000000013E-9</c:v>
                </c:pt>
                <c:pt idx="145">
                  <c:v>-1.9577000000000008E-9</c:v>
                </c:pt>
                <c:pt idx="146">
                  <c:v>-1.9452000000000007E-9</c:v>
                </c:pt>
                <c:pt idx="147">
                  <c:v>-1.9327000000000014E-9</c:v>
                </c:pt>
                <c:pt idx="148">
                  <c:v>-1.9202000000000013E-9</c:v>
                </c:pt>
                <c:pt idx="149">
                  <c:v>-1.9077000000000008E-9</c:v>
                </c:pt>
                <c:pt idx="150">
                  <c:v>-1.8952000000000007E-9</c:v>
                </c:pt>
                <c:pt idx="151">
                  <c:v>-1.882700000000001E-9</c:v>
                </c:pt>
                <c:pt idx="152">
                  <c:v>-1.8702000000000008E-9</c:v>
                </c:pt>
                <c:pt idx="153">
                  <c:v>-1.8577000000000005E-9</c:v>
                </c:pt>
                <c:pt idx="154">
                  <c:v>-1.8452000000000008E-9</c:v>
                </c:pt>
                <c:pt idx="155">
                  <c:v>-1.8327000000000009E-9</c:v>
                </c:pt>
                <c:pt idx="156">
                  <c:v>-1.820200000000001E-9</c:v>
                </c:pt>
                <c:pt idx="157">
                  <c:v>-1.8077000000000007E-9</c:v>
                </c:pt>
                <c:pt idx="158">
                  <c:v>-1.7952000000000008E-9</c:v>
                </c:pt>
                <c:pt idx="159">
                  <c:v>-1.7827000000000009E-9</c:v>
                </c:pt>
                <c:pt idx="160">
                  <c:v>-1.7702000000000006E-9</c:v>
                </c:pt>
                <c:pt idx="161">
                  <c:v>-1.7577000000000007E-9</c:v>
                </c:pt>
                <c:pt idx="162">
                  <c:v>-1.7452000000000005E-9</c:v>
                </c:pt>
                <c:pt idx="163">
                  <c:v>-1.7327000000000009E-9</c:v>
                </c:pt>
                <c:pt idx="164">
                  <c:v>-1.7202000000000005E-9</c:v>
                </c:pt>
                <c:pt idx="165">
                  <c:v>-1.7077000000000006E-9</c:v>
                </c:pt>
                <c:pt idx="166">
                  <c:v>-1.6952000000000009E-9</c:v>
                </c:pt>
                <c:pt idx="167">
                  <c:v>-1.682700000000001E-9</c:v>
                </c:pt>
                <c:pt idx="168">
                  <c:v>-1.6702000000000009E-9</c:v>
                </c:pt>
                <c:pt idx="169">
                  <c:v>-1.6577000000000008E-9</c:v>
                </c:pt>
                <c:pt idx="170">
                  <c:v>-1.6452000000000009E-9</c:v>
                </c:pt>
                <c:pt idx="171">
                  <c:v>-1.6327000000000008E-9</c:v>
                </c:pt>
                <c:pt idx="172">
                  <c:v>-1.6202000000000009E-9</c:v>
                </c:pt>
                <c:pt idx="173">
                  <c:v>-1.6077000000000006E-9</c:v>
                </c:pt>
                <c:pt idx="174">
                  <c:v>-1.5952000000000007E-9</c:v>
                </c:pt>
                <c:pt idx="175">
                  <c:v>-1.5827000000000005E-9</c:v>
                </c:pt>
                <c:pt idx="176">
                  <c:v>-1.5702000000000008E-9</c:v>
                </c:pt>
                <c:pt idx="177">
                  <c:v>-1.5577000000000003E-9</c:v>
                </c:pt>
                <c:pt idx="178">
                  <c:v>-1.5452000000000006E-9</c:v>
                </c:pt>
                <c:pt idx="179">
                  <c:v>-1.5327000000000007E-9</c:v>
                </c:pt>
                <c:pt idx="180">
                  <c:v>-1.5202000000000008E-9</c:v>
                </c:pt>
                <c:pt idx="181">
                  <c:v>-1.5077000000000005E-9</c:v>
                </c:pt>
                <c:pt idx="182">
                  <c:v>-1.4952000000000006E-9</c:v>
                </c:pt>
                <c:pt idx="183">
                  <c:v>-1.4827000000000007E-9</c:v>
                </c:pt>
                <c:pt idx="184">
                  <c:v>-1.4702000000000004E-9</c:v>
                </c:pt>
                <c:pt idx="185">
                  <c:v>-1.4577000000000005E-9</c:v>
                </c:pt>
                <c:pt idx="186">
                  <c:v>-1.4452000000000003E-9</c:v>
                </c:pt>
                <c:pt idx="187">
                  <c:v>-1.4327000000000006E-9</c:v>
                </c:pt>
                <c:pt idx="188">
                  <c:v>-1.4202000000000003E-9</c:v>
                </c:pt>
                <c:pt idx="189">
                  <c:v>-1.4077000000000004E-9</c:v>
                </c:pt>
                <c:pt idx="190">
                  <c:v>-1.3952000000000005E-9</c:v>
                </c:pt>
                <c:pt idx="191">
                  <c:v>-1.3827000000000008E-9</c:v>
                </c:pt>
                <c:pt idx="192">
                  <c:v>-1.3702000000000007E-9</c:v>
                </c:pt>
                <c:pt idx="193">
                  <c:v>-1.3577000000000006E-9</c:v>
                </c:pt>
                <c:pt idx="194">
                  <c:v>-1.3452000000000007E-9</c:v>
                </c:pt>
                <c:pt idx="195">
                  <c:v>-1.3327000000000006E-9</c:v>
                </c:pt>
                <c:pt idx="196">
                  <c:v>-1.3202000000000007E-9</c:v>
                </c:pt>
                <c:pt idx="197">
                  <c:v>-1.3077000000000004E-9</c:v>
                </c:pt>
                <c:pt idx="198">
                  <c:v>-1.2952000000000007E-9</c:v>
                </c:pt>
                <c:pt idx="199">
                  <c:v>-1.2827000000000003E-9</c:v>
                </c:pt>
                <c:pt idx="200">
                  <c:v>-1.2702000000000006E-9</c:v>
                </c:pt>
                <c:pt idx="201">
                  <c:v>-1.2577000000000003E-9</c:v>
                </c:pt>
                <c:pt idx="202">
                  <c:v>-1.2452000000000004E-9</c:v>
                </c:pt>
                <c:pt idx="203">
                  <c:v>-1.2327000000000005E-9</c:v>
                </c:pt>
                <c:pt idx="204">
                  <c:v>-1.2202000000000006E-9</c:v>
                </c:pt>
                <c:pt idx="205">
                  <c:v>-1.2077000000000003E-9</c:v>
                </c:pt>
                <c:pt idx="206">
                  <c:v>-1.1952000000000006E-9</c:v>
                </c:pt>
                <c:pt idx="207">
                  <c:v>-1.1827000000000007E-9</c:v>
                </c:pt>
                <c:pt idx="208">
                  <c:v>-1.1702000000000008E-9</c:v>
                </c:pt>
                <c:pt idx="209">
                  <c:v>-1.1577000000000005E-9</c:v>
                </c:pt>
                <c:pt idx="210">
                  <c:v>-1.1452000000000003E-9</c:v>
                </c:pt>
                <c:pt idx="211">
                  <c:v>-1.1327000000000006E-9</c:v>
                </c:pt>
                <c:pt idx="212">
                  <c:v>-1.1202000000000003E-9</c:v>
                </c:pt>
                <c:pt idx="213">
                  <c:v>-1.1077000000000004E-9</c:v>
                </c:pt>
                <c:pt idx="214">
                  <c:v>-1.0952000000000003E-9</c:v>
                </c:pt>
                <c:pt idx="215">
                  <c:v>-1.0827000000000006E-9</c:v>
                </c:pt>
                <c:pt idx="216">
                  <c:v>-1.0702000000000005E-9</c:v>
                </c:pt>
                <c:pt idx="217">
                  <c:v>-1.0577000000000004E-9</c:v>
                </c:pt>
                <c:pt idx="218">
                  <c:v>-1.0452000000000005E-9</c:v>
                </c:pt>
                <c:pt idx="219">
                  <c:v>-1.0327000000000004E-9</c:v>
                </c:pt>
                <c:pt idx="220">
                  <c:v>-1.0202000000000005E-9</c:v>
                </c:pt>
                <c:pt idx="221">
                  <c:v>-1.0077000000000001E-9</c:v>
                </c:pt>
                <c:pt idx="222">
                  <c:v>-9.9520000000000066E-10</c:v>
                </c:pt>
                <c:pt idx="223">
                  <c:v>-9.8270000000000075E-10</c:v>
                </c:pt>
                <c:pt idx="224">
                  <c:v>-9.7020000000000043E-10</c:v>
                </c:pt>
                <c:pt idx="225">
                  <c:v>-9.5770000000000074E-10</c:v>
                </c:pt>
                <c:pt idx="226">
                  <c:v>-9.4520000000000062E-10</c:v>
                </c:pt>
                <c:pt idx="227">
                  <c:v>-9.3270000000000072E-10</c:v>
                </c:pt>
                <c:pt idx="228">
                  <c:v>-9.2020000000000071E-10</c:v>
                </c:pt>
                <c:pt idx="229">
                  <c:v>-9.077000000000007E-10</c:v>
                </c:pt>
                <c:pt idx="230">
                  <c:v>-8.9520000000000069E-10</c:v>
                </c:pt>
                <c:pt idx="231">
                  <c:v>-8.8270000000000068E-10</c:v>
                </c:pt>
                <c:pt idx="232">
                  <c:v>-8.7020000000000047E-10</c:v>
                </c:pt>
                <c:pt idx="233">
                  <c:v>-8.5770000000000046E-10</c:v>
                </c:pt>
                <c:pt idx="234">
                  <c:v>-8.4520000000000066E-10</c:v>
                </c:pt>
                <c:pt idx="235">
                  <c:v>-8.3270000000000044E-10</c:v>
                </c:pt>
                <c:pt idx="236">
                  <c:v>-8.2020000000000044E-10</c:v>
                </c:pt>
                <c:pt idx="237">
                  <c:v>-8.0770000000000043E-10</c:v>
                </c:pt>
                <c:pt idx="238">
                  <c:v>-7.9520000000000042E-10</c:v>
                </c:pt>
                <c:pt idx="239">
                  <c:v>-7.8270000000000031E-10</c:v>
                </c:pt>
                <c:pt idx="240">
                  <c:v>-7.702000000000004E-10</c:v>
                </c:pt>
                <c:pt idx="241">
                  <c:v>-7.5770000000000039E-10</c:v>
                </c:pt>
                <c:pt idx="242">
                  <c:v>-7.4520000000000038E-10</c:v>
                </c:pt>
                <c:pt idx="243">
                  <c:v>-7.3270000000000027E-10</c:v>
                </c:pt>
                <c:pt idx="244">
                  <c:v>-7.2020000000000037E-10</c:v>
                </c:pt>
                <c:pt idx="245">
                  <c:v>-7.0770000000000046E-10</c:v>
                </c:pt>
                <c:pt idx="246">
                  <c:v>-6.9520000000000035E-10</c:v>
                </c:pt>
                <c:pt idx="247">
                  <c:v>-6.8270000000000024E-10</c:v>
                </c:pt>
                <c:pt idx="248">
                  <c:v>-6.7020000000000033E-10</c:v>
                </c:pt>
                <c:pt idx="249">
                  <c:v>-6.5770000000000032E-10</c:v>
                </c:pt>
                <c:pt idx="250">
                  <c:v>-6.4520000000000032E-10</c:v>
                </c:pt>
                <c:pt idx="251">
                  <c:v>-6.3270000000000031E-10</c:v>
                </c:pt>
                <c:pt idx="252">
                  <c:v>-6.202000000000003E-10</c:v>
                </c:pt>
                <c:pt idx="253">
                  <c:v>-6.0770000000000029E-10</c:v>
                </c:pt>
                <c:pt idx="254">
                  <c:v>-5.9520000000000028E-10</c:v>
                </c:pt>
                <c:pt idx="255">
                  <c:v>-5.8270000000000027E-10</c:v>
                </c:pt>
                <c:pt idx="256">
                  <c:v>-5.7020000000000026E-10</c:v>
                </c:pt>
                <c:pt idx="257">
                  <c:v>-5.5770000000000036E-10</c:v>
                </c:pt>
                <c:pt idx="258">
                  <c:v>-5.4520000000000025E-10</c:v>
                </c:pt>
                <c:pt idx="259">
                  <c:v>-5.3270000000000024E-10</c:v>
                </c:pt>
                <c:pt idx="260">
                  <c:v>-5.2020000000000033E-10</c:v>
                </c:pt>
                <c:pt idx="261">
                  <c:v>-5.0770000000000033E-10</c:v>
                </c:pt>
                <c:pt idx="262">
                  <c:v>-4.9520000000000032E-10</c:v>
                </c:pt>
                <c:pt idx="263">
                  <c:v>-4.827000000000002E-10</c:v>
                </c:pt>
                <c:pt idx="264">
                  <c:v>-4.702000000000003E-10</c:v>
                </c:pt>
                <c:pt idx="265">
                  <c:v>-4.5770000000000024E-10</c:v>
                </c:pt>
                <c:pt idx="266">
                  <c:v>-4.4520000000000023E-10</c:v>
                </c:pt>
                <c:pt idx="267">
                  <c:v>-4.3270000000000017E-10</c:v>
                </c:pt>
                <c:pt idx="268">
                  <c:v>-4.2020000000000021E-10</c:v>
                </c:pt>
                <c:pt idx="269">
                  <c:v>-4.0770000000000021E-10</c:v>
                </c:pt>
                <c:pt idx="270">
                  <c:v>-3.9520000000000014E-10</c:v>
                </c:pt>
                <c:pt idx="271">
                  <c:v>-3.8270000000000019E-10</c:v>
                </c:pt>
                <c:pt idx="272">
                  <c:v>-3.7020000000000018E-10</c:v>
                </c:pt>
                <c:pt idx="273">
                  <c:v>-3.5770000000000017E-10</c:v>
                </c:pt>
                <c:pt idx="274">
                  <c:v>-3.4520000000000016E-10</c:v>
                </c:pt>
                <c:pt idx="275">
                  <c:v>-3.3270000000000021E-10</c:v>
                </c:pt>
                <c:pt idx="276">
                  <c:v>-3.202000000000002E-10</c:v>
                </c:pt>
                <c:pt idx="277">
                  <c:v>-3.0770000000000014E-10</c:v>
                </c:pt>
                <c:pt idx="278">
                  <c:v>-2.9520000000000013E-10</c:v>
                </c:pt>
                <c:pt idx="279">
                  <c:v>-2.8270000000000017E-10</c:v>
                </c:pt>
                <c:pt idx="280">
                  <c:v>-2.7020000000000016E-10</c:v>
                </c:pt>
                <c:pt idx="281">
                  <c:v>-2.5770000000000015E-10</c:v>
                </c:pt>
                <c:pt idx="282">
                  <c:v>-2.4520000000000009E-10</c:v>
                </c:pt>
                <c:pt idx="283">
                  <c:v>-2.3270000000000014E-10</c:v>
                </c:pt>
                <c:pt idx="284">
                  <c:v>-2.2020000000000013E-10</c:v>
                </c:pt>
                <c:pt idx="285">
                  <c:v>-2.0770000000000007E-10</c:v>
                </c:pt>
                <c:pt idx="286">
                  <c:v>-1.9520000000000014E-10</c:v>
                </c:pt>
                <c:pt idx="287">
                  <c:v>-1.827000000000001E-10</c:v>
                </c:pt>
                <c:pt idx="288">
                  <c:v>-1.7020000000000004E-10</c:v>
                </c:pt>
                <c:pt idx="289">
                  <c:v>-1.5770000000000009E-10</c:v>
                </c:pt>
                <c:pt idx="290">
                  <c:v>-1.4520000000000008E-10</c:v>
                </c:pt>
                <c:pt idx="291">
                  <c:v>-1.3270000000000004E-10</c:v>
                </c:pt>
                <c:pt idx="292">
                  <c:v>-1.2020000000000006E-10</c:v>
                </c:pt>
                <c:pt idx="293">
                  <c:v>-1.0770000000000005E-10</c:v>
                </c:pt>
                <c:pt idx="294">
                  <c:v>-9.5200000000000056E-11</c:v>
                </c:pt>
                <c:pt idx="295">
                  <c:v>-8.2700000000000061E-11</c:v>
                </c:pt>
                <c:pt idx="296">
                  <c:v>-7.0200000000000039E-11</c:v>
                </c:pt>
                <c:pt idx="297">
                  <c:v>-5.7700000000000031E-11</c:v>
                </c:pt>
                <c:pt idx="298">
                  <c:v>-4.5200000000000022E-11</c:v>
                </c:pt>
                <c:pt idx="299">
                  <c:v>-3.270000000000002E-11</c:v>
                </c:pt>
                <c:pt idx="300">
                  <c:v>-2.0200000000000008E-11</c:v>
                </c:pt>
                <c:pt idx="301">
                  <c:v>-7.7000000000000048E-12</c:v>
                </c:pt>
                <c:pt idx="302">
                  <c:v>4.800000000000003E-12</c:v>
                </c:pt>
                <c:pt idx="303">
                  <c:v>1.7300000000000011E-11</c:v>
                </c:pt>
                <c:pt idx="304">
                  <c:v>2.9800000000000022E-11</c:v>
                </c:pt>
                <c:pt idx="305">
                  <c:v>4.2300000000000018E-11</c:v>
                </c:pt>
                <c:pt idx="306">
                  <c:v>5.480000000000004E-11</c:v>
                </c:pt>
                <c:pt idx="307">
                  <c:v>6.7300000000000042E-11</c:v>
                </c:pt>
                <c:pt idx="308">
                  <c:v>7.980000000000005E-11</c:v>
                </c:pt>
                <c:pt idx="309">
                  <c:v>9.2300000000000059E-11</c:v>
                </c:pt>
                <c:pt idx="310">
                  <c:v>1.0480000000000007E-10</c:v>
                </c:pt>
                <c:pt idx="311">
                  <c:v>1.1730000000000008E-10</c:v>
                </c:pt>
                <c:pt idx="312">
                  <c:v>1.2980000000000008E-10</c:v>
                </c:pt>
                <c:pt idx="313">
                  <c:v>1.4230000000000004E-10</c:v>
                </c:pt>
                <c:pt idx="314">
                  <c:v>1.548000000000001E-10</c:v>
                </c:pt>
                <c:pt idx="315">
                  <c:v>1.6730000000000011E-10</c:v>
                </c:pt>
                <c:pt idx="316">
                  <c:v>1.7980000000000007E-10</c:v>
                </c:pt>
                <c:pt idx="317">
                  <c:v>1.923000000000001E-10</c:v>
                </c:pt>
                <c:pt idx="318">
                  <c:v>2.0480000000000011E-10</c:v>
                </c:pt>
                <c:pt idx="319">
                  <c:v>2.1730000000000009E-10</c:v>
                </c:pt>
                <c:pt idx="320">
                  <c:v>2.2980000000000013E-10</c:v>
                </c:pt>
                <c:pt idx="321">
                  <c:v>2.4230000000000008E-10</c:v>
                </c:pt>
                <c:pt idx="322">
                  <c:v>2.5480000000000014E-10</c:v>
                </c:pt>
                <c:pt idx="323">
                  <c:v>2.6730000000000015E-10</c:v>
                </c:pt>
                <c:pt idx="324">
                  <c:v>2.7980000000000016E-10</c:v>
                </c:pt>
                <c:pt idx="325">
                  <c:v>2.9230000000000017E-10</c:v>
                </c:pt>
                <c:pt idx="326">
                  <c:v>3.0480000000000018E-10</c:v>
                </c:pt>
                <c:pt idx="327">
                  <c:v>3.1730000000000013E-10</c:v>
                </c:pt>
                <c:pt idx="328">
                  <c:v>3.2980000000000019E-10</c:v>
                </c:pt>
                <c:pt idx="329">
                  <c:v>3.423000000000002E-10</c:v>
                </c:pt>
                <c:pt idx="330">
                  <c:v>3.5480000000000021E-10</c:v>
                </c:pt>
                <c:pt idx="331">
                  <c:v>3.6730000000000022E-10</c:v>
                </c:pt>
                <c:pt idx="332">
                  <c:v>3.7980000000000023E-10</c:v>
                </c:pt>
                <c:pt idx="333">
                  <c:v>3.9230000000000019E-10</c:v>
                </c:pt>
                <c:pt idx="334">
                  <c:v>4.0480000000000014E-10</c:v>
                </c:pt>
                <c:pt idx="335">
                  <c:v>4.1730000000000025E-10</c:v>
                </c:pt>
                <c:pt idx="336">
                  <c:v>4.2980000000000026E-10</c:v>
                </c:pt>
                <c:pt idx="337">
                  <c:v>4.4230000000000027E-10</c:v>
                </c:pt>
                <c:pt idx="338">
                  <c:v>4.5480000000000028E-10</c:v>
                </c:pt>
                <c:pt idx="339">
                  <c:v>4.6730000000000024E-10</c:v>
                </c:pt>
                <c:pt idx="340">
                  <c:v>4.7980000000000025E-10</c:v>
                </c:pt>
                <c:pt idx="341">
                  <c:v>4.9230000000000036E-10</c:v>
                </c:pt>
                <c:pt idx="342">
                  <c:v>5.0480000000000016E-10</c:v>
                </c:pt>
                <c:pt idx="343">
                  <c:v>5.1730000000000017E-10</c:v>
                </c:pt>
                <c:pt idx="344">
                  <c:v>5.2980000000000018E-10</c:v>
                </c:pt>
                <c:pt idx="345">
                  <c:v>5.4230000000000018E-10</c:v>
                </c:pt>
                <c:pt idx="346">
                  <c:v>5.5480000000000019E-10</c:v>
                </c:pt>
                <c:pt idx="347">
                  <c:v>5.6730000000000031E-10</c:v>
                </c:pt>
                <c:pt idx="348">
                  <c:v>5.7980000000000031E-10</c:v>
                </c:pt>
                <c:pt idx="349">
                  <c:v>5.9230000000000032E-10</c:v>
                </c:pt>
                <c:pt idx="350">
                  <c:v>6.0480000000000033E-10</c:v>
                </c:pt>
                <c:pt idx="351">
                  <c:v>6.1730000000000034E-10</c:v>
                </c:pt>
                <c:pt idx="352">
                  <c:v>6.2980000000000035E-10</c:v>
                </c:pt>
                <c:pt idx="353">
                  <c:v>6.4230000000000046E-10</c:v>
                </c:pt>
                <c:pt idx="354">
                  <c:v>6.5480000000000026E-10</c:v>
                </c:pt>
                <c:pt idx="355">
                  <c:v>6.6730000000000027E-10</c:v>
                </c:pt>
                <c:pt idx="356">
                  <c:v>6.7980000000000028E-10</c:v>
                </c:pt>
                <c:pt idx="357">
                  <c:v>6.9230000000000029E-10</c:v>
                </c:pt>
                <c:pt idx="358">
                  <c:v>7.048000000000003E-10</c:v>
                </c:pt>
                <c:pt idx="359">
                  <c:v>7.173000000000003E-10</c:v>
                </c:pt>
                <c:pt idx="360">
                  <c:v>7.2980000000000042E-10</c:v>
                </c:pt>
                <c:pt idx="361">
                  <c:v>7.4230000000000042E-10</c:v>
                </c:pt>
                <c:pt idx="362">
                  <c:v>7.5480000000000043E-10</c:v>
                </c:pt>
                <c:pt idx="363">
                  <c:v>7.6730000000000044E-10</c:v>
                </c:pt>
                <c:pt idx="364">
                  <c:v>7.7980000000000045E-10</c:v>
                </c:pt>
                <c:pt idx="365">
                  <c:v>7.9230000000000056E-10</c:v>
                </c:pt>
                <c:pt idx="366">
                  <c:v>8.0480000000000047E-10</c:v>
                </c:pt>
                <c:pt idx="367">
                  <c:v>8.1730000000000068E-10</c:v>
                </c:pt>
                <c:pt idx="368">
                  <c:v>8.2980000000000048E-10</c:v>
                </c:pt>
                <c:pt idx="369">
                  <c:v>8.423000000000007E-10</c:v>
                </c:pt>
                <c:pt idx="370">
                  <c:v>8.548000000000005E-10</c:v>
                </c:pt>
                <c:pt idx="371">
                  <c:v>8.6730000000000082E-10</c:v>
                </c:pt>
                <c:pt idx="372">
                  <c:v>8.7980000000000031E-10</c:v>
                </c:pt>
                <c:pt idx="373">
                  <c:v>8.9230000000000053E-10</c:v>
                </c:pt>
                <c:pt idx="374">
                  <c:v>9.0480000000000033E-10</c:v>
                </c:pt>
                <c:pt idx="375">
                  <c:v>9.1730000000000054E-10</c:v>
                </c:pt>
                <c:pt idx="376">
                  <c:v>9.2980000000000035E-10</c:v>
                </c:pt>
                <c:pt idx="377">
                  <c:v>9.4230000000000077E-10</c:v>
                </c:pt>
                <c:pt idx="378">
                  <c:v>9.5480000000000026E-10</c:v>
                </c:pt>
                <c:pt idx="379">
                  <c:v>9.6730000000000079E-10</c:v>
                </c:pt>
                <c:pt idx="380">
                  <c:v>9.7980000000000028E-10</c:v>
                </c:pt>
                <c:pt idx="381">
                  <c:v>9.923000000000008E-10</c:v>
                </c:pt>
                <c:pt idx="382">
                  <c:v>1.0048000000000005E-9</c:v>
                </c:pt>
                <c:pt idx="383">
                  <c:v>1.0173000000000004E-9</c:v>
                </c:pt>
                <c:pt idx="384">
                  <c:v>1.0298000000000001E-9</c:v>
                </c:pt>
                <c:pt idx="385">
                  <c:v>1.0423000000000004E-9</c:v>
                </c:pt>
                <c:pt idx="386">
                  <c:v>1.0548000000000003E-9</c:v>
                </c:pt>
                <c:pt idx="387">
                  <c:v>1.0673000000000004E-9</c:v>
                </c:pt>
                <c:pt idx="388">
                  <c:v>1.0798000000000001E-9</c:v>
                </c:pt>
                <c:pt idx="389">
                  <c:v>1.0923000000000007E-9</c:v>
                </c:pt>
                <c:pt idx="390">
                  <c:v>1.1048000000000004E-9</c:v>
                </c:pt>
                <c:pt idx="391">
                  <c:v>1.1173000000000005E-9</c:v>
                </c:pt>
                <c:pt idx="392">
                  <c:v>1.1298000000000004E-9</c:v>
                </c:pt>
                <c:pt idx="393">
                  <c:v>1.1423000000000007E-9</c:v>
                </c:pt>
                <c:pt idx="394">
                  <c:v>1.1548000000000006E-9</c:v>
                </c:pt>
                <c:pt idx="395">
                  <c:v>1.1673000000000005E-9</c:v>
                </c:pt>
                <c:pt idx="396">
                  <c:v>1.1798000000000006E-9</c:v>
                </c:pt>
                <c:pt idx="397">
                  <c:v>1.1923000000000005E-9</c:v>
                </c:pt>
                <c:pt idx="398">
                  <c:v>1.2048000000000004E-9</c:v>
                </c:pt>
                <c:pt idx="399">
                  <c:v>1.2173000000000001E-9</c:v>
                </c:pt>
                <c:pt idx="400">
                  <c:v>1.2298000000000004E-9</c:v>
                </c:pt>
              </c:numCache>
            </c:numRef>
          </c:xVal>
          <c:yVal>
            <c:numRef>
              <c:f>'C:\Users\LU\Fast Timing\07202012\64mm^2\ZVA&amp;AM\1750V\[T128.csv]T128'!$C$100:$C$500</c:f>
              <c:numCache>
                <c:formatCode>General</c:formatCode>
                <c:ptCount val="401"/>
                <c:pt idx="0">
                  <c:v>1.2400000000000002E-3</c:v>
                </c:pt>
                <c:pt idx="1">
                  <c:v>1.0900000000000003E-3</c:v>
                </c:pt>
                <c:pt idx="2">
                  <c:v>9.3000000000000027E-4</c:v>
                </c:pt>
                <c:pt idx="3">
                  <c:v>8.0000000000000015E-4</c:v>
                </c:pt>
                <c:pt idx="4">
                  <c:v>6.9000000000000008E-4</c:v>
                </c:pt>
                <c:pt idx="5">
                  <c:v>5.9000000000000014E-4</c:v>
                </c:pt>
                <c:pt idx="6">
                  <c:v>4.8000000000000007E-4</c:v>
                </c:pt>
                <c:pt idx="7">
                  <c:v>3.7000000000000005E-4</c:v>
                </c:pt>
                <c:pt idx="8">
                  <c:v>3.0000000000000003E-4</c:v>
                </c:pt>
                <c:pt idx="9">
                  <c:v>2.2000000000000006E-4</c:v>
                </c:pt>
                <c:pt idx="10">
                  <c:v>1.1000000000000003E-4</c:v>
                </c:pt>
                <c:pt idx="11">
                  <c:v>6.0000000000000015E-5</c:v>
                </c:pt>
                <c:pt idx="12">
                  <c:v>3.0000000000000008E-5</c:v>
                </c:pt>
                <c:pt idx="13">
                  <c:v>-5.0000000000000016E-5</c:v>
                </c:pt>
                <c:pt idx="14">
                  <c:v>-7.0000000000000007E-5</c:v>
                </c:pt>
                <c:pt idx="15">
                  <c:v>-1.2999999999999999E-4</c:v>
                </c:pt>
                <c:pt idx="16">
                  <c:v>-1.4999999999999999E-4</c:v>
                </c:pt>
                <c:pt idx="17">
                  <c:v>-1.4999999999999999E-4</c:v>
                </c:pt>
                <c:pt idx="18">
                  <c:v>-2.6000000000000003E-4</c:v>
                </c:pt>
                <c:pt idx="19">
                  <c:v>-3.1000000000000005E-4</c:v>
                </c:pt>
                <c:pt idx="20">
                  <c:v>-3.6000000000000008E-4</c:v>
                </c:pt>
                <c:pt idx="21">
                  <c:v>-3.6000000000000008E-4</c:v>
                </c:pt>
                <c:pt idx="22">
                  <c:v>-4.2000000000000013E-4</c:v>
                </c:pt>
                <c:pt idx="23">
                  <c:v>-4.4000000000000012E-4</c:v>
                </c:pt>
                <c:pt idx="24">
                  <c:v>-4.9000000000000009E-4</c:v>
                </c:pt>
                <c:pt idx="25">
                  <c:v>-5.5000000000000014E-4</c:v>
                </c:pt>
                <c:pt idx="26">
                  <c:v>-5.2000000000000006E-4</c:v>
                </c:pt>
                <c:pt idx="27">
                  <c:v>-5.2000000000000006E-4</c:v>
                </c:pt>
                <c:pt idx="28">
                  <c:v>-5.7000000000000009E-4</c:v>
                </c:pt>
                <c:pt idx="29">
                  <c:v>-5.5000000000000014E-4</c:v>
                </c:pt>
                <c:pt idx="30">
                  <c:v>-5.2000000000000006E-4</c:v>
                </c:pt>
                <c:pt idx="31">
                  <c:v>-5.2000000000000006E-4</c:v>
                </c:pt>
                <c:pt idx="32">
                  <c:v>-5.2000000000000006E-4</c:v>
                </c:pt>
                <c:pt idx="33">
                  <c:v>-4.7000000000000004E-4</c:v>
                </c:pt>
                <c:pt idx="34">
                  <c:v>-3.9000000000000005E-4</c:v>
                </c:pt>
                <c:pt idx="35">
                  <c:v>-3.6000000000000008E-4</c:v>
                </c:pt>
                <c:pt idx="36">
                  <c:v>-2.8000000000000003E-4</c:v>
                </c:pt>
                <c:pt idx="37">
                  <c:v>-2.1000000000000006E-4</c:v>
                </c:pt>
                <c:pt idx="38">
                  <c:v>-1.0000000000000002E-4</c:v>
                </c:pt>
                <c:pt idx="39">
                  <c:v>-5.0000000000000016E-5</c:v>
                </c:pt>
                <c:pt idx="40">
                  <c:v>1.1000000000000003E-4</c:v>
                </c:pt>
                <c:pt idx="41">
                  <c:v>2.7000000000000006E-4</c:v>
                </c:pt>
                <c:pt idx="42">
                  <c:v>3.7000000000000005E-4</c:v>
                </c:pt>
                <c:pt idx="43">
                  <c:v>5.3000000000000009E-4</c:v>
                </c:pt>
                <c:pt idx="44">
                  <c:v>6.600000000000001E-4</c:v>
                </c:pt>
                <c:pt idx="45">
                  <c:v>8.2000000000000031E-4</c:v>
                </c:pt>
                <c:pt idx="46">
                  <c:v>9.3000000000000027E-4</c:v>
                </c:pt>
                <c:pt idx="47">
                  <c:v>1.0600000000000002E-3</c:v>
                </c:pt>
                <c:pt idx="48">
                  <c:v>1.1900000000000003E-3</c:v>
                </c:pt>
                <c:pt idx="49">
                  <c:v>1.3200000000000002E-3</c:v>
                </c:pt>
                <c:pt idx="50">
                  <c:v>1.4499999999999997E-3</c:v>
                </c:pt>
                <c:pt idx="51">
                  <c:v>1.5299999999999999E-3</c:v>
                </c:pt>
                <c:pt idx="52">
                  <c:v>1.6400000000000004E-3</c:v>
                </c:pt>
                <c:pt idx="53">
                  <c:v>1.6900000000000005E-3</c:v>
                </c:pt>
                <c:pt idx="54">
                  <c:v>1.7400000000000002E-3</c:v>
                </c:pt>
                <c:pt idx="55">
                  <c:v>1.8500000000000003E-3</c:v>
                </c:pt>
                <c:pt idx="56">
                  <c:v>1.8799999999999999E-3</c:v>
                </c:pt>
                <c:pt idx="57">
                  <c:v>1.9300000000000005E-3</c:v>
                </c:pt>
                <c:pt idx="58">
                  <c:v>1.8500000000000003E-3</c:v>
                </c:pt>
                <c:pt idx="59">
                  <c:v>1.8000000000000004E-3</c:v>
                </c:pt>
                <c:pt idx="60">
                  <c:v>1.8500000000000003E-3</c:v>
                </c:pt>
                <c:pt idx="61">
                  <c:v>1.7700000000000003E-3</c:v>
                </c:pt>
                <c:pt idx="62">
                  <c:v>1.6700000000000005E-3</c:v>
                </c:pt>
                <c:pt idx="63">
                  <c:v>1.5900000000000003E-3</c:v>
                </c:pt>
                <c:pt idx="64">
                  <c:v>1.4800000000000002E-3</c:v>
                </c:pt>
                <c:pt idx="65">
                  <c:v>1.3500000000000003E-3</c:v>
                </c:pt>
                <c:pt idx="66">
                  <c:v>1.2400000000000002E-3</c:v>
                </c:pt>
                <c:pt idx="67">
                  <c:v>1.1100000000000003E-3</c:v>
                </c:pt>
                <c:pt idx="68">
                  <c:v>9.8000000000000019E-4</c:v>
                </c:pt>
                <c:pt idx="69">
                  <c:v>8.2000000000000031E-4</c:v>
                </c:pt>
                <c:pt idx="70">
                  <c:v>6.9000000000000008E-4</c:v>
                </c:pt>
                <c:pt idx="71">
                  <c:v>5.6000000000000006E-4</c:v>
                </c:pt>
                <c:pt idx="72">
                  <c:v>4.300000000000001E-4</c:v>
                </c:pt>
                <c:pt idx="73">
                  <c:v>3.0000000000000003E-4</c:v>
                </c:pt>
                <c:pt idx="74">
                  <c:v>2.4000000000000003E-4</c:v>
                </c:pt>
                <c:pt idx="75">
                  <c:v>1.1000000000000003E-4</c:v>
                </c:pt>
                <c:pt idx="76">
                  <c:v>8.000000000000002E-5</c:v>
                </c:pt>
                <c:pt idx="77">
                  <c:v>-5.0000000000000016E-5</c:v>
                </c:pt>
                <c:pt idx="78">
                  <c:v>-1.0000000000000002E-4</c:v>
                </c:pt>
                <c:pt idx="79">
                  <c:v>-1.0000000000000002E-4</c:v>
                </c:pt>
                <c:pt idx="80">
                  <c:v>-7.0000000000000007E-5</c:v>
                </c:pt>
                <c:pt idx="81">
                  <c:v>-1.2999999999999999E-4</c:v>
                </c:pt>
                <c:pt idx="82">
                  <c:v>-5.0000000000000016E-5</c:v>
                </c:pt>
                <c:pt idx="83">
                  <c:v>1.0000000000000003E-5</c:v>
                </c:pt>
                <c:pt idx="84">
                  <c:v>3.0000000000000008E-5</c:v>
                </c:pt>
                <c:pt idx="85">
                  <c:v>1.6000000000000004E-4</c:v>
                </c:pt>
                <c:pt idx="86">
                  <c:v>2.7000000000000006E-4</c:v>
                </c:pt>
                <c:pt idx="87">
                  <c:v>4.0000000000000007E-4</c:v>
                </c:pt>
                <c:pt idx="88">
                  <c:v>5.6000000000000006E-4</c:v>
                </c:pt>
                <c:pt idx="89">
                  <c:v>6.4000000000000027E-4</c:v>
                </c:pt>
                <c:pt idx="90">
                  <c:v>8.0000000000000015E-4</c:v>
                </c:pt>
                <c:pt idx="91">
                  <c:v>9.5000000000000021E-4</c:v>
                </c:pt>
                <c:pt idx="92">
                  <c:v>1.1400000000000004E-3</c:v>
                </c:pt>
                <c:pt idx="93">
                  <c:v>1.2700000000000003E-3</c:v>
                </c:pt>
                <c:pt idx="94">
                  <c:v>1.4300000000000003E-3</c:v>
                </c:pt>
                <c:pt idx="95">
                  <c:v>1.5900000000000003E-3</c:v>
                </c:pt>
                <c:pt idx="96">
                  <c:v>1.6700000000000005E-3</c:v>
                </c:pt>
                <c:pt idx="97">
                  <c:v>1.8200000000000004E-3</c:v>
                </c:pt>
                <c:pt idx="98">
                  <c:v>1.9000000000000004E-3</c:v>
                </c:pt>
                <c:pt idx="99">
                  <c:v>2.0300000000000001E-3</c:v>
                </c:pt>
                <c:pt idx="100">
                  <c:v>2.0600000000000002E-3</c:v>
                </c:pt>
                <c:pt idx="101">
                  <c:v>2.1400000000000004E-3</c:v>
                </c:pt>
                <c:pt idx="102">
                  <c:v>2.1700000000000005E-3</c:v>
                </c:pt>
                <c:pt idx="103">
                  <c:v>2.1900000000000001E-3</c:v>
                </c:pt>
                <c:pt idx="104">
                  <c:v>2.2200000000000006E-3</c:v>
                </c:pt>
                <c:pt idx="105">
                  <c:v>2.2200000000000006E-3</c:v>
                </c:pt>
                <c:pt idx="106">
                  <c:v>2.1400000000000004E-3</c:v>
                </c:pt>
                <c:pt idx="107">
                  <c:v>2.1100000000000003E-3</c:v>
                </c:pt>
                <c:pt idx="108">
                  <c:v>2.0300000000000001E-3</c:v>
                </c:pt>
                <c:pt idx="109">
                  <c:v>1.9599999999999999E-3</c:v>
                </c:pt>
                <c:pt idx="110">
                  <c:v>1.8000000000000004E-3</c:v>
                </c:pt>
                <c:pt idx="111">
                  <c:v>1.6900000000000005E-3</c:v>
                </c:pt>
                <c:pt idx="112">
                  <c:v>1.5600000000000004E-3</c:v>
                </c:pt>
                <c:pt idx="113">
                  <c:v>1.3799999999999999E-3</c:v>
                </c:pt>
                <c:pt idx="114">
                  <c:v>1.2400000000000002E-3</c:v>
                </c:pt>
                <c:pt idx="115">
                  <c:v>1.0300000000000001E-3</c:v>
                </c:pt>
                <c:pt idx="116">
                  <c:v>8.8000000000000025E-4</c:v>
                </c:pt>
                <c:pt idx="117">
                  <c:v>6.9000000000000008E-4</c:v>
                </c:pt>
                <c:pt idx="118">
                  <c:v>5.1000000000000004E-4</c:v>
                </c:pt>
                <c:pt idx="119">
                  <c:v>3.5000000000000005E-4</c:v>
                </c:pt>
                <c:pt idx="120">
                  <c:v>1.1000000000000003E-4</c:v>
                </c:pt>
                <c:pt idx="121">
                  <c:v>1.0000000000000003E-5</c:v>
                </c:pt>
                <c:pt idx="122">
                  <c:v>-1.4999999999999999E-4</c:v>
                </c:pt>
                <c:pt idx="123">
                  <c:v>-2.8000000000000003E-4</c:v>
                </c:pt>
                <c:pt idx="124">
                  <c:v>-4.4000000000000012E-4</c:v>
                </c:pt>
                <c:pt idx="125">
                  <c:v>-6.0000000000000016E-4</c:v>
                </c:pt>
                <c:pt idx="126">
                  <c:v>-7.3000000000000018E-4</c:v>
                </c:pt>
                <c:pt idx="127">
                  <c:v>-8.9000000000000038E-4</c:v>
                </c:pt>
                <c:pt idx="128">
                  <c:v>-9.4000000000000041E-4</c:v>
                </c:pt>
                <c:pt idx="129">
                  <c:v>-1.1000000000000003E-3</c:v>
                </c:pt>
                <c:pt idx="130">
                  <c:v>-1.1800000000000003E-3</c:v>
                </c:pt>
                <c:pt idx="131">
                  <c:v>-1.2899999999999999E-3</c:v>
                </c:pt>
                <c:pt idx="132">
                  <c:v>-1.3600000000000003E-3</c:v>
                </c:pt>
                <c:pt idx="133">
                  <c:v>-1.4200000000000003E-3</c:v>
                </c:pt>
                <c:pt idx="134">
                  <c:v>-1.5000000000000002E-3</c:v>
                </c:pt>
                <c:pt idx="135">
                  <c:v>-1.5200000000000003E-3</c:v>
                </c:pt>
                <c:pt idx="136">
                  <c:v>-1.5499999999999999E-3</c:v>
                </c:pt>
                <c:pt idx="137">
                  <c:v>-1.6000000000000003E-3</c:v>
                </c:pt>
                <c:pt idx="138">
                  <c:v>-1.6299999999999999E-3</c:v>
                </c:pt>
                <c:pt idx="139">
                  <c:v>-1.6000000000000003E-3</c:v>
                </c:pt>
                <c:pt idx="140">
                  <c:v>-1.6000000000000003E-3</c:v>
                </c:pt>
                <c:pt idx="141">
                  <c:v>-1.5800000000000002E-3</c:v>
                </c:pt>
                <c:pt idx="142">
                  <c:v>-1.6000000000000003E-3</c:v>
                </c:pt>
                <c:pt idx="143">
                  <c:v>-1.5800000000000002E-3</c:v>
                </c:pt>
                <c:pt idx="144">
                  <c:v>-1.5499999999999999E-3</c:v>
                </c:pt>
                <c:pt idx="145">
                  <c:v>-1.5200000000000003E-3</c:v>
                </c:pt>
                <c:pt idx="146">
                  <c:v>-1.5000000000000002E-3</c:v>
                </c:pt>
                <c:pt idx="147">
                  <c:v>-1.5000000000000002E-3</c:v>
                </c:pt>
                <c:pt idx="148">
                  <c:v>-1.4200000000000003E-3</c:v>
                </c:pt>
                <c:pt idx="149">
                  <c:v>-1.4200000000000003E-3</c:v>
                </c:pt>
                <c:pt idx="150">
                  <c:v>-1.3400000000000003E-3</c:v>
                </c:pt>
                <c:pt idx="151">
                  <c:v>-1.3400000000000003E-3</c:v>
                </c:pt>
                <c:pt idx="152">
                  <c:v>-1.3600000000000003E-3</c:v>
                </c:pt>
                <c:pt idx="153">
                  <c:v>-1.3400000000000003E-3</c:v>
                </c:pt>
                <c:pt idx="154">
                  <c:v>-1.3100000000000002E-3</c:v>
                </c:pt>
                <c:pt idx="155">
                  <c:v>-1.3400000000000003E-3</c:v>
                </c:pt>
                <c:pt idx="156">
                  <c:v>-1.3600000000000003E-3</c:v>
                </c:pt>
                <c:pt idx="157">
                  <c:v>-1.3400000000000003E-3</c:v>
                </c:pt>
                <c:pt idx="158">
                  <c:v>-1.2899999999999999E-3</c:v>
                </c:pt>
                <c:pt idx="159">
                  <c:v>-1.2099999999999997E-3</c:v>
                </c:pt>
                <c:pt idx="160">
                  <c:v>-1.1299999999999999E-3</c:v>
                </c:pt>
                <c:pt idx="161">
                  <c:v>-1.0700000000000002E-3</c:v>
                </c:pt>
                <c:pt idx="162">
                  <c:v>-1.1000000000000003E-3</c:v>
                </c:pt>
                <c:pt idx="163">
                  <c:v>-1.0499999999999997E-3</c:v>
                </c:pt>
                <c:pt idx="164">
                  <c:v>-1.0000000000000002E-3</c:v>
                </c:pt>
                <c:pt idx="165">
                  <c:v>-1.0200000000000003E-3</c:v>
                </c:pt>
                <c:pt idx="166">
                  <c:v>-1.0499999999999997E-3</c:v>
                </c:pt>
                <c:pt idx="167">
                  <c:v>-1.0200000000000003E-3</c:v>
                </c:pt>
                <c:pt idx="168">
                  <c:v>-1.0499999999999997E-3</c:v>
                </c:pt>
                <c:pt idx="169">
                  <c:v>-1.0700000000000002E-3</c:v>
                </c:pt>
                <c:pt idx="170">
                  <c:v>-1.1000000000000003E-3</c:v>
                </c:pt>
                <c:pt idx="171">
                  <c:v>-1.1500000000000004E-3</c:v>
                </c:pt>
                <c:pt idx="172">
                  <c:v>-1.2099999999999997E-3</c:v>
                </c:pt>
                <c:pt idx="173">
                  <c:v>-1.2099999999999997E-3</c:v>
                </c:pt>
                <c:pt idx="174">
                  <c:v>-1.1500000000000004E-3</c:v>
                </c:pt>
                <c:pt idx="175">
                  <c:v>-1.1000000000000003E-3</c:v>
                </c:pt>
                <c:pt idx="176">
                  <c:v>-1.0499999999999997E-3</c:v>
                </c:pt>
                <c:pt idx="177">
                  <c:v>-9.7000000000000016E-4</c:v>
                </c:pt>
                <c:pt idx="178">
                  <c:v>-9.4000000000000041E-4</c:v>
                </c:pt>
                <c:pt idx="179">
                  <c:v>-8.9000000000000038E-4</c:v>
                </c:pt>
                <c:pt idx="180">
                  <c:v>-7.800000000000002E-4</c:v>
                </c:pt>
                <c:pt idx="181">
                  <c:v>-7.6000000000000015E-4</c:v>
                </c:pt>
                <c:pt idx="182">
                  <c:v>-6.5000000000000019E-4</c:v>
                </c:pt>
                <c:pt idx="183">
                  <c:v>-5.7000000000000009E-4</c:v>
                </c:pt>
                <c:pt idx="184">
                  <c:v>-5.5000000000000014E-4</c:v>
                </c:pt>
                <c:pt idx="185">
                  <c:v>-3.9000000000000005E-4</c:v>
                </c:pt>
                <c:pt idx="186">
                  <c:v>-3.1000000000000005E-4</c:v>
                </c:pt>
                <c:pt idx="187">
                  <c:v>-2.1000000000000006E-4</c:v>
                </c:pt>
                <c:pt idx="188">
                  <c:v>-1.2999999999999999E-4</c:v>
                </c:pt>
                <c:pt idx="189">
                  <c:v>3.0000000000000008E-5</c:v>
                </c:pt>
                <c:pt idx="190">
                  <c:v>1.6000000000000004E-4</c:v>
                </c:pt>
                <c:pt idx="191">
                  <c:v>3.0000000000000003E-4</c:v>
                </c:pt>
                <c:pt idx="192">
                  <c:v>4.8000000000000007E-4</c:v>
                </c:pt>
                <c:pt idx="193">
                  <c:v>6.1000000000000008E-4</c:v>
                </c:pt>
                <c:pt idx="194">
                  <c:v>7.7000000000000007E-4</c:v>
                </c:pt>
                <c:pt idx="195">
                  <c:v>9.3000000000000027E-4</c:v>
                </c:pt>
                <c:pt idx="196">
                  <c:v>1.0600000000000002E-3</c:v>
                </c:pt>
                <c:pt idx="197">
                  <c:v>1.2199999999999997E-3</c:v>
                </c:pt>
                <c:pt idx="198">
                  <c:v>1.3200000000000002E-3</c:v>
                </c:pt>
                <c:pt idx="199">
                  <c:v>1.4300000000000003E-3</c:v>
                </c:pt>
                <c:pt idx="200">
                  <c:v>1.5600000000000004E-3</c:v>
                </c:pt>
                <c:pt idx="201">
                  <c:v>1.6100000000000003E-3</c:v>
                </c:pt>
                <c:pt idx="202">
                  <c:v>1.7400000000000002E-3</c:v>
                </c:pt>
                <c:pt idx="203">
                  <c:v>1.8799999999999999E-3</c:v>
                </c:pt>
                <c:pt idx="204">
                  <c:v>1.9300000000000005E-3</c:v>
                </c:pt>
                <c:pt idx="205">
                  <c:v>1.8500000000000003E-3</c:v>
                </c:pt>
                <c:pt idx="206">
                  <c:v>1.7200000000000002E-3</c:v>
                </c:pt>
                <c:pt idx="207">
                  <c:v>1.6100000000000003E-3</c:v>
                </c:pt>
                <c:pt idx="208">
                  <c:v>1.4000000000000002E-3</c:v>
                </c:pt>
                <c:pt idx="209">
                  <c:v>1.1600000000000004E-3</c:v>
                </c:pt>
                <c:pt idx="210">
                  <c:v>8.8000000000000025E-4</c:v>
                </c:pt>
                <c:pt idx="211">
                  <c:v>6.1000000000000008E-4</c:v>
                </c:pt>
                <c:pt idx="212">
                  <c:v>2.7000000000000006E-4</c:v>
                </c:pt>
                <c:pt idx="213">
                  <c:v>-5.0000000000000016E-5</c:v>
                </c:pt>
                <c:pt idx="214">
                  <c:v>-4.7000000000000004E-4</c:v>
                </c:pt>
                <c:pt idx="215">
                  <c:v>-7.800000000000002E-4</c:v>
                </c:pt>
                <c:pt idx="216">
                  <c:v>-1.2600000000000003E-3</c:v>
                </c:pt>
                <c:pt idx="217">
                  <c:v>-1.7099999999999997E-3</c:v>
                </c:pt>
                <c:pt idx="218">
                  <c:v>-2.1300000000000004E-3</c:v>
                </c:pt>
                <c:pt idx="219">
                  <c:v>-2.5800000000000003E-3</c:v>
                </c:pt>
                <c:pt idx="220">
                  <c:v>-3.0500000000000002E-3</c:v>
                </c:pt>
                <c:pt idx="221">
                  <c:v>-3.6600000000000009E-3</c:v>
                </c:pt>
                <c:pt idx="222">
                  <c:v>-4.340000000000001E-3</c:v>
                </c:pt>
                <c:pt idx="223">
                  <c:v>-5.11E-3</c:v>
                </c:pt>
                <c:pt idx="224">
                  <c:v>-5.9000000000000007E-3</c:v>
                </c:pt>
                <c:pt idx="225">
                  <c:v>-6.6900000000000006E-3</c:v>
                </c:pt>
                <c:pt idx="226">
                  <c:v>-7.4800000000000014E-3</c:v>
                </c:pt>
                <c:pt idx="227">
                  <c:v>-8.2900000000000005E-3</c:v>
                </c:pt>
                <c:pt idx="228">
                  <c:v>-9.0000000000000028E-3</c:v>
                </c:pt>
                <c:pt idx="229">
                  <c:v>-9.8000000000000032E-3</c:v>
                </c:pt>
                <c:pt idx="230">
                  <c:v>-1.0529999999999998E-2</c:v>
                </c:pt>
                <c:pt idx="231">
                  <c:v>-1.1270000000000001E-2</c:v>
                </c:pt>
                <c:pt idx="232">
                  <c:v>-1.1960000000000004E-2</c:v>
                </c:pt>
                <c:pt idx="233">
                  <c:v>-1.2640000000000002E-2</c:v>
                </c:pt>
                <c:pt idx="234">
                  <c:v>-1.3270000000000001E-2</c:v>
                </c:pt>
                <c:pt idx="235">
                  <c:v>-1.3830000000000002E-2</c:v>
                </c:pt>
                <c:pt idx="236">
                  <c:v>-1.4409999999999997E-2</c:v>
                </c:pt>
                <c:pt idx="237">
                  <c:v>-1.4959999999999998E-2</c:v>
                </c:pt>
                <c:pt idx="238">
                  <c:v>-1.5509999999999999E-2</c:v>
                </c:pt>
                <c:pt idx="239">
                  <c:v>-1.6070000000000001E-2</c:v>
                </c:pt>
                <c:pt idx="240">
                  <c:v>-1.651E-2</c:v>
                </c:pt>
                <c:pt idx="241">
                  <c:v>-1.6940000000000004E-2</c:v>
                </c:pt>
                <c:pt idx="242">
                  <c:v>-1.728E-2</c:v>
                </c:pt>
                <c:pt idx="243">
                  <c:v>-1.7510000000000001E-2</c:v>
                </c:pt>
                <c:pt idx="244">
                  <c:v>-1.7649999999999999E-2</c:v>
                </c:pt>
                <c:pt idx="245">
                  <c:v>-1.7670000000000002E-2</c:v>
                </c:pt>
                <c:pt idx="246">
                  <c:v>-1.7590000000000001E-2</c:v>
                </c:pt>
                <c:pt idx="247">
                  <c:v>-1.7409999999999998E-2</c:v>
                </c:pt>
                <c:pt idx="248">
                  <c:v>-1.7120000000000003E-2</c:v>
                </c:pt>
                <c:pt idx="249">
                  <c:v>-1.6670000000000001E-2</c:v>
                </c:pt>
                <c:pt idx="250">
                  <c:v>-1.6119999999999999E-2</c:v>
                </c:pt>
                <c:pt idx="251">
                  <c:v>-1.5429999999999999E-2</c:v>
                </c:pt>
                <c:pt idx="252">
                  <c:v>-1.4590000000000001E-2</c:v>
                </c:pt>
                <c:pt idx="253">
                  <c:v>-1.3559999999999997E-2</c:v>
                </c:pt>
                <c:pt idx="254">
                  <c:v>-1.2460000000000001E-2</c:v>
                </c:pt>
                <c:pt idx="255">
                  <c:v>-1.1089999999999999E-2</c:v>
                </c:pt>
                <c:pt idx="256">
                  <c:v>-9.5600000000000025E-3</c:v>
                </c:pt>
                <c:pt idx="257">
                  <c:v>-7.9000000000000025E-3</c:v>
                </c:pt>
                <c:pt idx="258">
                  <c:v>-6.1300000000000009E-3</c:v>
                </c:pt>
                <c:pt idx="259">
                  <c:v>-4.0800000000000012E-3</c:v>
                </c:pt>
                <c:pt idx="260">
                  <c:v>-1.9200000000000005E-3</c:v>
                </c:pt>
                <c:pt idx="261">
                  <c:v>3.7000000000000005E-4</c:v>
                </c:pt>
                <c:pt idx="262">
                  <c:v>2.8500000000000001E-3</c:v>
                </c:pt>
                <c:pt idx="263">
                  <c:v>5.510000000000001E-3</c:v>
                </c:pt>
                <c:pt idx="264">
                  <c:v>8.2500000000000021E-3</c:v>
                </c:pt>
                <c:pt idx="265">
                  <c:v>1.123E-2</c:v>
                </c:pt>
                <c:pt idx="266">
                  <c:v>1.421E-2</c:v>
                </c:pt>
                <c:pt idx="267">
                  <c:v>1.7340000000000001E-2</c:v>
                </c:pt>
                <c:pt idx="268">
                  <c:v>2.0610000000000003E-2</c:v>
                </c:pt>
                <c:pt idx="269">
                  <c:v>2.4059999999999998E-2</c:v>
                </c:pt>
                <c:pt idx="270">
                  <c:v>2.7640000000000005E-2</c:v>
                </c:pt>
                <c:pt idx="271">
                  <c:v>3.141E-2</c:v>
                </c:pt>
                <c:pt idx="272">
                  <c:v>3.5229999999999997E-2</c:v>
                </c:pt>
                <c:pt idx="273">
                  <c:v>3.9080000000000004E-2</c:v>
                </c:pt>
                <c:pt idx="274">
                  <c:v>4.2979999999999997E-2</c:v>
                </c:pt>
                <c:pt idx="275">
                  <c:v>4.6820000000000001E-2</c:v>
                </c:pt>
                <c:pt idx="276">
                  <c:v>5.0639999999999998E-2</c:v>
                </c:pt>
                <c:pt idx="277">
                  <c:v>5.4490000000000004E-2</c:v>
                </c:pt>
                <c:pt idx="278">
                  <c:v>5.822999999999999E-2</c:v>
                </c:pt>
                <c:pt idx="279">
                  <c:v>6.1839999999999999E-2</c:v>
                </c:pt>
                <c:pt idx="280">
                  <c:v>6.5400000000000014E-2</c:v>
                </c:pt>
                <c:pt idx="281">
                  <c:v>6.882000000000002E-2</c:v>
                </c:pt>
                <c:pt idx="282">
                  <c:v>7.2040000000000021E-2</c:v>
                </c:pt>
                <c:pt idx="283">
                  <c:v>7.5070000000000012E-2</c:v>
                </c:pt>
                <c:pt idx="284">
                  <c:v>7.7940000000000009E-2</c:v>
                </c:pt>
                <c:pt idx="285">
                  <c:v>8.0680000000000002E-2</c:v>
                </c:pt>
                <c:pt idx="286">
                  <c:v>8.3260000000000015E-2</c:v>
                </c:pt>
                <c:pt idx="287">
                  <c:v>8.5660000000000014E-2</c:v>
                </c:pt>
                <c:pt idx="288">
                  <c:v>8.7790000000000007E-2</c:v>
                </c:pt>
                <c:pt idx="289">
                  <c:v>8.9580000000000007E-2</c:v>
                </c:pt>
                <c:pt idx="290">
                  <c:v>9.114000000000004E-2</c:v>
                </c:pt>
                <c:pt idx="291">
                  <c:v>9.2269999999999991E-2</c:v>
                </c:pt>
                <c:pt idx="292">
                  <c:v>9.3030000000000015E-2</c:v>
                </c:pt>
                <c:pt idx="293">
                  <c:v>9.3430000000000041E-2</c:v>
                </c:pt>
                <c:pt idx="294">
                  <c:v>9.3460000000000015E-2</c:v>
                </c:pt>
                <c:pt idx="295">
                  <c:v>9.3060000000000018E-2</c:v>
                </c:pt>
                <c:pt idx="296">
                  <c:v>9.2239999999999989E-2</c:v>
                </c:pt>
                <c:pt idx="297">
                  <c:v>9.1060000000000002E-2</c:v>
                </c:pt>
                <c:pt idx="298">
                  <c:v>8.9430000000000023E-2</c:v>
                </c:pt>
                <c:pt idx="299">
                  <c:v>8.7369999999999989E-2</c:v>
                </c:pt>
                <c:pt idx="300">
                  <c:v>8.4870000000000015E-2</c:v>
                </c:pt>
                <c:pt idx="301">
                  <c:v>8.2000000000000003E-2</c:v>
                </c:pt>
                <c:pt idx="302">
                  <c:v>7.8810000000000019E-2</c:v>
                </c:pt>
                <c:pt idx="303">
                  <c:v>7.5170000000000001E-2</c:v>
                </c:pt>
                <c:pt idx="304">
                  <c:v>7.111000000000002E-2</c:v>
                </c:pt>
                <c:pt idx="305">
                  <c:v>6.6710000000000019E-2</c:v>
                </c:pt>
                <c:pt idx="306">
                  <c:v>6.1870000000000001E-2</c:v>
                </c:pt>
                <c:pt idx="307">
                  <c:v>5.6680000000000001E-2</c:v>
                </c:pt>
                <c:pt idx="308">
                  <c:v>5.1139999999999998E-2</c:v>
                </c:pt>
                <c:pt idx="309">
                  <c:v>4.5239999999999995E-2</c:v>
                </c:pt>
                <c:pt idx="310">
                  <c:v>3.9000000000000007E-2</c:v>
                </c:pt>
                <c:pt idx="311">
                  <c:v>3.2440000000000004E-2</c:v>
                </c:pt>
                <c:pt idx="312">
                  <c:v>2.5670000000000002E-2</c:v>
                </c:pt>
                <c:pt idx="313">
                  <c:v>1.8579999999999999E-2</c:v>
                </c:pt>
                <c:pt idx="314">
                  <c:v>1.1280000000000002E-2</c:v>
                </c:pt>
                <c:pt idx="315">
                  <c:v>3.8300000000000001E-3</c:v>
                </c:pt>
                <c:pt idx="316">
                  <c:v>-3.7600000000000003E-3</c:v>
                </c:pt>
                <c:pt idx="317">
                  <c:v>-1.1560000000000003E-2</c:v>
                </c:pt>
                <c:pt idx="318">
                  <c:v>-1.9410000000000004E-2</c:v>
                </c:pt>
                <c:pt idx="319">
                  <c:v>-2.7369999999999998E-2</c:v>
                </c:pt>
                <c:pt idx="320">
                  <c:v>-3.5349999999999999E-2</c:v>
                </c:pt>
                <c:pt idx="321">
                  <c:v>-4.3330000000000007E-2</c:v>
                </c:pt>
                <c:pt idx="322">
                  <c:v>-5.126E-2</c:v>
                </c:pt>
                <c:pt idx="323">
                  <c:v>-5.9190000000000013E-2</c:v>
                </c:pt>
                <c:pt idx="324">
                  <c:v>-6.694E-2</c:v>
                </c:pt>
                <c:pt idx="325">
                  <c:v>-7.4630000000000016E-2</c:v>
                </c:pt>
                <c:pt idx="326">
                  <c:v>-8.209000000000001E-2</c:v>
                </c:pt>
                <c:pt idx="327">
                  <c:v>-8.9410000000000003E-2</c:v>
                </c:pt>
                <c:pt idx="328">
                  <c:v>-9.647E-2</c:v>
                </c:pt>
                <c:pt idx="329">
                  <c:v>-0.10332000000000001</c:v>
                </c:pt>
                <c:pt idx="330">
                  <c:v>-0.10983000000000001</c:v>
                </c:pt>
                <c:pt idx="331">
                  <c:v>-0.11602000000000001</c:v>
                </c:pt>
                <c:pt idx="332">
                  <c:v>-0.12193000000000001</c:v>
                </c:pt>
                <c:pt idx="333">
                  <c:v>-0.12759000000000001</c:v>
                </c:pt>
                <c:pt idx="334">
                  <c:v>-0.13283</c:v>
                </c:pt>
                <c:pt idx="335">
                  <c:v>-0.13772999999999999</c:v>
                </c:pt>
                <c:pt idx="336">
                  <c:v>-0.14229000000000003</c:v>
                </c:pt>
                <c:pt idx="337">
                  <c:v>-0.14637</c:v>
                </c:pt>
                <c:pt idx="338">
                  <c:v>-0.15012</c:v>
                </c:pt>
                <c:pt idx="339">
                  <c:v>-0.15336000000000002</c:v>
                </c:pt>
                <c:pt idx="340">
                  <c:v>-0.15615000000000001</c:v>
                </c:pt>
                <c:pt idx="341">
                  <c:v>-0.15852000000000002</c:v>
                </c:pt>
                <c:pt idx="342">
                  <c:v>-0.16047</c:v>
                </c:pt>
                <c:pt idx="343">
                  <c:v>-0.16186999999999999</c:v>
                </c:pt>
                <c:pt idx="344">
                  <c:v>-0.16289000000000001</c:v>
                </c:pt>
                <c:pt idx="345">
                  <c:v>-0.16345000000000001</c:v>
                </c:pt>
                <c:pt idx="346">
                  <c:v>-0.16345000000000001</c:v>
                </c:pt>
                <c:pt idx="347">
                  <c:v>-0.16303000000000001</c:v>
                </c:pt>
                <c:pt idx="348">
                  <c:v>-0.16217999999999996</c:v>
                </c:pt>
                <c:pt idx="349">
                  <c:v>-0.161</c:v>
                </c:pt>
                <c:pt idx="350">
                  <c:v>-0.15931000000000003</c:v>
                </c:pt>
                <c:pt idx="351">
                  <c:v>-0.15726000000000004</c:v>
                </c:pt>
                <c:pt idx="352">
                  <c:v>-0.15481000000000003</c:v>
                </c:pt>
                <c:pt idx="353">
                  <c:v>-0.15191000000000002</c:v>
                </c:pt>
                <c:pt idx="354">
                  <c:v>-0.14859000000000003</c:v>
                </c:pt>
                <c:pt idx="355">
                  <c:v>-0.14493000000000003</c:v>
                </c:pt>
                <c:pt idx="356">
                  <c:v>-0.14082</c:v>
                </c:pt>
                <c:pt idx="357">
                  <c:v>-0.13633999999999999</c:v>
                </c:pt>
                <c:pt idx="358">
                  <c:v>-0.13152</c:v>
                </c:pt>
                <c:pt idx="359">
                  <c:v>-0.1263</c:v>
                </c:pt>
                <c:pt idx="360">
                  <c:v>-0.12074000000000001</c:v>
                </c:pt>
                <c:pt idx="361">
                  <c:v>-0.11484</c:v>
                </c:pt>
                <c:pt idx="362">
                  <c:v>-0.10865000000000001</c:v>
                </c:pt>
                <c:pt idx="363">
                  <c:v>-0.10206000000000001</c:v>
                </c:pt>
                <c:pt idx="364">
                  <c:v>-9.5180000000000001E-2</c:v>
                </c:pt>
                <c:pt idx="365">
                  <c:v>-8.8100000000000039E-2</c:v>
                </c:pt>
                <c:pt idx="366">
                  <c:v>-8.0750000000000016E-2</c:v>
                </c:pt>
                <c:pt idx="367">
                  <c:v>-7.3160000000000003E-2</c:v>
                </c:pt>
                <c:pt idx="368">
                  <c:v>-6.5280000000000019E-2</c:v>
                </c:pt>
                <c:pt idx="369">
                  <c:v>-5.7250000000000002E-2</c:v>
                </c:pt>
                <c:pt idx="370">
                  <c:v>-4.9000000000000009E-2</c:v>
                </c:pt>
                <c:pt idx="371">
                  <c:v>-4.0590000000000008E-2</c:v>
                </c:pt>
                <c:pt idx="372">
                  <c:v>-3.1949999999999999E-2</c:v>
                </c:pt>
                <c:pt idx="373">
                  <c:v>-2.3280000000000002E-2</c:v>
                </c:pt>
                <c:pt idx="374">
                  <c:v>-1.443E-2</c:v>
                </c:pt>
                <c:pt idx="375">
                  <c:v>-5.5000000000000005E-3</c:v>
                </c:pt>
                <c:pt idx="376">
                  <c:v>3.5100000000000005E-3</c:v>
                </c:pt>
                <c:pt idx="377">
                  <c:v>1.2489999999999998E-2</c:v>
                </c:pt>
                <c:pt idx="378">
                  <c:v>2.1559999999999999E-2</c:v>
                </c:pt>
                <c:pt idx="379">
                  <c:v>3.0620000000000001E-2</c:v>
                </c:pt>
                <c:pt idx="380">
                  <c:v>3.9629999999999999E-2</c:v>
                </c:pt>
                <c:pt idx="381">
                  <c:v>4.8590000000000008E-2</c:v>
                </c:pt>
                <c:pt idx="382">
                  <c:v>5.7390000000000004E-2</c:v>
                </c:pt>
                <c:pt idx="383">
                  <c:v>6.608E-2</c:v>
                </c:pt>
                <c:pt idx="384">
                  <c:v>7.4570000000000011E-2</c:v>
                </c:pt>
                <c:pt idx="385">
                  <c:v>8.2970000000000002E-2</c:v>
                </c:pt>
                <c:pt idx="386">
                  <c:v>9.1090000000000004E-2</c:v>
                </c:pt>
                <c:pt idx="387">
                  <c:v>9.8990000000000022E-2</c:v>
                </c:pt>
                <c:pt idx="388">
                  <c:v>0.10660000000000001</c:v>
                </c:pt>
                <c:pt idx="389">
                  <c:v>0.1139</c:v>
                </c:pt>
                <c:pt idx="390">
                  <c:v>0.12091</c:v>
                </c:pt>
                <c:pt idx="391">
                  <c:v>0.12759999999999999</c:v>
                </c:pt>
                <c:pt idx="392">
                  <c:v>0.13389999999999999</c:v>
                </c:pt>
                <c:pt idx="393">
                  <c:v>0.13972000000000001</c:v>
                </c:pt>
                <c:pt idx="394">
                  <c:v>0.14520000000000002</c:v>
                </c:pt>
                <c:pt idx="395">
                  <c:v>0.15029000000000003</c:v>
                </c:pt>
                <c:pt idx="396">
                  <c:v>0.15484000000000003</c:v>
                </c:pt>
                <c:pt idx="397">
                  <c:v>0.15898000000000004</c:v>
                </c:pt>
                <c:pt idx="398">
                  <c:v>0.16261999999999999</c:v>
                </c:pt>
                <c:pt idx="399">
                  <c:v>0.16578000000000001</c:v>
                </c:pt>
                <c:pt idx="400">
                  <c:v>0.16839000000000001</c:v>
                </c:pt>
              </c:numCache>
            </c:numRef>
          </c:yVal>
          <c:smooth val="1"/>
        </c:ser>
        <c:ser>
          <c:idx val="2"/>
          <c:order val="2"/>
          <c:marker>
            <c:symbol val="none"/>
          </c:marker>
          <c:xVal>
            <c:numRef>
              <c:f>'C:\Users\LU\Fast Timing\07202012\64mm^2\ZVA&amp;AM\1750V\[T128.csv]T128'!$A$100:$A$500</c:f>
              <c:numCache>
                <c:formatCode>General</c:formatCode>
                <c:ptCount val="401"/>
                <c:pt idx="0">
                  <c:v>-3.7702000000000017E-9</c:v>
                </c:pt>
                <c:pt idx="1">
                  <c:v>-3.7577000000000024E-9</c:v>
                </c:pt>
                <c:pt idx="2">
                  <c:v>-3.7452000000000023E-9</c:v>
                </c:pt>
                <c:pt idx="3">
                  <c:v>-3.7327000000000014E-9</c:v>
                </c:pt>
                <c:pt idx="4">
                  <c:v>-3.7202000000000021E-9</c:v>
                </c:pt>
                <c:pt idx="5">
                  <c:v>-3.707700000000002E-9</c:v>
                </c:pt>
                <c:pt idx="6">
                  <c:v>-3.6952000000000015E-9</c:v>
                </c:pt>
                <c:pt idx="7">
                  <c:v>-3.6827000000000018E-9</c:v>
                </c:pt>
                <c:pt idx="8">
                  <c:v>-3.6702000000000017E-9</c:v>
                </c:pt>
                <c:pt idx="9">
                  <c:v>-3.6577000000000015E-9</c:v>
                </c:pt>
                <c:pt idx="10">
                  <c:v>-3.6452000000000018E-9</c:v>
                </c:pt>
                <c:pt idx="11">
                  <c:v>-3.6327000000000017E-9</c:v>
                </c:pt>
                <c:pt idx="12">
                  <c:v>-3.620200000000002E-9</c:v>
                </c:pt>
                <c:pt idx="13">
                  <c:v>-3.6077000000000015E-9</c:v>
                </c:pt>
                <c:pt idx="14">
                  <c:v>-3.5952000000000014E-9</c:v>
                </c:pt>
                <c:pt idx="15">
                  <c:v>-3.5827000000000017E-9</c:v>
                </c:pt>
                <c:pt idx="16">
                  <c:v>-3.5702000000000016E-9</c:v>
                </c:pt>
                <c:pt idx="17">
                  <c:v>-3.5577000000000015E-9</c:v>
                </c:pt>
                <c:pt idx="18">
                  <c:v>-3.5452000000000018E-9</c:v>
                </c:pt>
                <c:pt idx="19">
                  <c:v>-3.5327000000000017E-9</c:v>
                </c:pt>
                <c:pt idx="20">
                  <c:v>-3.5202000000000016E-9</c:v>
                </c:pt>
                <c:pt idx="21">
                  <c:v>-3.5077000000000019E-9</c:v>
                </c:pt>
                <c:pt idx="22">
                  <c:v>-3.4952000000000013E-9</c:v>
                </c:pt>
                <c:pt idx="23">
                  <c:v>-3.4827000000000016E-9</c:v>
                </c:pt>
                <c:pt idx="24">
                  <c:v>-3.4702000000000015E-9</c:v>
                </c:pt>
                <c:pt idx="25">
                  <c:v>-3.4577000000000018E-9</c:v>
                </c:pt>
                <c:pt idx="26">
                  <c:v>-3.4452000000000017E-9</c:v>
                </c:pt>
                <c:pt idx="27">
                  <c:v>-3.4327000000000008E-9</c:v>
                </c:pt>
                <c:pt idx="28">
                  <c:v>-3.4202000000000015E-9</c:v>
                </c:pt>
                <c:pt idx="29">
                  <c:v>-3.4077000000000018E-9</c:v>
                </c:pt>
                <c:pt idx="30">
                  <c:v>-3.3952000000000013E-9</c:v>
                </c:pt>
                <c:pt idx="31">
                  <c:v>-3.3827000000000012E-9</c:v>
                </c:pt>
                <c:pt idx="32">
                  <c:v>-3.3702000000000015E-9</c:v>
                </c:pt>
                <c:pt idx="33">
                  <c:v>-3.3577000000000018E-9</c:v>
                </c:pt>
                <c:pt idx="34">
                  <c:v>-3.3452000000000012E-9</c:v>
                </c:pt>
                <c:pt idx="35">
                  <c:v>-3.3327000000000007E-9</c:v>
                </c:pt>
                <c:pt idx="36">
                  <c:v>-3.3202000000000014E-9</c:v>
                </c:pt>
                <c:pt idx="37">
                  <c:v>-3.3077000000000017E-9</c:v>
                </c:pt>
                <c:pt idx="38">
                  <c:v>-3.2952000000000016E-9</c:v>
                </c:pt>
                <c:pt idx="39">
                  <c:v>-3.2827000000000015E-9</c:v>
                </c:pt>
                <c:pt idx="40">
                  <c:v>-3.2702000000000018E-9</c:v>
                </c:pt>
                <c:pt idx="41">
                  <c:v>-3.2577000000000017E-9</c:v>
                </c:pt>
                <c:pt idx="42">
                  <c:v>-3.2452000000000016E-9</c:v>
                </c:pt>
                <c:pt idx="43">
                  <c:v>-3.232700000000001E-9</c:v>
                </c:pt>
                <c:pt idx="44">
                  <c:v>-3.2202000000000018E-9</c:v>
                </c:pt>
                <c:pt idx="45">
                  <c:v>-3.2077000000000021E-9</c:v>
                </c:pt>
                <c:pt idx="46">
                  <c:v>-3.1952000000000015E-9</c:v>
                </c:pt>
                <c:pt idx="47">
                  <c:v>-3.1827000000000018E-9</c:v>
                </c:pt>
                <c:pt idx="48">
                  <c:v>-3.1702000000000013E-9</c:v>
                </c:pt>
                <c:pt idx="49">
                  <c:v>-3.1577000000000016E-9</c:v>
                </c:pt>
                <c:pt idx="50">
                  <c:v>-3.1452000000000015E-9</c:v>
                </c:pt>
                <c:pt idx="51">
                  <c:v>-3.1327000000000014E-9</c:v>
                </c:pt>
                <c:pt idx="52">
                  <c:v>-3.1202000000000017E-9</c:v>
                </c:pt>
                <c:pt idx="53">
                  <c:v>-3.1077000000000016E-9</c:v>
                </c:pt>
                <c:pt idx="54">
                  <c:v>-3.0952000000000015E-9</c:v>
                </c:pt>
                <c:pt idx="55">
                  <c:v>-3.0827000000000014E-9</c:v>
                </c:pt>
                <c:pt idx="56">
                  <c:v>-3.0702000000000012E-9</c:v>
                </c:pt>
                <c:pt idx="57">
                  <c:v>-3.0577000000000011E-9</c:v>
                </c:pt>
                <c:pt idx="58">
                  <c:v>-3.0452000000000014E-9</c:v>
                </c:pt>
                <c:pt idx="59">
                  <c:v>-3.0327000000000013E-9</c:v>
                </c:pt>
                <c:pt idx="60">
                  <c:v>-3.0202000000000016E-9</c:v>
                </c:pt>
                <c:pt idx="61">
                  <c:v>-3.0077000000000015E-9</c:v>
                </c:pt>
                <c:pt idx="62">
                  <c:v>-2.995200000000001E-9</c:v>
                </c:pt>
                <c:pt idx="63">
                  <c:v>-2.9827000000000013E-9</c:v>
                </c:pt>
                <c:pt idx="64">
                  <c:v>-2.9702000000000012E-9</c:v>
                </c:pt>
                <c:pt idx="65">
                  <c:v>-2.9577000000000011E-9</c:v>
                </c:pt>
                <c:pt idx="66">
                  <c:v>-2.9452000000000014E-9</c:v>
                </c:pt>
                <c:pt idx="67">
                  <c:v>-2.9327000000000013E-9</c:v>
                </c:pt>
                <c:pt idx="68">
                  <c:v>-2.9202000000000016E-9</c:v>
                </c:pt>
                <c:pt idx="69">
                  <c:v>-2.9077000000000014E-9</c:v>
                </c:pt>
                <c:pt idx="70">
                  <c:v>-2.8952000000000009E-9</c:v>
                </c:pt>
                <c:pt idx="71">
                  <c:v>-2.8827000000000012E-9</c:v>
                </c:pt>
                <c:pt idx="72">
                  <c:v>-2.8702000000000011E-9</c:v>
                </c:pt>
                <c:pt idx="73">
                  <c:v>-2.8577000000000014E-9</c:v>
                </c:pt>
                <c:pt idx="74">
                  <c:v>-2.8452000000000013E-9</c:v>
                </c:pt>
                <c:pt idx="75">
                  <c:v>-2.8327000000000004E-9</c:v>
                </c:pt>
                <c:pt idx="76">
                  <c:v>-2.8202000000000011E-9</c:v>
                </c:pt>
                <c:pt idx="77">
                  <c:v>-2.8077000000000014E-9</c:v>
                </c:pt>
                <c:pt idx="78">
                  <c:v>-2.7952000000000013E-9</c:v>
                </c:pt>
                <c:pt idx="79">
                  <c:v>-2.7827000000000012E-9</c:v>
                </c:pt>
                <c:pt idx="80">
                  <c:v>-2.7702000000000015E-9</c:v>
                </c:pt>
                <c:pt idx="81">
                  <c:v>-2.7577000000000018E-9</c:v>
                </c:pt>
                <c:pt idx="82">
                  <c:v>-2.7452000000000016E-9</c:v>
                </c:pt>
                <c:pt idx="83">
                  <c:v>-2.7327000000000007E-9</c:v>
                </c:pt>
                <c:pt idx="84">
                  <c:v>-2.7202000000000014E-9</c:v>
                </c:pt>
                <c:pt idx="85">
                  <c:v>-2.7077000000000017E-9</c:v>
                </c:pt>
                <c:pt idx="86">
                  <c:v>-2.6952000000000012E-9</c:v>
                </c:pt>
                <c:pt idx="87">
                  <c:v>-2.6827000000000011E-9</c:v>
                </c:pt>
                <c:pt idx="88">
                  <c:v>-2.6702000000000014E-9</c:v>
                </c:pt>
                <c:pt idx="89">
                  <c:v>-2.6577000000000017E-9</c:v>
                </c:pt>
                <c:pt idx="90">
                  <c:v>-2.6452000000000012E-9</c:v>
                </c:pt>
                <c:pt idx="91">
                  <c:v>-2.6327000000000006E-9</c:v>
                </c:pt>
                <c:pt idx="92">
                  <c:v>-2.6202000000000014E-9</c:v>
                </c:pt>
                <c:pt idx="93">
                  <c:v>-2.6077000000000017E-9</c:v>
                </c:pt>
                <c:pt idx="94">
                  <c:v>-2.5952000000000011E-9</c:v>
                </c:pt>
                <c:pt idx="95">
                  <c:v>-2.5827000000000014E-9</c:v>
                </c:pt>
                <c:pt idx="96">
                  <c:v>-2.5702000000000009E-9</c:v>
                </c:pt>
                <c:pt idx="97">
                  <c:v>-2.5577000000000012E-9</c:v>
                </c:pt>
                <c:pt idx="98">
                  <c:v>-2.5452000000000011E-9</c:v>
                </c:pt>
                <c:pt idx="99">
                  <c:v>-2.532700000000001E-9</c:v>
                </c:pt>
                <c:pt idx="100">
                  <c:v>-2.5202000000000013E-9</c:v>
                </c:pt>
                <c:pt idx="101">
                  <c:v>-2.5077000000000012E-9</c:v>
                </c:pt>
                <c:pt idx="102">
                  <c:v>-2.4952000000000011E-9</c:v>
                </c:pt>
                <c:pt idx="103">
                  <c:v>-2.4827000000000009E-9</c:v>
                </c:pt>
                <c:pt idx="104">
                  <c:v>-2.4702000000000008E-9</c:v>
                </c:pt>
                <c:pt idx="105">
                  <c:v>-2.4577000000000007E-9</c:v>
                </c:pt>
                <c:pt idx="106">
                  <c:v>-2.445200000000001E-9</c:v>
                </c:pt>
                <c:pt idx="107">
                  <c:v>-2.4327000000000009E-9</c:v>
                </c:pt>
                <c:pt idx="108">
                  <c:v>-2.4202000000000012E-9</c:v>
                </c:pt>
                <c:pt idx="109">
                  <c:v>-2.4077000000000011E-9</c:v>
                </c:pt>
                <c:pt idx="110">
                  <c:v>-2.3952000000000006E-9</c:v>
                </c:pt>
                <c:pt idx="111">
                  <c:v>-2.3827000000000009E-9</c:v>
                </c:pt>
                <c:pt idx="112">
                  <c:v>-2.3702000000000008E-9</c:v>
                </c:pt>
                <c:pt idx="113">
                  <c:v>-2.3577000000000007E-9</c:v>
                </c:pt>
                <c:pt idx="114">
                  <c:v>-2.345200000000001E-9</c:v>
                </c:pt>
                <c:pt idx="115">
                  <c:v>-2.3327000000000008E-9</c:v>
                </c:pt>
                <c:pt idx="116">
                  <c:v>-2.3202000000000011E-9</c:v>
                </c:pt>
                <c:pt idx="117">
                  <c:v>-2.3077000000000006E-9</c:v>
                </c:pt>
                <c:pt idx="118">
                  <c:v>-2.2952000000000009E-9</c:v>
                </c:pt>
                <c:pt idx="119">
                  <c:v>-2.2827000000000012E-9</c:v>
                </c:pt>
                <c:pt idx="120">
                  <c:v>-2.2702000000000011E-9</c:v>
                </c:pt>
                <c:pt idx="121">
                  <c:v>-2.2577000000000014E-9</c:v>
                </c:pt>
                <c:pt idx="122">
                  <c:v>-2.2452000000000013E-9</c:v>
                </c:pt>
                <c:pt idx="123">
                  <c:v>-2.2327000000000012E-9</c:v>
                </c:pt>
                <c:pt idx="124">
                  <c:v>-2.2202000000000011E-9</c:v>
                </c:pt>
                <c:pt idx="125">
                  <c:v>-2.2077000000000014E-9</c:v>
                </c:pt>
                <c:pt idx="126">
                  <c:v>-2.1952000000000009E-9</c:v>
                </c:pt>
                <c:pt idx="127">
                  <c:v>-2.1827000000000007E-9</c:v>
                </c:pt>
                <c:pt idx="128">
                  <c:v>-2.170200000000001E-9</c:v>
                </c:pt>
                <c:pt idx="129">
                  <c:v>-2.1577000000000013E-9</c:v>
                </c:pt>
                <c:pt idx="130">
                  <c:v>-2.1452000000000012E-9</c:v>
                </c:pt>
                <c:pt idx="131">
                  <c:v>-2.1327000000000003E-9</c:v>
                </c:pt>
                <c:pt idx="132">
                  <c:v>-2.120200000000001E-9</c:v>
                </c:pt>
                <c:pt idx="133">
                  <c:v>-2.1077000000000013E-9</c:v>
                </c:pt>
                <c:pt idx="134">
                  <c:v>-2.0952000000000008E-9</c:v>
                </c:pt>
                <c:pt idx="135">
                  <c:v>-2.0827000000000007E-9</c:v>
                </c:pt>
                <c:pt idx="136">
                  <c:v>-2.070200000000001E-9</c:v>
                </c:pt>
                <c:pt idx="137">
                  <c:v>-2.0577000000000013E-9</c:v>
                </c:pt>
                <c:pt idx="138">
                  <c:v>-2.0452000000000008E-9</c:v>
                </c:pt>
                <c:pt idx="139">
                  <c:v>-2.0327000000000002E-9</c:v>
                </c:pt>
                <c:pt idx="140">
                  <c:v>-2.0202000000000009E-9</c:v>
                </c:pt>
                <c:pt idx="141">
                  <c:v>-2.0077000000000012E-9</c:v>
                </c:pt>
                <c:pt idx="142">
                  <c:v>-1.9952000000000007E-9</c:v>
                </c:pt>
                <c:pt idx="143">
                  <c:v>-1.9827000000000014E-9</c:v>
                </c:pt>
                <c:pt idx="144">
                  <c:v>-1.9702000000000013E-9</c:v>
                </c:pt>
                <c:pt idx="145">
                  <c:v>-1.9577000000000008E-9</c:v>
                </c:pt>
                <c:pt idx="146">
                  <c:v>-1.9452000000000007E-9</c:v>
                </c:pt>
                <c:pt idx="147">
                  <c:v>-1.9327000000000014E-9</c:v>
                </c:pt>
                <c:pt idx="148">
                  <c:v>-1.9202000000000013E-9</c:v>
                </c:pt>
                <c:pt idx="149">
                  <c:v>-1.9077000000000008E-9</c:v>
                </c:pt>
                <c:pt idx="150">
                  <c:v>-1.8952000000000007E-9</c:v>
                </c:pt>
                <c:pt idx="151">
                  <c:v>-1.882700000000001E-9</c:v>
                </c:pt>
                <c:pt idx="152">
                  <c:v>-1.8702000000000008E-9</c:v>
                </c:pt>
                <c:pt idx="153">
                  <c:v>-1.8577000000000005E-9</c:v>
                </c:pt>
                <c:pt idx="154">
                  <c:v>-1.8452000000000008E-9</c:v>
                </c:pt>
                <c:pt idx="155">
                  <c:v>-1.8327000000000009E-9</c:v>
                </c:pt>
                <c:pt idx="156">
                  <c:v>-1.820200000000001E-9</c:v>
                </c:pt>
                <c:pt idx="157">
                  <c:v>-1.8077000000000007E-9</c:v>
                </c:pt>
                <c:pt idx="158">
                  <c:v>-1.7952000000000008E-9</c:v>
                </c:pt>
                <c:pt idx="159">
                  <c:v>-1.7827000000000009E-9</c:v>
                </c:pt>
                <c:pt idx="160">
                  <c:v>-1.7702000000000006E-9</c:v>
                </c:pt>
                <c:pt idx="161">
                  <c:v>-1.7577000000000007E-9</c:v>
                </c:pt>
                <c:pt idx="162">
                  <c:v>-1.7452000000000005E-9</c:v>
                </c:pt>
                <c:pt idx="163">
                  <c:v>-1.7327000000000009E-9</c:v>
                </c:pt>
                <c:pt idx="164">
                  <c:v>-1.7202000000000005E-9</c:v>
                </c:pt>
                <c:pt idx="165">
                  <c:v>-1.7077000000000006E-9</c:v>
                </c:pt>
                <c:pt idx="166">
                  <c:v>-1.6952000000000009E-9</c:v>
                </c:pt>
                <c:pt idx="167">
                  <c:v>-1.682700000000001E-9</c:v>
                </c:pt>
                <c:pt idx="168">
                  <c:v>-1.6702000000000009E-9</c:v>
                </c:pt>
                <c:pt idx="169">
                  <c:v>-1.6577000000000008E-9</c:v>
                </c:pt>
                <c:pt idx="170">
                  <c:v>-1.6452000000000009E-9</c:v>
                </c:pt>
                <c:pt idx="171">
                  <c:v>-1.6327000000000008E-9</c:v>
                </c:pt>
                <c:pt idx="172">
                  <c:v>-1.6202000000000009E-9</c:v>
                </c:pt>
                <c:pt idx="173">
                  <c:v>-1.6077000000000006E-9</c:v>
                </c:pt>
                <c:pt idx="174">
                  <c:v>-1.5952000000000007E-9</c:v>
                </c:pt>
                <c:pt idx="175">
                  <c:v>-1.5827000000000005E-9</c:v>
                </c:pt>
                <c:pt idx="176">
                  <c:v>-1.5702000000000008E-9</c:v>
                </c:pt>
                <c:pt idx="177">
                  <c:v>-1.5577000000000003E-9</c:v>
                </c:pt>
                <c:pt idx="178">
                  <c:v>-1.5452000000000006E-9</c:v>
                </c:pt>
                <c:pt idx="179">
                  <c:v>-1.5327000000000007E-9</c:v>
                </c:pt>
                <c:pt idx="180">
                  <c:v>-1.5202000000000008E-9</c:v>
                </c:pt>
                <c:pt idx="181">
                  <c:v>-1.5077000000000005E-9</c:v>
                </c:pt>
                <c:pt idx="182">
                  <c:v>-1.4952000000000006E-9</c:v>
                </c:pt>
                <c:pt idx="183">
                  <c:v>-1.4827000000000007E-9</c:v>
                </c:pt>
                <c:pt idx="184">
                  <c:v>-1.4702000000000004E-9</c:v>
                </c:pt>
                <c:pt idx="185">
                  <c:v>-1.4577000000000005E-9</c:v>
                </c:pt>
                <c:pt idx="186">
                  <c:v>-1.4452000000000003E-9</c:v>
                </c:pt>
                <c:pt idx="187">
                  <c:v>-1.4327000000000006E-9</c:v>
                </c:pt>
                <c:pt idx="188">
                  <c:v>-1.4202000000000003E-9</c:v>
                </c:pt>
                <c:pt idx="189">
                  <c:v>-1.4077000000000004E-9</c:v>
                </c:pt>
                <c:pt idx="190">
                  <c:v>-1.3952000000000005E-9</c:v>
                </c:pt>
                <c:pt idx="191">
                  <c:v>-1.3827000000000008E-9</c:v>
                </c:pt>
                <c:pt idx="192">
                  <c:v>-1.3702000000000007E-9</c:v>
                </c:pt>
                <c:pt idx="193">
                  <c:v>-1.3577000000000006E-9</c:v>
                </c:pt>
                <c:pt idx="194">
                  <c:v>-1.3452000000000007E-9</c:v>
                </c:pt>
                <c:pt idx="195">
                  <c:v>-1.3327000000000006E-9</c:v>
                </c:pt>
                <c:pt idx="196">
                  <c:v>-1.3202000000000007E-9</c:v>
                </c:pt>
                <c:pt idx="197">
                  <c:v>-1.3077000000000004E-9</c:v>
                </c:pt>
                <c:pt idx="198">
                  <c:v>-1.2952000000000007E-9</c:v>
                </c:pt>
                <c:pt idx="199">
                  <c:v>-1.2827000000000003E-9</c:v>
                </c:pt>
                <c:pt idx="200">
                  <c:v>-1.2702000000000006E-9</c:v>
                </c:pt>
                <c:pt idx="201">
                  <c:v>-1.2577000000000003E-9</c:v>
                </c:pt>
                <c:pt idx="202">
                  <c:v>-1.2452000000000004E-9</c:v>
                </c:pt>
                <c:pt idx="203">
                  <c:v>-1.2327000000000005E-9</c:v>
                </c:pt>
                <c:pt idx="204">
                  <c:v>-1.2202000000000006E-9</c:v>
                </c:pt>
                <c:pt idx="205">
                  <c:v>-1.2077000000000003E-9</c:v>
                </c:pt>
                <c:pt idx="206">
                  <c:v>-1.1952000000000006E-9</c:v>
                </c:pt>
                <c:pt idx="207">
                  <c:v>-1.1827000000000007E-9</c:v>
                </c:pt>
                <c:pt idx="208">
                  <c:v>-1.1702000000000008E-9</c:v>
                </c:pt>
                <c:pt idx="209">
                  <c:v>-1.1577000000000005E-9</c:v>
                </c:pt>
                <c:pt idx="210">
                  <c:v>-1.1452000000000003E-9</c:v>
                </c:pt>
                <c:pt idx="211">
                  <c:v>-1.1327000000000006E-9</c:v>
                </c:pt>
                <c:pt idx="212">
                  <c:v>-1.1202000000000003E-9</c:v>
                </c:pt>
                <c:pt idx="213">
                  <c:v>-1.1077000000000004E-9</c:v>
                </c:pt>
                <c:pt idx="214">
                  <c:v>-1.0952000000000003E-9</c:v>
                </c:pt>
                <c:pt idx="215">
                  <c:v>-1.0827000000000006E-9</c:v>
                </c:pt>
                <c:pt idx="216">
                  <c:v>-1.0702000000000005E-9</c:v>
                </c:pt>
                <c:pt idx="217">
                  <c:v>-1.0577000000000004E-9</c:v>
                </c:pt>
                <c:pt idx="218">
                  <c:v>-1.0452000000000005E-9</c:v>
                </c:pt>
                <c:pt idx="219">
                  <c:v>-1.0327000000000004E-9</c:v>
                </c:pt>
                <c:pt idx="220">
                  <c:v>-1.0202000000000005E-9</c:v>
                </c:pt>
                <c:pt idx="221">
                  <c:v>-1.0077000000000001E-9</c:v>
                </c:pt>
                <c:pt idx="222">
                  <c:v>-9.9520000000000066E-10</c:v>
                </c:pt>
                <c:pt idx="223">
                  <c:v>-9.8270000000000075E-10</c:v>
                </c:pt>
                <c:pt idx="224">
                  <c:v>-9.7020000000000043E-10</c:v>
                </c:pt>
                <c:pt idx="225">
                  <c:v>-9.5770000000000074E-10</c:v>
                </c:pt>
                <c:pt idx="226">
                  <c:v>-9.4520000000000062E-10</c:v>
                </c:pt>
                <c:pt idx="227">
                  <c:v>-9.3270000000000072E-10</c:v>
                </c:pt>
                <c:pt idx="228">
                  <c:v>-9.2020000000000071E-10</c:v>
                </c:pt>
                <c:pt idx="229">
                  <c:v>-9.077000000000007E-10</c:v>
                </c:pt>
                <c:pt idx="230">
                  <c:v>-8.9520000000000069E-10</c:v>
                </c:pt>
                <c:pt idx="231">
                  <c:v>-8.8270000000000068E-10</c:v>
                </c:pt>
                <c:pt idx="232">
                  <c:v>-8.7020000000000047E-10</c:v>
                </c:pt>
                <c:pt idx="233">
                  <c:v>-8.5770000000000046E-10</c:v>
                </c:pt>
                <c:pt idx="234">
                  <c:v>-8.4520000000000066E-10</c:v>
                </c:pt>
                <c:pt idx="235">
                  <c:v>-8.3270000000000044E-10</c:v>
                </c:pt>
                <c:pt idx="236">
                  <c:v>-8.2020000000000044E-10</c:v>
                </c:pt>
                <c:pt idx="237">
                  <c:v>-8.0770000000000043E-10</c:v>
                </c:pt>
                <c:pt idx="238">
                  <c:v>-7.9520000000000042E-10</c:v>
                </c:pt>
                <c:pt idx="239">
                  <c:v>-7.8270000000000031E-10</c:v>
                </c:pt>
                <c:pt idx="240">
                  <c:v>-7.702000000000004E-10</c:v>
                </c:pt>
                <c:pt idx="241">
                  <c:v>-7.5770000000000039E-10</c:v>
                </c:pt>
                <c:pt idx="242">
                  <c:v>-7.4520000000000038E-10</c:v>
                </c:pt>
                <c:pt idx="243">
                  <c:v>-7.3270000000000027E-10</c:v>
                </c:pt>
                <c:pt idx="244">
                  <c:v>-7.2020000000000037E-10</c:v>
                </c:pt>
                <c:pt idx="245">
                  <c:v>-7.0770000000000046E-10</c:v>
                </c:pt>
                <c:pt idx="246">
                  <c:v>-6.9520000000000035E-10</c:v>
                </c:pt>
                <c:pt idx="247">
                  <c:v>-6.8270000000000024E-10</c:v>
                </c:pt>
                <c:pt idx="248">
                  <c:v>-6.7020000000000033E-10</c:v>
                </c:pt>
                <c:pt idx="249">
                  <c:v>-6.5770000000000032E-10</c:v>
                </c:pt>
                <c:pt idx="250">
                  <c:v>-6.4520000000000032E-10</c:v>
                </c:pt>
                <c:pt idx="251">
                  <c:v>-6.3270000000000031E-10</c:v>
                </c:pt>
                <c:pt idx="252">
                  <c:v>-6.202000000000003E-10</c:v>
                </c:pt>
                <c:pt idx="253">
                  <c:v>-6.0770000000000029E-10</c:v>
                </c:pt>
                <c:pt idx="254">
                  <c:v>-5.9520000000000028E-10</c:v>
                </c:pt>
                <c:pt idx="255">
                  <c:v>-5.8270000000000027E-10</c:v>
                </c:pt>
                <c:pt idx="256">
                  <c:v>-5.7020000000000026E-10</c:v>
                </c:pt>
                <c:pt idx="257">
                  <c:v>-5.5770000000000036E-10</c:v>
                </c:pt>
                <c:pt idx="258">
                  <c:v>-5.4520000000000025E-10</c:v>
                </c:pt>
                <c:pt idx="259">
                  <c:v>-5.3270000000000024E-10</c:v>
                </c:pt>
                <c:pt idx="260">
                  <c:v>-5.2020000000000033E-10</c:v>
                </c:pt>
                <c:pt idx="261">
                  <c:v>-5.0770000000000033E-10</c:v>
                </c:pt>
                <c:pt idx="262">
                  <c:v>-4.9520000000000032E-10</c:v>
                </c:pt>
                <c:pt idx="263">
                  <c:v>-4.827000000000002E-10</c:v>
                </c:pt>
                <c:pt idx="264">
                  <c:v>-4.702000000000003E-10</c:v>
                </c:pt>
                <c:pt idx="265">
                  <c:v>-4.5770000000000024E-10</c:v>
                </c:pt>
                <c:pt idx="266">
                  <c:v>-4.4520000000000023E-10</c:v>
                </c:pt>
                <c:pt idx="267">
                  <c:v>-4.3270000000000017E-10</c:v>
                </c:pt>
                <c:pt idx="268">
                  <c:v>-4.2020000000000021E-10</c:v>
                </c:pt>
                <c:pt idx="269">
                  <c:v>-4.0770000000000021E-10</c:v>
                </c:pt>
                <c:pt idx="270">
                  <c:v>-3.9520000000000014E-10</c:v>
                </c:pt>
                <c:pt idx="271">
                  <c:v>-3.8270000000000019E-10</c:v>
                </c:pt>
                <c:pt idx="272">
                  <c:v>-3.7020000000000018E-10</c:v>
                </c:pt>
                <c:pt idx="273">
                  <c:v>-3.5770000000000017E-10</c:v>
                </c:pt>
                <c:pt idx="274">
                  <c:v>-3.4520000000000016E-10</c:v>
                </c:pt>
                <c:pt idx="275">
                  <c:v>-3.3270000000000021E-10</c:v>
                </c:pt>
                <c:pt idx="276">
                  <c:v>-3.202000000000002E-10</c:v>
                </c:pt>
                <c:pt idx="277">
                  <c:v>-3.0770000000000014E-10</c:v>
                </c:pt>
                <c:pt idx="278">
                  <c:v>-2.9520000000000013E-10</c:v>
                </c:pt>
                <c:pt idx="279">
                  <c:v>-2.8270000000000017E-10</c:v>
                </c:pt>
                <c:pt idx="280">
                  <c:v>-2.7020000000000016E-10</c:v>
                </c:pt>
                <c:pt idx="281">
                  <c:v>-2.5770000000000015E-10</c:v>
                </c:pt>
                <c:pt idx="282">
                  <c:v>-2.4520000000000009E-10</c:v>
                </c:pt>
                <c:pt idx="283">
                  <c:v>-2.3270000000000014E-10</c:v>
                </c:pt>
                <c:pt idx="284">
                  <c:v>-2.2020000000000013E-10</c:v>
                </c:pt>
                <c:pt idx="285">
                  <c:v>-2.0770000000000007E-10</c:v>
                </c:pt>
                <c:pt idx="286">
                  <c:v>-1.9520000000000014E-10</c:v>
                </c:pt>
                <c:pt idx="287">
                  <c:v>-1.827000000000001E-10</c:v>
                </c:pt>
                <c:pt idx="288">
                  <c:v>-1.7020000000000004E-10</c:v>
                </c:pt>
                <c:pt idx="289">
                  <c:v>-1.5770000000000009E-10</c:v>
                </c:pt>
                <c:pt idx="290">
                  <c:v>-1.4520000000000008E-10</c:v>
                </c:pt>
                <c:pt idx="291">
                  <c:v>-1.3270000000000004E-10</c:v>
                </c:pt>
                <c:pt idx="292">
                  <c:v>-1.2020000000000006E-10</c:v>
                </c:pt>
                <c:pt idx="293">
                  <c:v>-1.0770000000000005E-10</c:v>
                </c:pt>
                <c:pt idx="294">
                  <c:v>-9.5200000000000056E-11</c:v>
                </c:pt>
                <c:pt idx="295">
                  <c:v>-8.2700000000000061E-11</c:v>
                </c:pt>
                <c:pt idx="296">
                  <c:v>-7.0200000000000039E-11</c:v>
                </c:pt>
                <c:pt idx="297">
                  <c:v>-5.7700000000000031E-11</c:v>
                </c:pt>
                <c:pt idx="298">
                  <c:v>-4.5200000000000022E-11</c:v>
                </c:pt>
                <c:pt idx="299">
                  <c:v>-3.270000000000002E-11</c:v>
                </c:pt>
                <c:pt idx="300">
                  <c:v>-2.0200000000000008E-11</c:v>
                </c:pt>
                <c:pt idx="301">
                  <c:v>-7.7000000000000048E-12</c:v>
                </c:pt>
                <c:pt idx="302">
                  <c:v>4.800000000000003E-12</c:v>
                </c:pt>
                <c:pt idx="303">
                  <c:v>1.7300000000000011E-11</c:v>
                </c:pt>
                <c:pt idx="304">
                  <c:v>2.9800000000000022E-11</c:v>
                </c:pt>
                <c:pt idx="305">
                  <c:v>4.2300000000000018E-11</c:v>
                </c:pt>
                <c:pt idx="306">
                  <c:v>5.480000000000004E-11</c:v>
                </c:pt>
                <c:pt idx="307">
                  <c:v>6.7300000000000042E-11</c:v>
                </c:pt>
                <c:pt idx="308">
                  <c:v>7.980000000000005E-11</c:v>
                </c:pt>
                <c:pt idx="309">
                  <c:v>9.2300000000000059E-11</c:v>
                </c:pt>
                <c:pt idx="310">
                  <c:v>1.0480000000000007E-10</c:v>
                </c:pt>
                <c:pt idx="311">
                  <c:v>1.1730000000000008E-10</c:v>
                </c:pt>
                <c:pt idx="312">
                  <c:v>1.2980000000000008E-10</c:v>
                </c:pt>
                <c:pt idx="313">
                  <c:v>1.4230000000000004E-10</c:v>
                </c:pt>
                <c:pt idx="314">
                  <c:v>1.548000000000001E-10</c:v>
                </c:pt>
                <c:pt idx="315">
                  <c:v>1.6730000000000011E-10</c:v>
                </c:pt>
                <c:pt idx="316">
                  <c:v>1.7980000000000007E-10</c:v>
                </c:pt>
                <c:pt idx="317">
                  <c:v>1.923000000000001E-10</c:v>
                </c:pt>
                <c:pt idx="318">
                  <c:v>2.0480000000000011E-10</c:v>
                </c:pt>
                <c:pt idx="319">
                  <c:v>2.1730000000000009E-10</c:v>
                </c:pt>
                <c:pt idx="320">
                  <c:v>2.2980000000000013E-10</c:v>
                </c:pt>
                <c:pt idx="321">
                  <c:v>2.4230000000000008E-10</c:v>
                </c:pt>
                <c:pt idx="322">
                  <c:v>2.5480000000000014E-10</c:v>
                </c:pt>
                <c:pt idx="323">
                  <c:v>2.6730000000000015E-10</c:v>
                </c:pt>
                <c:pt idx="324">
                  <c:v>2.7980000000000016E-10</c:v>
                </c:pt>
                <c:pt idx="325">
                  <c:v>2.9230000000000017E-10</c:v>
                </c:pt>
                <c:pt idx="326">
                  <c:v>3.0480000000000018E-10</c:v>
                </c:pt>
                <c:pt idx="327">
                  <c:v>3.1730000000000013E-10</c:v>
                </c:pt>
                <c:pt idx="328">
                  <c:v>3.2980000000000019E-10</c:v>
                </c:pt>
                <c:pt idx="329">
                  <c:v>3.423000000000002E-10</c:v>
                </c:pt>
                <c:pt idx="330">
                  <c:v>3.5480000000000021E-10</c:v>
                </c:pt>
                <c:pt idx="331">
                  <c:v>3.6730000000000022E-10</c:v>
                </c:pt>
                <c:pt idx="332">
                  <c:v>3.7980000000000023E-10</c:v>
                </c:pt>
                <c:pt idx="333">
                  <c:v>3.9230000000000019E-10</c:v>
                </c:pt>
                <c:pt idx="334">
                  <c:v>4.0480000000000014E-10</c:v>
                </c:pt>
                <c:pt idx="335">
                  <c:v>4.1730000000000025E-10</c:v>
                </c:pt>
                <c:pt idx="336">
                  <c:v>4.2980000000000026E-10</c:v>
                </c:pt>
                <c:pt idx="337">
                  <c:v>4.4230000000000027E-10</c:v>
                </c:pt>
                <c:pt idx="338">
                  <c:v>4.5480000000000028E-10</c:v>
                </c:pt>
                <c:pt idx="339">
                  <c:v>4.6730000000000024E-10</c:v>
                </c:pt>
                <c:pt idx="340">
                  <c:v>4.7980000000000025E-10</c:v>
                </c:pt>
                <c:pt idx="341">
                  <c:v>4.9230000000000036E-10</c:v>
                </c:pt>
                <c:pt idx="342">
                  <c:v>5.0480000000000016E-10</c:v>
                </c:pt>
                <c:pt idx="343">
                  <c:v>5.1730000000000017E-10</c:v>
                </c:pt>
                <c:pt idx="344">
                  <c:v>5.2980000000000018E-10</c:v>
                </c:pt>
                <c:pt idx="345">
                  <c:v>5.4230000000000018E-10</c:v>
                </c:pt>
                <c:pt idx="346">
                  <c:v>5.5480000000000019E-10</c:v>
                </c:pt>
                <c:pt idx="347">
                  <c:v>5.6730000000000031E-10</c:v>
                </c:pt>
                <c:pt idx="348">
                  <c:v>5.7980000000000031E-10</c:v>
                </c:pt>
                <c:pt idx="349">
                  <c:v>5.9230000000000032E-10</c:v>
                </c:pt>
                <c:pt idx="350">
                  <c:v>6.0480000000000033E-10</c:v>
                </c:pt>
                <c:pt idx="351">
                  <c:v>6.1730000000000034E-10</c:v>
                </c:pt>
                <c:pt idx="352">
                  <c:v>6.2980000000000035E-10</c:v>
                </c:pt>
                <c:pt idx="353">
                  <c:v>6.4230000000000046E-10</c:v>
                </c:pt>
                <c:pt idx="354">
                  <c:v>6.5480000000000026E-10</c:v>
                </c:pt>
                <c:pt idx="355">
                  <c:v>6.6730000000000027E-10</c:v>
                </c:pt>
                <c:pt idx="356">
                  <c:v>6.7980000000000028E-10</c:v>
                </c:pt>
                <c:pt idx="357">
                  <c:v>6.9230000000000029E-10</c:v>
                </c:pt>
                <c:pt idx="358">
                  <c:v>7.048000000000003E-10</c:v>
                </c:pt>
                <c:pt idx="359">
                  <c:v>7.173000000000003E-10</c:v>
                </c:pt>
                <c:pt idx="360">
                  <c:v>7.2980000000000042E-10</c:v>
                </c:pt>
                <c:pt idx="361">
                  <c:v>7.4230000000000042E-10</c:v>
                </c:pt>
                <c:pt idx="362">
                  <c:v>7.5480000000000043E-10</c:v>
                </c:pt>
                <c:pt idx="363">
                  <c:v>7.6730000000000044E-10</c:v>
                </c:pt>
                <c:pt idx="364">
                  <c:v>7.7980000000000045E-10</c:v>
                </c:pt>
                <c:pt idx="365">
                  <c:v>7.9230000000000056E-10</c:v>
                </c:pt>
                <c:pt idx="366">
                  <c:v>8.0480000000000047E-10</c:v>
                </c:pt>
                <c:pt idx="367">
                  <c:v>8.1730000000000068E-10</c:v>
                </c:pt>
                <c:pt idx="368">
                  <c:v>8.2980000000000048E-10</c:v>
                </c:pt>
                <c:pt idx="369">
                  <c:v>8.423000000000007E-10</c:v>
                </c:pt>
                <c:pt idx="370">
                  <c:v>8.548000000000005E-10</c:v>
                </c:pt>
                <c:pt idx="371">
                  <c:v>8.6730000000000082E-10</c:v>
                </c:pt>
                <c:pt idx="372">
                  <c:v>8.7980000000000031E-10</c:v>
                </c:pt>
                <c:pt idx="373">
                  <c:v>8.9230000000000053E-10</c:v>
                </c:pt>
                <c:pt idx="374">
                  <c:v>9.0480000000000033E-10</c:v>
                </c:pt>
                <c:pt idx="375">
                  <c:v>9.1730000000000054E-10</c:v>
                </c:pt>
                <c:pt idx="376">
                  <c:v>9.2980000000000035E-10</c:v>
                </c:pt>
                <c:pt idx="377">
                  <c:v>9.4230000000000077E-10</c:v>
                </c:pt>
                <c:pt idx="378">
                  <c:v>9.5480000000000026E-10</c:v>
                </c:pt>
                <c:pt idx="379">
                  <c:v>9.6730000000000079E-10</c:v>
                </c:pt>
                <c:pt idx="380">
                  <c:v>9.7980000000000028E-10</c:v>
                </c:pt>
                <c:pt idx="381">
                  <c:v>9.923000000000008E-10</c:v>
                </c:pt>
                <c:pt idx="382">
                  <c:v>1.0048000000000005E-9</c:v>
                </c:pt>
                <c:pt idx="383">
                  <c:v>1.0173000000000004E-9</c:v>
                </c:pt>
                <c:pt idx="384">
                  <c:v>1.0298000000000001E-9</c:v>
                </c:pt>
                <c:pt idx="385">
                  <c:v>1.0423000000000004E-9</c:v>
                </c:pt>
                <c:pt idx="386">
                  <c:v>1.0548000000000003E-9</c:v>
                </c:pt>
                <c:pt idx="387">
                  <c:v>1.0673000000000004E-9</c:v>
                </c:pt>
                <c:pt idx="388">
                  <c:v>1.0798000000000001E-9</c:v>
                </c:pt>
                <c:pt idx="389">
                  <c:v>1.0923000000000007E-9</c:v>
                </c:pt>
                <c:pt idx="390">
                  <c:v>1.1048000000000004E-9</c:v>
                </c:pt>
                <c:pt idx="391">
                  <c:v>1.1173000000000005E-9</c:v>
                </c:pt>
                <c:pt idx="392">
                  <c:v>1.1298000000000004E-9</c:v>
                </c:pt>
                <c:pt idx="393">
                  <c:v>1.1423000000000007E-9</c:v>
                </c:pt>
                <c:pt idx="394">
                  <c:v>1.1548000000000006E-9</c:v>
                </c:pt>
                <c:pt idx="395">
                  <c:v>1.1673000000000005E-9</c:v>
                </c:pt>
                <c:pt idx="396">
                  <c:v>1.1798000000000006E-9</c:v>
                </c:pt>
                <c:pt idx="397">
                  <c:v>1.1923000000000005E-9</c:v>
                </c:pt>
                <c:pt idx="398">
                  <c:v>1.2048000000000004E-9</c:v>
                </c:pt>
                <c:pt idx="399">
                  <c:v>1.2173000000000001E-9</c:v>
                </c:pt>
                <c:pt idx="400">
                  <c:v>1.2298000000000004E-9</c:v>
                </c:pt>
              </c:numCache>
            </c:numRef>
          </c:xVal>
          <c:yVal>
            <c:numRef>
              <c:f>'C:\Users\LU\Fast Timing\07202012\64mm^2\ZVA&amp;AM\1750V\[T128.csv]T128'!$I$100:$I$500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0.41553000000000001</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Timing\07202012\64mm^2\ZVA&amp;AM\1750V\[T128.csv]T128'!$A$100:$A$500</c:f>
              <c:numCache>
                <c:formatCode>General</c:formatCode>
                <c:ptCount val="401"/>
                <c:pt idx="0">
                  <c:v>-3.7702000000000017E-9</c:v>
                </c:pt>
                <c:pt idx="1">
                  <c:v>-3.7577000000000024E-9</c:v>
                </c:pt>
                <c:pt idx="2">
                  <c:v>-3.7452000000000023E-9</c:v>
                </c:pt>
                <c:pt idx="3">
                  <c:v>-3.7327000000000014E-9</c:v>
                </c:pt>
                <c:pt idx="4">
                  <c:v>-3.7202000000000021E-9</c:v>
                </c:pt>
                <c:pt idx="5">
                  <c:v>-3.707700000000002E-9</c:v>
                </c:pt>
                <c:pt idx="6">
                  <c:v>-3.6952000000000015E-9</c:v>
                </c:pt>
                <c:pt idx="7">
                  <c:v>-3.6827000000000018E-9</c:v>
                </c:pt>
                <c:pt idx="8">
                  <c:v>-3.6702000000000017E-9</c:v>
                </c:pt>
                <c:pt idx="9">
                  <c:v>-3.6577000000000015E-9</c:v>
                </c:pt>
                <c:pt idx="10">
                  <c:v>-3.6452000000000018E-9</c:v>
                </c:pt>
                <c:pt idx="11">
                  <c:v>-3.6327000000000017E-9</c:v>
                </c:pt>
                <c:pt idx="12">
                  <c:v>-3.620200000000002E-9</c:v>
                </c:pt>
                <c:pt idx="13">
                  <c:v>-3.6077000000000015E-9</c:v>
                </c:pt>
                <c:pt idx="14">
                  <c:v>-3.5952000000000014E-9</c:v>
                </c:pt>
                <c:pt idx="15">
                  <c:v>-3.5827000000000017E-9</c:v>
                </c:pt>
                <c:pt idx="16">
                  <c:v>-3.5702000000000016E-9</c:v>
                </c:pt>
                <c:pt idx="17">
                  <c:v>-3.5577000000000015E-9</c:v>
                </c:pt>
                <c:pt idx="18">
                  <c:v>-3.5452000000000018E-9</c:v>
                </c:pt>
                <c:pt idx="19">
                  <c:v>-3.5327000000000017E-9</c:v>
                </c:pt>
                <c:pt idx="20">
                  <c:v>-3.5202000000000016E-9</c:v>
                </c:pt>
                <c:pt idx="21">
                  <c:v>-3.5077000000000019E-9</c:v>
                </c:pt>
                <c:pt idx="22">
                  <c:v>-3.4952000000000013E-9</c:v>
                </c:pt>
                <c:pt idx="23">
                  <c:v>-3.4827000000000016E-9</c:v>
                </c:pt>
                <c:pt idx="24">
                  <c:v>-3.4702000000000015E-9</c:v>
                </c:pt>
                <c:pt idx="25">
                  <c:v>-3.4577000000000018E-9</c:v>
                </c:pt>
                <c:pt idx="26">
                  <c:v>-3.4452000000000017E-9</c:v>
                </c:pt>
                <c:pt idx="27">
                  <c:v>-3.4327000000000008E-9</c:v>
                </c:pt>
                <c:pt idx="28">
                  <c:v>-3.4202000000000015E-9</c:v>
                </c:pt>
                <c:pt idx="29">
                  <c:v>-3.4077000000000018E-9</c:v>
                </c:pt>
                <c:pt idx="30">
                  <c:v>-3.3952000000000013E-9</c:v>
                </c:pt>
                <c:pt idx="31">
                  <c:v>-3.3827000000000012E-9</c:v>
                </c:pt>
                <c:pt idx="32">
                  <c:v>-3.3702000000000015E-9</c:v>
                </c:pt>
                <c:pt idx="33">
                  <c:v>-3.3577000000000018E-9</c:v>
                </c:pt>
                <c:pt idx="34">
                  <c:v>-3.3452000000000012E-9</c:v>
                </c:pt>
                <c:pt idx="35">
                  <c:v>-3.3327000000000007E-9</c:v>
                </c:pt>
                <c:pt idx="36">
                  <c:v>-3.3202000000000014E-9</c:v>
                </c:pt>
                <c:pt idx="37">
                  <c:v>-3.3077000000000017E-9</c:v>
                </c:pt>
                <c:pt idx="38">
                  <c:v>-3.2952000000000016E-9</c:v>
                </c:pt>
                <c:pt idx="39">
                  <c:v>-3.2827000000000015E-9</c:v>
                </c:pt>
                <c:pt idx="40">
                  <c:v>-3.2702000000000018E-9</c:v>
                </c:pt>
                <c:pt idx="41">
                  <c:v>-3.2577000000000017E-9</c:v>
                </c:pt>
                <c:pt idx="42">
                  <c:v>-3.2452000000000016E-9</c:v>
                </c:pt>
                <c:pt idx="43">
                  <c:v>-3.232700000000001E-9</c:v>
                </c:pt>
                <c:pt idx="44">
                  <c:v>-3.2202000000000018E-9</c:v>
                </c:pt>
                <c:pt idx="45">
                  <c:v>-3.2077000000000021E-9</c:v>
                </c:pt>
                <c:pt idx="46">
                  <c:v>-3.1952000000000015E-9</c:v>
                </c:pt>
                <c:pt idx="47">
                  <c:v>-3.1827000000000018E-9</c:v>
                </c:pt>
                <c:pt idx="48">
                  <c:v>-3.1702000000000013E-9</c:v>
                </c:pt>
                <c:pt idx="49">
                  <c:v>-3.1577000000000016E-9</c:v>
                </c:pt>
                <c:pt idx="50">
                  <c:v>-3.1452000000000015E-9</c:v>
                </c:pt>
                <c:pt idx="51">
                  <c:v>-3.1327000000000014E-9</c:v>
                </c:pt>
                <c:pt idx="52">
                  <c:v>-3.1202000000000017E-9</c:v>
                </c:pt>
                <c:pt idx="53">
                  <c:v>-3.1077000000000016E-9</c:v>
                </c:pt>
                <c:pt idx="54">
                  <c:v>-3.0952000000000015E-9</c:v>
                </c:pt>
                <c:pt idx="55">
                  <c:v>-3.0827000000000014E-9</c:v>
                </c:pt>
                <c:pt idx="56">
                  <c:v>-3.0702000000000012E-9</c:v>
                </c:pt>
                <c:pt idx="57">
                  <c:v>-3.0577000000000011E-9</c:v>
                </c:pt>
                <c:pt idx="58">
                  <c:v>-3.0452000000000014E-9</c:v>
                </c:pt>
                <c:pt idx="59">
                  <c:v>-3.0327000000000013E-9</c:v>
                </c:pt>
                <c:pt idx="60">
                  <c:v>-3.0202000000000016E-9</c:v>
                </c:pt>
                <c:pt idx="61">
                  <c:v>-3.0077000000000015E-9</c:v>
                </c:pt>
                <c:pt idx="62">
                  <c:v>-2.995200000000001E-9</c:v>
                </c:pt>
                <c:pt idx="63">
                  <c:v>-2.9827000000000013E-9</c:v>
                </c:pt>
                <c:pt idx="64">
                  <c:v>-2.9702000000000012E-9</c:v>
                </c:pt>
                <c:pt idx="65">
                  <c:v>-2.9577000000000011E-9</c:v>
                </c:pt>
                <c:pt idx="66">
                  <c:v>-2.9452000000000014E-9</c:v>
                </c:pt>
                <c:pt idx="67">
                  <c:v>-2.9327000000000013E-9</c:v>
                </c:pt>
                <c:pt idx="68">
                  <c:v>-2.9202000000000016E-9</c:v>
                </c:pt>
                <c:pt idx="69">
                  <c:v>-2.9077000000000014E-9</c:v>
                </c:pt>
                <c:pt idx="70">
                  <c:v>-2.8952000000000009E-9</c:v>
                </c:pt>
                <c:pt idx="71">
                  <c:v>-2.8827000000000012E-9</c:v>
                </c:pt>
                <c:pt idx="72">
                  <c:v>-2.8702000000000011E-9</c:v>
                </c:pt>
                <c:pt idx="73">
                  <c:v>-2.8577000000000014E-9</c:v>
                </c:pt>
                <c:pt idx="74">
                  <c:v>-2.8452000000000013E-9</c:v>
                </c:pt>
                <c:pt idx="75">
                  <c:v>-2.8327000000000004E-9</c:v>
                </c:pt>
                <c:pt idx="76">
                  <c:v>-2.8202000000000011E-9</c:v>
                </c:pt>
                <c:pt idx="77">
                  <c:v>-2.8077000000000014E-9</c:v>
                </c:pt>
                <c:pt idx="78">
                  <c:v>-2.7952000000000013E-9</c:v>
                </c:pt>
                <c:pt idx="79">
                  <c:v>-2.7827000000000012E-9</c:v>
                </c:pt>
                <c:pt idx="80">
                  <c:v>-2.7702000000000015E-9</c:v>
                </c:pt>
                <c:pt idx="81">
                  <c:v>-2.7577000000000018E-9</c:v>
                </c:pt>
                <c:pt idx="82">
                  <c:v>-2.7452000000000016E-9</c:v>
                </c:pt>
                <c:pt idx="83">
                  <c:v>-2.7327000000000007E-9</c:v>
                </c:pt>
                <c:pt idx="84">
                  <c:v>-2.7202000000000014E-9</c:v>
                </c:pt>
                <c:pt idx="85">
                  <c:v>-2.7077000000000017E-9</c:v>
                </c:pt>
                <c:pt idx="86">
                  <c:v>-2.6952000000000012E-9</c:v>
                </c:pt>
                <c:pt idx="87">
                  <c:v>-2.6827000000000011E-9</c:v>
                </c:pt>
                <c:pt idx="88">
                  <c:v>-2.6702000000000014E-9</c:v>
                </c:pt>
                <c:pt idx="89">
                  <c:v>-2.6577000000000017E-9</c:v>
                </c:pt>
                <c:pt idx="90">
                  <c:v>-2.6452000000000012E-9</c:v>
                </c:pt>
                <c:pt idx="91">
                  <c:v>-2.6327000000000006E-9</c:v>
                </c:pt>
                <c:pt idx="92">
                  <c:v>-2.6202000000000014E-9</c:v>
                </c:pt>
                <c:pt idx="93">
                  <c:v>-2.6077000000000017E-9</c:v>
                </c:pt>
                <c:pt idx="94">
                  <c:v>-2.5952000000000011E-9</c:v>
                </c:pt>
                <c:pt idx="95">
                  <c:v>-2.5827000000000014E-9</c:v>
                </c:pt>
                <c:pt idx="96">
                  <c:v>-2.5702000000000009E-9</c:v>
                </c:pt>
                <c:pt idx="97">
                  <c:v>-2.5577000000000012E-9</c:v>
                </c:pt>
                <c:pt idx="98">
                  <c:v>-2.5452000000000011E-9</c:v>
                </c:pt>
                <c:pt idx="99">
                  <c:v>-2.532700000000001E-9</c:v>
                </c:pt>
                <c:pt idx="100">
                  <c:v>-2.5202000000000013E-9</c:v>
                </c:pt>
                <c:pt idx="101">
                  <c:v>-2.5077000000000012E-9</c:v>
                </c:pt>
                <c:pt idx="102">
                  <c:v>-2.4952000000000011E-9</c:v>
                </c:pt>
                <c:pt idx="103">
                  <c:v>-2.4827000000000009E-9</c:v>
                </c:pt>
                <c:pt idx="104">
                  <c:v>-2.4702000000000008E-9</c:v>
                </c:pt>
                <c:pt idx="105">
                  <c:v>-2.4577000000000007E-9</c:v>
                </c:pt>
                <c:pt idx="106">
                  <c:v>-2.445200000000001E-9</c:v>
                </c:pt>
                <c:pt idx="107">
                  <c:v>-2.4327000000000009E-9</c:v>
                </c:pt>
                <c:pt idx="108">
                  <c:v>-2.4202000000000012E-9</c:v>
                </c:pt>
                <c:pt idx="109">
                  <c:v>-2.4077000000000011E-9</c:v>
                </c:pt>
                <c:pt idx="110">
                  <c:v>-2.3952000000000006E-9</c:v>
                </c:pt>
                <c:pt idx="111">
                  <c:v>-2.3827000000000009E-9</c:v>
                </c:pt>
                <c:pt idx="112">
                  <c:v>-2.3702000000000008E-9</c:v>
                </c:pt>
                <c:pt idx="113">
                  <c:v>-2.3577000000000007E-9</c:v>
                </c:pt>
                <c:pt idx="114">
                  <c:v>-2.345200000000001E-9</c:v>
                </c:pt>
                <c:pt idx="115">
                  <c:v>-2.3327000000000008E-9</c:v>
                </c:pt>
                <c:pt idx="116">
                  <c:v>-2.3202000000000011E-9</c:v>
                </c:pt>
                <c:pt idx="117">
                  <c:v>-2.3077000000000006E-9</c:v>
                </c:pt>
                <c:pt idx="118">
                  <c:v>-2.2952000000000009E-9</c:v>
                </c:pt>
                <c:pt idx="119">
                  <c:v>-2.2827000000000012E-9</c:v>
                </c:pt>
                <c:pt idx="120">
                  <c:v>-2.2702000000000011E-9</c:v>
                </c:pt>
                <c:pt idx="121">
                  <c:v>-2.2577000000000014E-9</c:v>
                </c:pt>
                <c:pt idx="122">
                  <c:v>-2.2452000000000013E-9</c:v>
                </c:pt>
                <c:pt idx="123">
                  <c:v>-2.2327000000000012E-9</c:v>
                </c:pt>
                <c:pt idx="124">
                  <c:v>-2.2202000000000011E-9</c:v>
                </c:pt>
                <c:pt idx="125">
                  <c:v>-2.2077000000000014E-9</c:v>
                </c:pt>
                <c:pt idx="126">
                  <c:v>-2.1952000000000009E-9</c:v>
                </c:pt>
                <c:pt idx="127">
                  <c:v>-2.1827000000000007E-9</c:v>
                </c:pt>
                <c:pt idx="128">
                  <c:v>-2.170200000000001E-9</c:v>
                </c:pt>
                <c:pt idx="129">
                  <c:v>-2.1577000000000013E-9</c:v>
                </c:pt>
                <c:pt idx="130">
                  <c:v>-2.1452000000000012E-9</c:v>
                </c:pt>
                <c:pt idx="131">
                  <c:v>-2.1327000000000003E-9</c:v>
                </c:pt>
                <c:pt idx="132">
                  <c:v>-2.120200000000001E-9</c:v>
                </c:pt>
                <c:pt idx="133">
                  <c:v>-2.1077000000000013E-9</c:v>
                </c:pt>
                <c:pt idx="134">
                  <c:v>-2.0952000000000008E-9</c:v>
                </c:pt>
                <c:pt idx="135">
                  <c:v>-2.0827000000000007E-9</c:v>
                </c:pt>
                <c:pt idx="136">
                  <c:v>-2.070200000000001E-9</c:v>
                </c:pt>
                <c:pt idx="137">
                  <c:v>-2.0577000000000013E-9</c:v>
                </c:pt>
                <c:pt idx="138">
                  <c:v>-2.0452000000000008E-9</c:v>
                </c:pt>
                <c:pt idx="139">
                  <c:v>-2.0327000000000002E-9</c:v>
                </c:pt>
                <c:pt idx="140">
                  <c:v>-2.0202000000000009E-9</c:v>
                </c:pt>
                <c:pt idx="141">
                  <c:v>-2.0077000000000012E-9</c:v>
                </c:pt>
                <c:pt idx="142">
                  <c:v>-1.9952000000000007E-9</c:v>
                </c:pt>
                <c:pt idx="143">
                  <c:v>-1.9827000000000014E-9</c:v>
                </c:pt>
                <c:pt idx="144">
                  <c:v>-1.9702000000000013E-9</c:v>
                </c:pt>
                <c:pt idx="145">
                  <c:v>-1.9577000000000008E-9</c:v>
                </c:pt>
                <c:pt idx="146">
                  <c:v>-1.9452000000000007E-9</c:v>
                </c:pt>
                <c:pt idx="147">
                  <c:v>-1.9327000000000014E-9</c:v>
                </c:pt>
                <c:pt idx="148">
                  <c:v>-1.9202000000000013E-9</c:v>
                </c:pt>
                <c:pt idx="149">
                  <c:v>-1.9077000000000008E-9</c:v>
                </c:pt>
                <c:pt idx="150">
                  <c:v>-1.8952000000000007E-9</c:v>
                </c:pt>
                <c:pt idx="151">
                  <c:v>-1.882700000000001E-9</c:v>
                </c:pt>
                <c:pt idx="152">
                  <c:v>-1.8702000000000008E-9</c:v>
                </c:pt>
                <c:pt idx="153">
                  <c:v>-1.8577000000000005E-9</c:v>
                </c:pt>
                <c:pt idx="154">
                  <c:v>-1.8452000000000008E-9</c:v>
                </c:pt>
                <c:pt idx="155">
                  <c:v>-1.8327000000000009E-9</c:v>
                </c:pt>
                <c:pt idx="156">
                  <c:v>-1.820200000000001E-9</c:v>
                </c:pt>
                <c:pt idx="157">
                  <c:v>-1.8077000000000007E-9</c:v>
                </c:pt>
                <c:pt idx="158">
                  <c:v>-1.7952000000000008E-9</c:v>
                </c:pt>
                <c:pt idx="159">
                  <c:v>-1.7827000000000009E-9</c:v>
                </c:pt>
                <c:pt idx="160">
                  <c:v>-1.7702000000000006E-9</c:v>
                </c:pt>
                <c:pt idx="161">
                  <c:v>-1.7577000000000007E-9</c:v>
                </c:pt>
                <c:pt idx="162">
                  <c:v>-1.7452000000000005E-9</c:v>
                </c:pt>
                <c:pt idx="163">
                  <c:v>-1.7327000000000009E-9</c:v>
                </c:pt>
                <c:pt idx="164">
                  <c:v>-1.7202000000000005E-9</c:v>
                </c:pt>
                <c:pt idx="165">
                  <c:v>-1.7077000000000006E-9</c:v>
                </c:pt>
                <c:pt idx="166">
                  <c:v>-1.6952000000000009E-9</c:v>
                </c:pt>
                <c:pt idx="167">
                  <c:v>-1.682700000000001E-9</c:v>
                </c:pt>
                <c:pt idx="168">
                  <c:v>-1.6702000000000009E-9</c:v>
                </c:pt>
                <c:pt idx="169">
                  <c:v>-1.6577000000000008E-9</c:v>
                </c:pt>
                <c:pt idx="170">
                  <c:v>-1.6452000000000009E-9</c:v>
                </c:pt>
                <c:pt idx="171">
                  <c:v>-1.6327000000000008E-9</c:v>
                </c:pt>
                <c:pt idx="172">
                  <c:v>-1.6202000000000009E-9</c:v>
                </c:pt>
                <c:pt idx="173">
                  <c:v>-1.6077000000000006E-9</c:v>
                </c:pt>
                <c:pt idx="174">
                  <c:v>-1.5952000000000007E-9</c:v>
                </c:pt>
                <c:pt idx="175">
                  <c:v>-1.5827000000000005E-9</c:v>
                </c:pt>
                <c:pt idx="176">
                  <c:v>-1.5702000000000008E-9</c:v>
                </c:pt>
                <c:pt idx="177">
                  <c:v>-1.5577000000000003E-9</c:v>
                </c:pt>
                <c:pt idx="178">
                  <c:v>-1.5452000000000006E-9</c:v>
                </c:pt>
                <c:pt idx="179">
                  <c:v>-1.5327000000000007E-9</c:v>
                </c:pt>
                <c:pt idx="180">
                  <c:v>-1.5202000000000008E-9</c:v>
                </c:pt>
                <c:pt idx="181">
                  <c:v>-1.5077000000000005E-9</c:v>
                </c:pt>
                <c:pt idx="182">
                  <c:v>-1.4952000000000006E-9</c:v>
                </c:pt>
                <c:pt idx="183">
                  <c:v>-1.4827000000000007E-9</c:v>
                </c:pt>
                <c:pt idx="184">
                  <c:v>-1.4702000000000004E-9</c:v>
                </c:pt>
                <c:pt idx="185">
                  <c:v>-1.4577000000000005E-9</c:v>
                </c:pt>
                <c:pt idx="186">
                  <c:v>-1.4452000000000003E-9</c:v>
                </c:pt>
                <c:pt idx="187">
                  <c:v>-1.4327000000000006E-9</c:v>
                </c:pt>
                <c:pt idx="188">
                  <c:v>-1.4202000000000003E-9</c:v>
                </c:pt>
                <c:pt idx="189">
                  <c:v>-1.4077000000000004E-9</c:v>
                </c:pt>
                <c:pt idx="190">
                  <c:v>-1.3952000000000005E-9</c:v>
                </c:pt>
                <c:pt idx="191">
                  <c:v>-1.3827000000000008E-9</c:v>
                </c:pt>
                <c:pt idx="192">
                  <c:v>-1.3702000000000007E-9</c:v>
                </c:pt>
                <c:pt idx="193">
                  <c:v>-1.3577000000000006E-9</c:v>
                </c:pt>
                <c:pt idx="194">
                  <c:v>-1.3452000000000007E-9</c:v>
                </c:pt>
                <c:pt idx="195">
                  <c:v>-1.3327000000000006E-9</c:v>
                </c:pt>
                <c:pt idx="196">
                  <c:v>-1.3202000000000007E-9</c:v>
                </c:pt>
                <c:pt idx="197">
                  <c:v>-1.3077000000000004E-9</c:v>
                </c:pt>
                <c:pt idx="198">
                  <c:v>-1.2952000000000007E-9</c:v>
                </c:pt>
                <c:pt idx="199">
                  <c:v>-1.2827000000000003E-9</c:v>
                </c:pt>
                <c:pt idx="200">
                  <c:v>-1.2702000000000006E-9</c:v>
                </c:pt>
                <c:pt idx="201">
                  <c:v>-1.2577000000000003E-9</c:v>
                </c:pt>
                <c:pt idx="202">
                  <c:v>-1.2452000000000004E-9</c:v>
                </c:pt>
                <c:pt idx="203">
                  <c:v>-1.2327000000000005E-9</c:v>
                </c:pt>
                <c:pt idx="204">
                  <c:v>-1.2202000000000006E-9</c:v>
                </c:pt>
                <c:pt idx="205">
                  <c:v>-1.2077000000000003E-9</c:v>
                </c:pt>
                <c:pt idx="206">
                  <c:v>-1.1952000000000006E-9</c:v>
                </c:pt>
                <c:pt idx="207">
                  <c:v>-1.1827000000000007E-9</c:v>
                </c:pt>
                <c:pt idx="208">
                  <c:v>-1.1702000000000008E-9</c:v>
                </c:pt>
                <c:pt idx="209">
                  <c:v>-1.1577000000000005E-9</c:v>
                </c:pt>
                <c:pt idx="210">
                  <c:v>-1.1452000000000003E-9</c:v>
                </c:pt>
                <c:pt idx="211">
                  <c:v>-1.1327000000000006E-9</c:v>
                </c:pt>
                <c:pt idx="212">
                  <c:v>-1.1202000000000003E-9</c:v>
                </c:pt>
                <c:pt idx="213">
                  <c:v>-1.1077000000000004E-9</c:v>
                </c:pt>
                <c:pt idx="214">
                  <c:v>-1.0952000000000003E-9</c:v>
                </c:pt>
                <c:pt idx="215">
                  <c:v>-1.0827000000000006E-9</c:v>
                </c:pt>
                <c:pt idx="216">
                  <c:v>-1.0702000000000005E-9</c:v>
                </c:pt>
                <c:pt idx="217">
                  <c:v>-1.0577000000000004E-9</c:v>
                </c:pt>
                <c:pt idx="218">
                  <c:v>-1.0452000000000005E-9</c:v>
                </c:pt>
                <c:pt idx="219">
                  <c:v>-1.0327000000000004E-9</c:v>
                </c:pt>
                <c:pt idx="220">
                  <c:v>-1.0202000000000005E-9</c:v>
                </c:pt>
                <c:pt idx="221">
                  <c:v>-1.0077000000000001E-9</c:v>
                </c:pt>
                <c:pt idx="222">
                  <c:v>-9.9520000000000066E-10</c:v>
                </c:pt>
                <c:pt idx="223">
                  <c:v>-9.8270000000000075E-10</c:v>
                </c:pt>
                <c:pt idx="224">
                  <c:v>-9.7020000000000043E-10</c:v>
                </c:pt>
                <c:pt idx="225">
                  <c:v>-9.5770000000000074E-10</c:v>
                </c:pt>
                <c:pt idx="226">
                  <c:v>-9.4520000000000062E-10</c:v>
                </c:pt>
                <c:pt idx="227">
                  <c:v>-9.3270000000000072E-10</c:v>
                </c:pt>
                <c:pt idx="228">
                  <c:v>-9.2020000000000071E-10</c:v>
                </c:pt>
                <c:pt idx="229">
                  <c:v>-9.077000000000007E-10</c:v>
                </c:pt>
                <c:pt idx="230">
                  <c:v>-8.9520000000000069E-10</c:v>
                </c:pt>
                <c:pt idx="231">
                  <c:v>-8.8270000000000068E-10</c:v>
                </c:pt>
                <c:pt idx="232">
                  <c:v>-8.7020000000000047E-10</c:v>
                </c:pt>
                <c:pt idx="233">
                  <c:v>-8.5770000000000046E-10</c:v>
                </c:pt>
                <c:pt idx="234">
                  <c:v>-8.4520000000000066E-10</c:v>
                </c:pt>
                <c:pt idx="235">
                  <c:v>-8.3270000000000044E-10</c:v>
                </c:pt>
                <c:pt idx="236">
                  <c:v>-8.2020000000000044E-10</c:v>
                </c:pt>
                <c:pt idx="237">
                  <c:v>-8.0770000000000043E-10</c:v>
                </c:pt>
                <c:pt idx="238">
                  <c:v>-7.9520000000000042E-10</c:v>
                </c:pt>
                <c:pt idx="239">
                  <c:v>-7.8270000000000031E-10</c:v>
                </c:pt>
                <c:pt idx="240">
                  <c:v>-7.702000000000004E-10</c:v>
                </c:pt>
                <c:pt idx="241">
                  <c:v>-7.5770000000000039E-10</c:v>
                </c:pt>
                <c:pt idx="242">
                  <c:v>-7.4520000000000038E-10</c:v>
                </c:pt>
                <c:pt idx="243">
                  <c:v>-7.3270000000000027E-10</c:v>
                </c:pt>
                <c:pt idx="244">
                  <c:v>-7.2020000000000037E-10</c:v>
                </c:pt>
                <c:pt idx="245">
                  <c:v>-7.0770000000000046E-10</c:v>
                </c:pt>
                <c:pt idx="246">
                  <c:v>-6.9520000000000035E-10</c:v>
                </c:pt>
                <c:pt idx="247">
                  <c:v>-6.8270000000000024E-10</c:v>
                </c:pt>
                <c:pt idx="248">
                  <c:v>-6.7020000000000033E-10</c:v>
                </c:pt>
                <c:pt idx="249">
                  <c:v>-6.5770000000000032E-10</c:v>
                </c:pt>
                <c:pt idx="250">
                  <c:v>-6.4520000000000032E-10</c:v>
                </c:pt>
                <c:pt idx="251">
                  <c:v>-6.3270000000000031E-10</c:v>
                </c:pt>
                <c:pt idx="252">
                  <c:v>-6.202000000000003E-10</c:v>
                </c:pt>
                <c:pt idx="253">
                  <c:v>-6.0770000000000029E-10</c:v>
                </c:pt>
                <c:pt idx="254">
                  <c:v>-5.9520000000000028E-10</c:v>
                </c:pt>
                <c:pt idx="255">
                  <c:v>-5.8270000000000027E-10</c:v>
                </c:pt>
                <c:pt idx="256">
                  <c:v>-5.7020000000000026E-10</c:v>
                </c:pt>
                <c:pt idx="257">
                  <c:v>-5.5770000000000036E-10</c:v>
                </c:pt>
                <c:pt idx="258">
                  <c:v>-5.4520000000000025E-10</c:v>
                </c:pt>
                <c:pt idx="259">
                  <c:v>-5.3270000000000024E-10</c:v>
                </c:pt>
                <c:pt idx="260">
                  <c:v>-5.2020000000000033E-10</c:v>
                </c:pt>
                <c:pt idx="261">
                  <c:v>-5.0770000000000033E-10</c:v>
                </c:pt>
                <c:pt idx="262">
                  <c:v>-4.9520000000000032E-10</c:v>
                </c:pt>
                <c:pt idx="263">
                  <c:v>-4.827000000000002E-10</c:v>
                </c:pt>
                <c:pt idx="264">
                  <c:v>-4.702000000000003E-10</c:v>
                </c:pt>
                <c:pt idx="265">
                  <c:v>-4.5770000000000024E-10</c:v>
                </c:pt>
                <c:pt idx="266">
                  <c:v>-4.4520000000000023E-10</c:v>
                </c:pt>
                <c:pt idx="267">
                  <c:v>-4.3270000000000017E-10</c:v>
                </c:pt>
                <c:pt idx="268">
                  <c:v>-4.2020000000000021E-10</c:v>
                </c:pt>
                <c:pt idx="269">
                  <c:v>-4.0770000000000021E-10</c:v>
                </c:pt>
                <c:pt idx="270">
                  <c:v>-3.9520000000000014E-10</c:v>
                </c:pt>
                <c:pt idx="271">
                  <c:v>-3.8270000000000019E-10</c:v>
                </c:pt>
                <c:pt idx="272">
                  <c:v>-3.7020000000000018E-10</c:v>
                </c:pt>
                <c:pt idx="273">
                  <c:v>-3.5770000000000017E-10</c:v>
                </c:pt>
                <c:pt idx="274">
                  <c:v>-3.4520000000000016E-10</c:v>
                </c:pt>
                <c:pt idx="275">
                  <c:v>-3.3270000000000021E-10</c:v>
                </c:pt>
                <c:pt idx="276">
                  <c:v>-3.202000000000002E-10</c:v>
                </c:pt>
                <c:pt idx="277">
                  <c:v>-3.0770000000000014E-10</c:v>
                </c:pt>
                <c:pt idx="278">
                  <c:v>-2.9520000000000013E-10</c:v>
                </c:pt>
                <c:pt idx="279">
                  <c:v>-2.8270000000000017E-10</c:v>
                </c:pt>
                <c:pt idx="280">
                  <c:v>-2.7020000000000016E-10</c:v>
                </c:pt>
                <c:pt idx="281">
                  <c:v>-2.5770000000000015E-10</c:v>
                </c:pt>
                <c:pt idx="282">
                  <c:v>-2.4520000000000009E-10</c:v>
                </c:pt>
                <c:pt idx="283">
                  <c:v>-2.3270000000000014E-10</c:v>
                </c:pt>
                <c:pt idx="284">
                  <c:v>-2.2020000000000013E-10</c:v>
                </c:pt>
                <c:pt idx="285">
                  <c:v>-2.0770000000000007E-10</c:v>
                </c:pt>
                <c:pt idx="286">
                  <c:v>-1.9520000000000014E-10</c:v>
                </c:pt>
                <c:pt idx="287">
                  <c:v>-1.827000000000001E-10</c:v>
                </c:pt>
                <c:pt idx="288">
                  <c:v>-1.7020000000000004E-10</c:v>
                </c:pt>
                <c:pt idx="289">
                  <c:v>-1.5770000000000009E-10</c:v>
                </c:pt>
                <c:pt idx="290">
                  <c:v>-1.4520000000000008E-10</c:v>
                </c:pt>
                <c:pt idx="291">
                  <c:v>-1.3270000000000004E-10</c:v>
                </c:pt>
                <c:pt idx="292">
                  <c:v>-1.2020000000000006E-10</c:v>
                </c:pt>
                <c:pt idx="293">
                  <c:v>-1.0770000000000005E-10</c:v>
                </c:pt>
                <c:pt idx="294">
                  <c:v>-9.5200000000000056E-11</c:v>
                </c:pt>
                <c:pt idx="295">
                  <c:v>-8.2700000000000061E-11</c:v>
                </c:pt>
                <c:pt idx="296">
                  <c:v>-7.0200000000000039E-11</c:v>
                </c:pt>
                <c:pt idx="297">
                  <c:v>-5.7700000000000031E-11</c:v>
                </c:pt>
                <c:pt idx="298">
                  <c:v>-4.5200000000000022E-11</c:v>
                </c:pt>
                <c:pt idx="299">
                  <c:v>-3.270000000000002E-11</c:v>
                </c:pt>
                <c:pt idx="300">
                  <c:v>-2.0200000000000008E-11</c:v>
                </c:pt>
                <c:pt idx="301">
                  <c:v>-7.7000000000000048E-12</c:v>
                </c:pt>
                <c:pt idx="302">
                  <c:v>4.800000000000003E-12</c:v>
                </c:pt>
                <c:pt idx="303">
                  <c:v>1.7300000000000011E-11</c:v>
                </c:pt>
                <c:pt idx="304">
                  <c:v>2.9800000000000022E-11</c:v>
                </c:pt>
                <c:pt idx="305">
                  <c:v>4.2300000000000018E-11</c:v>
                </c:pt>
                <c:pt idx="306">
                  <c:v>5.480000000000004E-11</c:v>
                </c:pt>
                <c:pt idx="307">
                  <c:v>6.7300000000000042E-11</c:v>
                </c:pt>
                <c:pt idx="308">
                  <c:v>7.980000000000005E-11</c:v>
                </c:pt>
                <c:pt idx="309">
                  <c:v>9.2300000000000059E-11</c:v>
                </c:pt>
                <c:pt idx="310">
                  <c:v>1.0480000000000007E-10</c:v>
                </c:pt>
                <c:pt idx="311">
                  <c:v>1.1730000000000008E-10</c:v>
                </c:pt>
                <c:pt idx="312">
                  <c:v>1.2980000000000008E-10</c:v>
                </c:pt>
                <c:pt idx="313">
                  <c:v>1.4230000000000004E-10</c:v>
                </c:pt>
                <c:pt idx="314">
                  <c:v>1.548000000000001E-10</c:v>
                </c:pt>
                <c:pt idx="315">
                  <c:v>1.6730000000000011E-10</c:v>
                </c:pt>
                <c:pt idx="316">
                  <c:v>1.7980000000000007E-10</c:v>
                </c:pt>
                <c:pt idx="317">
                  <c:v>1.923000000000001E-10</c:v>
                </c:pt>
                <c:pt idx="318">
                  <c:v>2.0480000000000011E-10</c:v>
                </c:pt>
                <c:pt idx="319">
                  <c:v>2.1730000000000009E-10</c:v>
                </c:pt>
                <c:pt idx="320">
                  <c:v>2.2980000000000013E-10</c:v>
                </c:pt>
                <c:pt idx="321">
                  <c:v>2.4230000000000008E-10</c:v>
                </c:pt>
                <c:pt idx="322">
                  <c:v>2.5480000000000014E-10</c:v>
                </c:pt>
                <c:pt idx="323">
                  <c:v>2.6730000000000015E-10</c:v>
                </c:pt>
                <c:pt idx="324">
                  <c:v>2.7980000000000016E-10</c:v>
                </c:pt>
                <c:pt idx="325">
                  <c:v>2.9230000000000017E-10</c:v>
                </c:pt>
                <c:pt idx="326">
                  <c:v>3.0480000000000018E-10</c:v>
                </c:pt>
                <c:pt idx="327">
                  <c:v>3.1730000000000013E-10</c:v>
                </c:pt>
                <c:pt idx="328">
                  <c:v>3.2980000000000019E-10</c:v>
                </c:pt>
                <c:pt idx="329">
                  <c:v>3.423000000000002E-10</c:v>
                </c:pt>
                <c:pt idx="330">
                  <c:v>3.5480000000000021E-10</c:v>
                </c:pt>
                <c:pt idx="331">
                  <c:v>3.6730000000000022E-10</c:v>
                </c:pt>
                <c:pt idx="332">
                  <c:v>3.7980000000000023E-10</c:v>
                </c:pt>
                <c:pt idx="333">
                  <c:v>3.9230000000000019E-10</c:v>
                </c:pt>
                <c:pt idx="334">
                  <c:v>4.0480000000000014E-10</c:v>
                </c:pt>
                <c:pt idx="335">
                  <c:v>4.1730000000000025E-10</c:v>
                </c:pt>
                <c:pt idx="336">
                  <c:v>4.2980000000000026E-10</c:v>
                </c:pt>
                <c:pt idx="337">
                  <c:v>4.4230000000000027E-10</c:v>
                </c:pt>
                <c:pt idx="338">
                  <c:v>4.5480000000000028E-10</c:v>
                </c:pt>
                <c:pt idx="339">
                  <c:v>4.6730000000000024E-10</c:v>
                </c:pt>
                <c:pt idx="340">
                  <c:v>4.7980000000000025E-10</c:v>
                </c:pt>
                <c:pt idx="341">
                  <c:v>4.9230000000000036E-10</c:v>
                </c:pt>
                <c:pt idx="342">
                  <c:v>5.0480000000000016E-10</c:v>
                </c:pt>
                <c:pt idx="343">
                  <c:v>5.1730000000000017E-10</c:v>
                </c:pt>
                <c:pt idx="344">
                  <c:v>5.2980000000000018E-10</c:v>
                </c:pt>
                <c:pt idx="345">
                  <c:v>5.4230000000000018E-10</c:v>
                </c:pt>
                <c:pt idx="346">
                  <c:v>5.5480000000000019E-10</c:v>
                </c:pt>
                <c:pt idx="347">
                  <c:v>5.6730000000000031E-10</c:v>
                </c:pt>
                <c:pt idx="348">
                  <c:v>5.7980000000000031E-10</c:v>
                </c:pt>
                <c:pt idx="349">
                  <c:v>5.9230000000000032E-10</c:v>
                </c:pt>
                <c:pt idx="350">
                  <c:v>6.0480000000000033E-10</c:v>
                </c:pt>
                <c:pt idx="351">
                  <c:v>6.1730000000000034E-10</c:v>
                </c:pt>
                <c:pt idx="352">
                  <c:v>6.2980000000000035E-10</c:v>
                </c:pt>
                <c:pt idx="353">
                  <c:v>6.4230000000000046E-10</c:v>
                </c:pt>
                <c:pt idx="354">
                  <c:v>6.5480000000000026E-10</c:v>
                </c:pt>
                <c:pt idx="355">
                  <c:v>6.6730000000000027E-10</c:v>
                </c:pt>
                <c:pt idx="356">
                  <c:v>6.7980000000000028E-10</c:v>
                </c:pt>
                <c:pt idx="357">
                  <c:v>6.9230000000000029E-10</c:v>
                </c:pt>
                <c:pt idx="358">
                  <c:v>7.048000000000003E-10</c:v>
                </c:pt>
                <c:pt idx="359">
                  <c:v>7.173000000000003E-10</c:v>
                </c:pt>
                <c:pt idx="360">
                  <c:v>7.2980000000000042E-10</c:v>
                </c:pt>
                <c:pt idx="361">
                  <c:v>7.4230000000000042E-10</c:v>
                </c:pt>
                <c:pt idx="362">
                  <c:v>7.5480000000000043E-10</c:v>
                </c:pt>
                <c:pt idx="363">
                  <c:v>7.6730000000000044E-10</c:v>
                </c:pt>
                <c:pt idx="364">
                  <c:v>7.7980000000000045E-10</c:v>
                </c:pt>
                <c:pt idx="365">
                  <c:v>7.9230000000000056E-10</c:v>
                </c:pt>
                <c:pt idx="366">
                  <c:v>8.0480000000000047E-10</c:v>
                </c:pt>
                <c:pt idx="367">
                  <c:v>8.1730000000000068E-10</c:v>
                </c:pt>
                <c:pt idx="368">
                  <c:v>8.2980000000000048E-10</c:v>
                </c:pt>
                <c:pt idx="369">
                  <c:v>8.423000000000007E-10</c:v>
                </c:pt>
                <c:pt idx="370">
                  <c:v>8.548000000000005E-10</c:v>
                </c:pt>
                <c:pt idx="371">
                  <c:v>8.6730000000000082E-10</c:v>
                </c:pt>
                <c:pt idx="372">
                  <c:v>8.7980000000000031E-10</c:v>
                </c:pt>
                <c:pt idx="373">
                  <c:v>8.9230000000000053E-10</c:v>
                </c:pt>
                <c:pt idx="374">
                  <c:v>9.0480000000000033E-10</c:v>
                </c:pt>
                <c:pt idx="375">
                  <c:v>9.1730000000000054E-10</c:v>
                </c:pt>
                <c:pt idx="376">
                  <c:v>9.2980000000000035E-10</c:v>
                </c:pt>
                <c:pt idx="377">
                  <c:v>9.4230000000000077E-10</c:v>
                </c:pt>
                <c:pt idx="378">
                  <c:v>9.5480000000000026E-10</c:v>
                </c:pt>
                <c:pt idx="379">
                  <c:v>9.6730000000000079E-10</c:v>
                </c:pt>
                <c:pt idx="380">
                  <c:v>9.7980000000000028E-10</c:v>
                </c:pt>
                <c:pt idx="381">
                  <c:v>9.923000000000008E-10</c:v>
                </c:pt>
                <c:pt idx="382">
                  <c:v>1.0048000000000005E-9</c:v>
                </c:pt>
                <c:pt idx="383">
                  <c:v>1.0173000000000004E-9</c:v>
                </c:pt>
                <c:pt idx="384">
                  <c:v>1.0298000000000001E-9</c:v>
                </c:pt>
                <c:pt idx="385">
                  <c:v>1.0423000000000004E-9</c:v>
                </c:pt>
                <c:pt idx="386">
                  <c:v>1.0548000000000003E-9</c:v>
                </c:pt>
                <c:pt idx="387">
                  <c:v>1.0673000000000004E-9</c:v>
                </c:pt>
                <c:pt idx="388">
                  <c:v>1.0798000000000001E-9</c:v>
                </c:pt>
                <c:pt idx="389">
                  <c:v>1.0923000000000007E-9</c:v>
                </c:pt>
                <c:pt idx="390">
                  <c:v>1.1048000000000004E-9</c:v>
                </c:pt>
                <c:pt idx="391">
                  <c:v>1.1173000000000005E-9</c:v>
                </c:pt>
                <c:pt idx="392">
                  <c:v>1.1298000000000004E-9</c:v>
                </c:pt>
                <c:pt idx="393">
                  <c:v>1.1423000000000007E-9</c:v>
                </c:pt>
                <c:pt idx="394">
                  <c:v>1.1548000000000006E-9</c:v>
                </c:pt>
                <c:pt idx="395">
                  <c:v>1.1673000000000005E-9</c:v>
                </c:pt>
                <c:pt idx="396">
                  <c:v>1.1798000000000006E-9</c:v>
                </c:pt>
                <c:pt idx="397">
                  <c:v>1.1923000000000005E-9</c:v>
                </c:pt>
                <c:pt idx="398">
                  <c:v>1.2048000000000004E-9</c:v>
                </c:pt>
                <c:pt idx="399">
                  <c:v>1.2173000000000001E-9</c:v>
                </c:pt>
                <c:pt idx="400">
                  <c:v>1.2298000000000004E-9</c:v>
                </c:pt>
              </c:numCache>
            </c:numRef>
          </c:xVal>
          <c:yVal>
            <c:numRef>
              <c:f>'C:\Users\LU\Fast Timing\07202012\64mm^2\ZVA&amp;AM\1750V\[T128.csv]T128'!$J$100:$J$500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9.3460000000000015E-2</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807168"/>
        <c:axId val="92808704"/>
      </c:scatterChart>
      <c:valAx>
        <c:axId val="92807168"/>
        <c:scaling>
          <c:orientation val="minMax"/>
        </c:scaling>
        <c:axPos val="b"/>
        <c:numFmt formatCode="General" sourceLinked="1"/>
        <c:tickLblPos val="nextTo"/>
        <c:crossAx val="92808704"/>
        <c:crosses val="autoZero"/>
        <c:crossBetween val="midCat"/>
      </c:valAx>
      <c:valAx>
        <c:axId val="92808704"/>
        <c:scaling>
          <c:orientation val="minMax"/>
        </c:scaling>
        <c:axPos val="l"/>
        <c:majorGridlines/>
        <c:numFmt formatCode="General" sourceLinked="1"/>
        <c:tickLblPos val="nextTo"/>
        <c:crossAx val="92807168"/>
        <c:crosses val="autoZero"/>
        <c:crossBetween val="midCat"/>
      </c:valAx>
    </c:plotArea>
    <c:plotVisOnly val="1"/>
    <c:dispBlanksAs val="gap"/>
  </c:chart>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'C:\Users\LU\Fast Timing\07202012\64mm^2\ZVA&amp;AM\1750V\[T131.csv]T131'!$A$100:$A$500</c:f>
              <c:numCache>
                <c:formatCode>General</c:formatCode>
                <c:ptCount val="401"/>
                <c:pt idx="0">
                  <c:v>-3.772300000000002E-9</c:v>
                </c:pt>
                <c:pt idx="1">
                  <c:v>-3.7598000000000018E-9</c:v>
                </c:pt>
                <c:pt idx="2">
                  <c:v>-3.7473000000000026E-9</c:v>
                </c:pt>
                <c:pt idx="3">
                  <c:v>-3.7348000000000016E-9</c:v>
                </c:pt>
                <c:pt idx="4">
                  <c:v>-3.7223000000000015E-9</c:v>
                </c:pt>
                <c:pt idx="5">
                  <c:v>-3.7098000000000018E-9</c:v>
                </c:pt>
                <c:pt idx="6">
                  <c:v>-3.6973000000000021E-9</c:v>
                </c:pt>
                <c:pt idx="7">
                  <c:v>-3.684800000000002E-9</c:v>
                </c:pt>
                <c:pt idx="8">
                  <c:v>-3.6723000000000015E-9</c:v>
                </c:pt>
                <c:pt idx="9">
                  <c:v>-3.6598000000000014E-9</c:v>
                </c:pt>
                <c:pt idx="10">
                  <c:v>-3.6473000000000021E-9</c:v>
                </c:pt>
                <c:pt idx="11">
                  <c:v>-3.6348000000000016E-9</c:v>
                </c:pt>
                <c:pt idx="12">
                  <c:v>-3.6223000000000019E-9</c:v>
                </c:pt>
                <c:pt idx="13">
                  <c:v>-3.6098000000000017E-9</c:v>
                </c:pt>
                <c:pt idx="14">
                  <c:v>-3.597300000000002E-9</c:v>
                </c:pt>
                <c:pt idx="15">
                  <c:v>-3.5848000000000019E-9</c:v>
                </c:pt>
                <c:pt idx="16">
                  <c:v>-3.5723000000000014E-9</c:v>
                </c:pt>
                <c:pt idx="17">
                  <c:v>-3.5598000000000013E-9</c:v>
                </c:pt>
                <c:pt idx="18">
                  <c:v>-3.5473000000000016E-9</c:v>
                </c:pt>
                <c:pt idx="19">
                  <c:v>-3.5348000000000015E-9</c:v>
                </c:pt>
                <c:pt idx="20">
                  <c:v>-3.5223000000000018E-9</c:v>
                </c:pt>
                <c:pt idx="21">
                  <c:v>-3.5098000000000017E-9</c:v>
                </c:pt>
                <c:pt idx="22">
                  <c:v>-3.4973000000000016E-9</c:v>
                </c:pt>
                <c:pt idx="23">
                  <c:v>-3.4848000000000014E-9</c:v>
                </c:pt>
                <c:pt idx="24">
                  <c:v>-3.4723000000000013E-9</c:v>
                </c:pt>
                <c:pt idx="25">
                  <c:v>-3.4598000000000012E-9</c:v>
                </c:pt>
                <c:pt idx="26">
                  <c:v>-3.4473000000000015E-9</c:v>
                </c:pt>
                <c:pt idx="27">
                  <c:v>-3.4348000000000014E-9</c:v>
                </c:pt>
                <c:pt idx="28">
                  <c:v>-3.4223000000000017E-9</c:v>
                </c:pt>
                <c:pt idx="29">
                  <c:v>-3.4098000000000016E-9</c:v>
                </c:pt>
                <c:pt idx="30">
                  <c:v>-3.3973000000000011E-9</c:v>
                </c:pt>
                <c:pt idx="31">
                  <c:v>-3.3848000000000014E-9</c:v>
                </c:pt>
                <c:pt idx="32">
                  <c:v>-3.3723000000000013E-9</c:v>
                </c:pt>
                <c:pt idx="33">
                  <c:v>-3.3598000000000012E-9</c:v>
                </c:pt>
                <c:pt idx="34">
                  <c:v>-3.3473000000000015E-9</c:v>
                </c:pt>
                <c:pt idx="35">
                  <c:v>-3.3348000000000013E-9</c:v>
                </c:pt>
                <c:pt idx="36">
                  <c:v>-3.3223000000000016E-9</c:v>
                </c:pt>
                <c:pt idx="37">
                  <c:v>-3.3098000000000011E-9</c:v>
                </c:pt>
                <c:pt idx="38">
                  <c:v>-3.2973000000000018E-9</c:v>
                </c:pt>
                <c:pt idx="39">
                  <c:v>-3.2848000000000017E-9</c:v>
                </c:pt>
                <c:pt idx="40">
                  <c:v>-3.2723000000000016E-9</c:v>
                </c:pt>
                <c:pt idx="41">
                  <c:v>-3.2598000000000015E-9</c:v>
                </c:pt>
                <c:pt idx="42">
                  <c:v>-3.2473000000000022E-9</c:v>
                </c:pt>
                <c:pt idx="43">
                  <c:v>-3.2348000000000017E-9</c:v>
                </c:pt>
                <c:pt idx="44">
                  <c:v>-3.2223000000000012E-9</c:v>
                </c:pt>
                <c:pt idx="45">
                  <c:v>-3.2098000000000015E-9</c:v>
                </c:pt>
                <c:pt idx="46">
                  <c:v>-3.1973000000000018E-9</c:v>
                </c:pt>
                <c:pt idx="47">
                  <c:v>-3.1848000000000017E-9</c:v>
                </c:pt>
                <c:pt idx="48">
                  <c:v>-3.1723000000000011E-9</c:v>
                </c:pt>
                <c:pt idx="49">
                  <c:v>-3.1598000000000014E-9</c:v>
                </c:pt>
                <c:pt idx="50">
                  <c:v>-3.1473000000000021E-9</c:v>
                </c:pt>
                <c:pt idx="51">
                  <c:v>-3.1348000000000012E-9</c:v>
                </c:pt>
                <c:pt idx="52">
                  <c:v>-3.1223000000000011E-9</c:v>
                </c:pt>
                <c:pt idx="53">
                  <c:v>-3.1098000000000014E-9</c:v>
                </c:pt>
                <c:pt idx="54">
                  <c:v>-3.0973000000000017E-9</c:v>
                </c:pt>
                <c:pt idx="55">
                  <c:v>-3.0848000000000016E-9</c:v>
                </c:pt>
                <c:pt idx="56">
                  <c:v>-3.0723000000000011E-9</c:v>
                </c:pt>
                <c:pt idx="57">
                  <c:v>-3.0598000000000014E-9</c:v>
                </c:pt>
                <c:pt idx="58">
                  <c:v>-3.0473000000000017E-9</c:v>
                </c:pt>
                <c:pt idx="59">
                  <c:v>-3.0348000000000011E-9</c:v>
                </c:pt>
                <c:pt idx="60">
                  <c:v>-3.0223000000000014E-9</c:v>
                </c:pt>
                <c:pt idx="61">
                  <c:v>-3.0098000000000013E-9</c:v>
                </c:pt>
                <c:pt idx="62">
                  <c:v>-2.9973000000000016E-9</c:v>
                </c:pt>
                <c:pt idx="63">
                  <c:v>-2.9848000000000015E-9</c:v>
                </c:pt>
                <c:pt idx="64">
                  <c:v>-2.9723000000000014E-9</c:v>
                </c:pt>
                <c:pt idx="65">
                  <c:v>-2.9598000000000009E-9</c:v>
                </c:pt>
                <c:pt idx="66">
                  <c:v>-2.9473000000000012E-9</c:v>
                </c:pt>
                <c:pt idx="67">
                  <c:v>-2.9348000000000011E-9</c:v>
                </c:pt>
                <c:pt idx="68">
                  <c:v>-2.9223000000000014E-9</c:v>
                </c:pt>
                <c:pt idx="69">
                  <c:v>-2.9098000000000013E-9</c:v>
                </c:pt>
                <c:pt idx="70">
                  <c:v>-2.8973000000000012E-9</c:v>
                </c:pt>
                <c:pt idx="71">
                  <c:v>-2.8848000000000015E-9</c:v>
                </c:pt>
                <c:pt idx="72">
                  <c:v>-2.8723000000000009E-9</c:v>
                </c:pt>
                <c:pt idx="73">
                  <c:v>-2.8598000000000008E-9</c:v>
                </c:pt>
                <c:pt idx="74">
                  <c:v>-2.8473000000000011E-9</c:v>
                </c:pt>
                <c:pt idx="75">
                  <c:v>-2.834800000000001E-9</c:v>
                </c:pt>
                <c:pt idx="76">
                  <c:v>-2.8223000000000013E-9</c:v>
                </c:pt>
                <c:pt idx="77">
                  <c:v>-2.8098000000000012E-9</c:v>
                </c:pt>
                <c:pt idx="78">
                  <c:v>-2.7973000000000015E-9</c:v>
                </c:pt>
                <c:pt idx="79">
                  <c:v>-2.7848000000000014E-9</c:v>
                </c:pt>
                <c:pt idx="80">
                  <c:v>-2.7723000000000013E-9</c:v>
                </c:pt>
                <c:pt idx="81">
                  <c:v>-2.7598000000000012E-9</c:v>
                </c:pt>
                <c:pt idx="82">
                  <c:v>-2.7473000000000015E-9</c:v>
                </c:pt>
                <c:pt idx="83">
                  <c:v>-2.7348000000000014E-9</c:v>
                </c:pt>
                <c:pt idx="84">
                  <c:v>-2.7223000000000017E-9</c:v>
                </c:pt>
                <c:pt idx="85">
                  <c:v>-2.7098000000000015E-9</c:v>
                </c:pt>
                <c:pt idx="86">
                  <c:v>-2.6973000000000014E-9</c:v>
                </c:pt>
                <c:pt idx="87">
                  <c:v>-2.6848000000000013E-9</c:v>
                </c:pt>
                <c:pt idx="88">
                  <c:v>-2.6723000000000012E-9</c:v>
                </c:pt>
                <c:pt idx="89">
                  <c:v>-2.6598000000000011E-9</c:v>
                </c:pt>
                <c:pt idx="90">
                  <c:v>-2.6473000000000018E-9</c:v>
                </c:pt>
                <c:pt idx="91">
                  <c:v>-2.6348000000000013E-9</c:v>
                </c:pt>
                <c:pt idx="92">
                  <c:v>-2.6223000000000008E-9</c:v>
                </c:pt>
                <c:pt idx="93">
                  <c:v>-2.6098000000000011E-9</c:v>
                </c:pt>
                <c:pt idx="94">
                  <c:v>-2.5973000000000014E-9</c:v>
                </c:pt>
                <c:pt idx="95">
                  <c:v>-2.5848000000000012E-9</c:v>
                </c:pt>
                <c:pt idx="96">
                  <c:v>-2.5723000000000007E-9</c:v>
                </c:pt>
                <c:pt idx="97">
                  <c:v>-2.559800000000001E-9</c:v>
                </c:pt>
                <c:pt idx="98">
                  <c:v>-2.5473000000000017E-9</c:v>
                </c:pt>
                <c:pt idx="99">
                  <c:v>-2.5348000000000008E-9</c:v>
                </c:pt>
                <c:pt idx="100">
                  <c:v>-2.5223000000000007E-9</c:v>
                </c:pt>
                <c:pt idx="101">
                  <c:v>-2.509800000000001E-9</c:v>
                </c:pt>
                <c:pt idx="102">
                  <c:v>-2.4973000000000013E-9</c:v>
                </c:pt>
                <c:pt idx="103">
                  <c:v>-2.4848000000000012E-9</c:v>
                </c:pt>
                <c:pt idx="104">
                  <c:v>-2.4723000000000007E-9</c:v>
                </c:pt>
                <c:pt idx="105">
                  <c:v>-2.459800000000001E-9</c:v>
                </c:pt>
                <c:pt idx="106">
                  <c:v>-2.4473000000000017E-9</c:v>
                </c:pt>
                <c:pt idx="107">
                  <c:v>-2.4348000000000007E-9</c:v>
                </c:pt>
                <c:pt idx="108">
                  <c:v>-2.4223000000000006E-9</c:v>
                </c:pt>
                <c:pt idx="109">
                  <c:v>-2.4098000000000009E-9</c:v>
                </c:pt>
                <c:pt idx="110">
                  <c:v>-2.3973000000000012E-9</c:v>
                </c:pt>
                <c:pt idx="111">
                  <c:v>-2.3848000000000011E-9</c:v>
                </c:pt>
                <c:pt idx="112">
                  <c:v>-2.372300000000001E-9</c:v>
                </c:pt>
                <c:pt idx="113">
                  <c:v>-2.3598000000000005E-9</c:v>
                </c:pt>
                <c:pt idx="114">
                  <c:v>-2.3473000000000008E-9</c:v>
                </c:pt>
                <c:pt idx="115">
                  <c:v>-2.3348000000000007E-9</c:v>
                </c:pt>
                <c:pt idx="116">
                  <c:v>-2.322300000000001E-9</c:v>
                </c:pt>
                <c:pt idx="117">
                  <c:v>-2.3098000000000009E-9</c:v>
                </c:pt>
                <c:pt idx="118">
                  <c:v>-2.2973000000000012E-9</c:v>
                </c:pt>
                <c:pt idx="119">
                  <c:v>-2.2848000000000015E-9</c:v>
                </c:pt>
                <c:pt idx="120">
                  <c:v>-2.2723000000000009E-9</c:v>
                </c:pt>
                <c:pt idx="121">
                  <c:v>-2.2598000000000008E-9</c:v>
                </c:pt>
                <c:pt idx="122">
                  <c:v>-2.2473000000000011E-9</c:v>
                </c:pt>
                <c:pt idx="123">
                  <c:v>-2.234800000000001E-9</c:v>
                </c:pt>
                <c:pt idx="124">
                  <c:v>-2.2223000000000013E-9</c:v>
                </c:pt>
                <c:pt idx="125">
                  <c:v>-2.2098000000000012E-9</c:v>
                </c:pt>
                <c:pt idx="126">
                  <c:v>-2.1973000000000011E-9</c:v>
                </c:pt>
                <c:pt idx="127">
                  <c:v>-2.184800000000001E-9</c:v>
                </c:pt>
                <c:pt idx="128">
                  <c:v>-2.1723000000000009E-9</c:v>
                </c:pt>
                <c:pt idx="129">
                  <c:v>-2.1598000000000008E-9</c:v>
                </c:pt>
                <c:pt idx="130">
                  <c:v>-2.1473000000000011E-9</c:v>
                </c:pt>
                <c:pt idx="131">
                  <c:v>-2.1348000000000009E-9</c:v>
                </c:pt>
                <c:pt idx="132">
                  <c:v>-2.1223000000000012E-9</c:v>
                </c:pt>
                <c:pt idx="133">
                  <c:v>-2.1098000000000011E-9</c:v>
                </c:pt>
                <c:pt idx="134">
                  <c:v>-2.097300000000001E-9</c:v>
                </c:pt>
                <c:pt idx="135">
                  <c:v>-2.0848000000000009E-9</c:v>
                </c:pt>
                <c:pt idx="136">
                  <c:v>-2.0723000000000008E-9</c:v>
                </c:pt>
                <c:pt idx="137">
                  <c:v>-2.0598000000000007E-9</c:v>
                </c:pt>
                <c:pt idx="138">
                  <c:v>-2.0473000000000014E-9</c:v>
                </c:pt>
                <c:pt idx="139">
                  <c:v>-2.0348000000000009E-9</c:v>
                </c:pt>
                <c:pt idx="140">
                  <c:v>-2.0223000000000003E-9</c:v>
                </c:pt>
                <c:pt idx="141">
                  <c:v>-2.0098000000000006E-9</c:v>
                </c:pt>
                <c:pt idx="142">
                  <c:v>-1.997300000000001E-9</c:v>
                </c:pt>
                <c:pt idx="143">
                  <c:v>-1.9848000000000013E-9</c:v>
                </c:pt>
                <c:pt idx="144">
                  <c:v>-1.9723000000000007E-9</c:v>
                </c:pt>
                <c:pt idx="145">
                  <c:v>-1.959800000000001E-9</c:v>
                </c:pt>
                <c:pt idx="146">
                  <c:v>-1.9473000000000009E-9</c:v>
                </c:pt>
                <c:pt idx="147">
                  <c:v>-1.9348000000000012E-9</c:v>
                </c:pt>
                <c:pt idx="148">
                  <c:v>-1.9223000000000007E-9</c:v>
                </c:pt>
                <c:pt idx="149">
                  <c:v>-1.909800000000001E-9</c:v>
                </c:pt>
                <c:pt idx="150">
                  <c:v>-1.8973000000000009E-9</c:v>
                </c:pt>
                <c:pt idx="151">
                  <c:v>-1.8848000000000008E-9</c:v>
                </c:pt>
                <c:pt idx="152">
                  <c:v>-1.8723000000000007E-9</c:v>
                </c:pt>
                <c:pt idx="153">
                  <c:v>-1.8598000000000005E-9</c:v>
                </c:pt>
                <c:pt idx="154">
                  <c:v>-1.8473000000000008E-9</c:v>
                </c:pt>
                <c:pt idx="155">
                  <c:v>-1.8348000000000007E-9</c:v>
                </c:pt>
                <c:pt idx="156">
                  <c:v>-1.822300000000001E-9</c:v>
                </c:pt>
                <c:pt idx="157">
                  <c:v>-1.8098000000000007E-9</c:v>
                </c:pt>
                <c:pt idx="158">
                  <c:v>-1.7973000000000008E-9</c:v>
                </c:pt>
                <c:pt idx="159">
                  <c:v>-1.7848000000000009E-9</c:v>
                </c:pt>
                <c:pt idx="160">
                  <c:v>-1.7723000000000008E-9</c:v>
                </c:pt>
                <c:pt idx="161">
                  <c:v>-1.7598000000000007E-9</c:v>
                </c:pt>
                <c:pt idx="162">
                  <c:v>-1.7473000000000008E-9</c:v>
                </c:pt>
                <c:pt idx="163">
                  <c:v>-1.7348000000000007E-9</c:v>
                </c:pt>
                <c:pt idx="164">
                  <c:v>-1.7223000000000006E-9</c:v>
                </c:pt>
                <c:pt idx="165">
                  <c:v>-1.7098000000000007E-9</c:v>
                </c:pt>
                <c:pt idx="166">
                  <c:v>-1.6973000000000007E-9</c:v>
                </c:pt>
                <c:pt idx="167">
                  <c:v>-1.6848000000000008E-9</c:v>
                </c:pt>
                <c:pt idx="168">
                  <c:v>-1.6723000000000007E-9</c:v>
                </c:pt>
                <c:pt idx="169">
                  <c:v>-1.6598000000000008E-9</c:v>
                </c:pt>
                <c:pt idx="170">
                  <c:v>-1.6473000000000007E-9</c:v>
                </c:pt>
                <c:pt idx="171">
                  <c:v>-1.6348000000000008E-9</c:v>
                </c:pt>
                <c:pt idx="172">
                  <c:v>-1.6223000000000009E-9</c:v>
                </c:pt>
                <c:pt idx="173">
                  <c:v>-1.6098000000000008E-9</c:v>
                </c:pt>
                <c:pt idx="174">
                  <c:v>-1.5973000000000007E-9</c:v>
                </c:pt>
                <c:pt idx="175">
                  <c:v>-1.5848000000000006E-9</c:v>
                </c:pt>
                <c:pt idx="176">
                  <c:v>-1.5723000000000009E-9</c:v>
                </c:pt>
                <c:pt idx="177">
                  <c:v>-1.5598000000000003E-9</c:v>
                </c:pt>
                <c:pt idx="178">
                  <c:v>-1.5473000000000006E-9</c:v>
                </c:pt>
                <c:pt idx="179">
                  <c:v>-1.5348000000000005E-9</c:v>
                </c:pt>
                <c:pt idx="180">
                  <c:v>-1.5223000000000008E-9</c:v>
                </c:pt>
                <c:pt idx="181">
                  <c:v>-1.5098000000000005E-9</c:v>
                </c:pt>
                <c:pt idx="182">
                  <c:v>-1.4973000000000006E-9</c:v>
                </c:pt>
                <c:pt idx="183">
                  <c:v>-1.4848000000000007E-9</c:v>
                </c:pt>
                <c:pt idx="184">
                  <c:v>-1.4723000000000006E-9</c:v>
                </c:pt>
                <c:pt idx="185">
                  <c:v>-1.4598000000000005E-9</c:v>
                </c:pt>
                <c:pt idx="186">
                  <c:v>-1.4473000000000006E-9</c:v>
                </c:pt>
                <c:pt idx="187">
                  <c:v>-1.4348000000000007E-9</c:v>
                </c:pt>
                <c:pt idx="188">
                  <c:v>-1.4223000000000004E-9</c:v>
                </c:pt>
                <c:pt idx="189">
                  <c:v>-1.4098000000000004E-9</c:v>
                </c:pt>
                <c:pt idx="190">
                  <c:v>-1.3973000000000005E-9</c:v>
                </c:pt>
                <c:pt idx="191">
                  <c:v>-1.3848000000000006E-9</c:v>
                </c:pt>
                <c:pt idx="192">
                  <c:v>-1.3723000000000005E-9</c:v>
                </c:pt>
                <c:pt idx="193">
                  <c:v>-1.3598000000000006E-9</c:v>
                </c:pt>
                <c:pt idx="194">
                  <c:v>-1.3473000000000007E-9</c:v>
                </c:pt>
                <c:pt idx="195">
                  <c:v>-1.3348000000000006E-9</c:v>
                </c:pt>
                <c:pt idx="196">
                  <c:v>-1.3223000000000007E-9</c:v>
                </c:pt>
                <c:pt idx="197">
                  <c:v>-1.3098000000000006E-9</c:v>
                </c:pt>
                <c:pt idx="198">
                  <c:v>-1.2973000000000005E-9</c:v>
                </c:pt>
                <c:pt idx="199">
                  <c:v>-1.2848000000000004E-9</c:v>
                </c:pt>
                <c:pt idx="200">
                  <c:v>-1.2723000000000007E-9</c:v>
                </c:pt>
                <c:pt idx="201">
                  <c:v>-1.2598000000000001E-9</c:v>
                </c:pt>
                <c:pt idx="202">
                  <c:v>-1.2473000000000004E-9</c:v>
                </c:pt>
                <c:pt idx="203">
                  <c:v>-1.2348000000000003E-9</c:v>
                </c:pt>
                <c:pt idx="204">
                  <c:v>-1.2223000000000006E-9</c:v>
                </c:pt>
                <c:pt idx="205">
                  <c:v>-1.2098000000000003E-9</c:v>
                </c:pt>
                <c:pt idx="206">
                  <c:v>-1.1973000000000006E-9</c:v>
                </c:pt>
                <c:pt idx="207">
                  <c:v>-1.1848000000000007E-9</c:v>
                </c:pt>
                <c:pt idx="208">
                  <c:v>-1.1723000000000008E-9</c:v>
                </c:pt>
                <c:pt idx="209">
                  <c:v>-1.1598000000000005E-9</c:v>
                </c:pt>
                <c:pt idx="210">
                  <c:v>-1.1473000000000006E-9</c:v>
                </c:pt>
                <c:pt idx="211">
                  <c:v>-1.1348000000000007E-9</c:v>
                </c:pt>
                <c:pt idx="212">
                  <c:v>-1.1223000000000004E-9</c:v>
                </c:pt>
                <c:pt idx="213">
                  <c:v>-1.1098000000000004E-9</c:v>
                </c:pt>
                <c:pt idx="214">
                  <c:v>-1.0973000000000003E-9</c:v>
                </c:pt>
                <c:pt idx="215">
                  <c:v>-1.0848000000000004E-9</c:v>
                </c:pt>
                <c:pt idx="216">
                  <c:v>-1.0723000000000003E-9</c:v>
                </c:pt>
                <c:pt idx="217">
                  <c:v>-1.0598000000000004E-9</c:v>
                </c:pt>
                <c:pt idx="218">
                  <c:v>-1.0473000000000005E-9</c:v>
                </c:pt>
                <c:pt idx="219">
                  <c:v>-1.0348000000000004E-9</c:v>
                </c:pt>
                <c:pt idx="220">
                  <c:v>-1.0223000000000005E-9</c:v>
                </c:pt>
                <c:pt idx="221">
                  <c:v>-1.0098000000000004E-9</c:v>
                </c:pt>
                <c:pt idx="222">
                  <c:v>-9.9730000000000068E-10</c:v>
                </c:pt>
                <c:pt idx="223">
                  <c:v>-9.8480000000000057E-10</c:v>
                </c:pt>
                <c:pt idx="224">
                  <c:v>-9.7230000000000046E-10</c:v>
                </c:pt>
                <c:pt idx="225">
                  <c:v>-9.5980000000000055E-10</c:v>
                </c:pt>
                <c:pt idx="226">
                  <c:v>-9.4730000000000065E-10</c:v>
                </c:pt>
                <c:pt idx="227">
                  <c:v>-9.3480000000000054E-10</c:v>
                </c:pt>
                <c:pt idx="228">
                  <c:v>-9.2230000000000042E-10</c:v>
                </c:pt>
                <c:pt idx="229">
                  <c:v>-9.0980000000000042E-10</c:v>
                </c:pt>
                <c:pt idx="230">
                  <c:v>-8.9730000000000092E-10</c:v>
                </c:pt>
                <c:pt idx="231">
                  <c:v>-8.848000000000006E-10</c:v>
                </c:pt>
                <c:pt idx="232">
                  <c:v>-8.723000000000006E-10</c:v>
                </c:pt>
                <c:pt idx="233">
                  <c:v>-8.5980000000000059E-10</c:v>
                </c:pt>
                <c:pt idx="234">
                  <c:v>-8.4730000000000068E-10</c:v>
                </c:pt>
                <c:pt idx="235">
                  <c:v>-8.3480000000000057E-10</c:v>
                </c:pt>
                <c:pt idx="236">
                  <c:v>-8.2230000000000036E-10</c:v>
                </c:pt>
                <c:pt idx="237">
                  <c:v>-8.0980000000000035E-10</c:v>
                </c:pt>
                <c:pt idx="238">
                  <c:v>-7.9730000000000055E-10</c:v>
                </c:pt>
                <c:pt idx="239">
                  <c:v>-7.8480000000000043E-10</c:v>
                </c:pt>
                <c:pt idx="240">
                  <c:v>-7.7230000000000042E-10</c:v>
                </c:pt>
                <c:pt idx="241">
                  <c:v>-7.5980000000000042E-10</c:v>
                </c:pt>
                <c:pt idx="242">
                  <c:v>-7.4730000000000041E-10</c:v>
                </c:pt>
                <c:pt idx="243">
                  <c:v>-7.348000000000003E-10</c:v>
                </c:pt>
                <c:pt idx="244">
                  <c:v>-7.2230000000000029E-10</c:v>
                </c:pt>
                <c:pt idx="245">
                  <c:v>-7.0980000000000028E-10</c:v>
                </c:pt>
                <c:pt idx="246">
                  <c:v>-6.9730000000000037E-10</c:v>
                </c:pt>
                <c:pt idx="247">
                  <c:v>-6.8480000000000026E-10</c:v>
                </c:pt>
                <c:pt idx="248">
                  <c:v>-6.7230000000000046E-10</c:v>
                </c:pt>
                <c:pt idx="249">
                  <c:v>-6.5980000000000035E-10</c:v>
                </c:pt>
                <c:pt idx="250">
                  <c:v>-6.4730000000000044E-10</c:v>
                </c:pt>
                <c:pt idx="251">
                  <c:v>-6.3480000000000033E-10</c:v>
                </c:pt>
                <c:pt idx="252">
                  <c:v>-6.2230000000000032E-10</c:v>
                </c:pt>
                <c:pt idx="253">
                  <c:v>-6.0980000000000031E-10</c:v>
                </c:pt>
                <c:pt idx="254">
                  <c:v>-5.9730000000000031E-10</c:v>
                </c:pt>
                <c:pt idx="255">
                  <c:v>-5.8480000000000019E-10</c:v>
                </c:pt>
                <c:pt idx="256">
                  <c:v>-5.7230000000000018E-10</c:v>
                </c:pt>
                <c:pt idx="257">
                  <c:v>-5.5980000000000018E-10</c:v>
                </c:pt>
                <c:pt idx="258">
                  <c:v>-5.4730000000000027E-10</c:v>
                </c:pt>
                <c:pt idx="259">
                  <c:v>-5.3480000000000016E-10</c:v>
                </c:pt>
                <c:pt idx="260">
                  <c:v>-5.2230000000000036E-10</c:v>
                </c:pt>
                <c:pt idx="261">
                  <c:v>-5.0980000000000025E-10</c:v>
                </c:pt>
                <c:pt idx="262">
                  <c:v>-4.9730000000000034E-10</c:v>
                </c:pt>
                <c:pt idx="263">
                  <c:v>-4.8480000000000023E-10</c:v>
                </c:pt>
                <c:pt idx="264">
                  <c:v>-4.7230000000000022E-10</c:v>
                </c:pt>
                <c:pt idx="265">
                  <c:v>-4.5980000000000026E-10</c:v>
                </c:pt>
                <c:pt idx="266">
                  <c:v>-4.4730000000000031E-10</c:v>
                </c:pt>
                <c:pt idx="267">
                  <c:v>-4.3480000000000014E-10</c:v>
                </c:pt>
                <c:pt idx="268">
                  <c:v>-4.2230000000000013E-10</c:v>
                </c:pt>
                <c:pt idx="269">
                  <c:v>-4.0980000000000023E-10</c:v>
                </c:pt>
                <c:pt idx="270">
                  <c:v>-3.9730000000000022E-10</c:v>
                </c:pt>
                <c:pt idx="271">
                  <c:v>-3.8480000000000021E-10</c:v>
                </c:pt>
                <c:pt idx="272">
                  <c:v>-3.7230000000000025E-10</c:v>
                </c:pt>
                <c:pt idx="273">
                  <c:v>-3.5980000000000019E-10</c:v>
                </c:pt>
                <c:pt idx="274">
                  <c:v>-3.4730000000000013E-10</c:v>
                </c:pt>
                <c:pt idx="275">
                  <c:v>-3.3480000000000018E-10</c:v>
                </c:pt>
                <c:pt idx="276">
                  <c:v>-3.2230000000000022E-10</c:v>
                </c:pt>
                <c:pt idx="277">
                  <c:v>-3.0980000000000016E-10</c:v>
                </c:pt>
                <c:pt idx="278">
                  <c:v>-2.9730000000000015E-10</c:v>
                </c:pt>
                <c:pt idx="279">
                  <c:v>-2.8480000000000014E-10</c:v>
                </c:pt>
                <c:pt idx="280">
                  <c:v>-2.7230000000000014E-10</c:v>
                </c:pt>
                <c:pt idx="281">
                  <c:v>-2.5980000000000013E-10</c:v>
                </c:pt>
                <c:pt idx="282">
                  <c:v>-2.4730000000000012E-10</c:v>
                </c:pt>
                <c:pt idx="283">
                  <c:v>-2.3480000000000011E-10</c:v>
                </c:pt>
                <c:pt idx="284">
                  <c:v>-2.2230000000000015E-10</c:v>
                </c:pt>
                <c:pt idx="285">
                  <c:v>-2.0980000000000009E-10</c:v>
                </c:pt>
                <c:pt idx="286">
                  <c:v>-1.9730000000000011E-10</c:v>
                </c:pt>
                <c:pt idx="287">
                  <c:v>-1.848000000000001E-10</c:v>
                </c:pt>
                <c:pt idx="288">
                  <c:v>-1.7230000000000007E-10</c:v>
                </c:pt>
                <c:pt idx="289">
                  <c:v>-1.5980000000000011E-10</c:v>
                </c:pt>
                <c:pt idx="290">
                  <c:v>-1.4730000000000008E-10</c:v>
                </c:pt>
                <c:pt idx="291">
                  <c:v>-1.3480000000000004E-10</c:v>
                </c:pt>
                <c:pt idx="292">
                  <c:v>-1.2230000000000006E-10</c:v>
                </c:pt>
                <c:pt idx="293">
                  <c:v>-1.0980000000000008E-10</c:v>
                </c:pt>
                <c:pt idx="294">
                  <c:v>-9.7300000000000041E-11</c:v>
                </c:pt>
                <c:pt idx="295">
                  <c:v>-8.4800000000000072E-11</c:v>
                </c:pt>
                <c:pt idx="296">
                  <c:v>-7.2300000000000037E-11</c:v>
                </c:pt>
                <c:pt idx="297">
                  <c:v>-5.9800000000000042E-11</c:v>
                </c:pt>
                <c:pt idx="298">
                  <c:v>-4.7300000000000033E-11</c:v>
                </c:pt>
                <c:pt idx="299">
                  <c:v>-3.4800000000000018E-11</c:v>
                </c:pt>
                <c:pt idx="300">
                  <c:v>-2.2300000000000013E-11</c:v>
                </c:pt>
                <c:pt idx="301">
                  <c:v>-9.8000000000000075E-12</c:v>
                </c:pt>
                <c:pt idx="302">
                  <c:v>2.7000000000000014E-12</c:v>
                </c:pt>
                <c:pt idx="303">
                  <c:v>1.520000000000001E-11</c:v>
                </c:pt>
                <c:pt idx="304">
                  <c:v>2.7700000000000018E-11</c:v>
                </c:pt>
                <c:pt idx="305">
                  <c:v>4.020000000000002E-11</c:v>
                </c:pt>
                <c:pt idx="306">
                  <c:v>5.2700000000000035E-11</c:v>
                </c:pt>
                <c:pt idx="307">
                  <c:v>6.5200000000000044E-11</c:v>
                </c:pt>
                <c:pt idx="308">
                  <c:v>7.7700000000000052E-11</c:v>
                </c:pt>
                <c:pt idx="309">
                  <c:v>9.0200000000000074E-11</c:v>
                </c:pt>
                <c:pt idx="310">
                  <c:v>1.0270000000000004E-10</c:v>
                </c:pt>
                <c:pt idx="311">
                  <c:v>1.1520000000000008E-10</c:v>
                </c:pt>
                <c:pt idx="312">
                  <c:v>1.2770000000000006E-10</c:v>
                </c:pt>
                <c:pt idx="313">
                  <c:v>1.4020000000000002E-10</c:v>
                </c:pt>
                <c:pt idx="314">
                  <c:v>1.5270000000000008E-10</c:v>
                </c:pt>
                <c:pt idx="315">
                  <c:v>1.6520000000000011E-10</c:v>
                </c:pt>
                <c:pt idx="316">
                  <c:v>1.7770000000000007E-10</c:v>
                </c:pt>
                <c:pt idx="317">
                  <c:v>1.9020000000000013E-10</c:v>
                </c:pt>
                <c:pt idx="318">
                  <c:v>2.0270000000000014E-10</c:v>
                </c:pt>
                <c:pt idx="319">
                  <c:v>2.1520000000000009E-10</c:v>
                </c:pt>
                <c:pt idx="320">
                  <c:v>2.2770000000000013E-10</c:v>
                </c:pt>
                <c:pt idx="321">
                  <c:v>2.4020000000000011E-10</c:v>
                </c:pt>
                <c:pt idx="322">
                  <c:v>2.5270000000000017E-10</c:v>
                </c:pt>
                <c:pt idx="323">
                  <c:v>2.6520000000000018E-10</c:v>
                </c:pt>
                <c:pt idx="324">
                  <c:v>2.7770000000000014E-10</c:v>
                </c:pt>
                <c:pt idx="325">
                  <c:v>2.9020000000000015E-10</c:v>
                </c:pt>
                <c:pt idx="326">
                  <c:v>3.0270000000000021E-10</c:v>
                </c:pt>
                <c:pt idx="327">
                  <c:v>3.1520000000000016E-10</c:v>
                </c:pt>
                <c:pt idx="328">
                  <c:v>3.2770000000000017E-10</c:v>
                </c:pt>
                <c:pt idx="329">
                  <c:v>3.4020000000000018E-10</c:v>
                </c:pt>
                <c:pt idx="330">
                  <c:v>3.5270000000000019E-10</c:v>
                </c:pt>
                <c:pt idx="331">
                  <c:v>3.652000000000002E-10</c:v>
                </c:pt>
                <c:pt idx="332">
                  <c:v>3.7770000000000021E-10</c:v>
                </c:pt>
                <c:pt idx="333">
                  <c:v>3.9020000000000016E-10</c:v>
                </c:pt>
                <c:pt idx="334">
                  <c:v>4.0270000000000017E-10</c:v>
                </c:pt>
                <c:pt idx="335">
                  <c:v>4.1520000000000018E-10</c:v>
                </c:pt>
                <c:pt idx="336">
                  <c:v>4.2770000000000024E-10</c:v>
                </c:pt>
                <c:pt idx="337">
                  <c:v>4.4020000000000025E-10</c:v>
                </c:pt>
                <c:pt idx="338">
                  <c:v>4.5270000000000015E-10</c:v>
                </c:pt>
                <c:pt idx="339">
                  <c:v>4.6520000000000016E-10</c:v>
                </c:pt>
                <c:pt idx="340">
                  <c:v>4.7770000000000033E-10</c:v>
                </c:pt>
                <c:pt idx="341">
                  <c:v>4.9020000000000033E-10</c:v>
                </c:pt>
                <c:pt idx="342">
                  <c:v>5.0270000000000024E-10</c:v>
                </c:pt>
                <c:pt idx="343">
                  <c:v>5.1520000000000025E-10</c:v>
                </c:pt>
                <c:pt idx="344">
                  <c:v>5.2770000000000036E-10</c:v>
                </c:pt>
                <c:pt idx="345">
                  <c:v>5.4020000000000026E-10</c:v>
                </c:pt>
                <c:pt idx="346">
                  <c:v>5.5270000000000027E-10</c:v>
                </c:pt>
                <c:pt idx="347">
                  <c:v>5.6520000000000028E-10</c:v>
                </c:pt>
                <c:pt idx="348">
                  <c:v>5.7770000000000029E-10</c:v>
                </c:pt>
                <c:pt idx="349">
                  <c:v>5.902000000000003E-10</c:v>
                </c:pt>
                <c:pt idx="350">
                  <c:v>6.0270000000000031E-10</c:v>
                </c:pt>
                <c:pt idx="351">
                  <c:v>6.1520000000000032E-10</c:v>
                </c:pt>
                <c:pt idx="352">
                  <c:v>6.2770000000000032E-10</c:v>
                </c:pt>
                <c:pt idx="353">
                  <c:v>6.4020000000000033E-10</c:v>
                </c:pt>
                <c:pt idx="354">
                  <c:v>6.5270000000000024E-10</c:v>
                </c:pt>
                <c:pt idx="355">
                  <c:v>6.6520000000000025E-10</c:v>
                </c:pt>
                <c:pt idx="356">
                  <c:v>6.7770000000000046E-10</c:v>
                </c:pt>
                <c:pt idx="357">
                  <c:v>6.9020000000000037E-10</c:v>
                </c:pt>
                <c:pt idx="358">
                  <c:v>7.0270000000000027E-10</c:v>
                </c:pt>
                <c:pt idx="359">
                  <c:v>7.1520000000000028E-10</c:v>
                </c:pt>
                <c:pt idx="360">
                  <c:v>7.2770000000000039E-10</c:v>
                </c:pt>
                <c:pt idx="361">
                  <c:v>7.402000000000004E-10</c:v>
                </c:pt>
                <c:pt idx="362">
                  <c:v>7.5270000000000031E-10</c:v>
                </c:pt>
                <c:pt idx="363">
                  <c:v>7.6520000000000031E-10</c:v>
                </c:pt>
                <c:pt idx="364">
                  <c:v>7.7770000000000043E-10</c:v>
                </c:pt>
                <c:pt idx="365">
                  <c:v>7.9020000000000044E-10</c:v>
                </c:pt>
                <c:pt idx="366">
                  <c:v>8.0270000000000034E-10</c:v>
                </c:pt>
                <c:pt idx="367">
                  <c:v>8.1520000000000056E-10</c:v>
                </c:pt>
                <c:pt idx="368">
                  <c:v>8.2770000000000036E-10</c:v>
                </c:pt>
                <c:pt idx="369">
                  <c:v>8.4020000000000057E-10</c:v>
                </c:pt>
                <c:pt idx="370">
                  <c:v>8.5270000000000058E-10</c:v>
                </c:pt>
                <c:pt idx="371">
                  <c:v>8.6520000000000059E-10</c:v>
                </c:pt>
                <c:pt idx="372">
                  <c:v>8.777000000000006E-10</c:v>
                </c:pt>
                <c:pt idx="373">
                  <c:v>8.9020000000000081E-10</c:v>
                </c:pt>
                <c:pt idx="374">
                  <c:v>9.0270000000000041E-10</c:v>
                </c:pt>
                <c:pt idx="375">
                  <c:v>9.1520000000000062E-10</c:v>
                </c:pt>
                <c:pt idx="376">
                  <c:v>9.2770000000000043E-10</c:v>
                </c:pt>
                <c:pt idx="377">
                  <c:v>9.4020000000000054E-10</c:v>
                </c:pt>
                <c:pt idx="378">
                  <c:v>9.5270000000000044E-10</c:v>
                </c:pt>
                <c:pt idx="379">
                  <c:v>9.6520000000000055E-10</c:v>
                </c:pt>
                <c:pt idx="380">
                  <c:v>9.7770000000000046E-10</c:v>
                </c:pt>
                <c:pt idx="381">
                  <c:v>9.9020000000000057E-10</c:v>
                </c:pt>
                <c:pt idx="382">
                  <c:v>1.0027000000000005E-9</c:v>
                </c:pt>
                <c:pt idx="383">
                  <c:v>1.0152000000000004E-9</c:v>
                </c:pt>
                <c:pt idx="384">
                  <c:v>1.0277000000000003E-9</c:v>
                </c:pt>
                <c:pt idx="385">
                  <c:v>1.0402000000000006E-9</c:v>
                </c:pt>
                <c:pt idx="386">
                  <c:v>1.0527000000000005E-9</c:v>
                </c:pt>
                <c:pt idx="387">
                  <c:v>1.0652000000000004E-9</c:v>
                </c:pt>
                <c:pt idx="388">
                  <c:v>1.0777000000000001E-9</c:v>
                </c:pt>
                <c:pt idx="389">
                  <c:v>1.0902000000000006E-9</c:v>
                </c:pt>
                <c:pt idx="390">
                  <c:v>1.1027000000000003E-9</c:v>
                </c:pt>
                <c:pt idx="391">
                  <c:v>1.1152000000000005E-9</c:v>
                </c:pt>
                <c:pt idx="392">
                  <c:v>1.1277000000000004E-9</c:v>
                </c:pt>
                <c:pt idx="393">
                  <c:v>1.1402000000000007E-9</c:v>
                </c:pt>
                <c:pt idx="394">
                  <c:v>1.1527000000000006E-9</c:v>
                </c:pt>
                <c:pt idx="395">
                  <c:v>1.1652000000000007E-9</c:v>
                </c:pt>
                <c:pt idx="396">
                  <c:v>1.1777000000000006E-9</c:v>
                </c:pt>
                <c:pt idx="397">
                  <c:v>1.1902000000000007E-9</c:v>
                </c:pt>
                <c:pt idx="398">
                  <c:v>1.2027000000000004E-9</c:v>
                </c:pt>
                <c:pt idx="399">
                  <c:v>1.2152000000000003E-9</c:v>
                </c:pt>
                <c:pt idx="400">
                  <c:v>1.2277000000000004E-9</c:v>
                </c:pt>
              </c:numCache>
            </c:numRef>
          </c:xVal>
          <c:yVal>
            <c:numRef>
              <c:f>'C:\Users\LU\Fast Timing\07202012\64mm^2\ZVA&amp;AM\1750V\[T131.csv]T131'!$B$100:$B$500</c:f>
              <c:numCache>
                <c:formatCode>General</c:formatCode>
                <c:ptCount val="401"/>
                <c:pt idx="0">
                  <c:v>2.7800000000000004E-3</c:v>
                </c:pt>
                <c:pt idx="1">
                  <c:v>2.8600000000000006E-3</c:v>
                </c:pt>
                <c:pt idx="2">
                  <c:v>2.9199999999999999E-3</c:v>
                </c:pt>
                <c:pt idx="3">
                  <c:v>2.9700000000000004E-3</c:v>
                </c:pt>
                <c:pt idx="4">
                  <c:v>3.0500000000000002E-3</c:v>
                </c:pt>
                <c:pt idx="5">
                  <c:v>3.0200000000000005E-3</c:v>
                </c:pt>
                <c:pt idx="6">
                  <c:v>3.0500000000000002E-3</c:v>
                </c:pt>
                <c:pt idx="7">
                  <c:v>3.0200000000000005E-3</c:v>
                </c:pt>
                <c:pt idx="8">
                  <c:v>3.0500000000000002E-3</c:v>
                </c:pt>
                <c:pt idx="9">
                  <c:v>2.9900000000000005E-3</c:v>
                </c:pt>
                <c:pt idx="10">
                  <c:v>2.9399999999999999E-3</c:v>
                </c:pt>
                <c:pt idx="11">
                  <c:v>2.8900000000000002E-3</c:v>
                </c:pt>
                <c:pt idx="12">
                  <c:v>2.81E-3</c:v>
                </c:pt>
                <c:pt idx="13">
                  <c:v>2.7300000000000002E-3</c:v>
                </c:pt>
                <c:pt idx="14">
                  <c:v>2.6300000000000004E-3</c:v>
                </c:pt>
                <c:pt idx="15">
                  <c:v>2.47E-3</c:v>
                </c:pt>
                <c:pt idx="16">
                  <c:v>2.3900000000000002E-3</c:v>
                </c:pt>
                <c:pt idx="17">
                  <c:v>2.2600000000000003E-3</c:v>
                </c:pt>
                <c:pt idx="18">
                  <c:v>2.0999999999999999E-3</c:v>
                </c:pt>
                <c:pt idx="19">
                  <c:v>1.9400000000000005E-3</c:v>
                </c:pt>
                <c:pt idx="20">
                  <c:v>1.8100000000000004E-3</c:v>
                </c:pt>
                <c:pt idx="21">
                  <c:v>1.6199999999999999E-3</c:v>
                </c:pt>
                <c:pt idx="22">
                  <c:v>1.4400000000000001E-3</c:v>
                </c:pt>
                <c:pt idx="23">
                  <c:v>1.3100000000000002E-3</c:v>
                </c:pt>
                <c:pt idx="24">
                  <c:v>1.1199999999999999E-3</c:v>
                </c:pt>
                <c:pt idx="25">
                  <c:v>9.9000000000000065E-4</c:v>
                </c:pt>
                <c:pt idx="26">
                  <c:v>8.9000000000000038E-4</c:v>
                </c:pt>
                <c:pt idx="27">
                  <c:v>7.3000000000000018E-4</c:v>
                </c:pt>
                <c:pt idx="28">
                  <c:v>5.4000000000000012E-4</c:v>
                </c:pt>
                <c:pt idx="29">
                  <c:v>3.9000000000000005E-4</c:v>
                </c:pt>
                <c:pt idx="30">
                  <c:v>2.8000000000000003E-4</c:v>
                </c:pt>
                <c:pt idx="31">
                  <c:v>2.0000000000000004E-4</c:v>
                </c:pt>
                <c:pt idx="32">
                  <c:v>7.0000000000000007E-5</c:v>
                </c:pt>
                <c:pt idx="33">
                  <c:v>-1.0000000000000003E-5</c:v>
                </c:pt>
                <c:pt idx="34">
                  <c:v>-1.3999999999999999E-4</c:v>
                </c:pt>
                <c:pt idx="35">
                  <c:v>-1.7000000000000004E-4</c:v>
                </c:pt>
                <c:pt idx="36">
                  <c:v>-2.2000000000000006E-4</c:v>
                </c:pt>
                <c:pt idx="37">
                  <c:v>-2.7000000000000006E-4</c:v>
                </c:pt>
                <c:pt idx="38">
                  <c:v>-2.7000000000000006E-4</c:v>
                </c:pt>
                <c:pt idx="39">
                  <c:v>-3.5000000000000005E-4</c:v>
                </c:pt>
                <c:pt idx="40">
                  <c:v>-3.0000000000000003E-4</c:v>
                </c:pt>
                <c:pt idx="41">
                  <c:v>-2.7000000000000006E-4</c:v>
                </c:pt>
                <c:pt idx="42">
                  <c:v>-2.5000000000000006E-4</c:v>
                </c:pt>
                <c:pt idx="43">
                  <c:v>-2.2000000000000006E-4</c:v>
                </c:pt>
                <c:pt idx="44">
                  <c:v>-1.1000000000000003E-4</c:v>
                </c:pt>
                <c:pt idx="45">
                  <c:v>-4.000000000000001E-5</c:v>
                </c:pt>
                <c:pt idx="46">
                  <c:v>7.0000000000000007E-5</c:v>
                </c:pt>
                <c:pt idx="47">
                  <c:v>1.8000000000000004E-4</c:v>
                </c:pt>
                <c:pt idx="48">
                  <c:v>2.8000000000000003E-4</c:v>
                </c:pt>
                <c:pt idx="49">
                  <c:v>3.9000000000000005E-4</c:v>
                </c:pt>
                <c:pt idx="50">
                  <c:v>5.2000000000000006E-4</c:v>
                </c:pt>
                <c:pt idx="51">
                  <c:v>6.5000000000000019E-4</c:v>
                </c:pt>
                <c:pt idx="52">
                  <c:v>7.3000000000000018E-4</c:v>
                </c:pt>
                <c:pt idx="53">
                  <c:v>9.1000000000000022E-4</c:v>
                </c:pt>
                <c:pt idx="54">
                  <c:v>1.0499999999999997E-3</c:v>
                </c:pt>
                <c:pt idx="55">
                  <c:v>1.1800000000000003E-3</c:v>
                </c:pt>
                <c:pt idx="56">
                  <c:v>1.3300000000000002E-3</c:v>
                </c:pt>
                <c:pt idx="57">
                  <c:v>1.4700000000000002E-3</c:v>
                </c:pt>
                <c:pt idx="58">
                  <c:v>1.6000000000000003E-3</c:v>
                </c:pt>
                <c:pt idx="59">
                  <c:v>1.7000000000000001E-3</c:v>
                </c:pt>
                <c:pt idx="60">
                  <c:v>1.8600000000000003E-3</c:v>
                </c:pt>
                <c:pt idx="61">
                  <c:v>1.9400000000000005E-3</c:v>
                </c:pt>
                <c:pt idx="62">
                  <c:v>2.0200000000000005E-3</c:v>
                </c:pt>
                <c:pt idx="63">
                  <c:v>2.0700000000000002E-3</c:v>
                </c:pt>
                <c:pt idx="64">
                  <c:v>2.1500000000000004E-3</c:v>
                </c:pt>
                <c:pt idx="65">
                  <c:v>2.1800000000000005E-3</c:v>
                </c:pt>
                <c:pt idx="66">
                  <c:v>2.2000000000000006E-3</c:v>
                </c:pt>
                <c:pt idx="67">
                  <c:v>2.2300000000000002E-3</c:v>
                </c:pt>
                <c:pt idx="68">
                  <c:v>2.2000000000000006E-3</c:v>
                </c:pt>
                <c:pt idx="69">
                  <c:v>2.2300000000000002E-3</c:v>
                </c:pt>
                <c:pt idx="70">
                  <c:v>2.2600000000000003E-3</c:v>
                </c:pt>
                <c:pt idx="71">
                  <c:v>2.1800000000000005E-3</c:v>
                </c:pt>
                <c:pt idx="72">
                  <c:v>2.2600000000000003E-3</c:v>
                </c:pt>
                <c:pt idx="73">
                  <c:v>2.1800000000000005E-3</c:v>
                </c:pt>
                <c:pt idx="74">
                  <c:v>2.2300000000000002E-3</c:v>
                </c:pt>
                <c:pt idx="75">
                  <c:v>2.1800000000000005E-3</c:v>
                </c:pt>
                <c:pt idx="76">
                  <c:v>2.1500000000000004E-3</c:v>
                </c:pt>
                <c:pt idx="77">
                  <c:v>2.0700000000000002E-3</c:v>
                </c:pt>
                <c:pt idx="78">
                  <c:v>1.9900000000000004E-3</c:v>
                </c:pt>
                <c:pt idx="79">
                  <c:v>1.7600000000000003E-3</c:v>
                </c:pt>
                <c:pt idx="80">
                  <c:v>1.6800000000000005E-3</c:v>
                </c:pt>
                <c:pt idx="81">
                  <c:v>1.4900000000000002E-3</c:v>
                </c:pt>
                <c:pt idx="82">
                  <c:v>1.3300000000000002E-3</c:v>
                </c:pt>
                <c:pt idx="83">
                  <c:v>1.1500000000000004E-3</c:v>
                </c:pt>
                <c:pt idx="84">
                  <c:v>1.1000000000000003E-3</c:v>
                </c:pt>
                <c:pt idx="85">
                  <c:v>9.7000000000000016E-4</c:v>
                </c:pt>
                <c:pt idx="86">
                  <c:v>8.600000000000003E-4</c:v>
                </c:pt>
                <c:pt idx="87">
                  <c:v>8.1000000000000028E-4</c:v>
                </c:pt>
                <c:pt idx="88">
                  <c:v>7.6000000000000015E-4</c:v>
                </c:pt>
                <c:pt idx="89">
                  <c:v>7.800000000000002E-4</c:v>
                </c:pt>
                <c:pt idx="90">
                  <c:v>8.3000000000000023E-4</c:v>
                </c:pt>
                <c:pt idx="91">
                  <c:v>9.4000000000000041E-4</c:v>
                </c:pt>
                <c:pt idx="92">
                  <c:v>9.1000000000000022E-4</c:v>
                </c:pt>
                <c:pt idx="93">
                  <c:v>8.9000000000000038E-4</c:v>
                </c:pt>
                <c:pt idx="94">
                  <c:v>7.3000000000000018E-4</c:v>
                </c:pt>
                <c:pt idx="95">
                  <c:v>4.9000000000000009E-4</c:v>
                </c:pt>
                <c:pt idx="96">
                  <c:v>2.3000000000000003E-4</c:v>
                </c:pt>
                <c:pt idx="97">
                  <c:v>-1.0000000000000003E-5</c:v>
                </c:pt>
                <c:pt idx="98">
                  <c:v>-2.5000000000000006E-4</c:v>
                </c:pt>
                <c:pt idx="99">
                  <c:v>-4.0000000000000007E-4</c:v>
                </c:pt>
                <c:pt idx="100">
                  <c:v>-5.4000000000000012E-4</c:v>
                </c:pt>
                <c:pt idx="101">
                  <c:v>-5.9000000000000014E-4</c:v>
                </c:pt>
                <c:pt idx="102">
                  <c:v>-6.7000000000000013E-4</c:v>
                </c:pt>
                <c:pt idx="103">
                  <c:v>-6.9000000000000008E-4</c:v>
                </c:pt>
                <c:pt idx="104">
                  <c:v>-7.2000000000000026E-4</c:v>
                </c:pt>
                <c:pt idx="105">
                  <c:v>-6.4000000000000027E-4</c:v>
                </c:pt>
                <c:pt idx="106">
                  <c:v>-4.8000000000000007E-4</c:v>
                </c:pt>
                <c:pt idx="107">
                  <c:v>-3.5000000000000005E-4</c:v>
                </c:pt>
                <c:pt idx="108">
                  <c:v>-1.9000000000000006E-4</c:v>
                </c:pt>
                <c:pt idx="109">
                  <c:v>-1.9000000000000006E-4</c:v>
                </c:pt>
                <c:pt idx="110">
                  <c:v>-3.5000000000000005E-4</c:v>
                </c:pt>
                <c:pt idx="111">
                  <c:v>-5.1000000000000004E-4</c:v>
                </c:pt>
                <c:pt idx="112">
                  <c:v>-7.5000000000000012E-4</c:v>
                </c:pt>
                <c:pt idx="113">
                  <c:v>-9.6000000000000013E-4</c:v>
                </c:pt>
                <c:pt idx="114">
                  <c:v>-1.0900000000000003E-3</c:v>
                </c:pt>
                <c:pt idx="115">
                  <c:v>-1.2199999999999997E-3</c:v>
                </c:pt>
                <c:pt idx="116">
                  <c:v>-1.2700000000000003E-3</c:v>
                </c:pt>
                <c:pt idx="117">
                  <c:v>-1.2999999999999997E-3</c:v>
                </c:pt>
                <c:pt idx="118">
                  <c:v>-1.2500000000000002E-3</c:v>
                </c:pt>
                <c:pt idx="119">
                  <c:v>-1.1700000000000002E-3</c:v>
                </c:pt>
                <c:pt idx="120">
                  <c:v>-1.1400000000000004E-3</c:v>
                </c:pt>
                <c:pt idx="121">
                  <c:v>-9.8000000000000019E-4</c:v>
                </c:pt>
                <c:pt idx="122">
                  <c:v>-8.8000000000000025E-4</c:v>
                </c:pt>
                <c:pt idx="123">
                  <c:v>-7.2000000000000026E-4</c:v>
                </c:pt>
                <c:pt idx="124">
                  <c:v>-5.4000000000000012E-4</c:v>
                </c:pt>
                <c:pt idx="125">
                  <c:v>-4.300000000000001E-4</c:v>
                </c:pt>
                <c:pt idx="126">
                  <c:v>-4.0000000000000007E-4</c:v>
                </c:pt>
                <c:pt idx="127">
                  <c:v>-3.5000000000000005E-4</c:v>
                </c:pt>
                <c:pt idx="128">
                  <c:v>-3.5000000000000005E-4</c:v>
                </c:pt>
                <c:pt idx="129">
                  <c:v>-3.2000000000000013E-4</c:v>
                </c:pt>
                <c:pt idx="130">
                  <c:v>-3.2000000000000013E-4</c:v>
                </c:pt>
                <c:pt idx="131">
                  <c:v>-2.7000000000000006E-4</c:v>
                </c:pt>
                <c:pt idx="132">
                  <c:v>-2.5000000000000006E-4</c:v>
                </c:pt>
                <c:pt idx="133">
                  <c:v>-1.9000000000000006E-4</c:v>
                </c:pt>
                <c:pt idx="134">
                  <c:v>-1.1000000000000003E-4</c:v>
                </c:pt>
                <c:pt idx="135">
                  <c:v>2.0000000000000005E-5</c:v>
                </c:pt>
                <c:pt idx="136">
                  <c:v>-1.0000000000000003E-5</c:v>
                </c:pt>
                <c:pt idx="137">
                  <c:v>2.0000000000000005E-5</c:v>
                </c:pt>
                <c:pt idx="138">
                  <c:v>-4.000000000000001E-5</c:v>
                </c:pt>
                <c:pt idx="139">
                  <c:v>-1.7000000000000004E-4</c:v>
                </c:pt>
                <c:pt idx="140">
                  <c:v>-2.2000000000000006E-4</c:v>
                </c:pt>
                <c:pt idx="141">
                  <c:v>-2.2000000000000006E-4</c:v>
                </c:pt>
                <c:pt idx="142">
                  <c:v>-1.7000000000000004E-4</c:v>
                </c:pt>
                <c:pt idx="143">
                  <c:v>-6.0000000000000015E-5</c:v>
                </c:pt>
                <c:pt idx="144">
                  <c:v>2.0000000000000005E-5</c:v>
                </c:pt>
                <c:pt idx="145">
                  <c:v>1.0000000000000002E-4</c:v>
                </c:pt>
                <c:pt idx="146">
                  <c:v>1.0000000000000002E-4</c:v>
                </c:pt>
                <c:pt idx="147">
                  <c:v>1.0000000000000002E-4</c:v>
                </c:pt>
                <c:pt idx="148">
                  <c:v>1.0000000000000002E-4</c:v>
                </c:pt>
                <c:pt idx="149">
                  <c:v>-1.0000000000000003E-5</c:v>
                </c:pt>
                <c:pt idx="150">
                  <c:v>-6.0000000000000015E-5</c:v>
                </c:pt>
                <c:pt idx="151">
                  <c:v>-1.7000000000000004E-4</c:v>
                </c:pt>
                <c:pt idx="152">
                  <c:v>-3.2000000000000013E-4</c:v>
                </c:pt>
                <c:pt idx="153">
                  <c:v>-6.1000000000000008E-4</c:v>
                </c:pt>
                <c:pt idx="154">
                  <c:v>-8.8000000000000025E-4</c:v>
                </c:pt>
                <c:pt idx="155">
                  <c:v>-1.3500000000000003E-3</c:v>
                </c:pt>
                <c:pt idx="156">
                  <c:v>-1.6700000000000005E-3</c:v>
                </c:pt>
                <c:pt idx="157">
                  <c:v>-1.9100000000000005E-3</c:v>
                </c:pt>
                <c:pt idx="158">
                  <c:v>-1.9100000000000005E-3</c:v>
                </c:pt>
                <c:pt idx="159">
                  <c:v>-1.8500000000000003E-3</c:v>
                </c:pt>
                <c:pt idx="160">
                  <c:v>-1.7700000000000003E-3</c:v>
                </c:pt>
                <c:pt idx="161">
                  <c:v>-1.7200000000000002E-3</c:v>
                </c:pt>
                <c:pt idx="162">
                  <c:v>-1.6900000000000005E-3</c:v>
                </c:pt>
                <c:pt idx="163">
                  <c:v>-1.7700000000000003E-3</c:v>
                </c:pt>
                <c:pt idx="164">
                  <c:v>-1.8799999999999999E-3</c:v>
                </c:pt>
                <c:pt idx="165">
                  <c:v>-2.0100000000000001E-3</c:v>
                </c:pt>
                <c:pt idx="166">
                  <c:v>-2.2700000000000003E-3</c:v>
                </c:pt>
                <c:pt idx="167">
                  <c:v>-2.5600000000000006E-3</c:v>
                </c:pt>
                <c:pt idx="168">
                  <c:v>-2.8800000000000002E-3</c:v>
                </c:pt>
                <c:pt idx="169">
                  <c:v>-3.3300000000000001E-3</c:v>
                </c:pt>
                <c:pt idx="170">
                  <c:v>-3.9899999999999996E-3</c:v>
                </c:pt>
                <c:pt idx="171">
                  <c:v>-4.7500000000000007E-3</c:v>
                </c:pt>
                <c:pt idx="172">
                  <c:v>-5.5200000000000006E-3</c:v>
                </c:pt>
                <c:pt idx="173">
                  <c:v>-6.1500000000000001E-3</c:v>
                </c:pt>
                <c:pt idx="174">
                  <c:v>-6.7300000000000007E-3</c:v>
                </c:pt>
                <c:pt idx="175">
                  <c:v>-7.2800000000000017E-3</c:v>
                </c:pt>
                <c:pt idx="176">
                  <c:v>-7.9400000000000009E-3</c:v>
                </c:pt>
                <c:pt idx="177">
                  <c:v>-8.8300000000000028E-3</c:v>
                </c:pt>
                <c:pt idx="178">
                  <c:v>-9.8400000000000033E-3</c:v>
                </c:pt>
                <c:pt idx="179">
                  <c:v>-1.1070000000000002E-2</c:v>
                </c:pt>
                <c:pt idx="180">
                  <c:v>-1.255E-2</c:v>
                </c:pt>
                <c:pt idx="181">
                  <c:v>-1.4290000000000001E-2</c:v>
                </c:pt>
                <c:pt idx="182">
                  <c:v>-1.6320000000000005E-2</c:v>
                </c:pt>
                <c:pt idx="183">
                  <c:v>-1.8579999999999999E-2</c:v>
                </c:pt>
                <c:pt idx="184">
                  <c:v>-2.1240000000000002E-2</c:v>
                </c:pt>
                <c:pt idx="185">
                  <c:v>-2.4250000000000001E-2</c:v>
                </c:pt>
                <c:pt idx="186">
                  <c:v>-2.7670000000000007E-2</c:v>
                </c:pt>
                <c:pt idx="187">
                  <c:v>-3.1490000000000004E-2</c:v>
                </c:pt>
                <c:pt idx="188">
                  <c:v>-3.5709999999999999E-2</c:v>
                </c:pt>
                <c:pt idx="189">
                  <c:v>-4.0059999999999998E-2</c:v>
                </c:pt>
                <c:pt idx="190">
                  <c:v>-4.4670000000000001E-2</c:v>
                </c:pt>
                <c:pt idx="191">
                  <c:v>-4.9570000000000003E-2</c:v>
                </c:pt>
                <c:pt idx="192">
                  <c:v>-5.4910000000000014E-2</c:v>
                </c:pt>
                <c:pt idx="193">
                  <c:v>-6.0760000000000008E-2</c:v>
                </c:pt>
                <c:pt idx="194">
                  <c:v>-6.7089999999999997E-2</c:v>
                </c:pt>
                <c:pt idx="195">
                  <c:v>-7.3910000000000003E-2</c:v>
                </c:pt>
                <c:pt idx="196">
                  <c:v>-8.1179999999999988E-2</c:v>
                </c:pt>
                <c:pt idx="197">
                  <c:v>-8.8980000000000004E-2</c:v>
                </c:pt>
                <c:pt idx="198">
                  <c:v>-9.7360000000000002E-2</c:v>
                </c:pt>
                <c:pt idx="199">
                  <c:v>-0.10613000000000002</c:v>
                </c:pt>
                <c:pt idx="200">
                  <c:v>-0.11541</c:v>
                </c:pt>
                <c:pt idx="201">
                  <c:v>-0.12512999999999996</c:v>
                </c:pt>
                <c:pt idx="202">
                  <c:v>-0.13538</c:v>
                </c:pt>
                <c:pt idx="203">
                  <c:v>-0.14602000000000001</c:v>
                </c:pt>
                <c:pt idx="204">
                  <c:v>-0.15701000000000004</c:v>
                </c:pt>
                <c:pt idx="205">
                  <c:v>-0.16813</c:v>
                </c:pt>
                <c:pt idx="206">
                  <c:v>-0.17938000000000001</c:v>
                </c:pt>
                <c:pt idx="207">
                  <c:v>-0.19081000000000001</c:v>
                </c:pt>
                <c:pt idx="208">
                  <c:v>-0.20243000000000003</c:v>
                </c:pt>
                <c:pt idx="209">
                  <c:v>-0.21418000000000001</c:v>
                </c:pt>
                <c:pt idx="210">
                  <c:v>-0.22600999999999999</c:v>
                </c:pt>
                <c:pt idx="211">
                  <c:v>-0.23794000000000004</c:v>
                </c:pt>
                <c:pt idx="212">
                  <c:v>-0.24980000000000002</c:v>
                </c:pt>
                <c:pt idx="213">
                  <c:v>-0.26165000000000005</c:v>
                </c:pt>
                <c:pt idx="214">
                  <c:v>-0.27338000000000007</c:v>
                </c:pt>
                <c:pt idx="215">
                  <c:v>-0.28484000000000004</c:v>
                </c:pt>
                <c:pt idx="216">
                  <c:v>-0.29609000000000002</c:v>
                </c:pt>
                <c:pt idx="217">
                  <c:v>-0.30697000000000008</c:v>
                </c:pt>
                <c:pt idx="218">
                  <c:v>-0.31746000000000008</c:v>
                </c:pt>
                <c:pt idx="219">
                  <c:v>-0.32749000000000006</c:v>
                </c:pt>
                <c:pt idx="220">
                  <c:v>-0.33693000000000006</c:v>
                </c:pt>
                <c:pt idx="221">
                  <c:v>-0.34575</c:v>
                </c:pt>
                <c:pt idx="222">
                  <c:v>-0.35381000000000007</c:v>
                </c:pt>
                <c:pt idx="223">
                  <c:v>-0.3611100000000001</c:v>
                </c:pt>
                <c:pt idx="224">
                  <c:v>-0.36765000000000003</c:v>
                </c:pt>
                <c:pt idx="225">
                  <c:v>-0.37328000000000006</c:v>
                </c:pt>
                <c:pt idx="226">
                  <c:v>-0.37805000000000005</c:v>
                </c:pt>
                <c:pt idx="227">
                  <c:v>-0.38193000000000016</c:v>
                </c:pt>
                <c:pt idx="228">
                  <c:v>-0.38475000000000004</c:v>
                </c:pt>
                <c:pt idx="229">
                  <c:v>-0.38656000000000007</c:v>
                </c:pt>
                <c:pt idx="230">
                  <c:v>-0.38733000000000006</c:v>
                </c:pt>
                <c:pt idx="231">
                  <c:v>-0.38698000000000016</c:v>
                </c:pt>
                <c:pt idx="232">
                  <c:v>-0.38559000000000015</c:v>
                </c:pt>
                <c:pt idx="233">
                  <c:v>-0.38298000000000015</c:v>
                </c:pt>
                <c:pt idx="234">
                  <c:v>-0.37916000000000005</c:v>
                </c:pt>
                <c:pt idx="235">
                  <c:v>-0.3742100000000001</c:v>
                </c:pt>
                <c:pt idx="236">
                  <c:v>-0.36815000000000003</c:v>
                </c:pt>
                <c:pt idx="237">
                  <c:v>-0.3611700000000001</c:v>
                </c:pt>
                <c:pt idx="238">
                  <c:v>-0.35302000000000006</c:v>
                </c:pt>
                <c:pt idx="239">
                  <c:v>-0.3439100000000001</c:v>
                </c:pt>
                <c:pt idx="240">
                  <c:v>-0.33374000000000004</c:v>
                </c:pt>
                <c:pt idx="241">
                  <c:v>-0.32246000000000008</c:v>
                </c:pt>
                <c:pt idx="242">
                  <c:v>-0.3101600000000001</c:v>
                </c:pt>
                <c:pt idx="243">
                  <c:v>-0.29688000000000009</c:v>
                </c:pt>
                <c:pt idx="244">
                  <c:v>-0.2826300000000001</c:v>
                </c:pt>
                <c:pt idx="245">
                  <c:v>-0.26740000000000008</c:v>
                </c:pt>
                <c:pt idx="246">
                  <c:v>-0.2513800000000001</c:v>
                </c:pt>
                <c:pt idx="247">
                  <c:v>-0.23449000000000003</c:v>
                </c:pt>
                <c:pt idx="248">
                  <c:v>-0.21689000000000003</c:v>
                </c:pt>
                <c:pt idx="249">
                  <c:v>-0.19850000000000001</c:v>
                </c:pt>
                <c:pt idx="250">
                  <c:v>-0.17945000000000003</c:v>
                </c:pt>
                <c:pt idx="251">
                  <c:v>-0.15977000000000002</c:v>
                </c:pt>
                <c:pt idx="252">
                  <c:v>-0.13966999999999999</c:v>
                </c:pt>
                <c:pt idx="253">
                  <c:v>-0.11941</c:v>
                </c:pt>
                <c:pt idx="254">
                  <c:v>-9.8940000000000014E-2</c:v>
                </c:pt>
                <c:pt idx="255">
                  <c:v>-7.8390000000000015E-2</c:v>
                </c:pt>
                <c:pt idx="256">
                  <c:v>-5.765E-2</c:v>
                </c:pt>
                <c:pt idx="257">
                  <c:v>-3.671E-2</c:v>
                </c:pt>
                <c:pt idx="258">
                  <c:v>-1.5709999999999998E-2</c:v>
                </c:pt>
                <c:pt idx="259">
                  <c:v>5.340000000000001E-3</c:v>
                </c:pt>
                <c:pt idx="260">
                  <c:v>2.6340000000000002E-2</c:v>
                </c:pt>
                <c:pt idx="261">
                  <c:v>4.7260000000000003E-2</c:v>
                </c:pt>
                <c:pt idx="262">
                  <c:v>6.796000000000002E-2</c:v>
                </c:pt>
                <c:pt idx="263">
                  <c:v>8.838E-2</c:v>
                </c:pt>
                <c:pt idx="264">
                  <c:v>0.10864000000000001</c:v>
                </c:pt>
                <c:pt idx="265">
                  <c:v>0.12845999999999999</c:v>
                </c:pt>
                <c:pt idx="266">
                  <c:v>0.14798000000000003</c:v>
                </c:pt>
                <c:pt idx="267">
                  <c:v>0.16700000000000001</c:v>
                </c:pt>
                <c:pt idx="268">
                  <c:v>0.18550000000000003</c:v>
                </c:pt>
                <c:pt idx="269">
                  <c:v>0.20319999999999999</c:v>
                </c:pt>
                <c:pt idx="270">
                  <c:v>0.22004000000000001</c:v>
                </c:pt>
                <c:pt idx="271">
                  <c:v>0.23608000000000001</c:v>
                </c:pt>
                <c:pt idx="272">
                  <c:v>0.2514900000000001</c:v>
                </c:pt>
                <c:pt idx="273">
                  <c:v>0.26620000000000005</c:v>
                </c:pt>
                <c:pt idx="274">
                  <c:v>0.2801300000000001</c:v>
                </c:pt>
                <c:pt idx="275">
                  <c:v>0.29341000000000006</c:v>
                </c:pt>
                <c:pt idx="276">
                  <c:v>0.30598000000000009</c:v>
                </c:pt>
                <c:pt idx="277">
                  <c:v>0.31783000000000006</c:v>
                </c:pt>
                <c:pt idx="278">
                  <c:v>0.32893000000000006</c:v>
                </c:pt>
                <c:pt idx="279">
                  <c:v>0.33933000000000008</c:v>
                </c:pt>
                <c:pt idx="280">
                  <c:v>0.3489000000000001</c:v>
                </c:pt>
                <c:pt idx="281">
                  <c:v>0.35783000000000009</c:v>
                </c:pt>
                <c:pt idx="282">
                  <c:v>0.3660500000000001</c:v>
                </c:pt>
                <c:pt idx="283">
                  <c:v>0.37364000000000008</c:v>
                </c:pt>
                <c:pt idx="284">
                  <c:v>0.38051000000000007</c:v>
                </c:pt>
                <c:pt idx="285">
                  <c:v>0.38649000000000006</c:v>
                </c:pt>
                <c:pt idx="286">
                  <c:v>0.39160000000000006</c:v>
                </c:pt>
                <c:pt idx="287">
                  <c:v>0.39603000000000016</c:v>
                </c:pt>
                <c:pt idx="288">
                  <c:v>0.39982000000000012</c:v>
                </c:pt>
                <c:pt idx="289">
                  <c:v>0.40317000000000003</c:v>
                </c:pt>
                <c:pt idx="290">
                  <c:v>0.4059100000000001</c:v>
                </c:pt>
                <c:pt idx="291">
                  <c:v>0.40833000000000008</c:v>
                </c:pt>
                <c:pt idx="292">
                  <c:v>0.41026000000000001</c:v>
                </c:pt>
                <c:pt idx="293">
                  <c:v>0.41189000000000009</c:v>
                </c:pt>
                <c:pt idx="294">
                  <c:v>0.41326000000000002</c:v>
                </c:pt>
                <c:pt idx="295">
                  <c:v>0.41424</c:v>
                </c:pt>
                <c:pt idx="296">
                  <c:v>0.41503000000000001</c:v>
                </c:pt>
                <c:pt idx="297">
                  <c:v>0.41553000000000001</c:v>
                </c:pt>
                <c:pt idx="298">
                  <c:v>0.41553000000000001</c:v>
                </c:pt>
                <c:pt idx="299">
                  <c:v>0.41553000000000001</c:v>
                </c:pt>
                <c:pt idx="300">
                  <c:v>0.41553000000000001</c:v>
                </c:pt>
                <c:pt idx="301">
                  <c:v>0.41553000000000001</c:v>
                </c:pt>
                <c:pt idx="302">
                  <c:v>0.41553000000000001</c:v>
                </c:pt>
                <c:pt idx="303">
                  <c:v>0.41553000000000001</c:v>
                </c:pt>
                <c:pt idx="304">
                  <c:v>0.41553000000000001</c:v>
                </c:pt>
                <c:pt idx="305">
                  <c:v>0.41553000000000001</c:v>
                </c:pt>
                <c:pt idx="306">
                  <c:v>0.41553000000000001</c:v>
                </c:pt>
                <c:pt idx="307">
                  <c:v>0.41539000000000009</c:v>
                </c:pt>
                <c:pt idx="308">
                  <c:v>0.4151800000000001</c:v>
                </c:pt>
                <c:pt idx="309">
                  <c:v>0.41516000000000003</c:v>
                </c:pt>
                <c:pt idx="310">
                  <c:v>0.4151800000000001</c:v>
                </c:pt>
                <c:pt idx="311">
                  <c:v>0.41510000000000002</c:v>
                </c:pt>
                <c:pt idx="312">
                  <c:v>0.41513</c:v>
                </c:pt>
                <c:pt idx="313">
                  <c:v>0.41510000000000002</c:v>
                </c:pt>
                <c:pt idx="314">
                  <c:v>0.41510000000000002</c:v>
                </c:pt>
                <c:pt idx="315">
                  <c:v>0.41500000000000004</c:v>
                </c:pt>
                <c:pt idx="316">
                  <c:v>0.41482000000000008</c:v>
                </c:pt>
                <c:pt idx="317">
                  <c:v>0.41447000000000006</c:v>
                </c:pt>
                <c:pt idx="318">
                  <c:v>0.4137900000000001</c:v>
                </c:pt>
                <c:pt idx="319">
                  <c:v>0.41297000000000006</c:v>
                </c:pt>
                <c:pt idx="320">
                  <c:v>0.41176000000000001</c:v>
                </c:pt>
                <c:pt idx="321">
                  <c:v>0.41026000000000001</c:v>
                </c:pt>
                <c:pt idx="322">
                  <c:v>0.40833000000000008</c:v>
                </c:pt>
                <c:pt idx="323">
                  <c:v>0.40599000000000002</c:v>
                </c:pt>
                <c:pt idx="324">
                  <c:v>0.40306000000000003</c:v>
                </c:pt>
                <c:pt idx="325">
                  <c:v>0.39956000000000014</c:v>
                </c:pt>
                <c:pt idx="326">
                  <c:v>0.39553000000000016</c:v>
                </c:pt>
                <c:pt idx="327">
                  <c:v>0.39073000000000002</c:v>
                </c:pt>
                <c:pt idx="328">
                  <c:v>0.38539000000000007</c:v>
                </c:pt>
                <c:pt idx="329">
                  <c:v>0.37914000000000003</c:v>
                </c:pt>
                <c:pt idx="330">
                  <c:v>0.3722100000000001</c:v>
                </c:pt>
                <c:pt idx="331">
                  <c:v>0.36441000000000007</c:v>
                </c:pt>
                <c:pt idx="332">
                  <c:v>0.35580000000000006</c:v>
                </c:pt>
                <c:pt idx="333">
                  <c:v>0.34639000000000009</c:v>
                </c:pt>
                <c:pt idx="334">
                  <c:v>0.33609000000000006</c:v>
                </c:pt>
                <c:pt idx="335">
                  <c:v>0.32492000000000015</c:v>
                </c:pt>
                <c:pt idx="336">
                  <c:v>0.31280000000000008</c:v>
                </c:pt>
                <c:pt idx="337">
                  <c:v>0.29984000000000005</c:v>
                </c:pt>
                <c:pt idx="338">
                  <c:v>0.28588000000000008</c:v>
                </c:pt>
                <c:pt idx="339">
                  <c:v>0.27099000000000001</c:v>
                </c:pt>
                <c:pt idx="340">
                  <c:v>0.25502000000000002</c:v>
                </c:pt>
                <c:pt idx="341">
                  <c:v>0.23808000000000001</c:v>
                </c:pt>
                <c:pt idx="342">
                  <c:v>0.2203</c:v>
                </c:pt>
                <c:pt idx="343">
                  <c:v>0.20175000000000001</c:v>
                </c:pt>
                <c:pt idx="344">
                  <c:v>0.18260000000000001</c:v>
                </c:pt>
                <c:pt idx="345">
                  <c:v>0.16284000000000001</c:v>
                </c:pt>
                <c:pt idx="346">
                  <c:v>0.14238999999999999</c:v>
                </c:pt>
                <c:pt idx="347">
                  <c:v>0.12150000000000001</c:v>
                </c:pt>
                <c:pt idx="348">
                  <c:v>0.10011</c:v>
                </c:pt>
                <c:pt idx="349">
                  <c:v>7.8560000000000019E-2</c:v>
                </c:pt>
                <c:pt idx="350">
                  <c:v>5.6739999999999999E-2</c:v>
                </c:pt>
                <c:pt idx="351">
                  <c:v>3.4790000000000001E-2</c:v>
                </c:pt>
                <c:pt idx="352">
                  <c:v>1.277E-2</c:v>
                </c:pt>
                <c:pt idx="353">
                  <c:v>-9.2800000000000001E-3</c:v>
                </c:pt>
                <c:pt idx="354">
                  <c:v>-3.1280000000000002E-2</c:v>
                </c:pt>
                <c:pt idx="355">
                  <c:v>-5.3280000000000001E-2</c:v>
                </c:pt>
                <c:pt idx="356">
                  <c:v>-7.5200000000000003E-2</c:v>
                </c:pt>
                <c:pt idx="357">
                  <c:v>-9.6990000000000007E-2</c:v>
                </c:pt>
                <c:pt idx="358">
                  <c:v>-0.11849000000000001</c:v>
                </c:pt>
                <c:pt idx="359">
                  <c:v>-0.13946000000000003</c:v>
                </c:pt>
                <c:pt idx="360">
                  <c:v>-0.15980000000000003</c:v>
                </c:pt>
                <c:pt idx="361">
                  <c:v>-0.17945000000000003</c:v>
                </c:pt>
                <c:pt idx="362">
                  <c:v>-0.19847999999999999</c:v>
                </c:pt>
                <c:pt idx="363">
                  <c:v>-0.21681000000000003</c:v>
                </c:pt>
                <c:pt idx="364">
                  <c:v>-0.23427999999999999</c:v>
                </c:pt>
                <c:pt idx="365">
                  <c:v>-0.2508800000000001</c:v>
                </c:pt>
                <c:pt idx="366">
                  <c:v>-0.26648000000000011</c:v>
                </c:pt>
                <c:pt idx="367">
                  <c:v>-0.2811800000000001</c:v>
                </c:pt>
                <c:pt idx="368">
                  <c:v>-0.29501000000000011</c:v>
                </c:pt>
                <c:pt idx="369">
                  <c:v>-0.30784000000000006</c:v>
                </c:pt>
                <c:pt idx="370">
                  <c:v>-0.31983000000000006</c:v>
                </c:pt>
                <c:pt idx="371">
                  <c:v>-0.33102000000000009</c:v>
                </c:pt>
                <c:pt idx="372">
                  <c:v>-0.34143000000000001</c:v>
                </c:pt>
                <c:pt idx="373">
                  <c:v>-0.35110000000000002</c:v>
                </c:pt>
                <c:pt idx="374">
                  <c:v>-0.36008000000000007</c:v>
                </c:pt>
                <c:pt idx="375">
                  <c:v>-0.36809000000000008</c:v>
                </c:pt>
                <c:pt idx="376">
                  <c:v>-0.37534000000000006</c:v>
                </c:pt>
                <c:pt idx="377">
                  <c:v>-0.38185000000000008</c:v>
                </c:pt>
                <c:pt idx="378">
                  <c:v>-0.38767000000000007</c:v>
                </c:pt>
                <c:pt idx="379">
                  <c:v>-0.39278000000000007</c:v>
                </c:pt>
                <c:pt idx="380">
                  <c:v>-0.39731000000000011</c:v>
                </c:pt>
                <c:pt idx="381">
                  <c:v>-0.40129000000000004</c:v>
                </c:pt>
                <c:pt idx="382">
                  <c:v>-0.40464</c:v>
                </c:pt>
                <c:pt idx="383">
                  <c:v>-0.40751000000000004</c:v>
                </c:pt>
                <c:pt idx="384">
                  <c:v>-0.40993000000000002</c:v>
                </c:pt>
                <c:pt idx="385">
                  <c:v>-0.41209000000000001</c:v>
                </c:pt>
                <c:pt idx="386">
                  <c:v>-0.41386000000000006</c:v>
                </c:pt>
                <c:pt idx="387">
                  <c:v>-0.41539000000000009</c:v>
                </c:pt>
                <c:pt idx="388">
                  <c:v>-0.4166200000000001</c:v>
                </c:pt>
                <c:pt idx="389">
                  <c:v>-0.41770000000000002</c:v>
                </c:pt>
                <c:pt idx="390">
                  <c:v>-0.41865000000000002</c:v>
                </c:pt>
                <c:pt idx="391">
                  <c:v>-0.41939000000000015</c:v>
                </c:pt>
                <c:pt idx="392">
                  <c:v>-0.42013</c:v>
                </c:pt>
                <c:pt idx="393">
                  <c:v>-0.42039000000000015</c:v>
                </c:pt>
                <c:pt idx="394">
                  <c:v>-0.42039000000000015</c:v>
                </c:pt>
                <c:pt idx="395">
                  <c:v>-0.42039000000000015</c:v>
                </c:pt>
                <c:pt idx="396">
                  <c:v>-0.42039000000000015</c:v>
                </c:pt>
                <c:pt idx="397">
                  <c:v>-0.42039000000000015</c:v>
                </c:pt>
                <c:pt idx="398">
                  <c:v>-0.42039000000000015</c:v>
                </c:pt>
                <c:pt idx="399">
                  <c:v>-0.42039000000000015</c:v>
                </c:pt>
                <c:pt idx="400">
                  <c:v>-0.42039000000000015</c:v>
                </c:pt>
              </c:numCache>
            </c:numRef>
          </c:yVal>
          <c:smooth val="1"/>
        </c:ser>
        <c:ser>
          <c:idx val="1"/>
          <c:order val="1"/>
          <c:marker>
            <c:symbol val="none"/>
          </c:marker>
          <c:xVal>
            <c:numRef>
              <c:f>'C:\Users\LU\Fast Timing\07202012\64mm^2\ZVA&amp;AM\1750V\[T131.csv]T131'!$A$100:$A$500</c:f>
              <c:numCache>
                <c:formatCode>General</c:formatCode>
                <c:ptCount val="401"/>
                <c:pt idx="0">
                  <c:v>-3.772300000000002E-9</c:v>
                </c:pt>
                <c:pt idx="1">
                  <c:v>-3.7598000000000018E-9</c:v>
                </c:pt>
                <c:pt idx="2">
                  <c:v>-3.7473000000000026E-9</c:v>
                </c:pt>
                <c:pt idx="3">
                  <c:v>-3.7348000000000016E-9</c:v>
                </c:pt>
                <c:pt idx="4">
                  <c:v>-3.7223000000000015E-9</c:v>
                </c:pt>
                <c:pt idx="5">
                  <c:v>-3.7098000000000018E-9</c:v>
                </c:pt>
                <c:pt idx="6">
                  <c:v>-3.6973000000000021E-9</c:v>
                </c:pt>
                <c:pt idx="7">
                  <c:v>-3.684800000000002E-9</c:v>
                </c:pt>
                <c:pt idx="8">
                  <c:v>-3.6723000000000015E-9</c:v>
                </c:pt>
                <c:pt idx="9">
                  <c:v>-3.6598000000000014E-9</c:v>
                </c:pt>
                <c:pt idx="10">
                  <c:v>-3.6473000000000021E-9</c:v>
                </c:pt>
                <c:pt idx="11">
                  <c:v>-3.6348000000000016E-9</c:v>
                </c:pt>
                <c:pt idx="12">
                  <c:v>-3.6223000000000019E-9</c:v>
                </c:pt>
                <c:pt idx="13">
                  <c:v>-3.6098000000000017E-9</c:v>
                </c:pt>
                <c:pt idx="14">
                  <c:v>-3.597300000000002E-9</c:v>
                </c:pt>
                <c:pt idx="15">
                  <c:v>-3.5848000000000019E-9</c:v>
                </c:pt>
                <c:pt idx="16">
                  <c:v>-3.5723000000000014E-9</c:v>
                </c:pt>
                <c:pt idx="17">
                  <c:v>-3.5598000000000013E-9</c:v>
                </c:pt>
                <c:pt idx="18">
                  <c:v>-3.5473000000000016E-9</c:v>
                </c:pt>
                <c:pt idx="19">
                  <c:v>-3.5348000000000015E-9</c:v>
                </c:pt>
                <c:pt idx="20">
                  <c:v>-3.5223000000000018E-9</c:v>
                </c:pt>
                <c:pt idx="21">
                  <c:v>-3.5098000000000017E-9</c:v>
                </c:pt>
                <c:pt idx="22">
                  <c:v>-3.4973000000000016E-9</c:v>
                </c:pt>
                <c:pt idx="23">
                  <c:v>-3.4848000000000014E-9</c:v>
                </c:pt>
                <c:pt idx="24">
                  <c:v>-3.4723000000000013E-9</c:v>
                </c:pt>
                <c:pt idx="25">
                  <c:v>-3.4598000000000012E-9</c:v>
                </c:pt>
                <c:pt idx="26">
                  <c:v>-3.4473000000000015E-9</c:v>
                </c:pt>
                <c:pt idx="27">
                  <c:v>-3.4348000000000014E-9</c:v>
                </c:pt>
                <c:pt idx="28">
                  <c:v>-3.4223000000000017E-9</c:v>
                </c:pt>
                <c:pt idx="29">
                  <c:v>-3.4098000000000016E-9</c:v>
                </c:pt>
                <c:pt idx="30">
                  <c:v>-3.3973000000000011E-9</c:v>
                </c:pt>
                <c:pt idx="31">
                  <c:v>-3.3848000000000014E-9</c:v>
                </c:pt>
                <c:pt idx="32">
                  <c:v>-3.3723000000000013E-9</c:v>
                </c:pt>
                <c:pt idx="33">
                  <c:v>-3.3598000000000012E-9</c:v>
                </c:pt>
                <c:pt idx="34">
                  <c:v>-3.3473000000000015E-9</c:v>
                </c:pt>
                <c:pt idx="35">
                  <c:v>-3.3348000000000013E-9</c:v>
                </c:pt>
                <c:pt idx="36">
                  <c:v>-3.3223000000000016E-9</c:v>
                </c:pt>
                <c:pt idx="37">
                  <c:v>-3.3098000000000011E-9</c:v>
                </c:pt>
                <c:pt idx="38">
                  <c:v>-3.2973000000000018E-9</c:v>
                </c:pt>
                <c:pt idx="39">
                  <c:v>-3.2848000000000017E-9</c:v>
                </c:pt>
                <c:pt idx="40">
                  <c:v>-3.2723000000000016E-9</c:v>
                </c:pt>
                <c:pt idx="41">
                  <c:v>-3.2598000000000015E-9</c:v>
                </c:pt>
                <c:pt idx="42">
                  <c:v>-3.2473000000000022E-9</c:v>
                </c:pt>
                <c:pt idx="43">
                  <c:v>-3.2348000000000017E-9</c:v>
                </c:pt>
                <c:pt idx="44">
                  <c:v>-3.2223000000000012E-9</c:v>
                </c:pt>
                <c:pt idx="45">
                  <c:v>-3.2098000000000015E-9</c:v>
                </c:pt>
                <c:pt idx="46">
                  <c:v>-3.1973000000000018E-9</c:v>
                </c:pt>
                <c:pt idx="47">
                  <c:v>-3.1848000000000017E-9</c:v>
                </c:pt>
                <c:pt idx="48">
                  <c:v>-3.1723000000000011E-9</c:v>
                </c:pt>
                <c:pt idx="49">
                  <c:v>-3.1598000000000014E-9</c:v>
                </c:pt>
                <c:pt idx="50">
                  <c:v>-3.1473000000000021E-9</c:v>
                </c:pt>
                <c:pt idx="51">
                  <c:v>-3.1348000000000012E-9</c:v>
                </c:pt>
                <c:pt idx="52">
                  <c:v>-3.1223000000000011E-9</c:v>
                </c:pt>
                <c:pt idx="53">
                  <c:v>-3.1098000000000014E-9</c:v>
                </c:pt>
                <c:pt idx="54">
                  <c:v>-3.0973000000000017E-9</c:v>
                </c:pt>
                <c:pt idx="55">
                  <c:v>-3.0848000000000016E-9</c:v>
                </c:pt>
                <c:pt idx="56">
                  <c:v>-3.0723000000000011E-9</c:v>
                </c:pt>
                <c:pt idx="57">
                  <c:v>-3.0598000000000014E-9</c:v>
                </c:pt>
                <c:pt idx="58">
                  <c:v>-3.0473000000000017E-9</c:v>
                </c:pt>
                <c:pt idx="59">
                  <c:v>-3.0348000000000011E-9</c:v>
                </c:pt>
                <c:pt idx="60">
                  <c:v>-3.0223000000000014E-9</c:v>
                </c:pt>
                <c:pt idx="61">
                  <c:v>-3.0098000000000013E-9</c:v>
                </c:pt>
                <c:pt idx="62">
                  <c:v>-2.9973000000000016E-9</c:v>
                </c:pt>
                <c:pt idx="63">
                  <c:v>-2.9848000000000015E-9</c:v>
                </c:pt>
                <c:pt idx="64">
                  <c:v>-2.9723000000000014E-9</c:v>
                </c:pt>
                <c:pt idx="65">
                  <c:v>-2.9598000000000009E-9</c:v>
                </c:pt>
                <c:pt idx="66">
                  <c:v>-2.9473000000000012E-9</c:v>
                </c:pt>
                <c:pt idx="67">
                  <c:v>-2.9348000000000011E-9</c:v>
                </c:pt>
                <c:pt idx="68">
                  <c:v>-2.9223000000000014E-9</c:v>
                </c:pt>
                <c:pt idx="69">
                  <c:v>-2.9098000000000013E-9</c:v>
                </c:pt>
                <c:pt idx="70">
                  <c:v>-2.8973000000000012E-9</c:v>
                </c:pt>
                <c:pt idx="71">
                  <c:v>-2.8848000000000015E-9</c:v>
                </c:pt>
                <c:pt idx="72">
                  <c:v>-2.8723000000000009E-9</c:v>
                </c:pt>
                <c:pt idx="73">
                  <c:v>-2.8598000000000008E-9</c:v>
                </c:pt>
                <c:pt idx="74">
                  <c:v>-2.8473000000000011E-9</c:v>
                </c:pt>
                <c:pt idx="75">
                  <c:v>-2.834800000000001E-9</c:v>
                </c:pt>
                <c:pt idx="76">
                  <c:v>-2.8223000000000013E-9</c:v>
                </c:pt>
                <c:pt idx="77">
                  <c:v>-2.8098000000000012E-9</c:v>
                </c:pt>
                <c:pt idx="78">
                  <c:v>-2.7973000000000015E-9</c:v>
                </c:pt>
                <c:pt idx="79">
                  <c:v>-2.7848000000000014E-9</c:v>
                </c:pt>
                <c:pt idx="80">
                  <c:v>-2.7723000000000013E-9</c:v>
                </c:pt>
                <c:pt idx="81">
                  <c:v>-2.7598000000000012E-9</c:v>
                </c:pt>
                <c:pt idx="82">
                  <c:v>-2.7473000000000015E-9</c:v>
                </c:pt>
                <c:pt idx="83">
                  <c:v>-2.7348000000000014E-9</c:v>
                </c:pt>
                <c:pt idx="84">
                  <c:v>-2.7223000000000017E-9</c:v>
                </c:pt>
                <c:pt idx="85">
                  <c:v>-2.7098000000000015E-9</c:v>
                </c:pt>
                <c:pt idx="86">
                  <c:v>-2.6973000000000014E-9</c:v>
                </c:pt>
                <c:pt idx="87">
                  <c:v>-2.6848000000000013E-9</c:v>
                </c:pt>
                <c:pt idx="88">
                  <c:v>-2.6723000000000012E-9</c:v>
                </c:pt>
                <c:pt idx="89">
                  <c:v>-2.6598000000000011E-9</c:v>
                </c:pt>
                <c:pt idx="90">
                  <c:v>-2.6473000000000018E-9</c:v>
                </c:pt>
                <c:pt idx="91">
                  <c:v>-2.6348000000000013E-9</c:v>
                </c:pt>
                <c:pt idx="92">
                  <c:v>-2.6223000000000008E-9</c:v>
                </c:pt>
                <c:pt idx="93">
                  <c:v>-2.6098000000000011E-9</c:v>
                </c:pt>
                <c:pt idx="94">
                  <c:v>-2.5973000000000014E-9</c:v>
                </c:pt>
                <c:pt idx="95">
                  <c:v>-2.5848000000000012E-9</c:v>
                </c:pt>
                <c:pt idx="96">
                  <c:v>-2.5723000000000007E-9</c:v>
                </c:pt>
                <c:pt idx="97">
                  <c:v>-2.559800000000001E-9</c:v>
                </c:pt>
                <c:pt idx="98">
                  <c:v>-2.5473000000000017E-9</c:v>
                </c:pt>
                <c:pt idx="99">
                  <c:v>-2.5348000000000008E-9</c:v>
                </c:pt>
                <c:pt idx="100">
                  <c:v>-2.5223000000000007E-9</c:v>
                </c:pt>
                <c:pt idx="101">
                  <c:v>-2.509800000000001E-9</c:v>
                </c:pt>
                <c:pt idx="102">
                  <c:v>-2.4973000000000013E-9</c:v>
                </c:pt>
                <c:pt idx="103">
                  <c:v>-2.4848000000000012E-9</c:v>
                </c:pt>
                <c:pt idx="104">
                  <c:v>-2.4723000000000007E-9</c:v>
                </c:pt>
                <c:pt idx="105">
                  <c:v>-2.459800000000001E-9</c:v>
                </c:pt>
                <c:pt idx="106">
                  <c:v>-2.4473000000000017E-9</c:v>
                </c:pt>
                <c:pt idx="107">
                  <c:v>-2.4348000000000007E-9</c:v>
                </c:pt>
                <c:pt idx="108">
                  <c:v>-2.4223000000000006E-9</c:v>
                </c:pt>
                <c:pt idx="109">
                  <c:v>-2.4098000000000009E-9</c:v>
                </c:pt>
                <c:pt idx="110">
                  <c:v>-2.3973000000000012E-9</c:v>
                </c:pt>
                <c:pt idx="111">
                  <c:v>-2.3848000000000011E-9</c:v>
                </c:pt>
                <c:pt idx="112">
                  <c:v>-2.372300000000001E-9</c:v>
                </c:pt>
                <c:pt idx="113">
                  <c:v>-2.3598000000000005E-9</c:v>
                </c:pt>
                <c:pt idx="114">
                  <c:v>-2.3473000000000008E-9</c:v>
                </c:pt>
                <c:pt idx="115">
                  <c:v>-2.3348000000000007E-9</c:v>
                </c:pt>
                <c:pt idx="116">
                  <c:v>-2.322300000000001E-9</c:v>
                </c:pt>
                <c:pt idx="117">
                  <c:v>-2.3098000000000009E-9</c:v>
                </c:pt>
                <c:pt idx="118">
                  <c:v>-2.2973000000000012E-9</c:v>
                </c:pt>
                <c:pt idx="119">
                  <c:v>-2.2848000000000015E-9</c:v>
                </c:pt>
                <c:pt idx="120">
                  <c:v>-2.2723000000000009E-9</c:v>
                </c:pt>
                <c:pt idx="121">
                  <c:v>-2.2598000000000008E-9</c:v>
                </c:pt>
                <c:pt idx="122">
                  <c:v>-2.2473000000000011E-9</c:v>
                </c:pt>
                <c:pt idx="123">
                  <c:v>-2.234800000000001E-9</c:v>
                </c:pt>
                <c:pt idx="124">
                  <c:v>-2.2223000000000013E-9</c:v>
                </c:pt>
                <c:pt idx="125">
                  <c:v>-2.2098000000000012E-9</c:v>
                </c:pt>
                <c:pt idx="126">
                  <c:v>-2.1973000000000011E-9</c:v>
                </c:pt>
                <c:pt idx="127">
                  <c:v>-2.184800000000001E-9</c:v>
                </c:pt>
                <c:pt idx="128">
                  <c:v>-2.1723000000000009E-9</c:v>
                </c:pt>
                <c:pt idx="129">
                  <c:v>-2.1598000000000008E-9</c:v>
                </c:pt>
                <c:pt idx="130">
                  <c:v>-2.1473000000000011E-9</c:v>
                </c:pt>
                <c:pt idx="131">
                  <c:v>-2.1348000000000009E-9</c:v>
                </c:pt>
                <c:pt idx="132">
                  <c:v>-2.1223000000000012E-9</c:v>
                </c:pt>
                <c:pt idx="133">
                  <c:v>-2.1098000000000011E-9</c:v>
                </c:pt>
                <c:pt idx="134">
                  <c:v>-2.097300000000001E-9</c:v>
                </c:pt>
                <c:pt idx="135">
                  <c:v>-2.0848000000000009E-9</c:v>
                </c:pt>
                <c:pt idx="136">
                  <c:v>-2.0723000000000008E-9</c:v>
                </c:pt>
                <c:pt idx="137">
                  <c:v>-2.0598000000000007E-9</c:v>
                </c:pt>
                <c:pt idx="138">
                  <c:v>-2.0473000000000014E-9</c:v>
                </c:pt>
                <c:pt idx="139">
                  <c:v>-2.0348000000000009E-9</c:v>
                </c:pt>
                <c:pt idx="140">
                  <c:v>-2.0223000000000003E-9</c:v>
                </c:pt>
                <c:pt idx="141">
                  <c:v>-2.0098000000000006E-9</c:v>
                </c:pt>
                <c:pt idx="142">
                  <c:v>-1.997300000000001E-9</c:v>
                </c:pt>
                <c:pt idx="143">
                  <c:v>-1.9848000000000013E-9</c:v>
                </c:pt>
                <c:pt idx="144">
                  <c:v>-1.9723000000000007E-9</c:v>
                </c:pt>
                <c:pt idx="145">
                  <c:v>-1.959800000000001E-9</c:v>
                </c:pt>
                <c:pt idx="146">
                  <c:v>-1.9473000000000009E-9</c:v>
                </c:pt>
                <c:pt idx="147">
                  <c:v>-1.9348000000000012E-9</c:v>
                </c:pt>
                <c:pt idx="148">
                  <c:v>-1.9223000000000007E-9</c:v>
                </c:pt>
                <c:pt idx="149">
                  <c:v>-1.909800000000001E-9</c:v>
                </c:pt>
                <c:pt idx="150">
                  <c:v>-1.8973000000000009E-9</c:v>
                </c:pt>
                <c:pt idx="151">
                  <c:v>-1.8848000000000008E-9</c:v>
                </c:pt>
                <c:pt idx="152">
                  <c:v>-1.8723000000000007E-9</c:v>
                </c:pt>
                <c:pt idx="153">
                  <c:v>-1.8598000000000005E-9</c:v>
                </c:pt>
                <c:pt idx="154">
                  <c:v>-1.8473000000000008E-9</c:v>
                </c:pt>
                <c:pt idx="155">
                  <c:v>-1.8348000000000007E-9</c:v>
                </c:pt>
                <c:pt idx="156">
                  <c:v>-1.822300000000001E-9</c:v>
                </c:pt>
                <c:pt idx="157">
                  <c:v>-1.8098000000000007E-9</c:v>
                </c:pt>
                <c:pt idx="158">
                  <c:v>-1.7973000000000008E-9</c:v>
                </c:pt>
                <c:pt idx="159">
                  <c:v>-1.7848000000000009E-9</c:v>
                </c:pt>
                <c:pt idx="160">
                  <c:v>-1.7723000000000008E-9</c:v>
                </c:pt>
                <c:pt idx="161">
                  <c:v>-1.7598000000000007E-9</c:v>
                </c:pt>
                <c:pt idx="162">
                  <c:v>-1.7473000000000008E-9</c:v>
                </c:pt>
                <c:pt idx="163">
                  <c:v>-1.7348000000000007E-9</c:v>
                </c:pt>
                <c:pt idx="164">
                  <c:v>-1.7223000000000006E-9</c:v>
                </c:pt>
                <c:pt idx="165">
                  <c:v>-1.7098000000000007E-9</c:v>
                </c:pt>
                <c:pt idx="166">
                  <c:v>-1.6973000000000007E-9</c:v>
                </c:pt>
                <c:pt idx="167">
                  <c:v>-1.6848000000000008E-9</c:v>
                </c:pt>
                <c:pt idx="168">
                  <c:v>-1.6723000000000007E-9</c:v>
                </c:pt>
                <c:pt idx="169">
                  <c:v>-1.6598000000000008E-9</c:v>
                </c:pt>
                <c:pt idx="170">
                  <c:v>-1.6473000000000007E-9</c:v>
                </c:pt>
                <c:pt idx="171">
                  <c:v>-1.6348000000000008E-9</c:v>
                </c:pt>
                <c:pt idx="172">
                  <c:v>-1.6223000000000009E-9</c:v>
                </c:pt>
                <c:pt idx="173">
                  <c:v>-1.6098000000000008E-9</c:v>
                </c:pt>
                <c:pt idx="174">
                  <c:v>-1.5973000000000007E-9</c:v>
                </c:pt>
                <c:pt idx="175">
                  <c:v>-1.5848000000000006E-9</c:v>
                </c:pt>
                <c:pt idx="176">
                  <c:v>-1.5723000000000009E-9</c:v>
                </c:pt>
                <c:pt idx="177">
                  <c:v>-1.5598000000000003E-9</c:v>
                </c:pt>
                <c:pt idx="178">
                  <c:v>-1.5473000000000006E-9</c:v>
                </c:pt>
                <c:pt idx="179">
                  <c:v>-1.5348000000000005E-9</c:v>
                </c:pt>
                <c:pt idx="180">
                  <c:v>-1.5223000000000008E-9</c:v>
                </c:pt>
                <c:pt idx="181">
                  <c:v>-1.5098000000000005E-9</c:v>
                </c:pt>
                <c:pt idx="182">
                  <c:v>-1.4973000000000006E-9</c:v>
                </c:pt>
                <c:pt idx="183">
                  <c:v>-1.4848000000000007E-9</c:v>
                </c:pt>
                <c:pt idx="184">
                  <c:v>-1.4723000000000006E-9</c:v>
                </c:pt>
                <c:pt idx="185">
                  <c:v>-1.4598000000000005E-9</c:v>
                </c:pt>
                <c:pt idx="186">
                  <c:v>-1.4473000000000006E-9</c:v>
                </c:pt>
                <c:pt idx="187">
                  <c:v>-1.4348000000000007E-9</c:v>
                </c:pt>
                <c:pt idx="188">
                  <c:v>-1.4223000000000004E-9</c:v>
                </c:pt>
                <c:pt idx="189">
                  <c:v>-1.4098000000000004E-9</c:v>
                </c:pt>
                <c:pt idx="190">
                  <c:v>-1.3973000000000005E-9</c:v>
                </c:pt>
                <c:pt idx="191">
                  <c:v>-1.3848000000000006E-9</c:v>
                </c:pt>
                <c:pt idx="192">
                  <c:v>-1.3723000000000005E-9</c:v>
                </c:pt>
                <c:pt idx="193">
                  <c:v>-1.3598000000000006E-9</c:v>
                </c:pt>
                <c:pt idx="194">
                  <c:v>-1.3473000000000007E-9</c:v>
                </c:pt>
                <c:pt idx="195">
                  <c:v>-1.3348000000000006E-9</c:v>
                </c:pt>
                <c:pt idx="196">
                  <c:v>-1.3223000000000007E-9</c:v>
                </c:pt>
                <c:pt idx="197">
                  <c:v>-1.3098000000000006E-9</c:v>
                </c:pt>
                <c:pt idx="198">
                  <c:v>-1.2973000000000005E-9</c:v>
                </c:pt>
                <c:pt idx="199">
                  <c:v>-1.2848000000000004E-9</c:v>
                </c:pt>
                <c:pt idx="200">
                  <c:v>-1.2723000000000007E-9</c:v>
                </c:pt>
                <c:pt idx="201">
                  <c:v>-1.2598000000000001E-9</c:v>
                </c:pt>
                <c:pt idx="202">
                  <c:v>-1.2473000000000004E-9</c:v>
                </c:pt>
                <c:pt idx="203">
                  <c:v>-1.2348000000000003E-9</c:v>
                </c:pt>
                <c:pt idx="204">
                  <c:v>-1.2223000000000006E-9</c:v>
                </c:pt>
                <c:pt idx="205">
                  <c:v>-1.2098000000000003E-9</c:v>
                </c:pt>
                <c:pt idx="206">
                  <c:v>-1.1973000000000006E-9</c:v>
                </c:pt>
                <c:pt idx="207">
                  <c:v>-1.1848000000000007E-9</c:v>
                </c:pt>
                <c:pt idx="208">
                  <c:v>-1.1723000000000008E-9</c:v>
                </c:pt>
                <c:pt idx="209">
                  <c:v>-1.1598000000000005E-9</c:v>
                </c:pt>
                <c:pt idx="210">
                  <c:v>-1.1473000000000006E-9</c:v>
                </c:pt>
                <c:pt idx="211">
                  <c:v>-1.1348000000000007E-9</c:v>
                </c:pt>
                <c:pt idx="212">
                  <c:v>-1.1223000000000004E-9</c:v>
                </c:pt>
                <c:pt idx="213">
                  <c:v>-1.1098000000000004E-9</c:v>
                </c:pt>
                <c:pt idx="214">
                  <c:v>-1.0973000000000003E-9</c:v>
                </c:pt>
                <c:pt idx="215">
                  <c:v>-1.0848000000000004E-9</c:v>
                </c:pt>
                <c:pt idx="216">
                  <c:v>-1.0723000000000003E-9</c:v>
                </c:pt>
                <c:pt idx="217">
                  <c:v>-1.0598000000000004E-9</c:v>
                </c:pt>
                <c:pt idx="218">
                  <c:v>-1.0473000000000005E-9</c:v>
                </c:pt>
                <c:pt idx="219">
                  <c:v>-1.0348000000000004E-9</c:v>
                </c:pt>
                <c:pt idx="220">
                  <c:v>-1.0223000000000005E-9</c:v>
                </c:pt>
                <c:pt idx="221">
                  <c:v>-1.0098000000000004E-9</c:v>
                </c:pt>
                <c:pt idx="222">
                  <c:v>-9.9730000000000068E-10</c:v>
                </c:pt>
                <c:pt idx="223">
                  <c:v>-9.8480000000000057E-10</c:v>
                </c:pt>
                <c:pt idx="224">
                  <c:v>-9.7230000000000046E-10</c:v>
                </c:pt>
                <c:pt idx="225">
                  <c:v>-9.5980000000000055E-10</c:v>
                </c:pt>
                <c:pt idx="226">
                  <c:v>-9.4730000000000065E-10</c:v>
                </c:pt>
                <c:pt idx="227">
                  <c:v>-9.3480000000000054E-10</c:v>
                </c:pt>
                <c:pt idx="228">
                  <c:v>-9.2230000000000042E-10</c:v>
                </c:pt>
                <c:pt idx="229">
                  <c:v>-9.0980000000000042E-10</c:v>
                </c:pt>
                <c:pt idx="230">
                  <c:v>-8.9730000000000092E-10</c:v>
                </c:pt>
                <c:pt idx="231">
                  <c:v>-8.848000000000006E-10</c:v>
                </c:pt>
                <c:pt idx="232">
                  <c:v>-8.723000000000006E-10</c:v>
                </c:pt>
                <c:pt idx="233">
                  <c:v>-8.5980000000000059E-10</c:v>
                </c:pt>
                <c:pt idx="234">
                  <c:v>-8.4730000000000068E-10</c:v>
                </c:pt>
                <c:pt idx="235">
                  <c:v>-8.3480000000000057E-10</c:v>
                </c:pt>
                <c:pt idx="236">
                  <c:v>-8.2230000000000036E-10</c:v>
                </c:pt>
                <c:pt idx="237">
                  <c:v>-8.0980000000000035E-10</c:v>
                </c:pt>
                <c:pt idx="238">
                  <c:v>-7.9730000000000055E-10</c:v>
                </c:pt>
                <c:pt idx="239">
                  <c:v>-7.8480000000000043E-10</c:v>
                </c:pt>
                <c:pt idx="240">
                  <c:v>-7.7230000000000042E-10</c:v>
                </c:pt>
                <c:pt idx="241">
                  <c:v>-7.5980000000000042E-10</c:v>
                </c:pt>
                <c:pt idx="242">
                  <c:v>-7.4730000000000041E-10</c:v>
                </c:pt>
                <c:pt idx="243">
                  <c:v>-7.348000000000003E-10</c:v>
                </c:pt>
                <c:pt idx="244">
                  <c:v>-7.2230000000000029E-10</c:v>
                </c:pt>
                <c:pt idx="245">
                  <c:v>-7.0980000000000028E-10</c:v>
                </c:pt>
                <c:pt idx="246">
                  <c:v>-6.9730000000000037E-10</c:v>
                </c:pt>
                <c:pt idx="247">
                  <c:v>-6.8480000000000026E-10</c:v>
                </c:pt>
                <c:pt idx="248">
                  <c:v>-6.7230000000000046E-10</c:v>
                </c:pt>
                <c:pt idx="249">
                  <c:v>-6.5980000000000035E-10</c:v>
                </c:pt>
                <c:pt idx="250">
                  <c:v>-6.4730000000000044E-10</c:v>
                </c:pt>
                <c:pt idx="251">
                  <c:v>-6.3480000000000033E-10</c:v>
                </c:pt>
                <c:pt idx="252">
                  <c:v>-6.2230000000000032E-10</c:v>
                </c:pt>
                <c:pt idx="253">
                  <c:v>-6.0980000000000031E-10</c:v>
                </c:pt>
                <c:pt idx="254">
                  <c:v>-5.9730000000000031E-10</c:v>
                </c:pt>
                <c:pt idx="255">
                  <c:v>-5.8480000000000019E-10</c:v>
                </c:pt>
                <c:pt idx="256">
                  <c:v>-5.7230000000000018E-10</c:v>
                </c:pt>
                <c:pt idx="257">
                  <c:v>-5.5980000000000018E-10</c:v>
                </c:pt>
                <c:pt idx="258">
                  <c:v>-5.4730000000000027E-10</c:v>
                </c:pt>
                <c:pt idx="259">
                  <c:v>-5.3480000000000016E-10</c:v>
                </c:pt>
                <c:pt idx="260">
                  <c:v>-5.2230000000000036E-10</c:v>
                </c:pt>
                <c:pt idx="261">
                  <c:v>-5.0980000000000025E-10</c:v>
                </c:pt>
                <c:pt idx="262">
                  <c:v>-4.9730000000000034E-10</c:v>
                </c:pt>
                <c:pt idx="263">
                  <c:v>-4.8480000000000023E-10</c:v>
                </c:pt>
                <c:pt idx="264">
                  <c:v>-4.7230000000000022E-10</c:v>
                </c:pt>
                <c:pt idx="265">
                  <c:v>-4.5980000000000026E-10</c:v>
                </c:pt>
                <c:pt idx="266">
                  <c:v>-4.4730000000000031E-10</c:v>
                </c:pt>
                <c:pt idx="267">
                  <c:v>-4.3480000000000014E-10</c:v>
                </c:pt>
                <c:pt idx="268">
                  <c:v>-4.2230000000000013E-10</c:v>
                </c:pt>
                <c:pt idx="269">
                  <c:v>-4.0980000000000023E-10</c:v>
                </c:pt>
                <c:pt idx="270">
                  <c:v>-3.9730000000000022E-10</c:v>
                </c:pt>
                <c:pt idx="271">
                  <c:v>-3.8480000000000021E-10</c:v>
                </c:pt>
                <c:pt idx="272">
                  <c:v>-3.7230000000000025E-10</c:v>
                </c:pt>
                <c:pt idx="273">
                  <c:v>-3.5980000000000019E-10</c:v>
                </c:pt>
                <c:pt idx="274">
                  <c:v>-3.4730000000000013E-10</c:v>
                </c:pt>
                <c:pt idx="275">
                  <c:v>-3.3480000000000018E-10</c:v>
                </c:pt>
                <c:pt idx="276">
                  <c:v>-3.2230000000000022E-10</c:v>
                </c:pt>
                <c:pt idx="277">
                  <c:v>-3.0980000000000016E-10</c:v>
                </c:pt>
                <c:pt idx="278">
                  <c:v>-2.9730000000000015E-10</c:v>
                </c:pt>
                <c:pt idx="279">
                  <c:v>-2.8480000000000014E-10</c:v>
                </c:pt>
                <c:pt idx="280">
                  <c:v>-2.7230000000000014E-10</c:v>
                </c:pt>
                <c:pt idx="281">
                  <c:v>-2.5980000000000013E-10</c:v>
                </c:pt>
                <c:pt idx="282">
                  <c:v>-2.4730000000000012E-10</c:v>
                </c:pt>
                <c:pt idx="283">
                  <c:v>-2.3480000000000011E-10</c:v>
                </c:pt>
                <c:pt idx="284">
                  <c:v>-2.2230000000000015E-10</c:v>
                </c:pt>
                <c:pt idx="285">
                  <c:v>-2.0980000000000009E-10</c:v>
                </c:pt>
                <c:pt idx="286">
                  <c:v>-1.9730000000000011E-10</c:v>
                </c:pt>
                <c:pt idx="287">
                  <c:v>-1.848000000000001E-10</c:v>
                </c:pt>
                <c:pt idx="288">
                  <c:v>-1.7230000000000007E-10</c:v>
                </c:pt>
                <c:pt idx="289">
                  <c:v>-1.5980000000000011E-10</c:v>
                </c:pt>
                <c:pt idx="290">
                  <c:v>-1.4730000000000008E-10</c:v>
                </c:pt>
                <c:pt idx="291">
                  <c:v>-1.3480000000000004E-10</c:v>
                </c:pt>
                <c:pt idx="292">
                  <c:v>-1.2230000000000006E-10</c:v>
                </c:pt>
                <c:pt idx="293">
                  <c:v>-1.0980000000000008E-10</c:v>
                </c:pt>
                <c:pt idx="294">
                  <c:v>-9.7300000000000041E-11</c:v>
                </c:pt>
                <c:pt idx="295">
                  <c:v>-8.4800000000000072E-11</c:v>
                </c:pt>
                <c:pt idx="296">
                  <c:v>-7.2300000000000037E-11</c:v>
                </c:pt>
                <c:pt idx="297">
                  <c:v>-5.9800000000000042E-11</c:v>
                </c:pt>
                <c:pt idx="298">
                  <c:v>-4.7300000000000033E-11</c:v>
                </c:pt>
                <c:pt idx="299">
                  <c:v>-3.4800000000000018E-11</c:v>
                </c:pt>
                <c:pt idx="300">
                  <c:v>-2.2300000000000013E-11</c:v>
                </c:pt>
                <c:pt idx="301">
                  <c:v>-9.8000000000000075E-12</c:v>
                </c:pt>
                <c:pt idx="302">
                  <c:v>2.7000000000000014E-12</c:v>
                </c:pt>
                <c:pt idx="303">
                  <c:v>1.520000000000001E-11</c:v>
                </c:pt>
                <c:pt idx="304">
                  <c:v>2.7700000000000018E-11</c:v>
                </c:pt>
                <c:pt idx="305">
                  <c:v>4.020000000000002E-11</c:v>
                </c:pt>
                <c:pt idx="306">
                  <c:v>5.2700000000000035E-11</c:v>
                </c:pt>
                <c:pt idx="307">
                  <c:v>6.5200000000000044E-11</c:v>
                </c:pt>
                <c:pt idx="308">
                  <c:v>7.7700000000000052E-11</c:v>
                </c:pt>
                <c:pt idx="309">
                  <c:v>9.0200000000000074E-11</c:v>
                </c:pt>
                <c:pt idx="310">
                  <c:v>1.0270000000000004E-10</c:v>
                </c:pt>
                <c:pt idx="311">
                  <c:v>1.1520000000000008E-10</c:v>
                </c:pt>
                <c:pt idx="312">
                  <c:v>1.2770000000000006E-10</c:v>
                </c:pt>
                <c:pt idx="313">
                  <c:v>1.4020000000000002E-10</c:v>
                </c:pt>
                <c:pt idx="314">
                  <c:v>1.5270000000000008E-10</c:v>
                </c:pt>
                <c:pt idx="315">
                  <c:v>1.6520000000000011E-10</c:v>
                </c:pt>
                <c:pt idx="316">
                  <c:v>1.7770000000000007E-10</c:v>
                </c:pt>
                <c:pt idx="317">
                  <c:v>1.9020000000000013E-10</c:v>
                </c:pt>
                <c:pt idx="318">
                  <c:v>2.0270000000000014E-10</c:v>
                </c:pt>
                <c:pt idx="319">
                  <c:v>2.1520000000000009E-10</c:v>
                </c:pt>
                <c:pt idx="320">
                  <c:v>2.2770000000000013E-10</c:v>
                </c:pt>
                <c:pt idx="321">
                  <c:v>2.4020000000000011E-10</c:v>
                </c:pt>
                <c:pt idx="322">
                  <c:v>2.5270000000000017E-10</c:v>
                </c:pt>
                <c:pt idx="323">
                  <c:v>2.6520000000000018E-10</c:v>
                </c:pt>
                <c:pt idx="324">
                  <c:v>2.7770000000000014E-10</c:v>
                </c:pt>
                <c:pt idx="325">
                  <c:v>2.9020000000000015E-10</c:v>
                </c:pt>
                <c:pt idx="326">
                  <c:v>3.0270000000000021E-10</c:v>
                </c:pt>
                <c:pt idx="327">
                  <c:v>3.1520000000000016E-10</c:v>
                </c:pt>
                <c:pt idx="328">
                  <c:v>3.2770000000000017E-10</c:v>
                </c:pt>
                <c:pt idx="329">
                  <c:v>3.4020000000000018E-10</c:v>
                </c:pt>
                <c:pt idx="330">
                  <c:v>3.5270000000000019E-10</c:v>
                </c:pt>
                <c:pt idx="331">
                  <c:v>3.652000000000002E-10</c:v>
                </c:pt>
                <c:pt idx="332">
                  <c:v>3.7770000000000021E-10</c:v>
                </c:pt>
                <c:pt idx="333">
                  <c:v>3.9020000000000016E-10</c:v>
                </c:pt>
                <c:pt idx="334">
                  <c:v>4.0270000000000017E-10</c:v>
                </c:pt>
                <c:pt idx="335">
                  <c:v>4.1520000000000018E-10</c:v>
                </c:pt>
                <c:pt idx="336">
                  <c:v>4.2770000000000024E-10</c:v>
                </c:pt>
                <c:pt idx="337">
                  <c:v>4.4020000000000025E-10</c:v>
                </c:pt>
                <c:pt idx="338">
                  <c:v>4.5270000000000015E-10</c:v>
                </c:pt>
                <c:pt idx="339">
                  <c:v>4.6520000000000016E-10</c:v>
                </c:pt>
                <c:pt idx="340">
                  <c:v>4.7770000000000033E-10</c:v>
                </c:pt>
                <c:pt idx="341">
                  <c:v>4.9020000000000033E-10</c:v>
                </c:pt>
                <c:pt idx="342">
                  <c:v>5.0270000000000024E-10</c:v>
                </c:pt>
                <c:pt idx="343">
                  <c:v>5.1520000000000025E-10</c:v>
                </c:pt>
                <c:pt idx="344">
                  <c:v>5.2770000000000036E-10</c:v>
                </c:pt>
                <c:pt idx="345">
                  <c:v>5.4020000000000026E-10</c:v>
                </c:pt>
                <c:pt idx="346">
                  <c:v>5.5270000000000027E-10</c:v>
                </c:pt>
                <c:pt idx="347">
                  <c:v>5.6520000000000028E-10</c:v>
                </c:pt>
                <c:pt idx="348">
                  <c:v>5.7770000000000029E-10</c:v>
                </c:pt>
                <c:pt idx="349">
                  <c:v>5.902000000000003E-10</c:v>
                </c:pt>
                <c:pt idx="350">
                  <c:v>6.0270000000000031E-10</c:v>
                </c:pt>
                <c:pt idx="351">
                  <c:v>6.1520000000000032E-10</c:v>
                </c:pt>
                <c:pt idx="352">
                  <c:v>6.2770000000000032E-10</c:v>
                </c:pt>
                <c:pt idx="353">
                  <c:v>6.4020000000000033E-10</c:v>
                </c:pt>
                <c:pt idx="354">
                  <c:v>6.5270000000000024E-10</c:v>
                </c:pt>
                <c:pt idx="355">
                  <c:v>6.6520000000000025E-10</c:v>
                </c:pt>
                <c:pt idx="356">
                  <c:v>6.7770000000000046E-10</c:v>
                </c:pt>
                <c:pt idx="357">
                  <c:v>6.9020000000000037E-10</c:v>
                </c:pt>
                <c:pt idx="358">
                  <c:v>7.0270000000000027E-10</c:v>
                </c:pt>
                <c:pt idx="359">
                  <c:v>7.1520000000000028E-10</c:v>
                </c:pt>
                <c:pt idx="360">
                  <c:v>7.2770000000000039E-10</c:v>
                </c:pt>
                <c:pt idx="361">
                  <c:v>7.402000000000004E-10</c:v>
                </c:pt>
                <c:pt idx="362">
                  <c:v>7.5270000000000031E-10</c:v>
                </c:pt>
                <c:pt idx="363">
                  <c:v>7.6520000000000031E-10</c:v>
                </c:pt>
                <c:pt idx="364">
                  <c:v>7.7770000000000043E-10</c:v>
                </c:pt>
                <c:pt idx="365">
                  <c:v>7.9020000000000044E-10</c:v>
                </c:pt>
                <c:pt idx="366">
                  <c:v>8.0270000000000034E-10</c:v>
                </c:pt>
                <c:pt idx="367">
                  <c:v>8.1520000000000056E-10</c:v>
                </c:pt>
                <c:pt idx="368">
                  <c:v>8.2770000000000036E-10</c:v>
                </c:pt>
                <c:pt idx="369">
                  <c:v>8.4020000000000057E-10</c:v>
                </c:pt>
                <c:pt idx="370">
                  <c:v>8.5270000000000058E-10</c:v>
                </c:pt>
                <c:pt idx="371">
                  <c:v>8.6520000000000059E-10</c:v>
                </c:pt>
                <c:pt idx="372">
                  <c:v>8.777000000000006E-10</c:v>
                </c:pt>
                <c:pt idx="373">
                  <c:v>8.9020000000000081E-10</c:v>
                </c:pt>
                <c:pt idx="374">
                  <c:v>9.0270000000000041E-10</c:v>
                </c:pt>
                <c:pt idx="375">
                  <c:v>9.1520000000000062E-10</c:v>
                </c:pt>
                <c:pt idx="376">
                  <c:v>9.2770000000000043E-10</c:v>
                </c:pt>
                <c:pt idx="377">
                  <c:v>9.4020000000000054E-10</c:v>
                </c:pt>
                <c:pt idx="378">
                  <c:v>9.5270000000000044E-10</c:v>
                </c:pt>
                <c:pt idx="379">
                  <c:v>9.6520000000000055E-10</c:v>
                </c:pt>
                <c:pt idx="380">
                  <c:v>9.7770000000000046E-10</c:v>
                </c:pt>
                <c:pt idx="381">
                  <c:v>9.9020000000000057E-10</c:v>
                </c:pt>
                <c:pt idx="382">
                  <c:v>1.0027000000000005E-9</c:v>
                </c:pt>
                <c:pt idx="383">
                  <c:v>1.0152000000000004E-9</c:v>
                </c:pt>
                <c:pt idx="384">
                  <c:v>1.0277000000000003E-9</c:v>
                </c:pt>
                <c:pt idx="385">
                  <c:v>1.0402000000000006E-9</c:v>
                </c:pt>
                <c:pt idx="386">
                  <c:v>1.0527000000000005E-9</c:v>
                </c:pt>
                <c:pt idx="387">
                  <c:v>1.0652000000000004E-9</c:v>
                </c:pt>
                <c:pt idx="388">
                  <c:v>1.0777000000000001E-9</c:v>
                </c:pt>
                <c:pt idx="389">
                  <c:v>1.0902000000000006E-9</c:v>
                </c:pt>
                <c:pt idx="390">
                  <c:v>1.1027000000000003E-9</c:v>
                </c:pt>
                <c:pt idx="391">
                  <c:v>1.1152000000000005E-9</c:v>
                </c:pt>
                <c:pt idx="392">
                  <c:v>1.1277000000000004E-9</c:v>
                </c:pt>
                <c:pt idx="393">
                  <c:v>1.1402000000000007E-9</c:v>
                </c:pt>
                <c:pt idx="394">
                  <c:v>1.1527000000000006E-9</c:v>
                </c:pt>
                <c:pt idx="395">
                  <c:v>1.1652000000000007E-9</c:v>
                </c:pt>
                <c:pt idx="396">
                  <c:v>1.1777000000000006E-9</c:v>
                </c:pt>
                <c:pt idx="397">
                  <c:v>1.1902000000000007E-9</c:v>
                </c:pt>
                <c:pt idx="398">
                  <c:v>1.2027000000000004E-9</c:v>
                </c:pt>
                <c:pt idx="399">
                  <c:v>1.2152000000000003E-9</c:v>
                </c:pt>
                <c:pt idx="400">
                  <c:v>1.2277000000000004E-9</c:v>
                </c:pt>
              </c:numCache>
            </c:numRef>
          </c:xVal>
          <c:yVal>
            <c:numRef>
              <c:f>'C:\Users\LU\Fast Timing\07202012\64mm^2\ZVA&amp;AM\1750V\[T131.csv]T131'!$C$100:$C$500</c:f>
              <c:numCache>
                <c:formatCode>General</c:formatCode>
                <c:ptCount val="401"/>
                <c:pt idx="0">
                  <c:v>2.3800000000000002E-3</c:v>
                </c:pt>
                <c:pt idx="1">
                  <c:v>2.3999999999999998E-3</c:v>
                </c:pt>
                <c:pt idx="2">
                  <c:v>2.4599999999999999E-3</c:v>
                </c:pt>
                <c:pt idx="3">
                  <c:v>2.4300000000000003E-3</c:v>
                </c:pt>
                <c:pt idx="4">
                  <c:v>2.4599999999999999E-3</c:v>
                </c:pt>
                <c:pt idx="5">
                  <c:v>2.4300000000000003E-3</c:v>
                </c:pt>
                <c:pt idx="6">
                  <c:v>2.4800000000000004E-3</c:v>
                </c:pt>
                <c:pt idx="7">
                  <c:v>2.4599999999999999E-3</c:v>
                </c:pt>
                <c:pt idx="8">
                  <c:v>2.4599999999999999E-3</c:v>
                </c:pt>
                <c:pt idx="9">
                  <c:v>2.4800000000000004E-3</c:v>
                </c:pt>
                <c:pt idx="10">
                  <c:v>2.4800000000000004E-3</c:v>
                </c:pt>
                <c:pt idx="11">
                  <c:v>2.4300000000000003E-3</c:v>
                </c:pt>
                <c:pt idx="12">
                  <c:v>2.4800000000000004E-3</c:v>
                </c:pt>
                <c:pt idx="13">
                  <c:v>2.4800000000000004E-3</c:v>
                </c:pt>
                <c:pt idx="14">
                  <c:v>2.4800000000000004E-3</c:v>
                </c:pt>
                <c:pt idx="15">
                  <c:v>2.4300000000000003E-3</c:v>
                </c:pt>
                <c:pt idx="16">
                  <c:v>2.4300000000000003E-3</c:v>
                </c:pt>
                <c:pt idx="17">
                  <c:v>2.4599999999999999E-3</c:v>
                </c:pt>
                <c:pt idx="18">
                  <c:v>2.3999999999999998E-3</c:v>
                </c:pt>
                <c:pt idx="19">
                  <c:v>2.4300000000000003E-3</c:v>
                </c:pt>
                <c:pt idx="20">
                  <c:v>2.3999999999999998E-3</c:v>
                </c:pt>
                <c:pt idx="21">
                  <c:v>2.3500000000000001E-3</c:v>
                </c:pt>
                <c:pt idx="22">
                  <c:v>2.3500000000000001E-3</c:v>
                </c:pt>
                <c:pt idx="23">
                  <c:v>2.3500000000000001E-3</c:v>
                </c:pt>
                <c:pt idx="24">
                  <c:v>2.3800000000000002E-3</c:v>
                </c:pt>
                <c:pt idx="25">
                  <c:v>2.32E-3</c:v>
                </c:pt>
                <c:pt idx="26">
                  <c:v>2.32E-3</c:v>
                </c:pt>
                <c:pt idx="27">
                  <c:v>2.3000000000000004E-3</c:v>
                </c:pt>
                <c:pt idx="28">
                  <c:v>2.3000000000000004E-3</c:v>
                </c:pt>
                <c:pt idx="29">
                  <c:v>2.32E-3</c:v>
                </c:pt>
                <c:pt idx="30">
                  <c:v>2.3000000000000004E-3</c:v>
                </c:pt>
                <c:pt idx="31">
                  <c:v>2.3000000000000004E-3</c:v>
                </c:pt>
                <c:pt idx="32">
                  <c:v>2.32E-3</c:v>
                </c:pt>
                <c:pt idx="33">
                  <c:v>2.3000000000000004E-3</c:v>
                </c:pt>
                <c:pt idx="34">
                  <c:v>2.32E-3</c:v>
                </c:pt>
                <c:pt idx="35">
                  <c:v>2.3500000000000001E-3</c:v>
                </c:pt>
                <c:pt idx="36">
                  <c:v>2.32E-3</c:v>
                </c:pt>
                <c:pt idx="37">
                  <c:v>2.3999999999999998E-3</c:v>
                </c:pt>
                <c:pt idx="38">
                  <c:v>2.3999999999999998E-3</c:v>
                </c:pt>
                <c:pt idx="39">
                  <c:v>2.3999999999999998E-3</c:v>
                </c:pt>
                <c:pt idx="40">
                  <c:v>2.4300000000000003E-3</c:v>
                </c:pt>
                <c:pt idx="41">
                  <c:v>2.4300000000000003E-3</c:v>
                </c:pt>
                <c:pt idx="42">
                  <c:v>2.4599999999999999E-3</c:v>
                </c:pt>
                <c:pt idx="43">
                  <c:v>2.4300000000000003E-3</c:v>
                </c:pt>
                <c:pt idx="44">
                  <c:v>2.4800000000000004E-3</c:v>
                </c:pt>
                <c:pt idx="45">
                  <c:v>2.4800000000000004E-3</c:v>
                </c:pt>
                <c:pt idx="46">
                  <c:v>2.4800000000000004E-3</c:v>
                </c:pt>
                <c:pt idx="47">
                  <c:v>2.4599999999999999E-3</c:v>
                </c:pt>
                <c:pt idx="48">
                  <c:v>2.4300000000000003E-3</c:v>
                </c:pt>
                <c:pt idx="49">
                  <c:v>2.3999999999999998E-3</c:v>
                </c:pt>
                <c:pt idx="50">
                  <c:v>2.3999999999999998E-3</c:v>
                </c:pt>
                <c:pt idx="51">
                  <c:v>2.32E-3</c:v>
                </c:pt>
                <c:pt idx="52">
                  <c:v>2.2700000000000003E-3</c:v>
                </c:pt>
                <c:pt idx="53">
                  <c:v>2.2200000000000006E-3</c:v>
                </c:pt>
                <c:pt idx="54">
                  <c:v>2.1400000000000004E-3</c:v>
                </c:pt>
                <c:pt idx="55">
                  <c:v>2.0900000000000003E-3</c:v>
                </c:pt>
                <c:pt idx="56">
                  <c:v>1.9800000000000004E-3</c:v>
                </c:pt>
                <c:pt idx="57">
                  <c:v>1.9000000000000004E-3</c:v>
                </c:pt>
                <c:pt idx="58">
                  <c:v>1.8000000000000004E-3</c:v>
                </c:pt>
                <c:pt idx="59">
                  <c:v>1.6900000000000005E-3</c:v>
                </c:pt>
                <c:pt idx="60">
                  <c:v>1.6100000000000003E-3</c:v>
                </c:pt>
                <c:pt idx="61">
                  <c:v>1.5100000000000003E-3</c:v>
                </c:pt>
                <c:pt idx="62">
                  <c:v>1.3799999999999999E-3</c:v>
                </c:pt>
                <c:pt idx="63">
                  <c:v>1.2700000000000003E-3</c:v>
                </c:pt>
                <c:pt idx="64">
                  <c:v>1.1600000000000004E-3</c:v>
                </c:pt>
                <c:pt idx="65">
                  <c:v>1.0600000000000002E-3</c:v>
                </c:pt>
                <c:pt idx="66">
                  <c:v>9.5000000000000021E-4</c:v>
                </c:pt>
                <c:pt idx="67">
                  <c:v>8.2000000000000031E-4</c:v>
                </c:pt>
                <c:pt idx="68">
                  <c:v>7.7000000000000007E-4</c:v>
                </c:pt>
                <c:pt idx="69">
                  <c:v>7.2000000000000026E-4</c:v>
                </c:pt>
                <c:pt idx="70">
                  <c:v>6.4000000000000027E-4</c:v>
                </c:pt>
                <c:pt idx="71">
                  <c:v>5.9000000000000014E-4</c:v>
                </c:pt>
                <c:pt idx="72">
                  <c:v>5.1000000000000004E-4</c:v>
                </c:pt>
                <c:pt idx="73">
                  <c:v>4.8000000000000007E-4</c:v>
                </c:pt>
                <c:pt idx="74">
                  <c:v>4.8000000000000007E-4</c:v>
                </c:pt>
                <c:pt idx="75">
                  <c:v>4.500000000000001E-4</c:v>
                </c:pt>
                <c:pt idx="76">
                  <c:v>4.8000000000000007E-4</c:v>
                </c:pt>
                <c:pt idx="77">
                  <c:v>4.500000000000001E-4</c:v>
                </c:pt>
                <c:pt idx="78">
                  <c:v>5.3000000000000009E-4</c:v>
                </c:pt>
                <c:pt idx="79">
                  <c:v>5.6000000000000006E-4</c:v>
                </c:pt>
                <c:pt idx="80">
                  <c:v>6.1000000000000008E-4</c:v>
                </c:pt>
                <c:pt idx="81">
                  <c:v>6.9000000000000008E-4</c:v>
                </c:pt>
                <c:pt idx="82">
                  <c:v>7.7000000000000007E-4</c:v>
                </c:pt>
                <c:pt idx="83">
                  <c:v>8.5000000000000039E-4</c:v>
                </c:pt>
                <c:pt idx="84">
                  <c:v>9.3000000000000027E-4</c:v>
                </c:pt>
                <c:pt idx="85">
                  <c:v>1.0300000000000001E-3</c:v>
                </c:pt>
                <c:pt idx="86">
                  <c:v>1.1600000000000004E-3</c:v>
                </c:pt>
                <c:pt idx="87">
                  <c:v>1.2199999999999997E-3</c:v>
                </c:pt>
                <c:pt idx="88">
                  <c:v>1.3200000000000002E-3</c:v>
                </c:pt>
                <c:pt idx="89">
                  <c:v>1.3799999999999999E-3</c:v>
                </c:pt>
                <c:pt idx="90">
                  <c:v>1.4499999999999997E-3</c:v>
                </c:pt>
                <c:pt idx="91">
                  <c:v>1.5100000000000003E-3</c:v>
                </c:pt>
                <c:pt idx="92">
                  <c:v>1.5900000000000003E-3</c:v>
                </c:pt>
                <c:pt idx="93">
                  <c:v>1.6100000000000003E-3</c:v>
                </c:pt>
                <c:pt idx="94">
                  <c:v>1.6400000000000004E-3</c:v>
                </c:pt>
                <c:pt idx="95">
                  <c:v>1.6100000000000003E-3</c:v>
                </c:pt>
                <c:pt idx="96">
                  <c:v>1.6100000000000003E-3</c:v>
                </c:pt>
                <c:pt idx="97">
                  <c:v>1.6100000000000003E-3</c:v>
                </c:pt>
                <c:pt idx="98">
                  <c:v>1.5900000000000003E-3</c:v>
                </c:pt>
                <c:pt idx="99">
                  <c:v>1.5100000000000003E-3</c:v>
                </c:pt>
                <c:pt idx="100">
                  <c:v>1.4499999999999997E-3</c:v>
                </c:pt>
                <c:pt idx="101">
                  <c:v>1.3200000000000002E-3</c:v>
                </c:pt>
                <c:pt idx="102">
                  <c:v>1.2400000000000002E-3</c:v>
                </c:pt>
                <c:pt idx="103">
                  <c:v>1.1100000000000003E-3</c:v>
                </c:pt>
                <c:pt idx="104">
                  <c:v>9.5000000000000021E-4</c:v>
                </c:pt>
                <c:pt idx="105">
                  <c:v>8.2000000000000031E-4</c:v>
                </c:pt>
                <c:pt idx="106">
                  <c:v>6.4000000000000027E-4</c:v>
                </c:pt>
                <c:pt idx="107">
                  <c:v>4.8000000000000007E-4</c:v>
                </c:pt>
                <c:pt idx="108">
                  <c:v>3.2000000000000013E-4</c:v>
                </c:pt>
                <c:pt idx="109">
                  <c:v>1.9000000000000006E-4</c:v>
                </c:pt>
                <c:pt idx="110">
                  <c:v>1.0000000000000003E-5</c:v>
                </c:pt>
                <c:pt idx="111">
                  <c:v>-2.1000000000000006E-4</c:v>
                </c:pt>
                <c:pt idx="112">
                  <c:v>-3.6000000000000008E-4</c:v>
                </c:pt>
                <c:pt idx="113">
                  <c:v>-5.2000000000000006E-4</c:v>
                </c:pt>
                <c:pt idx="114">
                  <c:v>-6.8000000000000027E-4</c:v>
                </c:pt>
                <c:pt idx="115">
                  <c:v>-8.4000000000000025E-4</c:v>
                </c:pt>
                <c:pt idx="116">
                  <c:v>-9.7000000000000016E-4</c:v>
                </c:pt>
                <c:pt idx="117">
                  <c:v>-1.0499999999999997E-3</c:v>
                </c:pt>
                <c:pt idx="118">
                  <c:v>-1.2099999999999997E-3</c:v>
                </c:pt>
                <c:pt idx="119">
                  <c:v>-1.2600000000000003E-3</c:v>
                </c:pt>
                <c:pt idx="120">
                  <c:v>-1.2899999999999999E-3</c:v>
                </c:pt>
                <c:pt idx="121">
                  <c:v>-1.3400000000000003E-3</c:v>
                </c:pt>
                <c:pt idx="122">
                  <c:v>-1.3600000000000003E-3</c:v>
                </c:pt>
                <c:pt idx="123">
                  <c:v>-1.3400000000000003E-3</c:v>
                </c:pt>
                <c:pt idx="124">
                  <c:v>-1.2899999999999999E-3</c:v>
                </c:pt>
                <c:pt idx="125">
                  <c:v>-1.2600000000000003E-3</c:v>
                </c:pt>
                <c:pt idx="126">
                  <c:v>-1.1500000000000004E-3</c:v>
                </c:pt>
                <c:pt idx="127">
                  <c:v>-1.1000000000000003E-3</c:v>
                </c:pt>
                <c:pt idx="128">
                  <c:v>-1.0000000000000002E-3</c:v>
                </c:pt>
                <c:pt idx="129">
                  <c:v>-9.2000000000000014E-4</c:v>
                </c:pt>
                <c:pt idx="130">
                  <c:v>-7.1000000000000013E-4</c:v>
                </c:pt>
                <c:pt idx="131">
                  <c:v>-5.7000000000000009E-4</c:v>
                </c:pt>
                <c:pt idx="132">
                  <c:v>-4.2000000000000013E-4</c:v>
                </c:pt>
                <c:pt idx="133">
                  <c:v>-2.3000000000000003E-4</c:v>
                </c:pt>
                <c:pt idx="134">
                  <c:v>-5.0000000000000016E-5</c:v>
                </c:pt>
                <c:pt idx="135">
                  <c:v>1.3999999999999999E-4</c:v>
                </c:pt>
                <c:pt idx="136">
                  <c:v>3.7000000000000005E-4</c:v>
                </c:pt>
                <c:pt idx="137">
                  <c:v>5.9000000000000014E-4</c:v>
                </c:pt>
                <c:pt idx="138">
                  <c:v>8.2000000000000031E-4</c:v>
                </c:pt>
                <c:pt idx="139">
                  <c:v>1.0600000000000002E-3</c:v>
                </c:pt>
                <c:pt idx="140">
                  <c:v>1.3200000000000002E-3</c:v>
                </c:pt>
                <c:pt idx="141">
                  <c:v>1.5900000000000003E-3</c:v>
                </c:pt>
                <c:pt idx="142">
                  <c:v>1.8200000000000004E-3</c:v>
                </c:pt>
                <c:pt idx="143">
                  <c:v>1.9800000000000004E-3</c:v>
                </c:pt>
                <c:pt idx="144">
                  <c:v>2.2200000000000006E-3</c:v>
                </c:pt>
                <c:pt idx="145">
                  <c:v>2.4300000000000003E-3</c:v>
                </c:pt>
                <c:pt idx="146">
                  <c:v>2.6100000000000003E-3</c:v>
                </c:pt>
                <c:pt idx="147">
                  <c:v>2.7500000000000003E-3</c:v>
                </c:pt>
                <c:pt idx="148">
                  <c:v>2.9300000000000003E-3</c:v>
                </c:pt>
                <c:pt idx="149">
                  <c:v>3.0600000000000002E-3</c:v>
                </c:pt>
                <c:pt idx="150">
                  <c:v>3.1900000000000006E-3</c:v>
                </c:pt>
                <c:pt idx="151">
                  <c:v>3.3000000000000004E-3</c:v>
                </c:pt>
                <c:pt idx="152">
                  <c:v>3.4000000000000002E-3</c:v>
                </c:pt>
                <c:pt idx="153">
                  <c:v>3.4600000000000004E-3</c:v>
                </c:pt>
                <c:pt idx="154">
                  <c:v>3.4800000000000005E-3</c:v>
                </c:pt>
                <c:pt idx="155">
                  <c:v>3.4300000000000003E-3</c:v>
                </c:pt>
                <c:pt idx="156">
                  <c:v>3.4000000000000002E-3</c:v>
                </c:pt>
                <c:pt idx="157">
                  <c:v>3.3800000000000006E-3</c:v>
                </c:pt>
                <c:pt idx="158">
                  <c:v>3.3500000000000001E-3</c:v>
                </c:pt>
                <c:pt idx="159">
                  <c:v>3.2700000000000008E-3</c:v>
                </c:pt>
                <c:pt idx="160">
                  <c:v>3.2200000000000006E-3</c:v>
                </c:pt>
                <c:pt idx="161">
                  <c:v>3.1400000000000009E-3</c:v>
                </c:pt>
                <c:pt idx="162">
                  <c:v>3.0400000000000006E-3</c:v>
                </c:pt>
                <c:pt idx="163">
                  <c:v>2.9300000000000003E-3</c:v>
                </c:pt>
                <c:pt idx="164">
                  <c:v>2.7700000000000003E-3</c:v>
                </c:pt>
                <c:pt idx="165">
                  <c:v>2.6400000000000004E-3</c:v>
                </c:pt>
                <c:pt idx="166">
                  <c:v>2.3999999999999998E-3</c:v>
                </c:pt>
                <c:pt idx="167">
                  <c:v>2.2500000000000003E-3</c:v>
                </c:pt>
                <c:pt idx="168">
                  <c:v>1.9800000000000004E-3</c:v>
                </c:pt>
                <c:pt idx="169">
                  <c:v>1.8200000000000004E-3</c:v>
                </c:pt>
                <c:pt idx="170">
                  <c:v>1.5600000000000004E-3</c:v>
                </c:pt>
                <c:pt idx="171">
                  <c:v>1.3200000000000002E-3</c:v>
                </c:pt>
                <c:pt idx="172">
                  <c:v>1.0300000000000001E-3</c:v>
                </c:pt>
                <c:pt idx="173">
                  <c:v>8.2000000000000031E-4</c:v>
                </c:pt>
                <c:pt idx="174">
                  <c:v>6.600000000000001E-4</c:v>
                </c:pt>
                <c:pt idx="175">
                  <c:v>5.3000000000000009E-4</c:v>
                </c:pt>
                <c:pt idx="176">
                  <c:v>4.0000000000000007E-4</c:v>
                </c:pt>
                <c:pt idx="177">
                  <c:v>3.2000000000000013E-4</c:v>
                </c:pt>
                <c:pt idx="178">
                  <c:v>3.0000000000000003E-4</c:v>
                </c:pt>
                <c:pt idx="179">
                  <c:v>2.2000000000000006E-4</c:v>
                </c:pt>
                <c:pt idx="180">
                  <c:v>1.9000000000000006E-4</c:v>
                </c:pt>
                <c:pt idx="181">
                  <c:v>1.3999999999999999E-4</c:v>
                </c:pt>
                <c:pt idx="182">
                  <c:v>1.3999999999999999E-4</c:v>
                </c:pt>
                <c:pt idx="183">
                  <c:v>1.3999999999999999E-4</c:v>
                </c:pt>
                <c:pt idx="184">
                  <c:v>1.6000000000000004E-4</c:v>
                </c:pt>
                <c:pt idx="185">
                  <c:v>2.2000000000000006E-4</c:v>
                </c:pt>
                <c:pt idx="186">
                  <c:v>2.7000000000000006E-4</c:v>
                </c:pt>
                <c:pt idx="187">
                  <c:v>3.0000000000000003E-4</c:v>
                </c:pt>
                <c:pt idx="188">
                  <c:v>3.5000000000000005E-4</c:v>
                </c:pt>
                <c:pt idx="189">
                  <c:v>4.300000000000001E-4</c:v>
                </c:pt>
                <c:pt idx="190">
                  <c:v>5.1000000000000004E-4</c:v>
                </c:pt>
                <c:pt idx="191">
                  <c:v>6.600000000000001E-4</c:v>
                </c:pt>
                <c:pt idx="192">
                  <c:v>7.7000000000000007E-4</c:v>
                </c:pt>
                <c:pt idx="193">
                  <c:v>9.3000000000000027E-4</c:v>
                </c:pt>
                <c:pt idx="194">
                  <c:v>1.1100000000000003E-3</c:v>
                </c:pt>
                <c:pt idx="195">
                  <c:v>1.2400000000000002E-3</c:v>
                </c:pt>
                <c:pt idx="196">
                  <c:v>1.3500000000000003E-3</c:v>
                </c:pt>
                <c:pt idx="197">
                  <c:v>1.5100000000000003E-3</c:v>
                </c:pt>
                <c:pt idx="198">
                  <c:v>1.6400000000000004E-3</c:v>
                </c:pt>
                <c:pt idx="199">
                  <c:v>1.7200000000000002E-3</c:v>
                </c:pt>
                <c:pt idx="200">
                  <c:v>1.8500000000000003E-3</c:v>
                </c:pt>
                <c:pt idx="201">
                  <c:v>1.9000000000000004E-3</c:v>
                </c:pt>
                <c:pt idx="202">
                  <c:v>1.9599999999999999E-3</c:v>
                </c:pt>
                <c:pt idx="203">
                  <c:v>2.0600000000000002E-3</c:v>
                </c:pt>
                <c:pt idx="204">
                  <c:v>2.1700000000000005E-3</c:v>
                </c:pt>
                <c:pt idx="205">
                  <c:v>2.2500000000000003E-3</c:v>
                </c:pt>
                <c:pt idx="206">
                  <c:v>2.1700000000000005E-3</c:v>
                </c:pt>
                <c:pt idx="207">
                  <c:v>2.1700000000000005E-3</c:v>
                </c:pt>
                <c:pt idx="208">
                  <c:v>2.0300000000000001E-3</c:v>
                </c:pt>
                <c:pt idx="209">
                  <c:v>1.9300000000000005E-3</c:v>
                </c:pt>
                <c:pt idx="210">
                  <c:v>1.8200000000000004E-3</c:v>
                </c:pt>
                <c:pt idx="211">
                  <c:v>1.6700000000000005E-3</c:v>
                </c:pt>
                <c:pt idx="212">
                  <c:v>1.5600000000000004E-3</c:v>
                </c:pt>
                <c:pt idx="213">
                  <c:v>1.3799999999999999E-3</c:v>
                </c:pt>
                <c:pt idx="214">
                  <c:v>1.2700000000000003E-3</c:v>
                </c:pt>
                <c:pt idx="215">
                  <c:v>1.0300000000000001E-3</c:v>
                </c:pt>
                <c:pt idx="216">
                  <c:v>8.5000000000000039E-4</c:v>
                </c:pt>
                <c:pt idx="217">
                  <c:v>6.600000000000001E-4</c:v>
                </c:pt>
                <c:pt idx="218">
                  <c:v>4.8000000000000007E-4</c:v>
                </c:pt>
                <c:pt idx="219">
                  <c:v>3.5000000000000005E-4</c:v>
                </c:pt>
                <c:pt idx="220">
                  <c:v>1.6000000000000004E-4</c:v>
                </c:pt>
                <c:pt idx="221">
                  <c:v>-2.0000000000000005E-5</c:v>
                </c:pt>
                <c:pt idx="222">
                  <c:v>-3.4000000000000008E-4</c:v>
                </c:pt>
                <c:pt idx="223">
                  <c:v>-7.6000000000000015E-4</c:v>
                </c:pt>
                <c:pt idx="224">
                  <c:v>-1.2099999999999997E-3</c:v>
                </c:pt>
                <c:pt idx="225">
                  <c:v>-1.7600000000000003E-3</c:v>
                </c:pt>
                <c:pt idx="226">
                  <c:v>-2.31E-3</c:v>
                </c:pt>
                <c:pt idx="227">
                  <c:v>-2.8700000000000002E-3</c:v>
                </c:pt>
                <c:pt idx="228">
                  <c:v>-3.5200000000000006E-3</c:v>
                </c:pt>
                <c:pt idx="229">
                  <c:v>-4.1300000000000009E-3</c:v>
                </c:pt>
                <c:pt idx="230">
                  <c:v>-4.7900000000000009E-3</c:v>
                </c:pt>
                <c:pt idx="231">
                  <c:v>-5.4700000000000018E-3</c:v>
                </c:pt>
                <c:pt idx="232">
                  <c:v>-6.1900000000000002E-3</c:v>
                </c:pt>
                <c:pt idx="233">
                  <c:v>-6.9200000000000008E-3</c:v>
                </c:pt>
                <c:pt idx="234">
                  <c:v>-7.7100000000000016E-3</c:v>
                </c:pt>
                <c:pt idx="235">
                  <c:v>-8.4800000000000032E-3</c:v>
                </c:pt>
                <c:pt idx="236">
                  <c:v>-9.2900000000000031E-3</c:v>
                </c:pt>
                <c:pt idx="237">
                  <c:v>-1.0140000000000001E-2</c:v>
                </c:pt>
                <c:pt idx="238">
                  <c:v>-1.1110000000000002E-2</c:v>
                </c:pt>
                <c:pt idx="239">
                  <c:v>-1.2109999999999998E-2</c:v>
                </c:pt>
                <c:pt idx="240">
                  <c:v>-1.319E-2</c:v>
                </c:pt>
                <c:pt idx="241">
                  <c:v>-1.4250000000000001E-2</c:v>
                </c:pt>
                <c:pt idx="242">
                  <c:v>-1.5330000000000002E-2</c:v>
                </c:pt>
                <c:pt idx="243">
                  <c:v>-1.6379999999999999E-2</c:v>
                </c:pt>
                <c:pt idx="244">
                  <c:v>-1.736E-2</c:v>
                </c:pt>
                <c:pt idx="245">
                  <c:v>-1.8380000000000004E-2</c:v>
                </c:pt>
                <c:pt idx="246">
                  <c:v>-1.9310000000000004E-2</c:v>
                </c:pt>
                <c:pt idx="247">
                  <c:v>-2.0070000000000005E-2</c:v>
                </c:pt>
                <c:pt idx="248">
                  <c:v>-2.0830000000000005E-2</c:v>
                </c:pt>
                <c:pt idx="249">
                  <c:v>-2.1490000000000002E-2</c:v>
                </c:pt>
                <c:pt idx="250">
                  <c:v>-2.2050000000000004E-2</c:v>
                </c:pt>
                <c:pt idx="251">
                  <c:v>-2.2490000000000003E-2</c:v>
                </c:pt>
                <c:pt idx="252">
                  <c:v>-2.2810000000000004E-2</c:v>
                </c:pt>
                <c:pt idx="253">
                  <c:v>-2.2940000000000002E-2</c:v>
                </c:pt>
                <c:pt idx="254">
                  <c:v>-2.2890000000000004E-2</c:v>
                </c:pt>
                <c:pt idx="255">
                  <c:v>-2.2680000000000006E-2</c:v>
                </c:pt>
                <c:pt idx="256">
                  <c:v>-2.2360000000000001E-2</c:v>
                </c:pt>
                <c:pt idx="257">
                  <c:v>-2.1729999999999999E-2</c:v>
                </c:pt>
                <c:pt idx="258">
                  <c:v>-2.0989999999999998E-2</c:v>
                </c:pt>
                <c:pt idx="259">
                  <c:v>-1.9939999999999999E-2</c:v>
                </c:pt>
                <c:pt idx="260">
                  <c:v>-1.8810000000000004E-2</c:v>
                </c:pt>
                <c:pt idx="261">
                  <c:v>-1.736E-2</c:v>
                </c:pt>
                <c:pt idx="262">
                  <c:v>-1.5620000000000002E-2</c:v>
                </c:pt>
                <c:pt idx="263">
                  <c:v>-1.3720000000000003E-2</c:v>
                </c:pt>
                <c:pt idx="264">
                  <c:v>-1.1590000000000001E-2</c:v>
                </c:pt>
                <c:pt idx="265">
                  <c:v>-9.2200000000000008E-3</c:v>
                </c:pt>
                <c:pt idx="266">
                  <c:v>-6.6300000000000005E-3</c:v>
                </c:pt>
                <c:pt idx="267">
                  <c:v>-3.8900000000000002E-3</c:v>
                </c:pt>
                <c:pt idx="268">
                  <c:v>-9.2000000000000014E-4</c:v>
                </c:pt>
                <c:pt idx="269">
                  <c:v>2.2200000000000006E-3</c:v>
                </c:pt>
                <c:pt idx="270">
                  <c:v>5.6699999999999997E-3</c:v>
                </c:pt>
                <c:pt idx="271">
                  <c:v>9.3100000000000023E-3</c:v>
                </c:pt>
                <c:pt idx="272">
                  <c:v>1.3180000000000002E-2</c:v>
                </c:pt>
                <c:pt idx="273">
                  <c:v>1.721E-2</c:v>
                </c:pt>
                <c:pt idx="274">
                  <c:v>2.1319999999999999E-2</c:v>
                </c:pt>
                <c:pt idx="275">
                  <c:v>2.5510000000000001E-2</c:v>
                </c:pt>
                <c:pt idx="276">
                  <c:v>2.9829999999999999E-2</c:v>
                </c:pt>
                <c:pt idx="277">
                  <c:v>3.4180000000000002E-2</c:v>
                </c:pt>
                <c:pt idx="278">
                  <c:v>3.8519999999999999E-2</c:v>
                </c:pt>
                <c:pt idx="279">
                  <c:v>4.2900000000000008E-2</c:v>
                </c:pt>
                <c:pt idx="280">
                  <c:v>4.7219999999999998E-2</c:v>
                </c:pt>
                <c:pt idx="281">
                  <c:v>5.1510000000000007E-2</c:v>
                </c:pt>
                <c:pt idx="282">
                  <c:v>5.5730000000000009E-2</c:v>
                </c:pt>
                <c:pt idx="283">
                  <c:v>5.9810000000000016E-2</c:v>
                </c:pt>
                <c:pt idx="284">
                  <c:v>6.3740000000000019E-2</c:v>
                </c:pt>
                <c:pt idx="285">
                  <c:v>6.7530000000000021E-2</c:v>
                </c:pt>
                <c:pt idx="286">
                  <c:v>7.1300000000000002E-2</c:v>
                </c:pt>
                <c:pt idx="287">
                  <c:v>7.4910000000000018E-2</c:v>
                </c:pt>
                <c:pt idx="288">
                  <c:v>7.8390000000000015E-2</c:v>
                </c:pt>
                <c:pt idx="289">
                  <c:v>8.1680000000000003E-2</c:v>
                </c:pt>
                <c:pt idx="290">
                  <c:v>8.4600000000000036E-2</c:v>
                </c:pt>
                <c:pt idx="291">
                  <c:v>8.7290000000000006E-2</c:v>
                </c:pt>
                <c:pt idx="292">
                  <c:v>8.9640000000000025E-2</c:v>
                </c:pt>
                <c:pt idx="293">
                  <c:v>9.1690000000000021E-2</c:v>
                </c:pt>
                <c:pt idx="294">
                  <c:v>9.3350000000000016E-2</c:v>
                </c:pt>
                <c:pt idx="295">
                  <c:v>9.4620000000000024E-2</c:v>
                </c:pt>
                <c:pt idx="296">
                  <c:v>9.5510000000000025E-2</c:v>
                </c:pt>
                <c:pt idx="297">
                  <c:v>9.604E-2</c:v>
                </c:pt>
                <c:pt idx="298">
                  <c:v>9.6120000000000011E-2</c:v>
                </c:pt>
                <c:pt idx="299">
                  <c:v>9.5770000000000022E-2</c:v>
                </c:pt>
                <c:pt idx="300">
                  <c:v>9.5040000000000041E-2</c:v>
                </c:pt>
                <c:pt idx="301">
                  <c:v>9.377000000000002E-2</c:v>
                </c:pt>
                <c:pt idx="302">
                  <c:v>9.2190000000000008E-2</c:v>
                </c:pt>
                <c:pt idx="303">
                  <c:v>9.0270000000000003E-2</c:v>
                </c:pt>
                <c:pt idx="304">
                  <c:v>8.7840000000000001E-2</c:v>
                </c:pt>
                <c:pt idx="305">
                  <c:v>8.5080000000000003E-2</c:v>
                </c:pt>
                <c:pt idx="306">
                  <c:v>8.1780000000000005E-2</c:v>
                </c:pt>
                <c:pt idx="307">
                  <c:v>7.8070000000000001E-2</c:v>
                </c:pt>
                <c:pt idx="308">
                  <c:v>7.3990000000000014E-2</c:v>
                </c:pt>
                <c:pt idx="309">
                  <c:v>6.9380000000000011E-2</c:v>
                </c:pt>
                <c:pt idx="310">
                  <c:v>6.4400000000000013E-2</c:v>
                </c:pt>
                <c:pt idx="311">
                  <c:v>5.9049999999999998E-2</c:v>
                </c:pt>
                <c:pt idx="312">
                  <c:v>5.3249999999999992E-2</c:v>
                </c:pt>
                <c:pt idx="313">
                  <c:v>4.7170000000000004E-2</c:v>
                </c:pt>
                <c:pt idx="314">
                  <c:v>4.0629999999999993E-2</c:v>
                </c:pt>
                <c:pt idx="315">
                  <c:v>3.3890000000000003E-2</c:v>
                </c:pt>
                <c:pt idx="316">
                  <c:v>2.6749999999999999E-2</c:v>
                </c:pt>
                <c:pt idx="317">
                  <c:v>1.9370000000000002E-2</c:v>
                </c:pt>
                <c:pt idx="318">
                  <c:v>1.1780000000000002E-2</c:v>
                </c:pt>
                <c:pt idx="319">
                  <c:v>3.9800000000000009E-3</c:v>
                </c:pt>
                <c:pt idx="320">
                  <c:v>-4.0500000000000006E-3</c:v>
                </c:pt>
                <c:pt idx="321">
                  <c:v>-1.2220000000000002E-2</c:v>
                </c:pt>
                <c:pt idx="322">
                  <c:v>-2.0519999999999997E-2</c:v>
                </c:pt>
                <c:pt idx="323">
                  <c:v>-2.8840000000000001E-2</c:v>
                </c:pt>
                <c:pt idx="324">
                  <c:v>-3.7330000000000002E-2</c:v>
                </c:pt>
                <c:pt idx="325">
                  <c:v>-4.5730000000000007E-2</c:v>
                </c:pt>
                <c:pt idx="326">
                  <c:v>-5.4110000000000005E-2</c:v>
                </c:pt>
                <c:pt idx="327">
                  <c:v>-6.2490000000000004E-2</c:v>
                </c:pt>
                <c:pt idx="328">
                  <c:v>-7.0760000000000017E-2</c:v>
                </c:pt>
                <c:pt idx="329">
                  <c:v>-7.8900000000000012E-2</c:v>
                </c:pt>
                <c:pt idx="330">
                  <c:v>-8.6860000000000007E-2</c:v>
                </c:pt>
                <c:pt idx="331">
                  <c:v>-9.4530000000000017E-2</c:v>
                </c:pt>
                <c:pt idx="332">
                  <c:v>-0.10206000000000001</c:v>
                </c:pt>
                <c:pt idx="333">
                  <c:v>-0.10931</c:v>
                </c:pt>
                <c:pt idx="334">
                  <c:v>-0.11629000000000002</c:v>
                </c:pt>
                <c:pt idx="335">
                  <c:v>-0.12298000000000002</c:v>
                </c:pt>
                <c:pt idx="336">
                  <c:v>-0.12933</c:v>
                </c:pt>
                <c:pt idx="337">
                  <c:v>-0.13533999999999999</c:v>
                </c:pt>
                <c:pt idx="338">
                  <c:v>-0.14088999999999999</c:v>
                </c:pt>
                <c:pt idx="339">
                  <c:v>-0.14601000000000003</c:v>
                </c:pt>
                <c:pt idx="340">
                  <c:v>-0.15075000000000002</c:v>
                </c:pt>
                <c:pt idx="341">
                  <c:v>-0.15494000000000002</c:v>
                </c:pt>
                <c:pt idx="342">
                  <c:v>-0.15867999999999999</c:v>
                </c:pt>
                <c:pt idx="343">
                  <c:v>-0.16192000000000001</c:v>
                </c:pt>
                <c:pt idx="344">
                  <c:v>-0.16463</c:v>
                </c:pt>
                <c:pt idx="345">
                  <c:v>-0.16689999999999999</c:v>
                </c:pt>
                <c:pt idx="346">
                  <c:v>-0.16855999999999999</c:v>
                </c:pt>
                <c:pt idx="347">
                  <c:v>-0.16974000000000003</c:v>
                </c:pt>
                <c:pt idx="348">
                  <c:v>-0.17040000000000002</c:v>
                </c:pt>
                <c:pt idx="349">
                  <c:v>-0.17052999999999999</c:v>
                </c:pt>
                <c:pt idx="350">
                  <c:v>-0.17022000000000001</c:v>
                </c:pt>
                <c:pt idx="351">
                  <c:v>-0.16943000000000003</c:v>
                </c:pt>
                <c:pt idx="352">
                  <c:v>-0.16814000000000001</c:v>
                </c:pt>
                <c:pt idx="353">
                  <c:v>-0.16642000000000001</c:v>
                </c:pt>
                <c:pt idx="354">
                  <c:v>-0.16420999999999999</c:v>
                </c:pt>
                <c:pt idx="355">
                  <c:v>-0.1615</c:v>
                </c:pt>
                <c:pt idx="356">
                  <c:v>-0.15834000000000004</c:v>
                </c:pt>
                <c:pt idx="357">
                  <c:v>-0.15478000000000003</c:v>
                </c:pt>
                <c:pt idx="358">
                  <c:v>-0.15075000000000002</c:v>
                </c:pt>
                <c:pt idx="359">
                  <c:v>-0.14635000000000001</c:v>
                </c:pt>
                <c:pt idx="360">
                  <c:v>-0.14155000000000001</c:v>
                </c:pt>
                <c:pt idx="361">
                  <c:v>-0.13633999999999999</c:v>
                </c:pt>
                <c:pt idx="362">
                  <c:v>-0.13078000000000001</c:v>
                </c:pt>
                <c:pt idx="363">
                  <c:v>-0.12488</c:v>
                </c:pt>
                <c:pt idx="364">
                  <c:v>-0.11866000000000002</c:v>
                </c:pt>
                <c:pt idx="365">
                  <c:v>-0.11215</c:v>
                </c:pt>
                <c:pt idx="366">
                  <c:v>-0.10535</c:v>
                </c:pt>
                <c:pt idx="367">
                  <c:v>-9.8370000000000041E-2</c:v>
                </c:pt>
                <c:pt idx="368">
                  <c:v>-9.1150000000000009E-2</c:v>
                </c:pt>
                <c:pt idx="369">
                  <c:v>-8.3670000000000036E-2</c:v>
                </c:pt>
                <c:pt idx="370">
                  <c:v>-7.5999999999999998E-2</c:v>
                </c:pt>
                <c:pt idx="371">
                  <c:v>-6.8150000000000002E-2</c:v>
                </c:pt>
                <c:pt idx="372">
                  <c:v>-6.0090000000000005E-2</c:v>
                </c:pt>
                <c:pt idx="373">
                  <c:v>-5.1950000000000003E-2</c:v>
                </c:pt>
                <c:pt idx="374">
                  <c:v>-4.3650000000000001E-2</c:v>
                </c:pt>
                <c:pt idx="375">
                  <c:v>-3.5250000000000004E-2</c:v>
                </c:pt>
                <c:pt idx="376">
                  <c:v>-2.6710000000000001E-2</c:v>
                </c:pt>
                <c:pt idx="377">
                  <c:v>-1.8120000000000004E-2</c:v>
                </c:pt>
                <c:pt idx="378">
                  <c:v>-9.5100000000000028E-3</c:v>
                </c:pt>
                <c:pt idx="379">
                  <c:v>-7.800000000000002E-4</c:v>
                </c:pt>
                <c:pt idx="380">
                  <c:v>7.9900000000000023E-3</c:v>
                </c:pt>
                <c:pt idx="381">
                  <c:v>1.6660000000000005E-2</c:v>
                </c:pt>
                <c:pt idx="382">
                  <c:v>2.5350000000000001E-2</c:v>
                </c:pt>
                <c:pt idx="383">
                  <c:v>3.397E-2</c:v>
                </c:pt>
                <c:pt idx="384">
                  <c:v>4.2560000000000008E-2</c:v>
                </c:pt>
                <c:pt idx="385">
                  <c:v>5.1010000000000007E-2</c:v>
                </c:pt>
                <c:pt idx="386">
                  <c:v>5.9290000000000009E-2</c:v>
                </c:pt>
                <c:pt idx="387">
                  <c:v>6.7559999999999995E-2</c:v>
                </c:pt>
                <c:pt idx="388">
                  <c:v>7.5569999999999998E-2</c:v>
                </c:pt>
                <c:pt idx="389">
                  <c:v>8.344E-2</c:v>
                </c:pt>
                <c:pt idx="390">
                  <c:v>9.1090000000000004E-2</c:v>
                </c:pt>
                <c:pt idx="391">
                  <c:v>9.8540000000000016E-2</c:v>
                </c:pt>
                <c:pt idx="392">
                  <c:v>0.10571000000000001</c:v>
                </c:pt>
                <c:pt idx="393">
                  <c:v>0.11264</c:v>
                </c:pt>
                <c:pt idx="394">
                  <c:v>0.11928000000000001</c:v>
                </c:pt>
                <c:pt idx="395">
                  <c:v>0.12554999999999999</c:v>
                </c:pt>
                <c:pt idx="396">
                  <c:v>0.13155</c:v>
                </c:pt>
                <c:pt idx="397">
                  <c:v>0.13716</c:v>
                </c:pt>
                <c:pt idx="398">
                  <c:v>0.14243000000000003</c:v>
                </c:pt>
                <c:pt idx="399">
                  <c:v>0.14731000000000002</c:v>
                </c:pt>
                <c:pt idx="400">
                  <c:v>0.15173000000000003</c:v>
                </c:pt>
              </c:numCache>
            </c:numRef>
          </c:yVal>
          <c:smooth val="1"/>
        </c:ser>
        <c:ser>
          <c:idx val="2"/>
          <c:order val="2"/>
          <c:marker>
            <c:symbol val="none"/>
          </c:marker>
          <c:xVal>
            <c:numRef>
              <c:f>'C:\Users\LU\Fast Timing\07202012\64mm^2\ZVA&amp;AM\1750V\[T131.csv]T131'!$A$100:$A$500</c:f>
              <c:numCache>
                <c:formatCode>General</c:formatCode>
                <c:ptCount val="401"/>
                <c:pt idx="0">
                  <c:v>-3.772300000000002E-9</c:v>
                </c:pt>
                <c:pt idx="1">
                  <c:v>-3.7598000000000018E-9</c:v>
                </c:pt>
                <c:pt idx="2">
                  <c:v>-3.7473000000000026E-9</c:v>
                </c:pt>
                <c:pt idx="3">
                  <c:v>-3.7348000000000016E-9</c:v>
                </c:pt>
                <c:pt idx="4">
                  <c:v>-3.7223000000000015E-9</c:v>
                </c:pt>
                <c:pt idx="5">
                  <c:v>-3.7098000000000018E-9</c:v>
                </c:pt>
                <c:pt idx="6">
                  <c:v>-3.6973000000000021E-9</c:v>
                </c:pt>
                <c:pt idx="7">
                  <c:v>-3.684800000000002E-9</c:v>
                </c:pt>
                <c:pt idx="8">
                  <c:v>-3.6723000000000015E-9</c:v>
                </c:pt>
                <c:pt idx="9">
                  <c:v>-3.6598000000000014E-9</c:v>
                </c:pt>
                <c:pt idx="10">
                  <c:v>-3.6473000000000021E-9</c:v>
                </c:pt>
                <c:pt idx="11">
                  <c:v>-3.6348000000000016E-9</c:v>
                </c:pt>
                <c:pt idx="12">
                  <c:v>-3.6223000000000019E-9</c:v>
                </c:pt>
                <c:pt idx="13">
                  <c:v>-3.6098000000000017E-9</c:v>
                </c:pt>
                <c:pt idx="14">
                  <c:v>-3.597300000000002E-9</c:v>
                </c:pt>
                <c:pt idx="15">
                  <c:v>-3.5848000000000019E-9</c:v>
                </c:pt>
                <c:pt idx="16">
                  <c:v>-3.5723000000000014E-9</c:v>
                </c:pt>
                <c:pt idx="17">
                  <c:v>-3.5598000000000013E-9</c:v>
                </c:pt>
                <c:pt idx="18">
                  <c:v>-3.5473000000000016E-9</c:v>
                </c:pt>
                <c:pt idx="19">
                  <c:v>-3.5348000000000015E-9</c:v>
                </c:pt>
                <c:pt idx="20">
                  <c:v>-3.5223000000000018E-9</c:v>
                </c:pt>
                <c:pt idx="21">
                  <c:v>-3.5098000000000017E-9</c:v>
                </c:pt>
                <c:pt idx="22">
                  <c:v>-3.4973000000000016E-9</c:v>
                </c:pt>
                <c:pt idx="23">
                  <c:v>-3.4848000000000014E-9</c:v>
                </c:pt>
                <c:pt idx="24">
                  <c:v>-3.4723000000000013E-9</c:v>
                </c:pt>
                <c:pt idx="25">
                  <c:v>-3.4598000000000012E-9</c:v>
                </c:pt>
                <c:pt idx="26">
                  <c:v>-3.4473000000000015E-9</c:v>
                </c:pt>
                <c:pt idx="27">
                  <c:v>-3.4348000000000014E-9</c:v>
                </c:pt>
                <c:pt idx="28">
                  <c:v>-3.4223000000000017E-9</c:v>
                </c:pt>
                <c:pt idx="29">
                  <c:v>-3.4098000000000016E-9</c:v>
                </c:pt>
                <c:pt idx="30">
                  <c:v>-3.3973000000000011E-9</c:v>
                </c:pt>
                <c:pt idx="31">
                  <c:v>-3.3848000000000014E-9</c:v>
                </c:pt>
                <c:pt idx="32">
                  <c:v>-3.3723000000000013E-9</c:v>
                </c:pt>
                <c:pt idx="33">
                  <c:v>-3.3598000000000012E-9</c:v>
                </c:pt>
                <c:pt idx="34">
                  <c:v>-3.3473000000000015E-9</c:v>
                </c:pt>
                <c:pt idx="35">
                  <c:v>-3.3348000000000013E-9</c:v>
                </c:pt>
                <c:pt idx="36">
                  <c:v>-3.3223000000000016E-9</c:v>
                </c:pt>
                <c:pt idx="37">
                  <c:v>-3.3098000000000011E-9</c:v>
                </c:pt>
                <c:pt idx="38">
                  <c:v>-3.2973000000000018E-9</c:v>
                </c:pt>
                <c:pt idx="39">
                  <c:v>-3.2848000000000017E-9</c:v>
                </c:pt>
                <c:pt idx="40">
                  <c:v>-3.2723000000000016E-9</c:v>
                </c:pt>
                <c:pt idx="41">
                  <c:v>-3.2598000000000015E-9</c:v>
                </c:pt>
                <c:pt idx="42">
                  <c:v>-3.2473000000000022E-9</c:v>
                </c:pt>
                <c:pt idx="43">
                  <c:v>-3.2348000000000017E-9</c:v>
                </c:pt>
                <c:pt idx="44">
                  <c:v>-3.2223000000000012E-9</c:v>
                </c:pt>
                <c:pt idx="45">
                  <c:v>-3.2098000000000015E-9</c:v>
                </c:pt>
                <c:pt idx="46">
                  <c:v>-3.1973000000000018E-9</c:v>
                </c:pt>
                <c:pt idx="47">
                  <c:v>-3.1848000000000017E-9</c:v>
                </c:pt>
                <c:pt idx="48">
                  <c:v>-3.1723000000000011E-9</c:v>
                </c:pt>
                <c:pt idx="49">
                  <c:v>-3.1598000000000014E-9</c:v>
                </c:pt>
                <c:pt idx="50">
                  <c:v>-3.1473000000000021E-9</c:v>
                </c:pt>
                <c:pt idx="51">
                  <c:v>-3.1348000000000012E-9</c:v>
                </c:pt>
                <c:pt idx="52">
                  <c:v>-3.1223000000000011E-9</c:v>
                </c:pt>
                <c:pt idx="53">
                  <c:v>-3.1098000000000014E-9</c:v>
                </c:pt>
                <c:pt idx="54">
                  <c:v>-3.0973000000000017E-9</c:v>
                </c:pt>
                <c:pt idx="55">
                  <c:v>-3.0848000000000016E-9</c:v>
                </c:pt>
                <c:pt idx="56">
                  <c:v>-3.0723000000000011E-9</c:v>
                </c:pt>
                <c:pt idx="57">
                  <c:v>-3.0598000000000014E-9</c:v>
                </c:pt>
                <c:pt idx="58">
                  <c:v>-3.0473000000000017E-9</c:v>
                </c:pt>
                <c:pt idx="59">
                  <c:v>-3.0348000000000011E-9</c:v>
                </c:pt>
                <c:pt idx="60">
                  <c:v>-3.0223000000000014E-9</c:v>
                </c:pt>
                <c:pt idx="61">
                  <c:v>-3.0098000000000013E-9</c:v>
                </c:pt>
                <c:pt idx="62">
                  <c:v>-2.9973000000000016E-9</c:v>
                </c:pt>
                <c:pt idx="63">
                  <c:v>-2.9848000000000015E-9</c:v>
                </c:pt>
                <c:pt idx="64">
                  <c:v>-2.9723000000000014E-9</c:v>
                </c:pt>
                <c:pt idx="65">
                  <c:v>-2.9598000000000009E-9</c:v>
                </c:pt>
                <c:pt idx="66">
                  <c:v>-2.9473000000000012E-9</c:v>
                </c:pt>
                <c:pt idx="67">
                  <c:v>-2.9348000000000011E-9</c:v>
                </c:pt>
                <c:pt idx="68">
                  <c:v>-2.9223000000000014E-9</c:v>
                </c:pt>
                <c:pt idx="69">
                  <c:v>-2.9098000000000013E-9</c:v>
                </c:pt>
                <c:pt idx="70">
                  <c:v>-2.8973000000000012E-9</c:v>
                </c:pt>
                <c:pt idx="71">
                  <c:v>-2.8848000000000015E-9</c:v>
                </c:pt>
                <c:pt idx="72">
                  <c:v>-2.8723000000000009E-9</c:v>
                </c:pt>
                <c:pt idx="73">
                  <c:v>-2.8598000000000008E-9</c:v>
                </c:pt>
                <c:pt idx="74">
                  <c:v>-2.8473000000000011E-9</c:v>
                </c:pt>
                <c:pt idx="75">
                  <c:v>-2.834800000000001E-9</c:v>
                </c:pt>
                <c:pt idx="76">
                  <c:v>-2.8223000000000013E-9</c:v>
                </c:pt>
                <c:pt idx="77">
                  <c:v>-2.8098000000000012E-9</c:v>
                </c:pt>
                <c:pt idx="78">
                  <c:v>-2.7973000000000015E-9</c:v>
                </c:pt>
                <c:pt idx="79">
                  <c:v>-2.7848000000000014E-9</c:v>
                </c:pt>
                <c:pt idx="80">
                  <c:v>-2.7723000000000013E-9</c:v>
                </c:pt>
                <c:pt idx="81">
                  <c:v>-2.7598000000000012E-9</c:v>
                </c:pt>
                <c:pt idx="82">
                  <c:v>-2.7473000000000015E-9</c:v>
                </c:pt>
                <c:pt idx="83">
                  <c:v>-2.7348000000000014E-9</c:v>
                </c:pt>
                <c:pt idx="84">
                  <c:v>-2.7223000000000017E-9</c:v>
                </c:pt>
                <c:pt idx="85">
                  <c:v>-2.7098000000000015E-9</c:v>
                </c:pt>
                <c:pt idx="86">
                  <c:v>-2.6973000000000014E-9</c:v>
                </c:pt>
                <c:pt idx="87">
                  <c:v>-2.6848000000000013E-9</c:v>
                </c:pt>
                <c:pt idx="88">
                  <c:v>-2.6723000000000012E-9</c:v>
                </c:pt>
                <c:pt idx="89">
                  <c:v>-2.6598000000000011E-9</c:v>
                </c:pt>
                <c:pt idx="90">
                  <c:v>-2.6473000000000018E-9</c:v>
                </c:pt>
                <c:pt idx="91">
                  <c:v>-2.6348000000000013E-9</c:v>
                </c:pt>
                <c:pt idx="92">
                  <c:v>-2.6223000000000008E-9</c:v>
                </c:pt>
                <c:pt idx="93">
                  <c:v>-2.6098000000000011E-9</c:v>
                </c:pt>
                <c:pt idx="94">
                  <c:v>-2.5973000000000014E-9</c:v>
                </c:pt>
                <c:pt idx="95">
                  <c:v>-2.5848000000000012E-9</c:v>
                </c:pt>
                <c:pt idx="96">
                  <c:v>-2.5723000000000007E-9</c:v>
                </c:pt>
                <c:pt idx="97">
                  <c:v>-2.559800000000001E-9</c:v>
                </c:pt>
                <c:pt idx="98">
                  <c:v>-2.5473000000000017E-9</c:v>
                </c:pt>
                <c:pt idx="99">
                  <c:v>-2.5348000000000008E-9</c:v>
                </c:pt>
                <c:pt idx="100">
                  <c:v>-2.5223000000000007E-9</c:v>
                </c:pt>
                <c:pt idx="101">
                  <c:v>-2.509800000000001E-9</c:v>
                </c:pt>
                <c:pt idx="102">
                  <c:v>-2.4973000000000013E-9</c:v>
                </c:pt>
                <c:pt idx="103">
                  <c:v>-2.4848000000000012E-9</c:v>
                </c:pt>
                <c:pt idx="104">
                  <c:v>-2.4723000000000007E-9</c:v>
                </c:pt>
                <c:pt idx="105">
                  <c:v>-2.459800000000001E-9</c:v>
                </c:pt>
                <c:pt idx="106">
                  <c:v>-2.4473000000000017E-9</c:v>
                </c:pt>
                <c:pt idx="107">
                  <c:v>-2.4348000000000007E-9</c:v>
                </c:pt>
                <c:pt idx="108">
                  <c:v>-2.4223000000000006E-9</c:v>
                </c:pt>
                <c:pt idx="109">
                  <c:v>-2.4098000000000009E-9</c:v>
                </c:pt>
                <c:pt idx="110">
                  <c:v>-2.3973000000000012E-9</c:v>
                </c:pt>
                <c:pt idx="111">
                  <c:v>-2.3848000000000011E-9</c:v>
                </c:pt>
                <c:pt idx="112">
                  <c:v>-2.372300000000001E-9</c:v>
                </c:pt>
                <c:pt idx="113">
                  <c:v>-2.3598000000000005E-9</c:v>
                </c:pt>
                <c:pt idx="114">
                  <c:v>-2.3473000000000008E-9</c:v>
                </c:pt>
                <c:pt idx="115">
                  <c:v>-2.3348000000000007E-9</c:v>
                </c:pt>
                <c:pt idx="116">
                  <c:v>-2.322300000000001E-9</c:v>
                </c:pt>
                <c:pt idx="117">
                  <c:v>-2.3098000000000009E-9</c:v>
                </c:pt>
                <c:pt idx="118">
                  <c:v>-2.2973000000000012E-9</c:v>
                </c:pt>
                <c:pt idx="119">
                  <c:v>-2.2848000000000015E-9</c:v>
                </c:pt>
                <c:pt idx="120">
                  <c:v>-2.2723000000000009E-9</c:v>
                </c:pt>
                <c:pt idx="121">
                  <c:v>-2.2598000000000008E-9</c:v>
                </c:pt>
                <c:pt idx="122">
                  <c:v>-2.2473000000000011E-9</c:v>
                </c:pt>
                <c:pt idx="123">
                  <c:v>-2.234800000000001E-9</c:v>
                </c:pt>
                <c:pt idx="124">
                  <c:v>-2.2223000000000013E-9</c:v>
                </c:pt>
                <c:pt idx="125">
                  <c:v>-2.2098000000000012E-9</c:v>
                </c:pt>
                <c:pt idx="126">
                  <c:v>-2.1973000000000011E-9</c:v>
                </c:pt>
                <c:pt idx="127">
                  <c:v>-2.184800000000001E-9</c:v>
                </c:pt>
                <c:pt idx="128">
                  <c:v>-2.1723000000000009E-9</c:v>
                </c:pt>
                <c:pt idx="129">
                  <c:v>-2.1598000000000008E-9</c:v>
                </c:pt>
                <c:pt idx="130">
                  <c:v>-2.1473000000000011E-9</c:v>
                </c:pt>
                <c:pt idx="131">
                  <c:v>-2.1348000000000009E-9</c:v>
                </c:pt>
                <c:pt idx="132">
                  <c:v>-2.1223000000000012E-9</c:v>
                </c:pt>
                <c:pt idx="133">
                  <c:v>-2.1098000000000011E-9</c:v>
                </c:pt>
                <c:pt idx="134">
                  <c:v>-2.097300000000001E-9</c:v>
                </c:pt>
                <c:pt idx="135">
                  <c:v>-2.0848000000000009E-9</c:v>
                </c:pt>
                <c:pt idx="136">
                  <c:v>-2.0723000000000008E-9</c:v>
                </c:pt>
                <c:pt idx="137">
                  <c:v>-2.0598000000000007E-9</c:v>
                </c:pt>
                <c:pt idx="138">
                  <c:v>-2.0473000000000014E-9</c:v>
                </c:pt>
                <c:pt idx="139">
                  <c:v>-2.0348000000000009E-9</c:v>
                </c:pt>
                <c:pt idx="140">
                  <c:v>-2.0223000000000003E-9</c:v>
                </c:pt>
                <c:pt idx="141">
                  <c:v>-2.0098000000000006E-9</c:v>
                </c:pt>
                <c:pt idx="142">
                  <c:v>-1.997300000000001E-9</c:v>
                </c:pt>
                <c:pt idx="143">
                  <c:v>-1.9848000000000013E-9</c:v>
                </c:pt>
                <c:pt idx="144">
                  <c:v>-1.9723000000000007E-9</c:v>
                </c:pt>
                <c:pt idx="145">
                  <c:v>-1.959800000000001E-9</c:v>
                </c:pt>
                <c:pt idx="146">
                  <c:v>-1.9473000000000009E-9</c:v>
                </c:pt>
                <c:pt idx="147">
                  <c:v>-1.9348000000000012E-9</c:v>
                </c:pt>
                <c:pt idx="148">
                  <c:v>-1.9223000000000007E-9</c:v>
                </c:pt>
                <c:pt idx="149">
                  <c:v>-1.909800000000001E-9</c:v>
                </c:pt>
                <c:pt idx="150">
                  <c:v>-1.8973000000000009E-9</c:v>
                </c:pt>
                <c:pt idx="151">
                  <c:v>-1.8848000000000008E-9</c:v>
                </c:pt>
                <c:pt idx="152">
                  <c:v>-1.8723000000000007E-9</c:v>
                </c:pt>
                <c:pt idx="153">
                  <c:v>-1.8598000000000005E-9</c:v>
                </c:pt>
                <c:pt idx="154">
                  <c:v>-1.8473000000000008E-9</c:v>
                </c:pt>
                <c:pt idx="155">
                  <c:v>-1.8348000000000007E-9</c:v>
                </c:pt>
                <c:pt idx="156">
                  <c:v>-1.822300000000001E-9</c:v>
                </c:pt>
                <c:pt idx="157">
                  <c:v>-1.8098000000000007E-9</c:v>
                </c:pt>
                <c:pt idx="158">
                  <c:v>-1.7973000000000008E-9</c:v>
                </c:pt>
                <c:pt idx="159">
                  <c:v>-1.7848000000000009E-9</c:v>
                </c:pt>
                <c:pt idx="160">
                  <c:v>-1.7723000000000008E-9</c:v>
                </c:pt>
                <c:pt idx="161">
                  <c:v>-1.7598000000000007E-9</c:v>
                </c:pt>
                <c:pt idx="162">
                  <c:v>-1.7473000000000008E-9</c:v>
                </c:pt>
                <c:pt idx="163">
                  <c:v>-1.7348000000000007E-9</c:v>
                </c:pt>
                <c:pt idx="164">
                  <c:v>-1.7223000000000006E-9</c:v>
                </c:pt>
                <c:pt idx="165">
                  <c:v>-1.7098000000000007E-9</c:v>
                </c:pt>
                <c:pt idx="166">
                  <c:v>-1.6973000000000007E-9</c:v>
                </c:pt>
                <c:pt idx="167">
                  <c:v>-1.6848000000000008E-9</c:v>
                </c:pt>
                <c:pt idx="168">
                  <c:v>-1.6723000000000007E-9</c:v>
                </c:pt>
                <c:pt idx="169">
                  <c:v>-1.6598000000000008E-9</c:v>
                </c:pt>
                <c:pt idx="170">
                  <c:v>-1.6473000000000007E-9</c:v>
                </c:pt>
                <c:pt idx="171">
                  <c:v>-1.6348000000000008E-9</c:v>
                </c:pt>
                <c:pt idx="172">
                  <c:v>-1.6223000000000009E-9</c:v>
                </c:pt>
                <c:pt idx="173">
                  <c:v>-1.6098000000000008E-9</c:v>
                </c:pt>
                <c:pt idx="174">
                  <c:v>-1.5973000000000007E-9</c:v>
                </c:pt>
                <c:pt idx="175">
                  <c:v>-1.5848000000000006E-9</c:v>
                </c:pt>
                <c:pt idx="176">
                  <c:v>-1.5723000000000009E-9</c:v>
                </c:pt>
                <c:pt idx="177">
                  <c:v>-1.5598000000000003E-9</c:v>
                </c:pt>
                <c:pt idx="178">
                  <c:v>-1.5473000000000006E-9</c:v>
                </c:pt>
                <c:pt idx="179">
                  <c:v>-1.5348000000000005E-9</c:v>
                </c:pt>
                <c:pt idx="180">
                  <c:v>-1.5223000000000008E-9</c:v>
                </c:pt>
                <c:pt idx="181">
                  <c:v>-1.5098000000000005E-9</c:v>
                </c:pt>
                <c:pt idx="182">
                  <c:v>-1.4973000000000006E-9</c:v>
                </c:pt>
                <c:pt idx="183">
                  <c:v>-1.4848000000000007E-9</c:v>
                </c:pt>
                <c:pt idx="184">
                  <c:v>-1.4723000000000006E-9</c:v>
                </c:pt>
                <c:pt idx="185">
                  <c:v>-1.4598000000000005E-9</c:v>
                </c:pt>
                <c:pt idx="186">
                  <c:v>-1.4473000000000006E-9</c:v>
                </c:pt>
                <c:pt idx="187">
                  <c:v>-1.4348000000000007E-9</c:v>
                </c:pt>
                <c:pt idx="188">
                  <c:v>-1.4223000000000004E-9</c:v>
                </c:pt>
                <c:pt idx="189">
                  <c:v>-1.4098000000000004E-9</c:v>
                </c:pt>
                <c:pt idx="190">
                  <c:v>-1.3973000000000005E-9</c:v>
                </c:pt>
                <c:pt idx="191">
                  <c:v>-1.3848000000000006E-9</c:v>
                </c:pt>
                <c:pt idx="192">
                  <c:v>-1.3723000000000005E-9</c:v>
                </c:pt>
                <c:pt idx="193">
                  <c:v>-1.3598000000000006E-9</c:v>
                </c:pt>
                <c:pt idx="194">
                  <c:v>-1.3473000000000007E-9</c:v>
                </c:pt>
                <c:pt idx="195">
                  <c:v>-1.3348000000000006E-9</c:v>
                </c:pt>
                <c:pt idx="196">
                  <c:v>-1.3223000000000007E-9</c:v>
                </c:pt>
                <c:pt idx="197">
                  <c:v>-1.3098000000000006E-9</c:v>
                </c:pt>
                <c:pt idx="198">
                  <c:v>-1.2973000000000005E-9</c:v>
                </c:pt>
                <c:pt idx="199">
                  <c:v>-1.2848000000000004E-9</c:v>
                </c:pt>
                <c:pt idx="200">
                  <c:v>-1.2723000000000007E-9</c:v>
                </c:pt>
                <c:pt idx="201">
                  <c:v>-1.2598000000000001E-9</c:v>
                </c:pt>
                <c:pt idx="202">
                  <c:v>-1.2473000000000004E-9</c:v>
                </c:pt>
                <c:pt idx="203">
                  <c:v>-1.2348000000000003E-9</c:v>
                </c:pt>
                <c:pt idx="204">
                  <c:v>-1.2223000000000006E-9</c:v>
                </c:pt>
                <c:pt idx="205">
                  <c:v>-1.2098000000000003E-9</c:v>
                </c:pt>
                <c:pt idx="206">
                  <c:v>-1.1973000000000006E-9</c:v>
                </c:pt>
                <c:pt idx="207">
                  <c:v>-1.1848000000000007E-9</c:v>
                </c:pt>
                <c:pt idx="208">
                  <c:v>-1.1723000000000008E-9</c:v>
                </c:pt>
                <c:pt idx="209">
                  <c:v>-1.1598000000000005E-9</c:v>
                </c:pt>
                <c:pt idx="210">
                  <c:v>-1.1473000000000006E-9</c:v>
                </c:pt>
                <c:pt idx="211">
                  <c:v>-1.1348000000000007E-9</c:v>
                </c:pt>
                <c:pt idx="212">
                  <c:v>-1.1223000000000004E-9</c:v>
                </c:pt>
                <c:pt idx="213">
                  <c:v>-1.1098000000000004E-9</c:v>
                </c:pt>
                <c:pt idx="214">
                  <c:v>-1.0973000000000003E-9</c:v>
                </c:pt>
                <c:pt idx="215">
                  <c:v>-1.0848000000000004E-9</c:v>
                </c:pt>
                <c:pt idx="216">
                  <c:v>-1.0723000000000003E-9</c:v>
                </c:pt>
                <c:pt idx="217">
                  <c:v>-1.0598000000000004E-9</c:v>
                </c:pt>
                <c:pt idx="218">
                  <c:v>-1.0473000000000005E-9</c:v>
                </c:pt>
                <c:pt idx="219">
                  <c:v>-1.0348000000000004E-9</c:v>
                </c:pt>
                <c:pt idx="220">
                  <c:v>-1.0223000000000005E-9</c:v>
                </c:pt>
                <c:pt idx="221">
                  <c:v>-1.0098000000000004E-9</c:v>
                </c:pt>
                <c:pt idx="222">
                  <c:v>-9.9730000000000068E-10</c:v>
                </c:pt>
                <c:pt idx="223">
                  <c:v>-9.8480000000000057E-10</c:v>
                </c:pt>
                <c:pt idx="224">
                  <c:v>-9.7230000000000046E-10</c:v>
                </c:pt>
                <c:pt idx="225">
                  <c:v>-9.5980000000000055E-10</c:v>
                </c:pt>
                <c:pt idx="226">
                  <c:v>-9.4730000000000065E-10</c:v>
                </c:pt>
                <c:pt idx="227">
                  <c:v>-9.3480000000000054E-10</c:v>
                </c:pt>
                <c:pt idx="228">
                  <c:v>-9.2230000000000042E-10</c:v>
                </c:pt>
                <c:pt idx="229">
                  <c:v>-9.0980000000000042E-10</c:v>
                </c:pt>
                <c:pt idx="230">
                  <c:v>-8.9730000000000092E-10</c:v>
                </c:pt>
                <c:pt idx="231">
                  <c:v>-8.848000000000006E-10</c:v>
                </c:pt>
                <c:pt idx="232">
                  <c:v>-8.723000000000006E-10</c:v>
                </c:pt>
                <c:pt idx="233">
                  <c:v>-8.5980000000000059E-10</c:v>
                </c:pt>
                <c:pt idx="234">
                  <c:v>-8.4730000000000068E-10</c:v>
                </c:pt>
                <c:pt idx="235">
                  <c:v>-8.3480000000000057E-10</c:v>
                </c:pt>
                <c:pt idx="236">
                  <c:v>-8.2230000000000036E-10</c:v>
                </c:pt>
                <c:pt idx="237">
                  <c:v>-8.0980000000000035E-10</c:v>
                </c:pt>
                <c:pt idx="238">
                  <c:v>-7.9730000000000055E-10</c:v>
                </c:pt>
                <c:pt idx="239">
                  <c:v>-7.8480000000000043E-10</c:v>
                </c:pt>
                <c:pt idx="240">
                  <c:v>-7.7230000000000042E-10</c:v>
                </c:pt>
                <c:pt idx="241">
                  <c:v>-7.5980000000000042E-10</c:v>
                </c:pt>
                <c:pt idx="242">
                  <c:v>-7.4730000000000041E-10</c:v>
                </c:pt>
                <c:pt idx="243">
                  <c:v>-7.348000000000003E-10</c:v>
                </c:pt>
                <c:pt idx="244">
                  <c:v>-7.2230000000000029E-10</c:v>
                </c:pt>
                <c:pt idx="245">
                  <c:v>-7.0980000000000028E-10</c:v>
                </c:pt>
                <c:pt idx="246">
                  <c:v>-6.9730000000000037E-10</c:v>
                </c:pt>
                <c:pt idx="247">
                  <c:v>-6.8480000000000026E-10</c:v>
                </c:pt>
                <c:pt idx="248">
                  <c:v>-6.7230000000000046E-10</c:v>
                </c:pt>
                <c:pt idx="249">
                  <c:v>-6.5980000000000035E-10</c:v>
                </c:pt>
                <c:pt idx="250">
                  <c:v>-6.4730000000000044E-10</c:v>
                </c:pt>
                <c:pt idx="251">
                  <c:v>-6.3480000000000033E-10</c:v>
                </c:pt>
                <c:pt idx="252">
                  <c:v>-6.2230000000000032E-10</c:v>
                </c:pt>
                <c:pt idx="253">
                  <c:v>-6.0980000000000031E-10</c:v>
                </c:pt>
                <c:pt idx="254">
                  <c:v>-5.9730000000000031E-10</c:v>
                </c:pt>
                <c:pt idx="255">
                  <c:v>-5.8480000000000019E-10</c:v>
                </c:pt>
                <c:pt idx="256">
                  <c:v>-5.7230000000000018E-10</c:v>
                </c:pt>
                <c:pt idx="257">
                  <c:v>-5.5980000000000018E-10</c:v>
                </c:pt>
                <c:pt idx="258">
                  <c:v>-5.4730000000000027E-10</c:v>
                </c:pt>
                <c:pt idx="259">
                  <c:v>-5.3480000000000016E-10</c:v>
                </c:pt>
                <c:pt idx="260">
                  <c:v>-5.2230000000000036E-10</c:v>
                </c:pt>
                <c:pt idx="261">
                  <c:v>-5.0980000000000025E-10</c:v>
                </c:pt>
                <c:pt idx="262">
                  <c:v>-4.9730000000000034E-10</c:v>
                </c:pt>
                <c:pt idx="263">
                  <c:v>-4.8480000000000023E-10</c:v>
                </c:pt>
                <c:pt idx="264">
                  <c:v>-4.7230000000000022E-10</c:v>
                </c:pt>
                <c:pt idx="265">
                  <c:v>-4.5980000000000026E-10</c:v>
                </c:pt>
                <c:pt idx="266">
                  <c:v>-4.4730000000000031E-10</c:v>
                </c:pt>
                <c:pt idx="267">
                  <c:v>-4.3480000000000014E-10</c:v>
                </c:pt>
                <c:pt idx="268">
                  <c:v>-4.2230000000000013E-10</c:v>
                </c:pt>
                <c:pt idx="269">
                  <c:v>-4.0980000000000023E-10</c:v>
                </c:pt>
                <c:pt idx="270">
                  <c:v>-3.9730000000000022E-10</c:v>
                </c:pt>
                <c:pt idx="271">
                  <c:v>-3.8480000000000021E-10</c:v>
                </c:pt>
                <c:pt idx="272">
                  <c:v>-3.7230000000000025E-10</c:v>
                </c:pt>
                <c:pt idx="273">
                  <c:v>-3.5980000000000019E-10</c:v>
                </c:pt>
                <c:pt idx="274">
                  <c:v>-3.4730000000000013E-10</c:v>
                </c:pt>
                <c:pt idx="275">
                  <c:v>-3.3480000000000018E-10</c:v>
                </c:pt>
                <c:pt idx="276">
                  <c:v>-3.2230000000000022E-10</c:v>
                </c:pt>
                <c:pt idx="277">
                  <c:v>-3.0980000000000016E-10</c:v>
                </c:pt>
                <c:pt idx="278">
                  <c:v>-2.9730000000000015E-10</c:v>
                </c:pt>
                <c:pt idx="279">
                  <c:v>-2.8480000000000014E-10</c:v>
                </c:pt>
                <c:pt idx="280">
                  <c:v>-2.7230000000000014E-10</c:v>
                </c:pt>
                <c:pt idx="281">
                  <c:v>-2.5980000000000013E-10</c:v>
                </c:pt>
                <c:pt idx="282">
                  <c:v>-2.4730000000000012E-10</c:v>
                </c:pt>
                <c:pt idx="283">
                  <c:v>-2.3480000000000011E-10</c:v>
                </c:pt>
                <c:pt idx="284">
                  <c:v>-2.2230000000000015E-10</c:v>
                </c:pt>
                <c:pt idx="285">
                  <c:v>-2.0980000000000009E-10</c:v>
                </c:pt>
                <c:pt idx="286">
                  <c:v>-1.9730000000000011E-10</c:v>
                </c:pt>
                <c:pt idx="287">
                  <c:v>-1.848000000000001E-10</c:v>
                </c:pt>
                <c:pt idx="288">
                  <c:v>-1.7230000000000007E-10</c:v>
                </c:pt>
                <c:pt idx="289">
                  <c:v>-1.5980000000000011E-10</c:v>
                </c:pt>
                <c:pt idx="290">
                  <c:v>-1.4730000000000008E-10</c:v>
                </c:pt>
                <c:pt idx="291">
                  <c:v>-1.3480000000000004E-10</c:v>
                </c:pt>
                <c:pt idx="292">
                  <c:v>-1.2230000000000006E-10</c:v>
                </c:pt>
                <c:pt idx="293">
                  <c:v>-1.0980000000000008E-10</c:v>
                </c:pt>
                <c:pt idx="294">
                  <c:v>-9.7300000000000041E-11</c:v>
                </c:pt>
                <c:pt idx="295">
                  <c:v>-8.4800000000000072E-11</c:v>
                </c:pt>
                <c:pt idx="296">
                  <c:v>-7.2300000000000037E-11</c:v>
                </c:pt>
                <c:pt idx="297">
                  <c:v>-5.9800000000000042E-11</c:v>
                </c:pt>
                <c:pt idx="298">
                  <c:v>-4.7300000000000033E-11</c:v>
                </c:pt>
                <c:pt idx="299">
                  <c:v>-3.4800000000000018E-11</c:v>
                </c:pt>
                <c:pt idx="300">
                  <c:v>-2.2300000000000013E-11</c:v>
                </c:pt>
                <c:pt idx="301">
                  <c:v>-9.8000000000000075E-12</c:v>
                </c:pt>
                <c:pt idx="302">
                  <c:v>2.7000000000000014E-12</c:v>
                </c:pt>
                <c:pt idx="303">
                  <c:v>1.520000000000001E-11</c:v>
                </c:pt>
                <c:pt idx="304">
                  <c:v>2.7700000000000018E-11</c:v>
                </c:pt>
                <c:pt idx="305">
                  <c:v>4.020000000000002E-11</c:v>
                </c:pt>
                <c:pt idx="306">
                  <c:v>5.2700000000000035E-11</c:v>
                </c:pt>
                <c:pt idx="307">
                  <c:v>6.5200000000000044E-11</c:v>
                </c:pt>
                <c:pt idx="308">
                  <c:v>7.7700000000000052E-11</c:v>
                </c:pt>
                <c:pt idx="309">
                  <c:v>9.0200000000000074E-11</c:v>
                </c:pt>
                <c:pt idx="310">
                  <c:v>1.0270000000000004E-10</c:v>
                </c:pt>
                <c:pt idx="311">
                  <c:v>1.1520000000000008E-10</c:v>
                </c:pt>
                <c:pt idx="312">
                  <c:v>1.2770000000000006E-10</c:v>
                </c:pt>
                <c:pt idx="313">
                  <c:v>1.4020000000000002E-10</c:v>
                </c:pt>
                <c:pt idx="314">
                  <c:v>1.5270000000000008E-10</c:v>
                </c:pt>
                <c:pt idx="315">
                  <c:v>1.6520000000000011E-10</c:v>
                </c:pt>
                <c:pt idx="316">
                  <c:v>1.7770000000000007E-10</c:v>
                </c:pt>
                <c:pt idx="317">
                  <c:v>1.9020000000000013E-10</c:v>
                </c:pt>
                <c:pt idx="318">
                  <c:v>2.0270000000000014E-10</c:v>
                </c:pt>
                <c:pt idx="319">
                  <c:v>2.1520000000000009E-10</c:v>
                </c:pt>
                <c:pt idx="320">
                  <c:v>2.2770000000000013E-10</c:v>
                </c:pt>
                <c:pt idx="321">
                  <c:v>2.4020000000000011E-10</c:v>
                </c:pt>
                <c:pt idx="322">
                  <c:v>2.5270000000000017E-10</c:v>
                </c:pt>
                <c:pt idx="323">
                  <c:v>2.6520000000000018E-10</c:v>
                </c:pt>
                <c:pt idx="324">
                  <c:v>2.7770000000000014E-10</c:v>
                </c:pt>
                <c:pt idx="325">
                  <c:v>2.9020000000000015E-10</c:v>
                </c:pt>
                <c:pt idx="326">
                  <c:v>3.0270000000000021E-10</c:v>
                </c:pt>
                <c:pt idx="327">
                  <c:v>3.1520000000000016E-10</c:v>
                </c:pt>
                <c:pt idx="328">
                  <c:v>3.2770000000000017E-10</c:v>
                </c:pt>
                <c:pt idx="329">
                  <c:v>3.4020000000000018E-10</c:v>
                </c:pt>
                <c:pt idx="330">
                  <c:v>3.5270000000000019E-10</c:v>
                </c:pt>
                <c:pt idx="331">
                  <c:v>3.652000000000002E-10</c:v>
                </c:pt>
                <c:pt idx="332">
                  <c:v>3.7770000000000021E-10</c:v>
                </c:pt>
                <c:pt idx="333">
                  <c:v>3.9020000000000016E-10</c:v>
                </c:pt>
                <c:pt idx="334">
                  <c:v>4.0270000000000017E-10</c:v>
                </c:pt>
                <c:pt idx="335">
                  <c:v>4.1520000000000018E-10</c:v>
                </c:pt>
                <c:pt idx="336">
                  <c:v>4.2770000000000024E-10</c:v>
                </c:pt>
                <c:pt idx="337">
                  <c:v>4.4020000000000025E-10</c:v>
                </c:pt>
                <c:pt idx="338">
                  <c:v>4.5270000000000015E-10</c:v>
                </c:pt>
                <c:pt idx="339">
                  <c:v>4.6520000000000016E-10</c:v>
                </c:pt>
                <c:pt idx="340">
                  <c:v>4.7770000000000033E-10</c:v>
                </c:pt>
                <c:pt idx="341">
                  <c:v>4.9020000000000033E-10</c:v>
                </c:pt>
                <c:pt idx="342">
                  <c:v>5.0270000000000024E-10</c:v>
                </c:pt>
                <c:pt idx="343">
                  <c:v>5.1520000000000025E-10</c:v>
                </c:pt>
                <c:pt idx="344">
                  <c:v>5.2770000000000036E-10</c:v>
                </c:pt>
                <c:pt idx="345">
                  <c:v>5.4020000000000026E-10</c:v>
                </c:pt>
                <c:pt idx="346">
                  <c:v>5.5270000000000027E-10</c:v>
                </c:pt>
                <c:pt idx="347">
                  <c:v>5.6520000000000028E-10</c:v>
                </c:pt>
                <c:pt idx="348">
                  <c:v>5.7770000000000029E-10</c:v>
                </c:pt>
                <c:pt idx="349">
                  <c:v>5.902000000000003E-10</c:v>
                </c:pt>
                <c:pt idx="350">
                  <c:v>6.0270000000000031E-10</c:v>
                </c:pt>
                <c:pt idx="351">
                  <c:v>6.1520000000000032E-10</c:v>
                </c:pt>
                <c:pt idx="352">
                  <c:v>6.2770000000000032E-10</c:v>
                </c:pt>
                <c:pt idx="353">
                  <c:v>6.4020000000000033E-10</c:v>
                </c:pt>
                <c:pt idx="354">
                  <c:v>6.5270000000000024E-10</c:v>
                </c:pt>
                <c:pt idx="355">
                  <c:v>6.6520000000000025E-10</c:v>
                </c:pt>
                <c:pt idx="356">
                  <c:v>6.7770000000000046E-10</c:v>
                </c:pt>
                <c:pt idx="357">
                  <c:v>6.9020000000000037E-10</c:v>
                </c:pt>
                <c:pt idx="358">
                  <c:v>7.0270000000000027E-10</c:v>
                </c:pt>
                <c:pt idx="359">
                  <c:v>7.1520000000000028E-10</c:v>
                </c:pt>
                <c:pt idx="360">
                  <c:v>7.2770000000000039E-10</c:v>
                </c:pt>
                <c:pt idx="361">
                  <c:v>7.402000000000004E-10</c:v>
                </c:pt>
                <c:pt idx="362">
                  <c:v>7.5270000000000031E-10</c:v>
                </c:pt>
                <c:pt idx="363">
                  <c:v>7.6520000000000031E-10</c:v>
                </c:pt>
                <c:pt idx="364">
                  <c:v>7.7770000000000043E-10</c:v>
                </c:pt>
                <c:pt idx="365">
                  <c:v>7.9020000000000044E-10</c:v>
                </c:pt>
                <c:pt idx="366">
                  <c:v>8.0270000000000034E-10</c:v>
                </c:pt>
                <c:pt idx="367">
                  <c:v>8.1520000000000056E-10</c:v>
                </c:pt>
                <c:pt idx="368">
                  <c:v>8.2770000000000036E-10</c:v>
                </c:pt>
                <c:pt idx="369">
                  <c:v>8.4020000000000057E-10</c:v>
                </c:pt>
                <c:pt idx="370">
                  <c:v>8.5270000000000058E-10</c:v>
                </c:pt>
                <c:pt idx="371">
                  <c:v>8.6520000000000059E-10</c:v>
                </c:pt>
                <c:pt idx="372">
                  <c:v>8.777000000000006E-10</c:v>
                </c:pt>
                <c:pt idx="373">
                  <c:v>8.9020000000000081E-10</c:v>
                </c:pt>
                <c:pt idx="374">
                  <c:v>9.0270000000000041E-10</c:v>
                </c:pt>
                <c:pt idx="375">
                  <c:v>9.1520000000000062E-10</c:v>
                </c:pt>
                <c:pt idx="376">
                  <c:v>9.2770000000000043E-10</c:v>
                </c:pt>
                <c:pt idx="377">
                  <c:v>9.4020000000000054E-10</c:v>
                </c:pt>
                <c:pt idx="378">
                  <c:v>9.5270000000000044E-10</c:v>
                </c:pt>
                <c:pt idx="379">
                  <c:v>9.6520000000000055E-10</c:v>
                </c:pt>
                <c:pt idx="380">
                  <c:v>9.7770000000000046E-10</c:v>
                </c:pt>
                <c:pt idx="381">
                  <c:v>9.9020000000000057E-10</c:v>
                </c:pt>
                <c:pt idx="382">
                  <c:v>1.0027000000000005E-9</c:v>
                </c:pt>
                <c:pt idx="383">
                  <c:v>1.0152000000000004E-9</c:v>
                </c:pt>
                <c:pt idx="384">
                  <c:v>1.0277000000000003E-9</c:v>
                </c:pt>
                <c:pt idx="385">
                  <c:v>1.0402000000000006E-9</c:v>
                </c:pt>
                <c:pt idx="386">
                  <c:v>1.0527000000000005E-9</c:v>
                </c:pt>
                <c:pt idx="387">
                  <c:v>1.0652000000000004E-9</c:v>
                </c:pt>
                <c:pt idx="388">
                  <c:v>1.0777000000000001E-9</c:v>
                </c:pt>
                <c:pt idx="389">
                  <c:v>1.0902000000000006E-9</c:v>
                </c:pt>
                <c:pt idx="390">
                  <c:v>1.1027000000000003E-9</c:v>
                </c:pt>
                <c:pt idx="391">
                  <c:v>1.1152000000000005E-9</c:v>
                </c:pt>
                <c:pt idx="392">
                  <c:v>1.1277000000000004E-9</c:v>
                </c:pt>
                <c:pt idx="393">
                  <c:v>1.1402000000000007E-9</c:v>
                </c:pt>
                <c:pt idx="394">
                  <c:v>1.1527000000000006E-9</c:v>
                </c:pt>
                <c:pt idx="395">
                  <c:v>1.1652000000000007E-9</c:v>
                </c:pt>
                <c:pt idx="396">
                  <c:v>1.1777000000000006E-9</c:v>
                </c:pt>
                <c:pt idx="397">
                  <c:v>1.1902000000000007E-9</c:v>
                </c:pt>
                <c:pt idx="398">
                  <c:v>1.2027000000000004E-9</c:v>
                </c:pt>
                <c:pt idx="399">
                  <c:v>1.2152000000000003E-9</c:v>
                </c:pt>
                <c:pt idx="400">
                  <c:v>1.2277000000000004E-9</c:v>
                </c:pt>
              </c:numCache>
            </c:numRef>
          </c:xVal>
          <c:yVal>
            <c:numRef>
              <c:f>'C:\Users\LU\Fast Timing\07202012\64mm^2\ZVA&amp;AM\1750V\[T131.csv]T131'!$I$100:$I$500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0.41553000000000001</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ser>
          <c:idx val="3"/>
          <c:order val="3"/>
          <c:marker>
            <c:symbol val="none"/>
          </c:marker>
          <c:xVal>
            <c:numRef>
              <c:f>'C:\Users\LU\Fast Timing\07202012\64mm^2\ZVA&amp;AM\1750V\[T131.csv]T131'!$A$100:$A$500</c:f>
              <c:numCache>
                <c:formatCode>General</c:formatCode>
                <c:ptCount val="401"/>
                <c:pt idx="0">
                  <c:v>-3.772300000000002E-9</c:v>
                </c:pt>
                <c:pt idx="1">
                  <c:v>-3.7598000000000018E-9</c:v>
                </c:pt>
                <c:pt idx="2">
                  <c:v>-3.7473000000000026E-9</c:v>
                </c:pt>
                <c:pt idx="3">
                  <c:v>-3.7348000000000016E-9</c:v>
                </c:pt>
                <c:pt idx="4">
                  <c:v>-3.7223000000000015E-9</c:v>
                </c:pt>
                <c:pt idx="5">
                  <c:v>-3.7098000000000018E-9</c:v>
                </c:pt>
                <c:pt idx="6">
                  <c:v>-3.6973000000000021E-9</c:v>
                </c:pt>
                <c:pt idx="7">
                  <c:v>-3.684800000000002E-9</c:v>
                </c:pt>
                <c:pt idx="8">
                  <c:v>-3.6723000000000015E-9</c:v>
                </c:pt>
                <c:pt idx="9">
                  <c:v>-3.6598000000000014E-9</c:v>
                </c:pt>
                <c:pt idx="10">
                  <c:v>-3.6473000000000021E-9</c:v>
                </c:pt>
                <c:pt idx="11">
                  <c:v>-3.6348000000000016E-9</c:v>
                </c:pt>
                <c:pt idx="12">
                  <c:v>-3.6223000000000019E-9</c:v>
                </c:pt>
                <c:pt idx="13">
                  <c:v>-3.6098000000000017E-9</c:v>
                </c:pt>
                <c:pt idx="14">
                  <c:v>-3.597300000000002E-9</c:v>
                </c:pt>
                <c:pt idx="15">
                  <c:v>-3.5848000000000019E-9</c:v>
                </c:pt>
                <c:pt idx="16">
                  <c:v>-3.5723000000000014E-9</c:v>
                </c:pt>
                <c:pt idx="17">
                  <c:v>-3.5598000000000013E-9</c:v>
                </c:pt>
                <c:pt idx="18">
                  <c:v>-3.5473000000000016E-9</c:v>
                </c:pt>
                <c:pt idx="19">
                  <c:v>-3.5348000000000015E-9</c:v>
                </c:pt>
                <c:pt idx="20">
                  <c:v>-3.5223000000000018E-9</c:v>
                </c:pt>
                <c:pt idx="21">
                  <c:v>-3.5098000000000017E-9</c:v>
                </c:pt>
                <c:pt idx="22">
                  <c:v>-3.4973000000000016E-9</c:v>
                </c:pt>
                <c:pt idx="23">
                  <c:v>-3.4848000000000014E-9</c:v>
                </c:pt>
                <c:pt idx="24">
                  <c:v>-3.4723000000000013E-9</c:v>
                </c:pt>
                <c:pt idx="25">
                  <c:v>-3.4598000000000012E-9</c:v>
                </c:pt>
                <c:pt idx="26">
                  <c:v>-3.4473000000000015E-9</c:v>
                </c:pt>
                <c:pt idx="27">
                  <c:v>-3.4348000000000014E-9</c:v>
                </c:pt>
                <c:pt idx="28">
                  <c:v>-3.4223000000000017E-9</c:v>
                </c:pt>
                <c:pt idx="29">
                  <c:v>-3.4098000000000016E-9</c:v>
                </c:pt>
                <c:pt idx="30">
                  <c:v>-3.3973000000000011E-9</c:v>
                </c:pt>
                <c:pt idx="31">
                  <c:v>-3.3848000000000014E-9</c:v>
                </c:pt>
                <c:pt idx="32">
                  <c:v>-3.3723000000000013E-9</c:v>
                </c:pt>
                <c:pt idx="33">
                  <c:v>-3.3598000000000012E-9</c:v>
                </c:pt>
                <c:pt idx="34">
                  <c:v>-3.3473000000000015E-9</c:v>
                </c:pt>
                <c:pt idx="35">
                  <c:v>-3.3348000000000013E-9</c:v>
                </c:pt>
                <c:pt idx="36">
                  <c:v>-3.3223000000000016E-9</c:v>
                </c:pt>
                <c:pt idx="37">
                  <c:v>-3.3098000000000011E-9</c:v>
                </c:pt>
                <c:pt idx="38">
                  <c:v>-3.2973000000000018E-9</c:v>
                </c:pt>
                <c:pt idx="39">
                  <c:v>-3.2848000000000017E-9</c:v>
                </c:pt>
                <c:pt idx="40">
                  <c:v>-3.2723000000000016E-9</c:v>
                </c:pt>
                <c:pt idx="41">
                  <c:v>-3.2598000000000015E-9</c:v>
                </c:pt>
                <c:pt idx="42">
                  <c:v>-3.2473000000000022E-9</c:v>
                </c:pt>
                <c:pt idx="43">
                  <c:v>-3.2348000000000017E-9</c:v>
                </c:pt>
                <c:pt idx="44">
                  <c:v>-3.2223000000000012E-9</c:v>
                </c:pt>
                <c:pt idx="45">
                  <c:v>-3.2098000000000015E-9</c:v>
                </c:pt>
                <c:pt idx="46">
                  <c:v>-3.1973000000000018E-9</c:v>
                </c:pt>
                <c:pt idx="47">
                  <c:v>-3.1848000000000017E-9</c:v>
                </c:pt>
                <c:pt idx="48">
                  <c:v>-3.1723000000000011E-9</c:v>
                </c:pt>
                <c:pt idx="49">
                  <c:v>-3.1598000000000014E-9</c:v>
                </c:pt>
                <c:pt idx="50">
                  <c:v>-3.1473000000000021E-9</c:v>
                </c:pt>
                <c:pt idx="51">
                  <c:v>-3.1348000000000012E-9</c:v>
                </c:pt>
                <c:pt idx="52">
                  <c:v>-3.1223000000000011E-9</c:v>
                </c:pt>
                <c:pt idx="53">
                  <c:v>-3.1098000000000014E-9</c:v>
                </c:pt>
                <c:pt idx="54">
                  <c:v>-3.0973000000000017E-9</c:v>
                </c:pt>
                <c:pt idx="55">
                  <c:v>-3.0848000000000016E-9</c:v>
                </c:pt>
                <c:pt idx="56">
                  <c:v>-3.0723000000000011E-9</c:v>
                </c:pt>
                <c:pt idx="57">
                  <c:v>-3.0598000000000014E-9</c:v>
                </c:pt>
                <c:pt idx="58">
                  <c:v>-3.0473000000000017E-9</c:v>
                </c:pt>
                <c:pt idx="59">
                  <c:v>-3.0348000000000011E-9</c:v>
                </c:pt>
                <c:pt idx="60">
                  <c:v>-3.0223000000000014E-9</c:v>
                </c:pt>
                <c:pt idx="61">
                  <c:v>-3.0098000000000013E-9</c:v>
                </c:pt>
                <c:pt idx="62">
                  <c:v>-2.9973000000000016E-9</c:v>
                </c:pt>
                <c:pt idx="63">
                  <c:v>-2.9848000000000015E-9</c:v>
                </c:pt>
                <c:pt idx="64">
                  <c:v>-2.9723000000000014E-9</c:v>
                </c:pt>
                <c:pt idx="65">
                  <c:v>-2.9598000000000009E-9</c:v>
                </c:pt>
                <c:pt idx="66">
                  <c:v>-2.9473000000000012E-9</c:v>
                </c:pt>
                <c:pt idx="67">
                  <c:v>-2.9348000000000011E-9</c:v>
                </c:pt>
                <c:pt idx="68">
                  <c:v>-2.9223000000000014E-9</c:v>
                </c:pt>
                <c:pt idx="69">
                  <c:v>-2.9098000000000013E-9</c:v>
                </c:pt>
                <c:pt idx="70">
                  <c:v>-2.8973000000000012E-9</c:v>
                </c:pt>
                <c:pt idx="71">
                  <c:v>-2.8848000000000015E-9</c:v>
                </c:pt>
                <c:pt idx="72">
                  <c:v>-2.8723000000000009E-9</c:v>
                </c:pt>
                <c:pt idx="73">
                  <c:v>-2.8598000000000008E-9</c:v>
                </c:pt>
                <c:pt idx="74">
                  <c:v>-2.8473000000000011E-9</c:v>
                </c:pt>
                <c:pt idx="75">
                  <c:v>-2.834800000000001E-9</c:v>
                </c:pt>
                <c:pt idx="76">
                  <c:v>-2.8223000000000013E-9</c:v>
                </c:pt>
                <c:pt idx="77">
                  <c:v>-2.8098000000000012E-9</c:v>
                </c:pt>
                <c:pt idx="78">
                  <c:v>-2.7973000000000015E-9</c:v>
                </c:pt>
                <c:pt idx="79">
                  <c:v>-2.7848000000000014E-9</c:v>
                </c:pt>
                <c:pt idx="80">
                  <c:v>-2.7723000000000013E-9</c:v>
                </c:pt>
                <c:pt idx="81">
                  <c:v>-2.7598000000000012E-9</c:v>
                </c:pt>
                <c:pt idx="82">
                  <c:v>-2.7473000000000015E-9</c:v>
                </c:pt>
                <c:pt idx="83">
                  <c:v>-2.7348000000000014E-9</c:v>
                </c:pt>
                <c:pt idx="84">
                  <c:v>-2.7223000000000017E-9</c:v>
                </c:pt>
                <c:pt idx="85">
                  <c:v>-2.7098000000000015E-9</c:v>
                </c:pt>
                <c:pt idx="86">
                  <c:v>-2.6973000000000014E-9</c:v>
                </c:pt>
                <c:pt idx="87">
                  <c:v>-2.6848000000000013E-9</c:v>
                </c:pt>
                <c:pt idx="88">
                  <c:v>-2.6723000000000012E-9</c:v>
                </c:pt>
                <c:pt idx="89">
                  <c:v>-2.6598000000000011E-9</c:v>
                </c:pt>
                <c:pt idx="90">
                  <c:v>-2.6473000000000018E-9</c:v>
                </c:pt>
                <c:pt idx="91">
                  <c:v>-2.6348000000000013E-9</c:v>
                </c:pt>
                <c:pt idx="92">
                  <c:v>-2.6223000000000008E-9</c:v>
                </c:pt>
                <c:pt idx="93">
                  <c:v>-2.6098000000000011E-9</c:v>
                </c:pt>
                <c:pt idx="94">
                  <c:v>-2.5973000000000014E-9</c:v>
                </c:pt>
                <c:pt idx="95">
                  <c:v>-2.5848000000000012E-9</c:v>
                </c:pt>
                <c:pt idx="96">
                  <c:v>-2.5723000000000007E-9</c:v>
                </c:pt>
                <c:pt idx="97">
                  <c:v>-2.559800000000001E-9</c:v>
                </c:pt>
                <c:pt idx="98">
                  <c:v>-2.5473000000000017E-9</c:v>
                </c:pt>
                <c:pt idx="99">
                  <c:v>-2.5348000000000008E-9</c:v>
                </c:pt>
                <c:pt idx="100">
                  <c:v>-2.5223000000000007E-9</c:v>
                </c:pt>
                <c:pt idx="101">
                  <c:v>-2.509800000000001E-9</c:v>
                </c:pt>
                <c:pt idx="102">
                  <c:v>-2.4973000000000013E-9</c:v>
                </c:pt>
                <c:pt idx="103">
                  <c:v>-2.4848000000000012E-9</c:v>
                </c:pt>
                <c:pt idx="104">
                  <c:v>-2.4723000000000007E-9</c:v>
                </c:pt>
                <c:pt idx="105">
                  <c:v>-2.459800000000001E-9</c:v>
                </c:pt>
                <c:pt idx="106">
                  <c:v>-2.4473000000000017E-9</c:v>
                </c:pt>
                <c:pt idx="107">
                  <c:v>-2.4348000000000007E-9</c:v>
                </c:pt>
                <c:pt idx="108">
                  <c:v>-2.4223000000000006E-9</c:v>
                </c:pt>
                <c:pt idx="109">
                  <c:v>-2.4098000000000009E-9</c:v>
                </c:pt>
                <c:pt idx="110">
                  <c:v>-2.3973000000000012E-9</c:v>
                </c:pt>
                <c:pt idx="111">
                  <c:v>-2.3848000000000011E-9</c:v>
                </c:pt>
                <c:pt idx="112">
                  <c:v>-2.372300000000001E-9</c:v>
                </c:pt>
                <c:pt idx="113">
                  <c:v>-2.3598000000000005E-9</c:v>
                </c:pt>
                <c:pt idx="114">
                  <c:v>-2.3473000000000008E-9</c:v>
                </c:pt>
                <c:pt idx="115">
                  <c:v>-2.3348000000000007E-9</c:v>
                </c:pt>
                <c:pt idx="116">
                  <c:v>-2.322300000000001E-9</c:v>
                </c:pt>
                <c:pt idx="117">
                  <c:v>-2.3098000000000009E-9</c:v>
                </c:pt>
                <c:pt idx="118">
                  <c:v>-2.2973000000000012E-9</c:v>
                </c:pt>
                <c:pt idx="119">
                  <c:v>-2.2848000000000015E-9</c:v>
                </c:pt>
                <c:pt idx="120">
                  <c:v>-2.2723000000000009E-9</c:v>
                </c:pt>
                <c:pt idx="121">
                  <c:v>-2.2598000000000008E-9</c:v>
                </c:pt>
                <c:pt idx="122">
                  <c:v>-2.2473000000000011E-9</c:v>
                </c:pt>
                <c:pt idx="123">
                  <c:v>-2.234800000000001E-9</c:v>
                </c:pt>
                <c:pt idx="124">
                  <c:v>-2.2223000000000013E-9</c:v>
                </c:pt>
                <c:pt idx="125">
                  <c:v>-2.2098000000000012E-9</c:v>
                </c:pt>
                <c:pt idx="126">
                  <c:v>-2.1973000000000011E-9</c:v>
                </c:pt>
                <c:pt idx="127">
                  <c:v>-2.184800000000001E-9</c:v>
                </c:pt>
                <c:pt idx="128">
                  <c:v>-2.1723000000000009E-9</c:v>
                </c:pt>
                <c:pt idx="129">
                  <c:v>-2.1598000000000008E-9</c:v>
                </c:pt>
                <c:pt idx="130">
                  <c:v>-2.1473000000000011E-9</c:v>
                </c:pt>
                <c:pt idx="131">
                  <c:v>-2.1348000000000009E-9</c:v>
                </c:pt>
                <c:pt idx="132">
                  <c:v>-2.1223000000000012E-9</c:v>
                </c:pt>
                <c:pt idx="133">
                  <c:v>-2.1098000000000011E-9</c:v>
                </c:pt>
                <c:pt idx="134">
                  <c:v>-2.097300000000001E-9</c:v>
                </c:pt>
                <c:pt idx="135">
                  <c:v>-2.0848000000000009E-9</c:v>
                </c:pt>
                <c:pt idx="136">
                  <c:v>-2.0723000000000008E-9</c:v>
                </c:pt>
                <c:pt idx="137">
                  <c:v>-2.0598000000000007E-9</c:v>
                </c:pt>
                <c:pt idx="138">
                  <c:v>-2.0473000000000014E-9</c:v>
                </c:pt>
                <c:pt idx="139">
                  <c:v>-2.0348000000000009E-9</c:v>
                </c:pt>
                <c:pt idx="140">
                  <c:v>-2.0223000000000003E-9</c:v>
                </c:pt>
                <c:pt idx="141">
                  <c:v>-2.0098000000000006E-9</c:v>
                </c:pt>
                <c:pt idx="142">
                  <c:v>-1.997300000000001E-9</c:v>
                </c:pt>
                <c:pt idx="143">
                  <c:v>-1.9848000000000013E-9</c:v>
                </c:pt>
                <c:pt idx="144">
                  <c:v>-1.9723000000000007E-9</c:v>
                </c:pt>
                <c:pt idx="145">
                  <c:v>-1.959800000000001E-9</c:v>
                </c:pt>
                <c:pt idx="146">
                  <c:v>-1.9473000000000009E-9</c:v>
                </c:pt>
                <c:pt idx="147">
                  <c:v>-1.9348000000000012E-9</c:v>
                </c:pt>
                <c:pt idx="148">
                  <c:v>-1.9223000000000007E-9</c:v>
                </c:pt>
                <c:pt idx="149">
                  <c:v>-1.909800000000001E-9</c:v>
                </c:pt>
                <c:pt idx="150">
                  <c:v>-1.8973000000000009E-9</c:v>
                </c:pt>
                <c:pt idx="151">
                  <c:v>-1.8848000000000008E-9</c:v>
                </c:pt>
                <c:pt idx="152">
                  <c:v>-1.8723000000000007E-9</c:v>
                </c:pt>
                <c:pt idx="153">
                  <c:v>-1.8598000000000005E-9</c:v>
                </c:pt>
                <c:pt idx="154">
                  <c:v>-1.8473000000000008E-9</c:v>
                </c:pt>
                <c:pt idx="155">
                  <c:v>-1.8348000000000007E-9</c:v>
                </c:pt>
                <c:pt idx="156">
                  <c:v>-1.822300000000001E-9</c:v>
                </c:pt>
                <c:pt idx="157">
                  <c:v>-1.8098000000000007E-9</c:v>
                </c:pt>
                <c:pt idx="158">
                  <c:v>-1.7973000000000008E-9</c:v>
                </c:pt>
                <c:pt idx="159">
                  <c:v>-1.7848000000000009E-9</c:v>
                </c:pt>
                <c:pt idx="160">
                  <c:v>-1.7723000000000008E-9</c:v>
                </c:pt>
                <c:pt idx="161">
                  <c:v>-1.7598000000000007E-9</c:v>
                </c:pt>
                <c:pt idx="162">
                  <c:v>-1.7473000000000008E-9</c:v>
                </c:pt>
                <c:pt idx="163">
                  <c:v>-1.7348000000000007E-9</c:v>
                </c:pt>
                <c:pt idx="164">
                  <c:v>-1.7223000000000006E-9</c:v>
                </c:pt>
                <c:pt idx="165">
                  <c:v>-1.7098000000000007E-9</c:v>
                </c:pt>
                <c:pt idx="166">
                  <c:v>-1.6973000000000007E-9</c:v>
                </c:pt>
                <c:pt idx="167">
                  <c:v>-1.6848000000000008E-9</c:v>
                </c:pt>
                <c:pt idx="168">
                  <c:v>-1.6723000000000007E-9</c:v>
                </c:pt>
                <c:pt idx="169">
                  <c:v>-1.6598000000000008E-9</c:v>
                </c:pt>
                <c:pt idx="170">
                  <c:v>-1.6473000000000007E-9</c:v>
                </c:pt>
                <c:pt idx="171">
                  <c:v>-1.6348000000000008E-9</c:v>
                </c:pt>
                <c:pt idx="172">
                  <c:v>-1.6223000000000009E-9</c:v>
                </c:pt>
                <c:pt idx="173">
                  <c:v>-1.6098000000000008E-9</c:v>
                </c:pt>
                <c:pt idx="174">
                  <c:v>-1.5973000000000007E-9</c:v>
                </c:pt>
                <c:pt idx="175">
                  <c:v>-1.5848000000000006E-9</c:v>
                </c:pt>
                <c:pt idx="176">
                  <c:v>-1.5723000000000009E-9</c:v>
                </c:pt>
                <c:pt idx="177">
                  <c:v>-1.5598000000000003E-9</c:v>
                </c:pt>
                <c:pt idx="178">
                  <c:v>-1.5473000000000006E-9</c:v>
                </c:pt>
                <c:pt idx="179">
                  <c:v>-1.5348000000000005E-9</c:v>
                </c:pt>
                <c:pt idx="180">
                  <c:v>-1.5223000000000008E-9</c:v>
                </c:pt>
                <c:pt idx="181">
                  <c:v>-1.5098000000000005E-9</c:v>
                </c:pt>
                <c:pt idx="182">
                  <c:v>-1.4973000000000006E-9</c:v>
                </c:pt>
                <c:pt idx="183">
                  <c:v>-1.4848000000000007E-9</c:v>
                </c:pt>
                <c:pt idx="184">
                  <c:v>-1.4723000000000006E-9</c:v>
                </c:pt>
                <c:pt idx="185">
                  <c:v>-1.4598000000000005E-9</c:v>
                </c:pt>
                <c:pt idx="186">
                  <c:v>-1.4473000000000006E-9</c:v>
                </c:pt>
                <c:pt idx="187">
                  <c:v>-1.4348000000000007E-9</c:v>
                </c:pt>
                <c:pt idx="188">
                  <c:v>-1.4223000000000004E-9</c:v>
                </c:pt>
                <c:pt idx="189">
                  <c:v>-1.4098000000000004E-9</c:v>
                </c:pt>
                <c:pt idx="190">
                  <c:v>-1.3973000000000005E-9</c:v>
                </c:pt>
                <c:pt idx="191">
                  <c:v>-1.3848000000000006E-9</c:v>
                </c:pt>
                <c:pt idx="192">
                  <c:v>-1.3723000000000005E-9</c:v>
                </c:pt>
                <c:pt idx="193">
                  <c:v>-1.3598000000000006E-9</c:v>
                </c:pt>
                <c:pt idx="194">
                  <c:v>-1.3473000000000007E-9</c:v>
                </c:pt>
                <c:pt idx="195">
                  <c:v>-1.3348000000000006E-9</c:v>
                </c:pt>
                <c:pt idx="196">
                  <c:v>-1.3223000000000007E-9</c:v>
                </c:pt>
                <c:pt idx="197">
                  <c:v>-1.3098000000000006E-9</c:v>
                </c:pt>
                <c:pt idx="198">
                  <c:v>-1.2973000000000005E-9</c:v>
                </c:pt>
                <c:pt idx="199">
                  <c:v>-1.2848000000000004E-9</c:v>
                </c:pt>
                <c:pt idx="200">
                  <c:v>-1.2723000000000007E-9</c:v>
                </c:pt>
                <c:pt idx="201">
                  <c:v>-1.2598000000000001E-9</c:v>
                </c:pt>
                <c:pt idx="202">
                  <c:v>-1.2473000000000004E-9</c:v>
                </c:pt>
                <c:pt idx="203">
                  <c:v>-1.2348000000000003E-9</c:v>
                </c:pt>
                <c:pt idx="204">
                  <c:v>-1.2223000000000006E-9</c:v>
                </c:pt>
                <c:pt idx="205">
                  <c:v>-1.2098000000000003E-9</c:v>
                </c:pt>
                <c:pt idx="206">
                  <c:v>-1.1973000000000006E-9</c:v>
                </c:pt>
                <c:pt idx="207">
                  <c:v>-1.1848000000000007E-9</c:v>
                </c:pt>
                <c:pt idx="208">
                  <c:v>-1.1723000000000008E-9</c:v>
                </c:pt>
                <c:pt idx="209">
                  <c:v>-1.1598000000000005E-9</c:v>
                </c:pt>
                <c:pt idx="210">
                  <c:v>-1.1473000000000006E-9</c:v>
                </c:pt>
                <c:pt idx="211">
                  <c:v>-1.1348000000000007E-9</c:v>
                </c:pt>
                <c:pt idx="212">
                  <c:v>-1.1223000000000004E-9</c:v>
                </c:pt>
                <c:pt idx="213">
                  <c:v>-1.1098000000000004E-9</c:v>
                </c:pt>
                <c:pt idx="214">
                  <c:v>-1.0973000000000003E-9</c:v>
                </c:pt>
                <c:pt idx="215">
                  <c:v>-1.0848000000000004E-9</c:v>
                </c:pt>
                <c:pt idx="216">
                  <c:v>-1.0723000000000003E-9</c:v>
                </c:pt>
                <c:pt idx="217">
                  <c:v>-1.0598000000000004E-9</c:v>
                </c:pt>
                <c:pt idx="218">
                  <c:v>-1.0473000000000005E-9</c:v>
                </c:pt>
                <c:pt idx="219">
                  <c:v>-1.0348000000000004E-9</c:v>
                </c:pt>
                <c:pt idx="220">
                  <c:v>-1.0223000000000005E-9</c:v>
                </c:pt>
                <c:pt idx="221">
                  <c:v>-1.0098000000000004E-9</c:v>
                </c:pt>
                <c:pt idx="222">
                  <c:v>-9.9730000000000068E-10</c:v>
                </c:pt>
                <c:pt idx="223">
                  <c:v>-9.8480000000000057E-10</c:v>
                </c:pt>
                <c:pt idx="224">
                  <c:v>-9.7230000000000046E-10</c:v>
                </c:pt>
                <c:pt idx="225">
                  <c:v>-9.5980000000000055E-10</c:v>
                </c:pt>
                <c:pt idx="226">
                  <c:v>-9.4730000000000065E-10</c:v>
                </c:pt>
                <c:pt idx="227">
                  <c:v>-9.3480000000000054E-10</c:v>
                </c:pt>
                <c:pt idx="228">
                  <c:v>-9.2230000000000042E-10</c:v>
                </c:pt>
                <c:pt idx="229">
                  <c:v>-9.0980000000000042E-10</c:v>
                </c:pt>
                <c:pt idx="230">
                  <c:v>-8.9730000000000092E-10</c:v>
                </c:pt>
                <c:pt idx="231">
                  <c:v>-8.848000000000006E-10</c:v>
                </c:pt>
                <c:pt idx="232">
                  <c:v>-8.723000000000006E-10</c:v>
                </c:pt>
                <c:pt idx="233">
                  <c:v>-8.5980000000000059E-10</c:v>
                </c:pt>
                <c:pt idx="234">
                  <c:v>-8.4730000000000068E-10</c:v>
                </c:pt>
                <c:pt idx="235">
                  <c:v>-8.3480000000000057E-10</c:v>
                </c:pt>
                <c:pt idx="236">
                  <c:v>-8.2230000000000036E-10</c:v>
                </c:pt>
                <c:pt idx="237">
                  <c:v>-8.0980000000000035E-10</c:v>
                </c:pt>
                <c:pt idx="238">
                  <c:v>-7.9730000000000055E-10</c:v>
                </c:pt>
                <c:pt idx="239">
                  <c:v>-7.8480000000000043E-10</c:v>
                </c:pt>
                <c:pt idx="240">
                  <c:v>-7.7230000000000042E-10</c:v>
                </c:pt>
                <c:pt idx="241">
                  <c:v>-7.5980000000000042E-10</c:v>
                </c:pt>
                <c:pt idx="242">
                  <c:v>-7.4730000000000041E-10</c:v>
                </c:pt>
                <c:pt idx="243">
                  <c:v>-7.348000000000003E-10</c:v>
                </c:pt>
                <c:pt idx="244">
                  <c:v>-7.2230000000000029E-10</c:v>
                </c:pt>
                <c:pt idx="245">
                  <c:v>-7.0980000000000028E-10</c:v>
                </c:pt>
                <c:pt idx="246">
                  <c:v>-6.9730000000000037E-10</c:v>
                </c:pt>
                <c:pt idx="247">
                  <c:v>-6.8480000000000026E-10</c:v>
                </c:pt>
                <c:pt idx="248">
                  <c:v>-6.7230000000000046E-10</c:v>
                </c:pt>
                <c:pt idx="249">
                  <c:v>-6.5980000000000035E-10</c:v>
                </c:pt>
                <c:pt idx="250">
                  <c:v>-6.4730000000000044E-10</c:v>
                </c:pt>
                <c:pt idx="251">
                  <c:v>-6.3480000000000033E-10</c:v>
                </c:pt>
                <c:pt idx="252">
                  <c:v>-6.2230000000000032E-10</c:v>
                </c:pt>
                <c:pt idx="253">
                  <c:v>-6.0980000000000031E-10</c:v>
                </c:pt>
                <c:pt idx="254">
                  <c:v>-5.9730000000000031E-10</c:v>
                </c:pt>
                <c:pt idx="255">
                  <c:v>-5.8480000000000019E-10</c:v>
                </c:pt>
                <c:pt idx="256">
                  <c:v>-5.7230000000000018E-10</c:v>
                </c:pt>
                <c:pt idx="257">
                  <c:v>-5.5980000000000018E-10</c:v>
                </c:pt>
                <c:pt idx="258">
                  <c:v>-5.4730000000000027E-10</c:v>
                </c:pt>
                <c:pt idx="259">
                  <c:v>-5.3480000000000016E-10</c:v>
                </c:pt>
                <c:pt idx="260">
                  <c:v>-5.2230000000000036E-10</c:v>
                </c:pt>
                <c:pt idx="261">
                  <c:v>-5.0980000000000025E-10</c:v>
                </c:pt>
                <c:pt idx="262">
                  <c:v>-4.9730000000000034E-10</c:v>
                </c:pt>
                <c:pt idx="263">
                  <c:v>-4.8480000000000023E-10</c:v>
                </c:pt>
                <c:pt idx="264">
                  <c:v>-4.7230000000000022E-10</c:v>
                </c:pt>
                <c:pt idx="265">
                  <c:v>-4.5980000000000026E-10</c:v>
                </c:pt>
                <c:pt idx="266">
                  <c:v>-4.4730000000000031E-10</c:v>
                </c:pt>
                <c:pt idx="267">
                  <c:v>-4.3480000000000014E-10</c:v>
                </c:pt>
                <c:pt idx="268">
                  <c:v>-4.2230000000000013E-10</c:v>
                </c:pt>
                <c:pt idx="269">
                  <c:v>-4.0980000000000023E-10</c:v>
                </c:pt>
                <c:pt idx="270">
                  <c:v>-3.9730000000000022E-10</c:v>
                </c:pt>
                <c:pt idx="271">
                  <c:v>-3.8480000000000021E-10</c:v>
                </c:pt>
                <c:pt idx="272">
                  <c:v>-3.7230000000000025E-10</c:v>
                </c:pt>
                <c:pt idx="273">
                  <c:v>-3.5980000000000019E-10</c:v>
                </c:pt>
                <c:pt idx="274">
                  <c:v>-3.4730000000000013E-10</c:v>
                </c:pt>
                <c:pt idx="275">
                  <c:v>-3.3480000000000018E-10</c:v>
                </c:pt>
                <c:pt idx="276">
                  <c:v>-3.2230000000000022E-10</c:v>
                </c:pt>
                <c:pt idx="277">
                  <c:v>-3.0980000000000016E-10</c:v>
                </c:pt>
                <c:pt idx="278">
                  <c:v>-2.9730000000000015E-10</c:v>
                </c:pt>
                <c:pt idx="279">
                  <c:v>-2.8480000000000014E-10</c:v>
                </c:pt>
                <c:pt idx="280">
                  <c:v>-2.7230000000000014E-10</c:v>
                </c:pt>
                <c:pt idx="281">
                  <c:v>-2.5980000000000013E-10</c:v>
                </c:pt>
                <c:pt idx="282">
                  <c:v>-2.4730000000000012E-10</c:v>
                </c:pt>
                <c:pt idx="283">
                  <c:v>-2.3480000000000011E-10</c:v>
                </c:pt>
                <c:pt idx="284">
                  <c:v>-2.2230000000000015E-10</c:v>
                </c:pt>
                <c:pt idx="285">
                  <c:v>-2.0980000000000009E-10</c:v>
                </c:pt>
                <c:pt idx="286">
                  <c:v>-1.9730000000000011E-10</c:v>
                </c:pt>
                <c:pt idx="287">
                  <c:v>-1.848000000000001E-10</c:v>
                </c:pt>
                <c:pt idx="288">
                  <c:v>-1.7230000000000007E-10</c:v>
                </c:pt>
                <c:pt idx="289">
                  <c:v>-1.5980000000000011E-10</c:v>
                </c:pt>
                <c:pt idx="290">
                  <c:v>-1.4730000000000008E-10</c:v>
                </c:pt>
                <c:pt idx="291">
                  <c:v>-1.3480000000000004E-10</c:v>
                </c:pt>
                <c:pt idx="292">
                  <c:v>-1.2230000000000006E-10</c:v>
                </c:pt>
                <c:pt idx="293">
                  <c:v>-1.0980000000000008E-10</c:v>
                </c:pt>
                <c:pt idx="294">
                  <c:v>-9.7300000000000041E-11</c:v>
                </c:pt>
                <c:pt idx="295">
                  <c:v>-8.4800000000000072E-11</c:v>
                </c:pt>
                <c:pt idx="296">
                  <c:v>-7.2300000000000037E-11</c:v>
                </c:pt>
                <c:pt idx="297">
                  <c:v>-5.9800000000000042E-11</c:v>
                </c:pt>
                <c:pt idx="298">
                  <c:v>-4.7300000000000033E-11</c:v>
                </c:pt>
                <c:pt idx="299">
                  <c:v>-3.4800000000000018E-11</c:v>
                </c:pt>
                <c:pt idx="300">
                  <c:v>-2.2300000000000013E-11</c:v>
                </c:pt>
                <c:pt idx="301">
                  <c:v>-9.8000000000000075E-12</c:v>
                </c:pt>
                <c:pt idx="302">
                  <c:v>2.7000000000000014E-12</c:v>
                </c:pt>
                <c:pt idx="303">
                  <c:v>1.520000000000001E-11</c:v>
                </c:pt>
                <c:pt idx="304">
                  <c:v>2.7700000000000018E-11</c:v>
                </c:pt>
                <c:pt idx="305">
                  <c:v>4.020000000000002E-11</c:v>
                </c:pt>
                <c:pt idx="306">
                  <c:v>5.2700000000000035E-11</c:v>
                </c:pt>
                <c:pt idx="307">
                  <c:v>6.5200000000000044E-11</c:v>
                </c:pt>
                <c:pt idx="308">
                  <c:v>7.7700000000000052E-11</c:v>
                </c:pt>
                <c:pt idx="309">
                  <c:v>9.0200000000000074E-11</c:v>
                </c:pt>
                <c:pt idx="310">
                  <c:v>1.0270000000000004E-10</c:v>
                </c:pt>
                <c:pt idx="311">
                  <c:v>1.1520000000000008E-10</c:v>
                </c:pt>
                <c:pt idx="312">
                  <c:v>1.2770000000000006E-10</c:v>
                </c:pt>
                <c:pt idx="313">
                  <c:v>1.4020000000000002E-10</c:v>
                </c:pt>
                <c:pt idx="314">
                  <c:v>1.5270000000000008E-10</c:v>
                </c:pt>
                <c:pt idx="315">
                  <c:v>1.6520000000000011E-10</c:v>
                </c:pt>
                <c:pt idx="316">
                  <c:v>1.7770000000000007E-10</c:v>
                </c:pt>
                <c:pt idx="317">
                  <c:v>1.9020000000000013E-10</c:v>
                </c:pt>
                <c:pt idx="318">
                  <c:v>2.0270000000000014E-10</c:v>
                </c:pt>
                <c:pt idx="319">
                  <c:v>2.1520000000000009E-10</c:v>
                </c:pt>
                <c:pt idx="320">
                  <c:v>2.2770000000000013E-10</c:v>
                </c:pt>
                <c:pt idx="321">
                  <c:v>2.4020000000000011E-10</c:v>
                </c:pt>
                <c:pt idx="322">
                  <c:v>2.5270000000000017E-10</c:v>
                </c:pt>
                <c:pt idx="323">
                  <c:v>2.6520000000000018E-10</c:v>
                </c:pt>
                <c:pt idx="324">
                  <c:v>2.7770000000000014E-10</c:v>
                </c:pt>
                <c:pt idx="325">
                  <c:v>2.9020000000000015E-10</c:v>
                </c:pt>
                <c:pt idx="326">
                  <c:v>3.0270000000000021E-10</c:v>
                </c:pt>
                <c:pt idx="327">
                  <c:v>3.1520000000000016E-10</c:v>
                </c:pt>
                <c:pt idx="328">
                  <c:v>3.2770000000000017E-10</c:v>
                </c:pt>
                <c:pt idx="329">
                  <c:v>3.4020000000000018E-10</c:v>
                </c:pt>
                <c:pt idx="330">
                  <c:v>3.5270000000000019E-10</c:v>
                </c:pt>
                <c:pt idx="331">
                  <c:v>3.652000000000002E-10</c:v>
                </c:pt>
                <c:pt idx="332">
                  <c:v>3.7770000000000021E-10</c:v>
                </c:pt>
                <c:pt idx="333">
                  <c:v>3.9020000000000016E-10</c:v>
                </c:pt>
                <c:pt idx="334">
                  <c:v>4.0270000000000017E-10</c:v>
                </c:pt>
                <c:pt idx="335">
                  <c:v>4.1520000000000018E-10</c:v>
                </c:pt>
                <c:pt idx="336">
                  <c:v>4.2770000000000024E-10</c:v>
                </c:pt>
                <c:pt idx="337">
                  <c:v>4.4020000000000025E-10</c:v>
                </c:pt>
                <c:pt idx="338">
                  <c:v>4.5270000000000015E-10</c:v>
                </c:pt>
                <c:pt idx="339">
                  <c:v>4.6520000000000016E-10</c:v>
                </c:pt>
                <c:pt idx="340">
                  <c:v>4.7770000000000033E-10</c:v>
                </c:pt>
                <c:pt idx="341">
                  <c:v>4.9020000000000033E-10</c:v>
                </c:pt>
                <c:pt idx="342">
                  <c:v>5.0270000000000024E-10</c:v>
                </c:pt>
                <c:pt idx="343">
                  <c:v>5.1520000000000025E-10</c:v>
                </c:pt>
                <c:pt idx="344">
                  <c:v>5.2770000000000036E-10</c:v>
                </c:pt>
                <c:pt idx="345">
                  <c:v>5.4020000000000026E-10</c:v>
                </c:pt>
                <c:pt idx="346">
                  <c:v>5.5270000000000027E-10</c:v>
                </c:pt>
                <c:pt idx="347">
                  <c:v>5.6520000000000028E-10</c:v>
                </c:pt>
                <c:pt idx="348">
                  <c:v>5.7770000000000029E-10</c:v>
                </c:pt>
                <c:pt idx="349">
                  <c:v>5.902000000000003E-10</c:v>
                </c:pt>
                <c:pt idx="350">
                  <c:v>6.0270000000000031E-10</c:v>
                </c:pt>
                <c:pt idx="351">
                  <c:v>6.1520000000000032E-10</c:v>
                </c:pt>
                <c:pt idx="352">
                  <c:v>6.2770000000000032E-10</c:v>
                </c:pt>
                <c:pt idx="353">
                  <c:v>6.4020000000000033E-10</c:v>
                </c:pt>
                <c:pt idx="354">
                  <c:v>6.5270000000000024E-10</c:v>
                </c:pt>
                <c:pt idx="355">
                  <c:v>6.6520000000000025E-10</c:v>
                </c:pt>
                <c:pt idx="356">
                  <c:v>6.7770000000000046E-10</c:v>
                </c:pt>
                <c:pt idx="357">
                  <c:v>6.9020000000000037E-10</c:v>
                </c:pt>
                <c:pt idx="358">
                  <c:v>7.0270000000000027E-10</c:v>
                </c:pt>
                <c:pt idx="359">
                  <c:v>7.1520000000000028E-10</c:v>
                </c:pt>
                <c:pt idx="360">
                  <c:v>7.2770000000000039E-10</c:v>
                </c:pt>
                <c:pt idx="361">
                  <c:v>7.402000000000004E-10</c:v>
                </c:pt>
                <c:pt idx="362">
                  <c:v>7.5270000000000031E-10</c:v>
                </c:pt>
                <c:pt idx="363">
                  <c:v>7.6520000000000031E-10</c:v>
                </c:pt>
                <c:pt idx="364">
                  <c:v>7.7770000000000043E-10</c:v>
                </c:pt>
                <c:pt idx="365">
                  <c:v>7.9020000000000044E-10</c:v>
                </c:pt>
                <c:pt idx="366">
                  <c:v>8.0270000000000034E-10</c:v>
                </c:pt>
                <c:pt idx="367">
                  <c:v>8.1520000000000056E-10</c:v>
                </c:pt>
                <c:pt idx="368">
                  <c:v>8.2770000000000036E-10</c:v>
                </c:pt>
                <c:pt idx="369">
                  <c:v>8.4020000000000057E-10</c:v>
                </c:pt>
                <c:pt idx="370">
                  <c:v>8.5270000000000058E-10</c:v>
                </c:pt>
                <c:pt idx="371">
                  <c:v>8.6520000000000059E-10</c:v>
                </c:pt>
                <c:pt idx="372">
                  <c:v>8.777000000000006E-10</c:v>
                </c:pt>
                <c:pt idx="373">
                  <c:v>8.9020000000000081E-10</c:v>
                </c:pt>
                <c:pt idx="374">
                  <c:v>9.0270000000000041E-10</c:v>
                </c:pt>
                <c:pt idx="375">
                  <c:v>9.1520000000000062E-10</c:v>
                </c:pt>
                <c:pt idx="376">
                  <c:v>9.2770000000000043E-10</c:v>
                </c:pt>
                <c:pt idx="377">
                  <c:v>9.4020000000000054E-10</c:v>
                </c:pt>
                <c:pt idx="378">
                  <c:v>9.5270000000000044E-10</c:v>
                </c:pt>
                <c:pt idx="379">
                  <c:v>9.6520000000000055E-10</c:v>
                </c:pt>
                <c:pt idx="380">
                  <c:v>9.7770000000000046E-10</c:v>
                </c:pt>
                <c:pt idx="381">
                  <c:v>9.9020000000000057E-10</c:v>
                </c:pt>
                <c:pt idx="382">
                  <c:v>1.0027000000000005E-9</c:v>
                </c:pt>
                <c:pt idx="383">
                  <c:v>1.0152000000000004E-9</c:v>
                </c:pt>
                <c:pt idx="384">
                  <c:v>1.0277000000000003E-9</c:v>
                </c:pt>
                <c:pt idx="385">
                  <c:v>1.0402000000000006E-9</c:v>
                </c:pt>
                <c:pt idx="386">
                  <c:v>1.0527000000000005E-9</c:v>
                </c:pt>
                <c:pt idx="387">
                  <c:v>1.0652000000000004E-9</c:v>
                </c:pt>
                <c:pt idx="388">
                  <c:v>1.0777000000000001E-9</c:v>
                </c:pt>
                <c:pt idx="389">
                  <c:v>1.0902000000000006E-9</c:v>
                </c:pt>
                <c:pt idx="390">
                  <c:v>1.1027000000000003E-9</c:v>
                </c:pt>
                <c:pt idx="391">
                  <c:v>1.1152000000000005E-9</c:v>
                </c:pt>
                <c:pt idx="392">
                  <c:v>1.1277000000000004E-9</c:v>
                </c:pt>
                <c:pt idx="393">
                  <c:v>1.1402000000000007E-9</c:v>
                </c:pt>
                <c:pt idx="394">
                  <c:v>1.1527000000000006E-9</c:v>
                </c:pt>
                <c:pt idx="395">
                  <c:v>1.1652000000000007E-9</c:v>
                </c:pt>
                <c:pt idx="396">
                  <c:v>1.1777000000000006E-9</c:v>
                </c:pt>
                <c:pt idx="397">
                  <c:v>1.1902000000000007E-9</c:v>
                </c:pt>
                <c:pt idx="398">
                  <c:v>1.2027000000000004E-9</c:v>
                </c:pt>
                <c:pt idx="399">
                  <c:v>1.2152000000000003E-9</c:v>
                </c:pt>
                <c:pt idx="400">
                  <c:v>1.2277000000000004E-9</c:v>
                </c:pt>
              </c:numCache>
            </c:numRef>
          </c:xVal>
          <c:yVal>
            <c:numRef>
              <c:f>'C:\Users\LU\Fast Timing\07202012\64mm^2\ZVA&amp;AM\1750V\[T131.csv]T131'!$J$100:$J$500</c:f>
              <c:numCache>
                <c:formatCode>General</c:formatCode>
                <c:ptCount val="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9.6120000000000011E-2</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numCache>
            </c:numRef>
          </c:yVal>
          <c:smooth val="1"/>
        </c:ser>
        <c:dLbls/>
        <c:axId val="92635520"/>
        <c:axId val="92637056"/>
      </c:scatterChart>
      <c:valAx>
        <c:axId val="92635520"/>
        <c:scaling>
          <c:orientation val="minMax"/>
        </c:scaling>
        <c:axPos val="b"/>
        <c:numFmt formatCode="General" sourceLinked="1"/>
        <c:tickLblPos val="nextTo"/>
        <c:crossAx val="92637056"/>
        <c:crosses val="autoZero"/>
        <c:crossBetween val="midCat"/>
      </c:valAx>
      <c:valAx>
        <c:axId val="92637056"/>
        <c:scaling>
          <c:orientation val="minMax"/>
        </c:scaling>
        <c:axPos val="l"/>
        <c:majorGridlines/>
        <c:numFmt formatCode="General" sourceLinked="1"/>
        <c:tickLblPos val="nextTo"/>
        <c:crossAx val="92635520"/>
        <c:crosses val="autoZero"/>
        <c:crossBetween val="midCat"/>
      </c:valAx>
    </c:plotArea>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0.10692</cdr:x>
      <cdr:y>0.08507</cdr:y>
    </cdr:from>
    <cdr:to>
      <cdr:x>0.61845</cdr:x>
      <cdr:y>0.34549</cdr:y>
    </cdr:to>
    <cdr:sp macro="" textlink="">
      <cdr:nvSpPr>
        <cdr:cNvPr id="2" name="TextBox 1"/>
        <cdr:cNvSpPr txBox="1"/>
      </cdr:nvSpPr>
      <cdr:spPr>
        <a:xfrm xmlns:a="http://schemas.openxmlformats.org/drawingml/2006/main">
          <a:off x="485775" y="233363"/>
          <a:ext cx="2324100"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ym typeface="Symbol"/>
            </a:rPr>
            <a:t>1 =  14.2ps</a:t>
          </a:r>
        </a:p>
        <a:p xmlns:a="http://schemas.openxmlformats.org/drawingml/2006/main">
          <a:r>
            <a:rPr lang="en-US" sz="1100">
              <a:sym typeface="Symbol"/>
            </a:rPr>
            <a:t>2 =  75.1ps</a:t>
          </a:r>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0.09132</cdr:x>
      <cdr:y>0.05787</cdr:y>
    </cdr:from>
    <cdr:to>
      <cdr:x>0.3184</cdr:x>
      <cdr:y>0.13426</cdr:y>
    </cdr:to>
    <cdr:sp macro="" textlink="">
      <cdr:nvSpPr>
        <cdr:cNvPr id="2" name="TextBox 1"/>
        <cdr:cNvSpPr txBox="1"/>
      </cdr:nvSpPr>
      <cdr:spPr>
        <a:xfrm xmlns:a="http://schemas.openxmlformats.org/drawingml/2006/main">
          <a:off x="417513" y="238125"/>
          <a:ext cx="103822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210ps</a:t>
          </a:r>
        </a:p>
      </cdr:txBody>
    </cdr:sp>
  </cdr:relSizeAnchor>
</c:userShapes>
</file>

<file path=ppt/drawings/drawing11.xml><?xml version="1.0" encoding="utf-8"?>
<c:userShapes xmlns:c="http://schemas.openxmlformats.org/drawingml/2006/chart">
  <cdr:relSizeAnchor xmlns:cdr="http://schemas.openxmlformats.org/drawingml/2006/chartDrawing">
    <cdr:from>
      <cdr:x>0.0625</cdr:x>
      <cdr:y>0.06019</cdr:y>
    </cdr:from>
    <cdr:to>
      <cdr:x>0.31667</cdr:x>
      <cdr:y>0.15278</cdr:y>
    </cdr:to>
    <cdr:sp macro="" textlink="">
      <cdr:nvSpPr>
        <cdr:cNvPr id="2" name="TextBox 1"/>
        <cdr:cNvSpPr txBox="1"/>
      </cdr:nvSpPr>
      <cdr:spPr>
        <a:xfrm xmlns:a="http://schemas.openxmlformats.org/drawingml/2006/main">
          <a:off x="285750" y="247650"/>
          <a:ext cx="116205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187.5ps</a:t>
          </a:r>
        </a:p>
      </cdr:txBody>
    </cdr:sp>
  </cdr:relSizeAnchor>
</c:userShapes>
</file>

<file path=ppt/drawings/drawing12.xml><?xml version="1.0" encoding="utf-8"?>
<c:userShapes xmlns:c="http://schemas.openxmlformats.org/drawingml/2006/chart">
  <cdr:relSizeAnchor xmlns:cdr="http://schemas.openxmlformats.org/drawingml/2006/chartDrawing">
    <cdr:from>
      <cdr:x>0.06458</cdr:x>
      <cdr:y>0.0463</cdr:y>
    </cdr:from>
    <cdr:to>
      <cdr:x>0.35</cdr:x>
      <cdr:y>0.15046</cdr:y>
    </cdr:to>
    <cdr:sp macro="" textlink="">
      <cdr:nvSpPr>
        <cdr:cNvPr id="2" name="TextBox 1"/>
        <cdr:cNvSpPr txBox="1"/>
      </cdr:nvSpPr>
      <cdr:spPr>
        <a:xfrm xmlns:a="http://schemas.openxmlformats.org/drawingml/2006/main">
          <a:off x="295275" y="190500"/>
          <a:ext cx="1304925"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450ps</a:t>
          </a:r>
        </a:p>
      </cdr:txBody>
    </cdr:sp>
  </cdr:relSizeAnchor>
</c:userShapes>
</file>

<file path=ppt/drawings/drawing13.xml><?xml version="1.0" encoding="utf-8"?>
<c:userShapes xmlns:c="http://schemas.openxmlformats.org/drawingml/2006/chart">
  <cdr:relSizeAnchor xmlns:cdr="http://schemas.openxmlformats.org/drawingml/2006/chartDrawing">
    <cdr:from>
      <cdr:x>0.04375</cdr:x>
      <cdr:y>0.0463</cdr:y>
    </cdr:from>
    <cdr:to>
      <cdr:x>0.3625</cdr:x>
      <cdr:y>0.14815</cdr:y>
    </cdr:to>
    <cdr:sp macro="" textlink="">
      <cdr:nvSpPr>
        <cdr:cNvPr id="2" name="TextBox 1"/>
        <cdr:cNvSpPr txBox="1"/>
      </cdr:nvSpPr>
      <cdr:spPr>
        <a:xfrm xmlns:a="http://schemas.openxmlformats.org/drawingml/2006/main">
          <a:off x="200025" y="190500"/>
          <a:ext cx="1457325"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125ps</a:t>
          </a:r>
        </a:p>
      </cdr:txBody>
    </cdr:sp>
  </cdr:relSizeAnchor>
</c:userShapes>
</file>

<file path=ppt/drawings/drawing14.xml><?xml version="1.0" encoding="utf-8"?>
<c:userShapes xmlns:c="http://schemas.openxmlformats.org/drawingml/2006/chart">
  <cdr:relSizeAnchor xmlns:cdr="http://schemas.openxmlformats.org/drawingml/2006/chartDrawing">
    <cdr:from>
      <cdr:x>0.07708</cdr:x>
      <cdr:y>0.04861</cdr:y>
    </cdr:from>
    <cdr:to>
      <cdr:x>0.375</cdr:x>
      <cdr:y>0.16898</cdr:y>
    </cdr:to>
    <cdr:sp macro="" textlink="">
      <cdr:nvSpPr>
        <cdr:cNvPr id="2" name="TextBox 1"/>
        <cdr:cNvSpPr txBox="1"/>
      </cdr:nvSpPr>
      <cdr:spPr>
        <a:xfrm xmlns:a="http://schemas.openxmlformats.org/drawingml/2006/main">
          <a:off x="352425" y="200025"/>
          <a:ext cx="13620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275ps</a:t>
          </a:r>
        </a:p>
      </cdr:txBody>
    </cdr:sp>
  </cdr:relSizeAnchor>
</c:userShapes>
</file>

<file path=ppt/drawings/drawing15.xml><?xml version="1.0" encoding="utf-8"?>
<c:userShapes xmlns:c="http://schemas.openxmlformats.org/drawingml/2006/chart">
  <cdr:relSizeAnchor xmlns:cdr="http://schemas.openxmlformats.org/drawingml/2006/chartDrawing">
    <cdr:from>
      <cdr:x>0.04792</cdr:x>
      <cdr:y>0.05787</cdr:y>
    </cdr:from>
    <cdr:to>
      <cdr:x>0.35417</cdr:x>
      <cdr:y>0.16435</cdr:y>
    </cdr:to>
    <cdr:sp macro="" textlink="">
      <cdr:nvSpPr>
        <cdr:cNvPr id="2" name="TextBox 1"/>
        <cdr:cNvSpPr txBox="1"/>
      </cdr:nvSpPr>
      <cdr:spPr>
        <a:xfrm xmlns:a="http://schemas.openxmlformats.org/drawingml/2006/main">
          <a:off x="219075" y="238125"/>
          <a:ext cx="1400175"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287.5ps</a:t>
          </a:r>
        </a:p>
      </cdr:txBody>
    </cdr:sp>
  </cdr:relSizeAnchor>
</c:userShapes>
</file>

<file path=ppt/drawings/drawing16.xml><?xml version="1.0" encoding="utf-8"?>
<c:userShapes xmlns:c="http://schemas.openxmlformats.org/drawingml/2006/chart">
  <cdr:relSizeAnchor xmlns:cdr="http://schemas.openxmlformats.org/drawingml/2006/chartDrawing">
    <cdr:from>
      <cdr:x>0.11875</cdr:x>
      <cdr:y>0.06713</cdr:y>
    </cdr:from>
    <cdr:to>
      <cdr:x>0.39167</cdr:x>
      <cdr:y>0.16898</cdr:y>
    </cdr:to>
    <cdr:sp macro="" textlink="">
      <cdr:nvSpPr>
        <cdr:cNvPr id="2" name="TextBox 1"/>
        <cdr:cNvSpPr txBox="1"/>
      </cdr:nvSpPr>
      <cdr:spPr>
        <a:xfrm xmlns:a="http://schemas.openxmlformats.org/drawingml/2006/main">
          <a:off x="542925" y="276225"/>
          <a:ext cx="1247775"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362.5ps</a:t>
          </a:r>
        </a:p>
      </cdr:txBody>
    </cdr:sp>
  </cdr:relSizeAnchor>
</c:userShapes>
</file>

<file path=ppt/drawings/drawing17.xml><?xml version="1.0" encoding="utf-8"?>
<c:userShapes xmlns:c="http://schemas.openxmlformats.org/drawingml/2006/chart">
  <cdr:relSizeAnchor xmlns:cdr="http://schemas.openxmlformats.org/drawingml/2006/chartDrawing">
    <cdr:from>
      <cdr:x>0.08958</cdr:x>
      <cdr:y>0.05556</cdr:y>
    </cdr:from>
    <cdr:to>
      <cdr:x>0.3875</cdr:x>
      <cdr:y>0.14583</cdr:y>
    </cdr:to>
    <cdr:sp macro="" textlink="">
      <cdr:nvSpPr>
        <cdr:cNvPr id="2" name="TextBox 1"/>
        <cdr:cNvSpPr txBox="1"/>
      </cdr:nvSpPr>
      <cdr:spPr>
        <a:xfrm xmlns:a="http://schemas.openxmlformats.org/drawingml/2006/main">
          <a:off x="409575" y="228600"/>
          <a:ext cx="136207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350ps</a:t>
          </a:r>
        </a:p>
      </cdr:txBody>
    </cdr:sp>
  </cdr:relSizeAnchor>
</c:userShapes>
</file>

<file path=ppt/drawings/drawing18.xml><?xml version="1.0" encoding="utf-8"?>
<c:userShapes xmlns:c="http://schemas.openxmlformats.org/drawingml/2006/chart">
  <cdr:relSizeAnchor xmlns:cdr="http://schemas.openxmlformats.org/drawingml/2006/chartDrawing">
    <cdr:from>
      <cdr:x>0.41771</cdr:x>
      <cdr:y>0.09549</cdr:y>
    </cdr:from>
    <cdr:to>
      <cdr:x>0.91354</cdr:x>
      <cdr:y>0.37326</cdr:y>
    </cdr:to>
    <cdr:sp macro="" textlink="">
      <cdr:nvSpPr>
        <cdr:cNvPr id="2" name="TextBox 1"/>
        <cdr:cNvSpPr txBox="1"/>
      </cdr:nvSpPr>
      <cdr:spPr>
        <a:xfrm xmlns:a="http://schemas.openxmlformats.org/drawingml/2006/main">
          <a:off x="1909763" y="261938"/>
          <a:ext cx="22669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ym typeface="Symbol"/>
            </a:rPr>
            <a:t> = 47.2ps</a:t>
          </a:r>
        </a:p>
        <a:p xmlns:a="http://schemas.openxmlformats.org/drawingml/2006/main">
          <a:r>
            <a:rPr lang="en-US" sz="1100">
              <a:sym typeface="Symbol"/>
            </a:rPr>
            <a:t>4mm^2 APDs</a:t>
          </a:r>
        </a:p>
        <a:p xmlns:a="http://schemas.openxmlformats.org/drawingml/2006/main">
          <a:r>
            <a:rPr lang="en-US" sz="1100">
              <a:sym typeface="Symbol"/>
            </a:rPr>
            <a:t>-1750V</a:t>
          </a:r>
          <a:endParaRPr lang="en-US" sz="1100"/>
        </a:p>
      </cdr:txBody>
    </cdr:sp>
  </cdr:relSizeAnchor>
</c:userShapes>
</file>

<file path=ppt/drawings/drawing19.xml><?xml version="1.0" encoding="utf-8"?>
<c:userShapes xmlns:c="http://schemas.openxmlformats.org/drawingml/2006/chart">
  <cdr:relSizeAnchor xmlns:cdr="http://schemas.openxmlformats.org/drawingml/2006/chartDrawing">
    <cdr:from>
      <cdr:x>0.46146</cdr:x>
      <cdr:y>0.09201</cdr:y>
    </cdr:from>
    <cdr:to>
      <cdr:x>0.93854</cdr:x>
      <cdr:y>0.3559</cdr:y>
    </cdr:to>
    <cdr:sp macro="" textlink="">
      <cdr:nvSpPr>
        <cdr:cNvPr id="2" name="TextBox 1"/>
        <cdr:cNvSpPr txBox="1"/>
      </cdr:nvSpPr>
      <cdr:spPr>
        <a:xfrm xmlns:a="http://schemas.openxmlformats.org/drawingml/2006/main">
          <a:off x="2109788" y="252413"/>
          <a:ext cx="2181225" cy="723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ym typeface="Symbol"/>
            </a:rPr>
            <a:t> = 10.2ps</a:t>
          </a:r>
        </a:p>
        <a:p xmlns:a="http://schemas.openxmlformats.org/drawingml/2006/main">
          <a:r>
            <a:rPr lang="en-US" sz="1100">
              <a:sym typeface="Symbol"/>
            </a:rPr>
            <a:t>Cross talk events</a:t>
          </a:r>
        </a:p>
        <a:p xmlns:a="http://schemas.openxmlformats.org/drawingml/2006/main">
          <a:r>
            <a:rPr lang="en-US" sz="1100">
              <a:sym typeface="Symbol"/>
            </a:rPr>
            <a:t>4mm^2 APDs</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0.07917</cdr:x>
      <cdr:y>0.05787</cdr:y>
    </cdr:from>
    <cdr:to>
      <cdr:x>0.3625</cdr:x>
      <cdr:y>0.15741</cdr:y>
    </cdr:to>
    <cdr:sp macro="" textlink="">
      <cdr:nvSpPr>
        <cdr:cNvPr id="2" name="TextBox 1"/>
        <cdr:cNvSpPr txBox="1"/>
      </cdr:nvSpPr>
      <cdr:spPr>
        <a:xfrm xmlns:a="http://schemas.openxmlformats.org/drawingml/2006/main">
          <a:off x="361950" y="238125"/>
          <a:ext cx="1295400" cy="409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100ps</a:t>
          </a:r>
        </a:p>
      </cdr:txBody>
    </cdr:sp>
  </cdr:relSizeAnchor>
</c:userShapes>
</file>

<file path=ppt/drawings/drawing20.xml><?xml version="1.0" encoding="utf-8"?>
<c:userShapes xmlns:c="http://schemas.openxmlformats.org/drawingml/2006/chart">
  <cdr:relSizeAnchor xmlns:cdr="http://schemas.openxmlformats.org/drawingml/2006/chartDrawing">
    <cdr:from>
      <cdr:x>0.06667</cdr:x>
      <cdr:y>0.07176</cdr:y>
    </cdr:from>
    <cdr:to>
      <cdr:x>0.35</cdr:x>
      <cdr:y>0.21759</cdr:y>
    </cdr:to>
    <cdr:sp macro="" textlink="">
      <cdr:nvSpPr>
        <cdr:cNvPr id="2" name="TextBox 1"/>
        <cdr:cNvSpPr txBox="1"/>
      </cdr:nvSpPr>
      <cdr:spPr>
        <a:xfrm xmlns:a="http://schemas.openxmlformats.org/drawingml/2006/main">
          <a:off x="304800" y="295275"/>
          <a:ext cx="129540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662.5ps</a:t>
          </a:r>
        </a:p>
      </cdr:txBody>
    </cdr:sp>
  </cdr:relSizeAnchor>
</c:userShapes>
</file>

<file path=ppt/drawings/drawing21.xml><?xml version="1.0" encoding="utf-8"?>
<c:userShapes xmlns:c="http://schemas.openxmlformats.org/drawingml/2006/chart">
  <cdr:relSizeAnchor xmlns:cdr="http://schemas.openxmlformats.org/drawingml/2006/chartDrawing">
    <cdr:from>
      <cdr:x>0.03958</cdr:x>
      <cdr:y>0.08333</cdr:y>
    </cdr:from>
    <cdr:to>
      <cdr:x>0.35208</cdr:x>
      <cdr:y>0.22917</cdr:y>
    </cdr:to>
    <cdr:sp macro="" textlink="">
      <cdr:nvSpPr>
        <cdr:cNvPr id="2" name="TextBox 1"/>
        <cdr:cNvSpPr txBox="1"/>
      </cdr:nvSpPr>
      <cdr:spPr>
        <a:xfrm xmlns:a="http://schemas.openxmlformats.org/drawingml/2006/main">
          <a:off x="180975" y="342900"/>
          <a:ext cx="142875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687.5ps</a:t>
          </a:r>
        </a:p>
      </cdr:txBody>
    </cdr:sp>
  </cdr:relSizeAnchor>
</c:userShapes>
</file>

<file path=ppt/drawings/drawing22.xml><?xml version="1.0" encoding="utf-8"?>
<c:userShapes xmlns:c="http://schemas.openxmlformats.org/drawingml/2006/chart">
  <cdr:relSizeAnchor xmlns:cdr="http://schemas.openxmlformats.org/drawingml/2006/chartDrawing">
    <cdr:from>
      <cdr:x>0.05417</cdr:x>
      <cdr:y>0.07639</cdr:y>
    </cdr:from>
    <cdr:to>
      <cdr:x>0.35833</cdr:x>
      <cdr:y>0.22222</cdr:y>
    </cdr:to>
    <cdr:sp macro="" textlink="">
      <cdr:nvSpPr>
        <cdr:cNvPr id="2" name="TextBox 1"/>
        <cdr:cNvSpPr txBox="1"/>
      </cdr:nvSpPr>
      <cdr:spPr>
        <a:xfrm xmlns:a="http://schemas.openxmlformats.org/drawingml/2006/main">
          <a:off x="247650" y="314325"/>
          <a:ext cx="139065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687.5ps</a:t>
          </a:r>
        </a:p>
      </cdr:txBody>
    </cdr:sp>
  </cdr:relSizeAnchor>
</c:userShapes>
</file>

<file path=ppt/drawings/drawing23.xml><?xml version="1.0" encoding="utf-8"?>
<c:userShapes xmlns:c="http://schemas.openxmlformats.org/drawingml/2006/chart">
  <cdr:relSizeAnchor xmlns:cdr="http://schemas.openxmlformats.org/drawingml/2006/chartDrawing">
    <cdr:from>
      <cdr:x>0.06875</cdr:x>
      <cdr:y>0.06713</cdr:y>
    </cdr:from>
    <cdr:to>
      <cdr:x>0.34375</cdr:x>
      <cdr:y>0.2037</cdr:y>
    </cdr:to>
    <cdr:sp macro="" textlink="">
      <cdr:nvSpPr>
        <cdr:cNvPr id="2" name="TextBox 1"/>
        <cdr:cNvSpPr txBox="1"/>
      </cdr:nvSpPr>
      <cdr:spPr>
        <a:xfrm xmlns:a="http://schemas.openxmlformats.org/drawingml/2006/main">
          <a:off x="314325" y="276225"/>
          <a:ext cx="1257300"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662.5ps</a:t>
          </a:r>
        </a:p>
      </cdr:txBody>
    </cdr:sp>
  </cdr:relSizeAnchor>
</c:userShapes>
</file>

<file path=ppt/drawings/drawing24.xml><?xml version="1.0" encoding="utf-8"?>
<c:userShapes xmlns:c="http://schemas.openxmlformats.org/drawingml/2006/chart">
  <cdr:relSizeAnchor xmlns:cdr="http://schemas.openxmlformats.org/drawingml/2006/chartDrawing">
    <cdr:from>
      <cdr:x>0.05625</cdr:x>
      <cdr:y>0.0625</cdr:y>
    </cdr:from>
    <cdr:to>
      <cdr:x>0.36667</cdr:x>
      <cdr:y>0.22685</cdr:y>
    </cdr:to>
    <cdr:sp macro="" textlink="">
      <cdr:nvSpPr>
        <cdr:cNvPr id="2" name="TextBox 1"/>
        <cdr:cNvSpPr txBox="1"/>
      </cdr:nvSpPr>
      <cdr:spPr>
        <a:xfrm xmlns:a="http://schemas.openxmlformats.org/drawingml/2006/main">
          <a:off x="257175" y="257175"/>
          <a:ext cx="1419225" cy="676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687.5ps</a:t>
          </a:r>
        </a:p>
      </cdr:txBody>
    </cdr:sp>
  </cdr:relSizeAnchor>
</c:userShapes>
</file>

<file path=ppt/drawings/drawing25.xml><?xml version="1.0" encoding="utf-8"?>
<c:userShapes xmlns:c="http://schemas.openxmlformats.org/drawingml/2006/chart">
  <cdr:relSizeAnchor xmlns:cdr="http://schemas.openxmlformats.org/drawingml/2006/chartDrawing">
    <cdr:from>
      <cdr:x>0.0375</cdr:x>
      <cdr:y>0.08565</cdr:y>
    </cdr:from>
    <cdr:to>
      <cdr:x>0.34583</cdr:x>
      <cdr:y>0.22917</cdr:y>
    </cdr:to>
    <cdr:sp macro="" textlink="">
      <cdr:nvSpPr>
        <cdr:cNvPr id="2" name="TextBox 1"/>
        <cdr:cNvSpPr txBox="1"/>
      </cdr:nvSpPr>
      <cdr:spPr>
        <a:xfrm xmlns:a="http://schemas.openxmlformats.org/drawingml/2006/main">
          <a:off x="171450" y="352425"/>
          <a:ext cx="140970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675ps</a:t>
          </a:r>
        </a:p>
      </cdr:txBody>
    </cdr:sp>
  </cdr:relSizeAnchor>
</c:userShapes>
</file>

<file path=ppt/drawings/drawing26.xml><?xml version="1.0" encoding="utf-8"?>
<c:userShapes xmlns:c="http://schemas.openxmlformats.org/drawingml/2006/chart">
  <cdr:relSizeAnchor xmlns:cdr="http://schemas.openxmlformats.org/drawingml/2006/chartDrawing">
    <cdr:from>
      <cdr:x>0.07292</cdr:x>
      <cdr:y>0.0625</cdr:y>
    </cdr:from>
    <cdr:to>
      <cdr:x>0.33333</cdr:x>
      <cdr:y>0.20602</cdr:y>
    </cdr:to>
    <cdr:sp macro="" textlink="">
      <cdr:nvSpPr>
        <cdr:cNvPr id="2" name="TextBox 1"/>
        <cdr:cNvSpPr txBox="1"/>
      </cdr:nvSpPr>
      <cdr:spPr>
        <a:xfrm xmlns:a="http://schemas.openxmlformats.org/drawingml/2006/main">
          <a:off x="333375" y="257175"/>
          <a:ext cx="1190625"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675ps</a:t>
          </a:r>
        </a:p>
      </cdr:txBody>
    </cdr:sp>
  </cdr:relSizeAnchor>
</c:userShapes>
</file>

<file path=ppt/drawings/drawing27.xml><?xml version="1.0" encoding="utf-8"?>
<c:userShapes xmlns:c="http://schemas.openxmlformats.org/drawingml/2006/chart">
  <cdr:relSizeAnchor xmlns:cdr="http://schemas.openxmlformats.org/drawingml/2006/chartDrawing">
    <cdr:from>
      <cdr:x>0.0375</cdr:x>
      <cdr:y>0.08102</cdr:y>
    </cdr:from>
    <cdr:to>
      <cdr:x>0.35</cdr:x>
      <cdr:y>0.23843</cdr:y>
    </cdr:to>
    <cdr:sp macro="" textlink="">
      <cdr:nvSpPr>
        <cdr:cNvPr id="2" name="TextBox 1"/>
        <cdr:cNvSpPr txBox="1"/>
      </cdr:nvSpPr>
      <cdr:spPr>
        <a:xfrm xmlns:a="http://schemas.openxmlformats.org/drawingml/2006/main">
          <a:off x="171450" y="333375"/>
          <a:ext cx="1428750" cy="647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662.5ps</a:t>
          </a:r>
        </a:p>
      </cdr:txBody>
    </cdr:sp>
  </cdr:relSizeAnchor>
</c:userShapes>
</file>

<file path=ppt/drawings/drawing28.xml><?xml version="1.0" encoding="utf-8"?>
<c:userShapes xmlns:c="http://schemas.openxmlformats.org/drawingml/2006/chart">
  <cdr:relSizeAnchor xmlns:cdr="http://schemas.openxmlformats.org/drawingml/2006/chartDrawing">
    <cdr:from>
      <cdr:x>0.07708</cdr:x>
      <cdr:y>0.05324</cdr:y>
    </cdr:from>
    <cdr:to>
      <cdr:x>0.33958</cdr:x>
      <cdr:y>0.14583</cdr:y>
    </cdr:to>
    <cdr:sp macro="" textlink="">
      <cdr:nvSpPr>
        <cdr:cNvPr id="2" name="TextBox 1"/>
        <cdr:cNvSpPr txBox="1"/>
      </cdr:nvSpPr>
      <cdr:spPr>
        <a:xfrm xmlns:a="http://schemas.openxmlformats.org/drawingml/2006/main">
          <a:off x="352425" y="219075"/>
          <a:ext cx="120015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200ps</a:t>
          </a:r>
        </a:p>
      </cdr:txBody>
    </cdr:sp>
  </cdr:relSizeAnchor>
</c:userShapes>
</file>

<file path=ppt/drawings/drawing29.xml><?xml version="1.0" encoding="utf-8"?>
<c:userShapes xmlns:c="http://schemas.openxmlformats.org/drawingml/2006/chart">
  <cdr:relSizeAnchor xmlns:cdr="http://schemas.openxmlformats.org/drawingml/2006/chartDrawing">
    <cdr:from>
      <cdr:x>0.08958</cdr:x>
      <cdr:y>0.0463</cdr:y>
    </cdr:from>
    <cdr:to>
      <cdr:x>0.36458</cdr:x>
      <cdr:y>0.1713</cdr:y>
    </cdr:to>
    <cdr:sp macro="" textlink="">
      <cdr:nvSpPr>
        <cdr:cNvPr id="2" name="TextBox 1"/>
        <cdr:cNvSpPr txBox="1"/>
      </cdr:nvSpPr>
      <cdr:spPr>
        <a:xfrm xmlns:a="http://schemas.openxmlformats.org/drawingml/2006/main">
          <a:off x="409575" y="190500"/>
          <a:ext cx="125730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325ps</a:t>
          </a:r>
        </a:p>
      </cdr:txBody>
    </cdr:sp>
  </cdr:relSizeAnchor>
</c:userShapes>
</file>

<file path=ppt/drawings/drawing3.xml><?xml version="1.0" encoding="utf-8"?>
<c:userShapes xmlns:c="http://schemas.openxmlformats.org/drawingml/2006/chart">
  <cdr:relSizeAnchor xmlns:cdr="http://schemas.openxmlformats.org/drawingml/2006/chartDrawing">
    <cdr:from>
      <cdr:x>0.03958</cdr:x>
      <cdr:y>0.04167</cdr:y>
    </cdr:from>
    <cdr:to>
      <cdr:x>0.36458</cdr:x>
      <cdr:y>0.12037</cdr:y>
    </cdr:to>
    <cdr:sp macro="" textlink="">
      <cdr:nvSpPr>
        <cdr:cNvPr id="2" name="TextBox 1"/>
        <cdr:cNvSpPr txBox="1"/>
      </cdr:nvSpPr>
      <cdr:spPr>
        <a:xfrm xmlns:a="http://schemas.openxmlformats.org/drawingml/2006/main">
          <a:off x="180975" y="171450"/>
          <a:ext cx="148590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50ps</a:t>
          </a:r>
        </a:p>
      </cdr:txBody>
    </cdr:sp>
  </cdr:relSizeAnchor>
</c:userShapes>
</file>

<file path=ppt/drawings/drawing30.xml><?xml version="1.0" encoding="utf-8"?>
<c:userShapes xmlns:c="http://schemas.openxmlformats.org/drawingml/2006/chart">
  <cdr:relSizeAnchor xmlns:cdr="http://schemas.openxmlformats.org/drawingml/2006/chartDrawing">
    <cdr:from>
      <cdr:x>0.06875</cdr:x>
      <cdr:y>0.06019</cdr:y>
    </cdr:from>
    <cdr:to>
      <cdr:x>0.4125</cdr:x>
      <cdr:y>0.19907</cdr:y>
    </cdr:to>
    <cdr:sp macro="" textlink="">
      <cdr:nvSpPr>
        <cdr:cNvPr id="2" name="TextBox 1"/>
        <cdr:cNvSpPr txBox="1"/>
      </cdr:nvSpPr>
      <cdr:spPr>
        <a:xfrm xmlns:a="http://schemas.openxmlformats.org/drawingml/2006/main">
          <a:off x="314325" y="247650"/>
          <a:ext cx="1571625"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537.5ps</a:t>
          </a:r>
        </a:p>
      </cdr:txBody>
    </cdr:sp>
  </cdr:relSizeAnchor>
</c:userShapes>
</file>

<file path=ppt/drawings/drawing31.xml><?xml version="1.0" encoding="utf-8"?>
<c:userShapes xmlns:c="http://schemas.openxmlformats.org/drawingml/2006/chart">
  <cdr:relSizeAnchor xmlns:cdr="http://schemas.openxmlformats.org/drawingml/2006/chartDrawing">
    <cdr:from>
      <cdr:x>0.05</cdr:x>
      <cdr:y>0.07176</cdr:y>
    </cdr:from>
    <cdr:to>
      <cdr:x>0.36042</cdr:x>
      <cdr:y>0.2037</cdr:y>
    </cdr:to>
    <cdr:sp macro="" textlink="">
      <cdr:nvSpPr>
        <cdr:cNvPr id="2" name="TextBox 1"/>
        <cdr:cNvSpPr txBox="1"/>
      </cdr:nvSpPr>
      <cdr:spPr>
        <a:xfrm xmlns:a="http://schemas.openxmlformats.org/drawingml/2006/main">
          <a:off x="228600" y="295275"/>
          <a:ext cx="1419225"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612.5ps</a:t>
          </a:r>
        </a:p>
      </cdr:txBody>
    </cdr:sp>
  </cdr:relSizeAnchor>
</c:userShapes>
</file>

<file path=ppt/drawings/drawing32.xml><?xml version="1.0" encoding="utf-8"?>
<c:userShapes xmlns:c="http://schemas.openxmlformats.org/drawingml/2006/chart">
  <cdr:relSizeAnchor xmlns:cdr="http://schemas.openxmlformats.org/drawingml/2006/chartDrawing">
    <cdr:from>
      <cdr:x>0.05417</cdr:x>
      <cdr:y>0.05787</cdr:y>
    </cdr:from>
    <cdr:to>
      <cdr:x>0.3875</cdr:x>
      <cdr:y>0.21065</cdr:y>
    </cdr:to>
    <cdr:sp macro="" textlink="">
      <cdr:nvSpPr>
        <cdr:cNvPr id="2" name="TextBox 1"/>
        <cdr:cNvSpPr txBox="1"/>
      </cdr:nvSpPr>
      <cdr:spPr>
        <a:xfrm xmlns:a="http://schemas.openxmlformats.org/drawingml/2006/main">
          <a:off x="247650" y="238125"/>
          <a:ext cx="1524000" cy="628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512.5ps</a:t>
          </a:r>
        </a:p>
      </cdr:txBody>
    </cdr:sp>
  </cdr:relSizeAnchor>
</c:userShapes>
</file>

<file path=ppt/drawings/drawing33.xml><?xml version="1.0" encoding="utf-8"?>
<c:userShapes xmlns:c="http://schemas.openxmlformats.org/drawingml/2006/chart">
  <cdr:relSizeAnchor xmlns:cdr="http://schemas.openxmlformats.org/drawingml/2006/chartDrawing">
    <cdr:from>
      <cdr:x>0.07083</cdr:x>
      <cdr:y>0.07639</cdr:y>
    </cdr:from>
    <cdr:to>
      <cdr:x>0.38333</cdr:x>
      <cdr:y>0.18519</cdr:y>
    </cdr:to>
    <cdr:sp macro="" textlink="">
      <cdr:nvSpPr>
        <cdr:cNvPr id="2" name="TextBox 1"/>
        <cdr:cNvSpPr txBox="1"/>
      </cdr:nvSpPr>
      <cdr:spPr>
        <a:xfrm xmlns:a="http://schemas.openxmlformats.org/drawingml/2006/main">
          <a:off x="323850" y="314325"/>
          <a:ext cx="142875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650ps</a:t>
          </a:r>
        </a:p>
      </cdr:txBody>
    </cdr:sp>
  </cdr:relSizeAnchor>
</c:userShapes>
</file>

<file path=ppt/drawings/drawing34.xml><?xml version="1.0" encoding="utf-8"?>
<c:userShapes xmlns:c="http://schemas.openxmlformats.org/drawingml/2006/chart">
  <cdr:relSizeAnchor xmlns:cdr="http://schemas.openxmlformats.org/drawingml/2006/chartDrawing">
    <cdr:from>
      <cdr:x>0.04583</cdr:x>
      <cdr:y>0.07176</cdr:y>
    </cdr:from>
    <cdr:to>
      <cdr:x>0.35833</cdr:x>
      <cdr:y>0.23843</cdr:y>
    </cdr:to>
    <cdr:sp macro="" textlink="">
      <cdr:nvSpPr>
        <cdr:cNvPr id="2" name="TextBox 1"/>
        <cdr:cNvSpPr txBox="1"/>
      </cdr:nvSpPr>
      <cdr:spPr>
        <a:xfrm xmlns:a="http://schemas.openxmlformats.org/drawingml/2006/main">
          <a:off x="209550" y="295275"/>
          <a:ext cx="142875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675ps</a:t>
          </a:r>
        </a:p>
      </cdr:txBody>
    </cdr:sp>
  </cdr:relSizeAnchor>
</c:userShapes>
</file>

<file path=ppt/drawings/drawing35.xml><?xml version="1.0" encoding="utf-8"?>
<c:userShapes xmlns:c="http://schemas.openxmlformats.org/drawingml/2006/chart">
  <cdr:relSizeAnchor xmlns:cdr="http://schemas.openxmlformats.org/drawingml/2006/chartDrawing">
    <cdr:from>
      <cdr:x>0.05417</cdr:x>
      <cdr:y>0.06713</cdr:y>
    </cdr:from>
    <cdr:to>
      <cdr:x>0.37292</cdr:x>
      <cdr:y>0.21528</cdr:y>
    </cdr:to>
    <cdr:sp macro="" textlink="">
      <cdr:nvSpPr>
        <cdr:cNvPr id="2" name="TextBox 1"/>
        <cdr:cNvSpPr txBox="1"/>
      </cdr:nvSpPr>
      <cdr:spPr>
        <a:xfrm xmlns:a="http://schemas.openxmlformats.org/drawingml/2006/main">
          <a:off x="247650" y="276225"/>
          <a:ext cx="1457325"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637.5ps</a:t>
          </a:r>
        </a:p>
      </cdr:txBody>
    </cdr:sp>
  </cdr:relSizeAnchor>
</c:userShapes>
</file>

<file path=ppt/drawings/drawing4.xml><?xml version="1.0" encoding="utf-8"?>
<c:userShapes xmlns:c="http://schemas.openxmlformats.org/drawingml/2006/chart">
  <cdr:relSizeAnchor xmlns:cdr="http://schemas.openxmlformats.org/drawingml/2006/chartDrawing">
    <cdr:from>
      <cdr:x>0.03125</cdr:x>
      <cdr:y>0.0463</cdr:y>
    </cdr:from>
    <cdr:to>
      <cdr:x>0.38958</cdr:x>
      <cdr:y>0.12731</cdr:y>
    </cdr:to>
    <cdr:sp macro="" textlink="">
      <cdr:nvSpPr>
        <cdr:cNvPr id="2" name="TextBox 1"/>
        <cdr:cNvSpPr txBox="1"/>
      </cdr:nvSpPr>
      <cdr:spPr>
        <a:xfrm xmlns:a="http://schemas.openxmlformats.org/drawingml/2006/main">
          <a:off x="142875" y="190500"/>
          <a:ext cx="163830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100ps</a:t>
          </a:r>
        </a:p>
      </cdr:txBody>
    </cdr:sp>
  </cdr:relSizeAnchor>
</c:userShapes>
</file>

<file path=ppt/drawings/drawing5.xml><?xml version="1.0" encoding="utf-8"?>
<c:userShapes xmlns:c="http://schemas.openxmlformats.org/drawingml/2006/chart">
  <cdr:relSizeAnchor xmlns:cdr="http://schemas.openxmlformats.org/drawingml/2006/chartDrawing">
    <cdr:from>
      <cdr:x>0.05</cdr:x>
      <cdr:y>0.03704</cdr:y>
    </cdr:from>
    <cdr:to>
      <cdr:x>0.3375</cdr:x>
      <cdr:y>0.11806</cdr:y>
    </cdr:to>
    <cdr:sp macro="" textlink="">
      <cdr:nvSpPr>
        <cdr:cNvPr id="2" name="TextBox 1"/>
        <cdr:cNvSpPr txBox="1"/>
      </cdr:nvSpPr>
      <cdr:spPr>
        <a:xfrm xmlns:a="http://schemas.openxmlformats.org/drawingml/2006/main">
          <a:off x="228600" y="152400"/>
          <a:ext cx="13144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75ps</a:t>
          </a:r>
        </a:p>
      </cdr:txBody>
    </cdr:sp>
  </cdr:relSizeAnchor>
</c:userShapes>
</file>

<file path=ppt/drawings/drawing6.xml><?xml version="1.0" encoding="utf-8"?>
<c:userShapes xmlns:c="http://schemas.openxmlformats.org/drawingml/2006/chart">
  <cdr:relSizeAnchor xmlns:cdr="http://schemas.openxmlformats.org/drawingml/2006/chartDrawing">
    <cdr:from>
      <cdr:x>0.03125</cdr:x>
      <cdr:y>0.0463</cdr:y>
    </cdr:from>
    <cdr:to>
      <cdr:x>0.38958</cdr:x>
      <cdr:y>0.14815</cdr:y>
    </cdr:to>
    <cdr:sp macro="" textlink="">
      <cdr:nvSpPr>
        <cdr:cNvPr id="2" name="TextBox 1"/>
        <cdr:cNvSpPr txBox="1"/>
      </cdr:nvSpPr>
      <cdr:spPr>
        <a:xfrm xmlns:a="http://schemas.openxmlformats.org/drawingml/2006/main">
          <a:off x="142875" y="190500"/>
          <a:ext cx="16383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62.5ps</a:t>
          </a:r>
        </a:p>
      </cdr:txBody>
    </cdr:sp>
  </cdr:relSizeAnchor>
</c:userShapes>
</file>

<file path=ppt/drawings/drawing7.xml><?xml version="1.0" encoding="utf-8"?>
<c:userShapes xmlns:c="http://schemas.openxmlformats.org/drawingml/2006/chart">
  <cdr:relSizeAnchor xmlns:cdr="http://schemas.openxmlformats.org/drawingml/2006/chartDrawing">
    <cdr:from>
      <cdr:x>0.05417</cdr:x>
      <cdr:y>0.03935</cdr:y>
    </cdr:from>
    <cdr:to>
      <cdr:x>0.38333</cdr:x>
      <cdr:y>0.11806</cdr:y>
    </cdr:to>
    <cdr:sp macro="" textlink="">
      <cdr:nvSpPr>
        <cdr:cNvPr id="2" name="TextBox 1"/>
        <cdr:cNvSpPr txBox="1"/>
      </cdr:nvSpPr>
      <cdr:spPr>
        <a:xfrm xmlns:a="http://schemas.openxmlformats.org/drawingml/2006/main">
          <a:off x="247650" y="161925"/>
          <a:ext cx="15049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75ps</a:t>
          </a:r>
        </a:p>
      </cdr:txBody>
    </cdr:sp>
  </cdr:relSizeAnchor>
</c:userShapes>
</file>

<file path=ppt/drawings/drawing8.xml><?xml version="1.0" encoding="utf-8"?>
<c:userShapes xmlns:c="http://schemas.openxmlformats.org/drawingml/2006/chart">
  <cdr:relSizeAnchor xmlns:cdr="http://schemas.openxmlformats.org/drawingml/2006/chartDrawing">
    <cdr:from>
      <cdr:x>0.04583</cdr:x>
      <cdr:y>0.0463</cdr:y>
    </cdr:from>
    <cdr:to>
      <cdr:x>0.38958</cdr:x>
      <cdr:y>0.12269</cdr:y>
    </cdr:to>
    <cdr:sp macro="" textlink="">
      <cdr:nvSpPr>
        <cdr:cNvPr id="2" name="TextBox 1"/>
        <cdr:cNvSpPr txBox="1"/>
      </cdr:nvSpPr>
      <cdr:spPr>
        <a:xfrm xmlns:a="http://schemas.openxmlformats.org/drawingml/2006/main">
          <a:off x="209550" y="190500"/>
          <a:ext cx="157162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112.5ps</a:t>
          </a:r>
        </a:p>
      </cdr:txBody>
    </cdr:sp>
  </cdr:relSizeAnchor>
</c:userShapes>
</file>

<file path=ppt/drawings/drawing9.xml><?xml version="1.0" encoding="utf-8"?>
<c:userShapes xmlns:c="http://schemas.openxmlformats.org/drawingml/2006/chart">
  <cdr:relSizeAnchor xmlns:cdr="http://schemas.openxmlformats.org/drawingml/2006/chartDrawing">
    <cdr:from>
      <cdr:x>0.02708</cdr:x>
      <cdr:y>0.05093</cdr:y>
    </cdr:from>
    <cdr:to>
      <cdr:x>0.38333</cdr:x>
      <cdr:y>0.16154</cdr:y>
    </cdr:to>
    <cdr:sp macro="" textlink="">
      <cdr:nvSpPr>
        <cdr:cNvPr id="2" name="TextBox 1"/>
        <cdr:cNvSpPr txBox="1"/>
      </cdr:nvSpPr>
      <cdr:spPr>
        <a:xfrm xmlns:a="http://schemas.openxmlformats.org/drawingml/2006/main">
          <a:off x="107302" y="126128"/>
          <a:ext cx="1411605" cy="2739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75ps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pPr/>
              <a:t>7/26/2012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pPr/>
              <a:t>7/26/2012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pPr/>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pPr/>
              <a:t>7/26/2012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pPr/>
              <a:t>‹#›</a:t>
            </a:fld>
            <a:endParaRPr lang="en-US"/>
          </a:p>
        </p:txBody>
      </p:sp>
    </p:spTree>
    <p:extLst>
      <p:ext uri="{BB962C8B-B14F-4D97-AF65-F5344CB8AC3E}">
        <p14:creationId xmlns:p14="http://schemas.microsoft.com/office/powerpoint/2010/main" xmlns=""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1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Cathode readout test result</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(7/24/2012)</a:t>
            </a:r>
            <a:endParaRPr lang="en-US" dirty="0">
              <a:latin typeface="Comic Sans MS" pitchFamily="66" charset="0"/>
            </a:endParaRPr>
          </a:p>
        </p:txBody>
      </p:sp>
    </p:spTree>
    <p:extLst>
      <p:ext uri="{BB962C8B-B14F-4D97-AF65-F5344CB8AC3E}">
        <p14:creationId xmlns:p14="http://schemas.microsoft.com/office/powerpoint/2010/main" xmlns=""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xmlns="" val="1427047662"/>
              </p:ext>
            </p:extLst>
          </p:nvPr>
        </p:nvGraphicFramePr>
        <p:xfrm>
          <a:off x="685800" y="1295400"/>
          <a:ext cx="3581400" cy="217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1138853158"/>
              </p:ext>
            </p:extLst>
          </p:nvPr>
        </p:nvGraphicFramePr>
        <p:xfrm>
          <a:off x="4724400" y="1295400"/>
          <a:ext cx="3581400" cy="2171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xmlns="" val="2992180076"/>
              </p:ext>
            </p:extLst>
          </p:nvPr>
        </p:nvGraphicFramePr>
        <p:xfrm>
          <a:off x="914400" y="4019550"/>
          <a:ext cx="3581400" cy="2171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113524493"/>
              </p:ext>
            </p:extLst>
          </p:nvPr>
        </p:nvGraphicFramePr>
        <p:xfrm>
          <a:off x="4724400" y="4019550"/>
          <a:ext cx="3581400" cy="21717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057275" y="457200"/>
            <a:ext cx="6553200" cy="461665"/>
          </a:xfrm>
          <a:prstGeom prst="rect">
            <a:avLst/>
          </a:prstGeom>
          <a:noFill/>
        </p:spPr>
        <p:txBody>
          <a:bodyPr wrap="square" rtlCol="0">
            <a:spAutoFit/>
          </a:bodyPr>
          <a:lstStyle/>
          <a:p>
            <a:pPr algn="ctr"/>
            <a:r>
              <a:rPr lang="en-US" sz="2400" dirty="0" smtClean="0">
                <a:latin typeface="Comic Sans MS" pitchFamily="66" charset="0"/>
              </a:rPr>
              <a:t>Samples of cross talk events (cont’d)</a:t>
            </a:r>
            <a:endParaRPr lang="en-US" sz="2400" dirty="0">
              <a:latin typeface="Comic Sans MS" pitchFamily="66" charset="0"/>
            </a:endParaRPr>
          </a:p>
        </p:txBody>
      </p:sp>
    </p:spTree>
    <p:extLst>
      <p:ext uri="{BB962C8B-B14F-4D97-AF65-F5344CB8AC3E}">
        <p14:creationId xmlns:p14="http://schemas.microsoft.com/office/powerpoint/2010/main" xmlns="" val="104000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sym typeface="Symbol"/>
              </a:rPr>
              <a:t> Ray events </a:t>
            </a:r>
            <a:endParaRPr lang="en-US" sz="2400" dirty="0">
              <a:latin typeface="Comic Sans MS"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xmlns="" val="850874387"/>
              </p:ext>
            </p:extLst>
          </p:nvPr>
        </p:nvGraphicFramePr>
        <p:xfrm>
          <a:off x="723900" y="1143000"/>
          <a:ext cx="3886200" cy="2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2218853345"/>
              </p:ext>
            </p:extLst>
          </p:nvPr>
        </p:nvGraphicFramePr>
        <p:xfrm>
          <a:off x="4724400" y="1066800"/>
          <a:ext cx="3886200" cy="2552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xmlns="" val="2924910362"/>
              </p:ext>
            </p:extLst>
          </p:nvPr>
        </p:nvGraphicFramePr>
        <p:xfrm>
          <a:off x="723900" y="3638550"/>
          <a:ext cx="3886200" cy="2552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989601384"/>
              </p:ext>
            </p:extLst>
          </p:nvPr>
        </p:nvGraphicFramePr>
        <p:xfrm>
          <a:off x="4724400" y="3648075"/>
          <a:ext cx="3886200" cy="25527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572252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457200"/>
            <a:ext cx="6553200" cy="461665"/>
          </a:xfrm>
          <a:prstGeom prst="rect">
            <a:avLst/>
          </a:prstGeom>
          <a:noFill/>
        </p:spPr>
        <p:txBody>
          <a:bodyPr wrap="square" rtlCol="0">
            <a:spAutoFit/>
          </a:bodyPr>
          <a:lstStyle/>
          <a:p>
            <a:pPr algn="ctr"/>
            <a:r>
              <a:rPr lang="en-US" sz="2400" dirty="0" smtClean="0">
                <a:latin typeface="Comic Sans MS" pitchFamily="66" charset="0"/>
                <a:sym typeface="Symbol"/>
              </a:rPr>
              <a:t> Ray events (cont’d) </a:t>
            </a:r>
            <a:endParaRPr lang="en-US" sz="2400"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xmlns="" val="316445621"/>
              </p:ext>
            </p:extLst>
          </p:nvPr>
        </p:nvGraphicFramePr>
        <p:xfrm>
          <a:off x="561975" y="1219200"/>
          <a:ext cx="4038600"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840357458"/>
              </p:ext>
            </p:extLst>
          </p:nvPr>
        </p:nvGraphicFramePr>
        <p:xfrm>
          <a:off x="4724400" y="1219200"/>
          <a:ext cx="4038600" cy="2476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825003849"/>
              </p:ext>
            </p:extLst>
          </p:nvPr>
        </p:nvGraphicFramePr>
        <p:xfrm>
          <a:off x="561975" y="3714750"/>
          <a:ext cx="4038600" cy="2476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3091026968"/>
              </p:ext>
            </p:extLst>
          </p:nvPr>
        </p:nvGraphicFramePr>
        <p:xfrm>
          <a:off x="4772025" y="3724275"/>
          <a:ext cx="4038600" cy="2476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876464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a:t>
            </a:r>
            <a:endParaRPr lang="en-US" sz="2400" dirty="0">
              <a:latin typeface="Comic Sans MS" pitchFamily="66" charset="0"/>
            </a:endParaRPr>
          </a:p>
        </p:txBody>
      </p:sp>
      <mc:AlternateContent xmlns:mc="http://schemas.openxmlformats.org/markup-compatibility/2006">
        <mc:Choice xmlns:a14="http://schemas.microsoft.com/office/drawing/2010/main" xmlns="" Requires="a14">
          <p:sp>
            <p:nvSpPr>
              <p:cNvPr id="3" name="TextBox 2"/>
              <p:cNvSpPr txBox="1"/>
              <p:nvPr/>
            </p:nvSpPr>
            <p:spPr>
              <a:xfrm>
                <a:off x="990600" y="1219200"/>
                <a:ext cx="7467600" cy="5212966"/>
              </a:xfrm>
              <a:prstGeom prst="rect">
                <a:avLst/>
              </a:prstGeom>
              <a:noFill/>
            </p:spPr>
            <p:txBody>
              <a:bodyPr wrap="square" rtlCol="0">
                <a:spAutoFit/>
              </a:bodyPr>
              <a:lstStyle/>
              <a:p>
                <a:r>
                  <a:rPr lang="en-US" dirty="0" smtClean="0">
                    <a:latin typeface="Comic Sans MS" pitchFamily="66" charset="0"/>
                  </a:rPr>
                  <a:t>The </a:t>
                </a:r>
                <a:r>
                  <a:rPr lang="en-US" dirty="0" err="1" smtClean="0">
                    <a:latin typeface="Comic Sans MS" pitchFamily="66" charset="0"/>
                  </a:rPr>
                  <a:t>dT</a:t>
                </a:r>
                <a:r>
                  <a:rPr lang="en-US" dirty="0" smtClean="0">
                    <a:latin typeface="Comic Sans MS" pitchFamily="66" charset="0"/>
                  </a:rPr>
                  <a:t> distribution of cross talk events can be used to estimate the ultimate limit of time resolution due to electronics noise. </a:t>
                </a:r>
              </a:p>
              <a:p>
                <a:endParaRPr lang="en-US" dirty="0">
                  <a:latin typeface="Comic Sans MS" pitchFamily="66" charset="0"/>
                </a:endParaRPr>
              </a:p>
              <a:p>
                <a:r>
                  <a:rPr lang="en-US" dirty="0" smtClean="0">
                    <a:latin typeface="Comic Sans MS" pitchFamily="66" charset="0"/>
                  </a:rPr>
                  <a:t> </a:t>
                </a:r>
                <a:r>
                  <a:rPr lang="en-US" dirty="0">
                    <a:latin typeface="Comic Sans MS" pitchFamily="66" charset="0"/>
                  </a:rPr>
                  <a:t>For 64mm</a:t>
                </a:r>
                <a:r>
                  <a:rPr lang="en-US" baseline="30000" dirty="0">
                    <a:latin typeface="Comic Sans MS" pitchFamily="66" charset="0"/>
                  </a:rPr>
                  <a:t>2</a:t>
                </a:r>
                <a:r>
                  <a:rPr lang="en-US" dirty="0">
                    <a:latin typeface="Comic Sans MS" pitchFamily="66" charset="0"/>
                  </a:rPr>
                  <a:t> APD test </a:t>
                </a:r>
                <a:r>
                  <a:rPr lang="en-US" dirty="0" smtClean="0">
                    <a:latin typeface="Comic Sans MS" pitchFamily="66" charset="0"/>
                  </a:rPr>
                  <a:t>results: </a:t>
                </a:r>
              </a:p>
              <a:p>
                <a:pPr algn="ctr"/>
                <a:r>
                  <a:rPr lang="en-US" dirty="0" smtClean="0">
                    <a:latin typeface="Comic Sans MS" pitchFamily="66" charset="0"/>
                    <a:sym typeface="Symbol"/>
                  </a:rPr>
                  <a:t></a:t>
                </a:r>
                <a:r>
                  <a:rPr lang="en-US" baseline="-25000" dirty="0" smtClean="0">
                    <a:latin typeface="Comic Sans MS" pitchFamily="66" charset="0"/>
                    <a:sym typeface="Symbol"/>
                  </a:rPr>
                  <a:t>noise </a:t>
                </a:r>
                <a:r>
                  <a:rPr lang="en-US" dirty="0" smtClean="0">
                    <a:latin typeface="Comic Sans MS" pitchFamily="66" charset="0"/>
                    <a:sym typeface="Symbol"/>
                  </a:rPr>
                  <a:t>= 14.2ps</a:t>
                </a:r>
              </a:p>
              <a:p>
                <a:r>
                  <a:rPr lang="en-US" dirty="0" smtClean="0">
                    <a:latin typeface="Comic Sans MS" pitchFamily="66" charset="0"/>
                    <a:sym typeface="Symbol"/>
                  </a:rPr>
                  <a:t>The </a:t>
                </a:r>
                <a:r>
                  <a:rPr lang="en-US" dirty="0" err="1" smtClean="0">
                    <a:latin typeface="Comic Sans MS" pitchFamily="66" charset="0"/>
                    <a:sym typeface="Symbol"/>
                  </a:rPr>
                  <a:t>dT</a:t>
                </a:r>
                <a:r>
                  <a:rPr lang="en-US" dirty="0" smtClean="0">
                    <a:latin typeface="Comic Sans MS" pitchFamily="66" charset="0"/>
                    <a:sym typeface="Symbol"/>
                  </a:rPr>
                  <a:t> of  ray produced events: </a:t>
                </a:r>
              </a:p>
              <a:p>
                <a:pPr algn="ctr"/>
                <a:r>
                  <a:rPr lang="en-US" dirty="0" smtClean="0">
                    <a:latin typeface="Comic Sans MS" pitchFamily="66" charset="0"/>
                    <a:sym typeface="Symbol"/>
                  </a:rPr>
                  <a:t></a:t>
                </a:r>
                <a:r>
                  <a:rPr lang="en-US" baseline="-25000" dirty="0" smtClean="0">
                    <a:latin typeface="Comic Sans MS" pitchFamily="66" charset="0"/>
                    <a:sym typeface="Symbol"/>
                  </a:rPr>
                  <a:t> </a:t>
                </a:r>
                <a:r>
                  <a:rPr lang="en-US" dirty="0">
                    <a:latin typeface="Comic Sans MS" pitchFamily="66" charset="0"/>
                    <a:sym typeface="Symbol"/>
                  </a:rPr>
                  <a:t>= </a:t>
                </a:r>
                <a:r>
                  <a:rPr lang="en-US" dirty="0" smtClean="0">
                    <a:latin typeface="Comic Sans MS" pitchFamily="66" charset="0"/>
                    <a:sym typeface="Symbol"/>
                  </a:rPr>
                  <a:t>75.1ps</a:t>
                </a:r>
              </a:p>
              <a:p>
                <a:r>
                  <a:rPr lang="en-US" dirty="0" smtClean="0">
                    <a:latin typeface="Comic Sans MS" pitchFamily="66" charset="0"/>
                    <a:sym typeface="Symbol"/>
                  </a:rPr>
                  <a:t>64mm</a:t>
                </a:r>
                <a:r>
                  <a:rPr lang="en-US" baseline="30000" dirty="0" smtClean="0">
                    <a:latin typeface="Comic Sans MS" pitchFamily="66" charset="0"/>
                    <a:sym typeface="Symbol"/>
                  </a:rPr>
                  <a:t>2</a:t>
                </a:r>
                <a:r>
                  <a:rPr lang="en-US" dirty="0" smtClean="0">
                    <a:latin typeface="Comic Sans MS" pitchFamily="66" charset="0"/>
                    <a:sym typeface="Symbol"/>
                  </a:rPr>
                  <a:t> APD intrinsic time resolution (plus other unknown sources): </a:t>
                </a:r>
              </a:p>
              <a:p>
                <a:pPr algn="ctr"/>
                <a:r>
                  <a:rPr lang="en-US" dirty="0" smtClean="0">
                    <a:latin typeface="Comic Sans MS" pitchFamily="66" charset="0"/>
                    <a:sym typeface="Symbol"/>
                  </a:rPr>
                  <a:t></a:t>
                </a:r>
                <a:r>
                  <a:rPr lang="en-US" baseline="-25000" dirty="0" smtClean="0">
                    <a:latin typeface="Comic Sans MS" pitchFamily="66" charset="0"/>
                    <a:sym typeface="Symbol"/>
                  </a:rPr>
                  <a:t>APD </a:t>
                </a:r>
                <a:r>
                  <a:rPr lang="en-US" dirty="0" smtClean="0">
                    <a:latin typeface="Comic Sans MS" pitchFamily="66" charset="0"/>
                    <a:sym typeface="Symbol"/>
                  </a:rPr>
                  <a:t>=</a:t>
                </a:r>
                <a14:m>
                  <m:oMath xmlns:m="http://schemas.openxmlformats.org/officeDocument/2006/math">
                    <m:rad>
                      <m:radPr>
                        <m:degHide m:val="on"/>
                        <m:ctrlPr>
                          <a:rPr lang="en-US" b="0" i="1" smtClean="0">
                            <a:latin typeface="Cambria Math"/>
                            <a:ea typeface="Cambria Math"/>
                            <a:sym typeface="Symbol"/>
                          </a:rPr>
                        </m:ctrlPr>
                      </m:radPr>
                      <m:deg/>
                      <m:e>
                        <m:sSup>
                          <m:sSupPr>
                            <m:ctrlPr>
                              <a:rPr lang="en-US" b="0" i="1" smtClean="0">
                                <a:latin typeface="Cambria Math"/>
                                <a:ea typeface="Cambria Math"/>
                                <a:sym typeface="Symbol"/>
                              </a:rPr>
                            </m:ctrlPr>
                          </m:sSupPr>
                          <m:e>
                            <m:r>
                              <a:rPr lang="en-US" b="0" i="1" smtClean="0">
                                <a:latin typeface="Cambria Math"/>
                                <a:ea typeface="Cambria Math"/>
                                <a:sym typeface="Symbol"/>
                              </a:rPr>
                              <m:t>75.1</m:t>
                            </m:r>
                          </m:e>
                          <m:sup>
                            <m:r>
                              <a:rPr lang="en-US" b="0" i="1" smtClean="0">
                                <a:latin typeface="Cambria Math"/>
                                <a:ea typeface="Cambria Math"/>
                                <a:sym typeface="Symbol"/>
                              </a:rPr>
                              <m:t>2</m:t>
                            </m:r>
                          </m:sup>
                        </m:sSup>
                        <m:r>
                          <a:rPr lang="en-US" b="0" i="1" smtClean="0">
                            <a:latin typeface="Cambria Math"/>
                            <a:ea typeface="Cambria Math"/>
                            <a:sym typeface="Symbol"/>
                          </a:rPr>
                          <m:t>−</m:t>
                        </m:r>
                        <m:sSup>
                          <m:sSupPr>
                            <m:ctrlPr>
                              <a:rPr lang="en-US" b="0" i="1" smtClean="0">
                                <a:latin typeface="Cambria Math"/>
                                <a:ea typeface="Cambria Math"/>
                                <a:sym typeface="Symbol"/>
                              </a:rPr>
                            </m:ctrlPr>
                          </m:sSupPr>
                          <m:e>
                            <m:r>
                              <a:rPr lang="en-US" b="0" i="1" smtClean="0">
                                <a:latin typeface="Cambria Math"/>
                                <a:ea typeface="Cambria Math"/>
                                <a:sym typeface="Symbol"/>
                              </a:rPr>
                              <m:t>14.2</m:t>
                            </m:r>
                          </m:e>
                          <m:sup>
                            <m:r>
                              <a:rPr lang="en-US" b="0" i="1" smtClean="0">
                                <a:latin typeface="Cambria Math"/>
                                <a:ea typeface="Cambria Math"/>
                                <a:sym typeface="Symbol"/>
                              </a:rPr>
                              <m:t>2</m:t>
                            </m:r>
                          </m:sup>
                        </m:sSup>
                      </m:e>
                    </m:rad>
                  </m:oMath>
                </a14:m>
                <a:r>
                  <a:rPr lang="en-US" b="0" dirty="0" smtClean="0">
                    <a:latin typeface="Comic Sans MS" pitchFamily="66" charset="0"/>
                    <a:ea typeface="Cambria Math"/>
                    <a:sym typeface="Symbol"/>
                  </a:rPr>
                  <a:t> = 73.7ps</a:t>
                </a:r>
              </a:p>
              <a:p>
                <a:pPr algn="ctr"/>
                <a:endParaRPr lang="en-US" dirty="0">
                  <a:latin typeface="Comic Sans MS" pitchFamily="66" charset="0"/>
                  <a:sym typeface="Symbol"/>
                </a:endParaRPr>
              </a:p>
              <a:p>
                <a:r>
                  <a:rPr lang="en-US" dirty="0">
                    <a:latin typeface="Comic Sans MS" pitchFamily="66" charset="0"/>
                  </a:rPr>
                  <a:t>For </a:t>
                </a:r>
                <a:r>
                  <a:rPr lang="en-US" dirty="0" smtClean="0">
                    <a:latin typeface="Comic Sans MS" pitchFamily="66" charset="0"/>
                  </a:rPr>
                  <a:t>4mm</a:t>
                </a:r>
                <a:r>
                  <a:rPr lang="en-US" baseline="30000" dirty="0" smtClean="0">
                    <a:latin typeface="Comic Sans MS" pitchFamily="66" charset="0"/>
                  </a:rPr>
                  <a:t>2</a:t>
                </a:r>
                <a:r>
                  <a:rPr lang="en-US" dirty="0" smtClean="0">
                    <a:latin typeface="Comic Sans MS" pitchFamily="66" charset="0"/>
                  </a:rPr>
                  <a:t> </a:t>
                </a:r>
                <a:r>
                  <a:rPr lang="en-US" dirty="0">
                    <a:latin typeface="Comic Sans MS" pitchFamily="66" charset="0"/>
                  </a:rPr>
                  <a:t>APD test </a:t>
                </a:r>
                <a:r>
                  <a:rPr lang="en-US" dirty="0">
                    <a:latin typeface="Comic Sans MS" pitchFamily="66" charset="0"/>
                  </a:rPr>
                  <a:t>results: </a:t>
                </a:r>
              </a:p>
              <a:p>
                <a:pPr algn="ctr"/>
                <a:r>
                  <a:rPr lang="en-US" dirty="0">
                    <a:latin typeface="Comic Sans MS" pitchFamily="66" charset="0"/>
                    <a:sym typeface="Symbol"/>
                  </a:rPr>
                  <a:t></a:t>
                </a:r>
                <a:r>
                  <a:rPr lang="en-US" baseline="-25000" dirty="0">
                    <a:latin typeface="Comic Sans MS" pitchFamily="66" charset="0"/>
                    <a:sym typeface="Symbol"/>
                  </a:rPr>
                  <a:t>noise </a:t>
                </a:r>
                <a:r>
                  <a:rPr lang="en-US" dirty="0">
                    <a:latin typeface="Comic Sans MS" pitchFamily="66" charset="0"/>
                    <a:sym typeface="Symbol"/>
                  </a:rPr>
                  <a:t>= </a:t>
                </a:r>
                <a:r>
                  <a:rPr lang="en-US" dirty="0" smtClean="0">
                    <a:latin typeface="Comic Sans MS" pitchFamily="66" charset="0"/>
                    <a:sym typeface="Symbol"/>
                  </a:rPr>
                  <a:t>10.2ps</a:t>
                </a:r>
                <a:endParaRPr lang="en-US" dirty="0">
                  <a:latin typeface="Comic Sans MS" pitchFamily="66" charset="0"/>
                  <a:sym typeface="Symbol"/>
                </a:endParaRPr>
              </a:p>
              <a:p>
                <a:r>
                  <a:rPr lang="en-US" dirty="0">
                    <a:latin typeface="Comic Sans MS" pitchFamily="66" charset="0"/>
                    <a:sym typeface="Symbol"/>
                  </a:rPr>
                  <a:t>The </a:t>
                </a:r>
                <a:r>
                  <a:rPr lang="en-US" dirty="0" err="1">
                    <a:latin typeface="Comic Sans MS" pitchFamily="66" charset="0"/>
                    <a:sym typeface="Symbol"/>
                  </a:rPr>
                  <a:t>dT</a:t>
                </a:r>
                <a:r>
                  <a:rPr lang="en-US" dirty="0">
                    <a:latin typeface="Comic Sans MS" pitchFamily="66" charset="0"/>
                    <a:sym typeface="Symbol"/>
                  </a:rPr>
                  <a:t> of  ray produced events: </a:t>
                </a:r>
              </a:p>
              <a:p>
                <a:pPr algn="ctr"/>
                <a:r>
                  <a:rPr lang="en-US" dirty="0">
                    <a:latin typeface="Comic Sans MS" pitchFamily="66" charset="0"/>
                    <a:sym typeface="Symbol"/>
                  </a:rPr>
                  <a:t></a:t>
                </a:r>
                <a:r>
                  <a:rPr lang="en-US" baseline="-25000" dirty="0">
                    <a:latin typeface="Comic Sans MS" pitchFamily="66" charset="0"/>
                    <a:sym typeface="Symbol"/>
                  </a:rPr>
                  <a:t> </a:t>
                </a:r>
                <a:r>
                  <a:rPr lang="en-US" dirty="0">
                    <a:latin typeface="Comic Sans MS" pitchFamily="66" charset="0"/>
                    <a:sym typeface="Symbol"/>
                  </a:rPr>
                  <a:t>= </a:t>
                </a:r>
                <a:r>
                  <a:rPr lang="en-US" dirty="0" smtClean="0">
                    <a:latin typeface="Comic Sans MS" pitchFamily="66" charset="0"/>
                    <a:sym typeface="Symbol"/>
                  </a:rPr>
                  <a:t>47.2ps</a:t>
                </a:r>
                <a:endParaRPr lang="en-US" dirty="0">
                  <a:latin typeface="Comic Sans MS" pitchFamily="66" charset="0"/>
                  <a:sym typeface="Symbol"/>
                </a:endParaRPr>
              </a:p>
              <a:p>
                <a:r>
                  <a:rPr lang="en-US" dirty="0" smtClean="0">
                    <a:latin typeface="Comic Sans MS" pitchFamily="66" charset="0"/>
                    <a:sym typeface="Symbol"/>
                  </a:rPr>
                  <a:t>4mm</a:t>
                </a:r>
                <a:r>
                  <a:rPr lang="en-US" baseline="30000" dirty="0" smtClean="0">
                    <a:latin typeface="Comic Sans MS" pitchFamily="66" charset="0"/>
                    <a:sym typeface="Symbol"/>
                  </a:rPr>
                  <a:t>2</a:t>
                </a:r>
                <a:r>
                  <a:rPr lang="en-US" dirty="0" smtClean="0">
                    <a:latin typeface="Comic Sans MS" pitchFamily="66" charset="0"/>
                    <a:sym typeface="Symbol"/>
                  </a:rPr>
                  <a:t> </a:t>
                </a:r>
                <a:r>
                  <a:rPr lang="en-US" dirty="0">
                    <a:latin typeface="Comic Sans MS" pitchFamily="66" charset="0"/>
                    <a:sym typeface="Symbol"/>
                  </a:rPr>
                  <a:t>APD intrinsic time resolution (plus other unknown sources): </a:t>
                </a:r>
              </a:p>
              <a:p>
                <a:pPr algn="ctr"/>
                <a:r>
                  <a:rPr lang="en-US" dirty="0">
                    <a:latin typeface="Comic Sans MS" pitchFamily="66" charset="0"/>
                    <a:sym typeface="Symbol"/>
                  </a:rPr>
                  <a:t></a:t>
                </a:r>
                <a:r>
                  <a:rPr lang="en-US" baseline="-25000" dirty="0">
                    <a:latin typeface="Comic Sans MS" pitchFamily="66" charset="0"/>
                    <a:sym typeface="Symbol"/>
                  </a:rPr>
                  <a:t>APD </a:t>
                </a:r>
                <a:r>
                  <a:rPr lang="en-US" dirty="0">
                    <a:latin typeface="Comic Sans MS" pitchFamily="66" charset="0"/>
                    <a:sym typeface="Symbol"/>
                  </a:rPr>
                  <a:t>=</a:t>
                </a:r>
                <a14:m>
                  <m:oMath xmlns:m="http://schemas.openxmlformats.org/officeDocument/2006/math">
                    <m:rad>
                      <m:radPr>
                        <m:degHide m:val="on"/>
                        <m:ctrlPr>
                          <a:rPr lang="en-US" i="1">
                            <a:latin typeface="Cambria Math"/>
                            <a:ea typeface="Cambria Math"/>
                            <a:sym typeface="Symbol"/>
                          </a:rPr>
                        </m:ctrlPr>
                      </m:radPr>
                      <m:deg/>
                      <m:e>
                        <m:sSup>
                          <m:sSupPr>
                            <m:ctrlPr>
                              <a:rPr lang="en-US" i="1">
                                <a:latin typeface="Cambria Math"/>
                                <a:ea typeface="Cambria Math"/>
                                <a:sym typeface="Symbol"/>
                              </a:rPr>
                            </m:ctrlPr>
                          </m:sSupPr>
                          <m:e>
                            <m:r>
                              <a:rPr lang="en-US" b="0" i="1" smtClean="0">
                                <a:latin typeface="Cambria Math"/>
                                <a:ea typeface="Cambria Math"/>
                                <a:sym typeface="Symbol"/>
                              </a:rPr>
                              <m:t>47.2</m:t>
                            </m:r>
                          </m:e>
                          <m:sup>
                            <m:r>
                              <a:rPr lang="en-US" i="1">
                                <a:latin typeface="Cambria Math"/>
                                <a:ea typeface="Cambria Math"/>
                                <a:sym typeface="Symbol"/>
                              </a:rPr>
                              <m:t>2</m:t>
                            </m:r>
                          </m:sup>
                        </m:sSup>
                        <m:r>
                          <a:rPr lang="en-US" i="1">
                            <a:latin typeface="Cambria Math"/>
                            <a:ea typeface="Cambria Math"/>
                            <a:sym typeface="Symbol"/>
                          </a:rPr>
                          <m:t>−</m:t>
                        </m:r>
                        <m:sSup>
                          <m:sSupPr>
                            <m:ctrlPr>
                              <a:rPr lang="en-US" i="1">
                                <a:latin typeface="Cambria Math"/>
                                <a:ea typeface="Cambria Math"/>
                                <a:sym typeface="Symbol"/>
                              </a:rPr>
                            </m:ctrlPr>
                          </m:sSupPr>
                          <m:e>
                            <m:r>
                              <a:rPr lang="en-US" i="1">
                                <a:latin typeface="Cambria Math"/>
                                <a:ea typeface="Cambria Math"/>
                                <a:sym typeface="Symbol"/>
                              </a:rPr>
                              <m:t>1</m:t>
                            </m:r>
                            <m:r>
                              <a:rPr lang="en-US" b="0" i="1" smtClean="0">
                                <a:latin typeface="Cambria Math"/>
                                <a:ea typeface="Cambria Math"/>
                                <a:sym typeface="Symbol"/>
                              </a:rPr>
                              <m:t>0</m:t>
                            </m:r>
                            <m:r>
                              <a:rPr lang="en-US" i="1">
                                <a:latin typeface="Cambria Math"/>
                                <a:ea typeface="Cambria Math"/>
                                <a:sym typeface="Symbol"/>
                              </a:rPr>
                              <m:t>.2</m:t>
                            </m:r>
                          </m:e>
                          <m:sup>
                            <m:r>
                              <a:rPr lang="en-US" i="1">
                                <a:latin typeface="Cambria Math"/>
                                <a:ea typeface="Cambria Math"/>
                                <a:sym typeface="Symbol"/>
                              </a:rPr>
                              <m:t>2</m:t>
                            </m:r>
                          </m:sup>
                        </m:sSup>
                      </m:e>
                    </m:rad>
                  </m:oMath>
                </a14:m>
                <a:r>
                  <a:rPr lang="en-US" dirty="0">
                    <a:latin typeface="Comic Sans MS" pitchFamily="66" charset="0"/>
                    <a:ea typeface="Cambria Math"/>
                    <a:sym typeface="Symbol"/>
                  </a:rPr>
                  <a:t> = </a:t>
                </a:r>
                <a:r>
                  <a:rPr lang="en-US" dirty="0" smtClean="0">
                    <a:latin typeface="Comic Sans MS" pitchFamily="66" charset="0"/>
                    <a:ea typeface="Cambria Math"/>
                    <a:sym typeface="Symbol"/>
                  </a:rPr>
                  <a:t>46.1ps</a:t>
                </a:r>
                <a:endParaRPr lang="en-US" dirty="0">
                  <a:latin typeface="Comic Sans MS" pitchFamily="66" charset="0"/>
                  <a:ea typeface="Cambria Math"/>
                  <a:sym typeface="Symbol"/>
                </a:endParaRPr>
              </a:p>
              <a:p>
                <a:pPr algn="ctr"/>
                <a:endParaRPr lang="en-US" dirty="0">
                  <a:latin typeface="Comic Sans MS" pitchFamily="66" charset="0"/>
                  <a:sym typeface="Symbol"/>
                </a:endParaRPr>
              </a:p>
              <a:p>
                <a:pPr algn="ctr"/>
                <a:r>
                  <a:rPr lang="en-US" dirty="0" smtClean="0">
                    <a:latin typeface="Comic Sans MS" pitchFamily="66" charset="0"/>
                    <a:sym typeface="Symbol"/>
                  </a:rPr>
                  <a:t> </a:t>
                </a:r>
                <a:r>
                  <a:rPr lang="en-US" dirty="0" smtClean="0">
                    <a:latin typeface="Comic Sans MS" pitchFamily="66" charset="0"/>
                  </a:rPr>
                  <a:t> </a:t>
                </a:r>
                <a:endParaRPr lang="en-US" dirty="0">
                  <a:latin typeface="Comic Sans MS" pitchFamily="66"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990600" y="1219200"/>
                <a:ext cx="7467600" cy="5212966"/>
              </a:xfrm>
              <a:prstGeom prst="rect">
                <a:avLst/>
              </a:prstGeom>
              <a:blipFill rotWithShape="1">
                <a:blip r:embed="rId3" cstate="print"/>
                <a:stretch>
                  <a:fillRect l="-735" t="-468"/>
                </a:stretch>
              </a:blipFill>
            </p:spPr>
            <p:txBody>
              <a:bodyPr/>
              <a:lstStyle/>
              <a:p>
                <a:r>
                  <a:rPr lang="en-US">
                    <a:noFill/>
                  </a:rPr>
                  <a:t> </a:t>
                </a:r>
              </a:p>
            </p:txBody>
          </p:sp>
        </mc:Fallback>
      </mc:AlternateContent>
    </p:spTree>
    <p:extLst>
      <p:ext uri="{BB962C8B-B14F-4D97-AF65-F5344CB8AC3E}">
        <p14:creationId xmlns:p14="http://schemas.microsoft.com/office/powerpoint/2010/main" xmlns="" val="1057404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a:t>
            </a:r>
            <a:endParaRPr lang="en-US" sz="2400" dirty="0">
              <a:latin typeface="Comic Sans MS" pitchFamily="66" charset="0"/>
            </a:endParaRPr>
          </a:p>
        </p:txBody>
      </p:sp>
      <p:sp>
        <p:nvSpPr>
          <p:cNvPr id="3" name="Rectangle 2"/>
          <p:cNvSpPr/>
          <p:nvPr/>
        </p:nvSpPr>
        <p:spPr>
          <a:xfrm>
            <a:off x="685800" y="1295400"/>
            <a:ext cx="7772400" cy="3693319"/>
          </a:xfrm>
          <a:prstGeom prst="rect">
            <a:avLst/>
          </a:prstGeom>
        </p:spPr>
        <p:txBody>
          <a:bodyPr wrap="square">
            <a:spAutoFit/>
          </a:bodyPr>
          <a:lstStyle/>
          <a:p>
            <a:pPr algn="ctr"/>
            <a:r>
              <a:rPr lang="en-US" dirty="0">
                <a:latin typeface="Comic Sans MS" pitchFamily="66" charset="0"/>
              </a:rPr>
              <a:t>If we want to use APD as fast timing device for MIP it is the most critical R&amp;D item: where is this large time jitter coming from? </a:t>
            </a:r>
          </a:p>
          <a:p>
            <a:pPr marL="342900" indent="-342900">
              <a:buAutoNum type="arabicParenBoth"/>
            </a:pPr>
            <a:r>
              <a:rPr lang="en-US" dirty="0">
                <a:latin typeface="Comic Sans MS" pitchFamily="66" charset="0"/>
              </a:rPr>
              <a:t>Zero crossing algorithm is not the best strategy to derive the </a:t>
            </a:r>
            <a:r>
              <a:rPr lang="en-US" dirty="0" err="1">
                <a:latin typeface="Comic Sans MS" pitchFamily="66" charset="0"/>
              </a:rPr>
              <a:t>dT</a:t>
            </a:r>
            <a:r>
              <a:rPr lang="en-US" dirty="0">
                <a:latin typeface="Comic Sans MS" pitchFamily="66" charset="0"/>
              </a:rPr>
              <a:t>? </a:t>
            </a:r>
          </a:p>
          <a:p>
            <a:pPr marL="342900" indent="-342900">
              <a:buAutoNum type="arabicParenBoth"/>
            </a:pPr>
            <a:r>
              <a:rPr lang="en-US" dirty="0">
                <a:latin typeface="Comic Sans MS" pitchFamily="66" charset="0"/>
              </a:rPr>
              <a:t> APD internal signal propagation time </a:t>
            </a:r>
            <a:r>
              <a:rPr lang="en-US" dirty="0" smtClean="0">
                <a:latin typeface="Comic Sans MS" pitchFamily="66" charset="0"/>
              </a:rPr>
              <a:t>jitter (due to different distance from hit location to the readout pin)? </a:t>
            </a:r>
            <a:endParaRPr lang="en-US" dirty="0">
              <a:latin typeface="Comic Sans MS" pitchFamily="66" charset="0"/>
            </a:endParaRPr>
          </a:p>
          <a:p>
            <a:pPr marL="342900" indent="-342900">
              <a:buAutoNum type="arabicParenBoth"/>
            </a:pPr>
            <a:r>
              <a:rPr lang="en-US" dirty="0">
                <a:latin typeface="Comic Sans MS" pitchFamily="66" charset="0"/>
              </a:rPr>
              <a:t> Drift time jitter of primary ionization electrons to the APD avalanche region? </a:t>
            </a:r>
            <a:endParaRPr lang="en-US" dirty="0" smtClean="0">
              <a:latin typeface="Comic Sans MS" pitchFamily="66" charset="0"/>
            </a:endParaRPr>
          </a:p>
          <a:p>
            <a:endParaRPr lang="en-US" dirty="0" smtClean="0">
              <a:latin typeface="Comic Sans MS" pitchFamily="66" charset="0"/>
            </a:endParaRPr>
          </a:p>
          <a:p>
            <a:pPr marL="342900" indent="-342900">
              <a:buAutoNum type="arabicParenBoth"/>
            </a:pPr>
            <a:endParaRPr lang="en-US" dirty="0">
              <a:latin typeface="Comic Sans MS" pitchFamily="66" charset="0"/>
            </a:endParaRPr>
          </a:p>
          <a:p>
            <a:r>
              <a:rPr lang="en-US" dirty="0" smtClean="0">
                <a:latin typeface="Comic Sans MS" pitchFamily="66" charset="0"/>
              </a:rPr>
              <a:t>**************************************************************</a:t>
            </a:r>
          </a:p>
          <a:p>
            <a:r>
              <a:rPr lang="en-US" dirty="0" smtClean="0">
                <a:latin typeface="Comic Sans MS" pitchFamily="66" charset="0"/>
              </a:rPr>
              <a:t>(1) Look at the waveform samples provided above, we did see the time difference between two waveforms is having big jitter, which is not likely to be able to shrink by changing the algorithm. </a:t>
            </a:r>
            <a:endParaRPr lang="en-US" dirty="0">
              <a:latin typeface="Comic Sans MS" pitchFamily="66" charset="0"/>
            </a:endParaRPr>
          </a:p>
        </p:txBody>
      </p:sp>
    </p:spTree>
    <p:extLst>
      <p:ext uri="{BB962C8B-B14F-4D97-AF65-F5344CB8AC3E}">
        <p14:creationId xmlns:p14="http://schemas.microsoft.com/office/powerpoint/2010/main" xmlns="" val="2289840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 (cont’d)</a:t>
            </a:r>
            <a:endParaRPr lang="en-US" sz="2400" dirty="0">
              <a:latin typeface="Comic Sans MS" pitchFamily="66" charset="0"/>
            </a:endParaRPr>
          </a:p>
        </p:txBody>
      </p:sp>
      <mc:AlternateContent xmlns:mc="http://schemas.openxmlformats.org/markup-compatibility/2006">
        <mc:Choice xmlns:a14="http://schemas.microsoft.com/office/drawing/2010/main" xmlns="" Requires="a14">
          <p:sp>
            <p:nvSpPr>
              <p:cNvPr id="3" name="TextBox 2"/>
              <p:cNvSpPr txBox="1"/>
              <p:nvPr/>
            </p:nvSpPr>
            <p:spPr>
              <a:xfrm>
                <a:off x="838200" y="1219200"/>
                <a:ext cx="7467600" cy="4808239"/>
              </a:xfrm>
              <a:prstGeom prst="rect">
                <a:avLst/>
              </a:prstGeom>
              <a:noFill/>
            </p:spPr>
            <p:txBody>
              <a:bodyPr wrap="square" rtlCol="0">
                <a:spAutoFit/>
              </a:bodyPr>
              <a:lstStyle/>
              <a:p>
                <a:r>
                  <a:rPr lang="en-US" dirty="0" smtClean="0">
                    <a:latin typeface="Comic Sans MS" pitchFamily="66" charset="0"/>
                  </a:rPr>
                  <a:t>(2) Signal propagation time</a:t>
                </a:r>
              </a:p>
              <a:p>
                <a:r>
                  <a:rPr lang="en-US" dirty="0" smtClean="0">
                    <a:latin typeface="Comic Sans MS" pitchFamily="66" charset="0"/>
                  </a:rPr>
                  <a:t>      We can view the APD as a parallel plate detector, the signal generated at one location propagates to the readout pin via transmission line mechanism. The signal transmission velocity depends on </a:t>
                </a:r>
                <a:r>
                  <a:rPr lang="en-US" dirty="0" err="1" smtClean="0">
                    <a:latin typeface="Comic Sans MS" pitchFamily="66" charset="0"/>
                  </a:rPr>
                  <a:t>si</a:t>
                </a:r>
                <a:r>
                  <a:rPr lang="en-US" dirty="0" err="1" smtClean="0">
                    <a:latin typeface="Comic Sans MS" pitchFamily="66" charset="0"/>
                    <a:sym typeface="Symbol"/>
                  </a:rPr>
                  <a:t></a:t>
                </a:r>
                <a:r>
                  <a:rPr lang="en-US" dirty="0" err="1" smtClean="0">
                    <a:latin typeface="Comic Sans MS" pitchFamily="66" charset="0"/>
                  </a:rPr>
                  <a:t>licon’s</a:t>
                </a:r>
                <a:r>
                  <a:rPr lang="en-US" dirty="0" smtClean="0">
                    <a:latin typeface="Comic Sans MS" pitchFamily="66" charset="0"/>
                  </a:rPr>
                  <a:t> permittivity </a:t>
                </a:r>
                <a:r>
                  <a:rPr lang="en-US" dirty="0" smtClean="0">
                    <a:latin typeface="Comic Sans MS" pitchFamily="66" charset="0"/>
                    <a:sym typeface="Symbol"/>
                  </a:rPr>
                  <a:t></a:t>
                </a:r>
                <a:r>
                  <a:rPr lang="en-US" dirty="0" smtClean="0">
                    <a:latin typeface="Comic Sans MS" pitchFamily="66" charset="0"/>
                  </a:rPr>
                  <a:t> (~11) and permeability </a:t>
                </a:r>
                <a:r>
                  <a:rPr lang="en-US" dirty="0" smtClean="0">
                    <a:latin typeface="Comic Sans MS" pitchFamily="66" charset="0"/>
                    <a:sym typeface="Symbol"/>
                  </a:rPr>
                  <a:t> (~1), v</a:t>
                </a:r>
              </a:p>
              <a:p>
                <a:endParaRPr lang="en-US" dirty="0">
                  <a:latin typeface="Comic Sans MS" pitchFamily="66" charset="0"/>
                  <a:sym typeface="Symbol"/>
                </a:endParaRPr>
              </a:p>
              <a:p>
                <a:r>
                  <a:rPr lang="en-US" dirty="0" smtClean="0">
                    <a:latin typeface="Comic Sans MS" pitchFamily="66" charset="0"/>
                    <a:sym typeface="Symbol"/>
                  </a:rPr>
                  <a:t>V = </a:t>
                </a:r>
                <a14:m>
                  <m:oMath xmlns:m="http://schemas.openxmlformats.org/officeDocument/2006/math">
                    <m:r>
                      <a:rPr lang="en-US" b="0" i="1" smtClean="0">
                        <a:latin typeface="Cambria Math"/>
                        <a:sym typeface="Symbol"/>
                      </a:rPr>
                      <m:t>1/</m:t>
                    </m:r>
                    <m:r>
                      <a:rPr lang="en-US" b="0" i="1" smtClean="0">
                        <a:latin typeface="Cambria Math"/>
                        <a:ea typeface="Cambria Math"/>
                        <a:sym typeface="Symbol"/>
                      </a:rPr>
                      <m:t>√()</m:t>
                    </m:r>
                  </m:oMath>
                </a14:m>
                <a:r>
                  <a:rPr lang="en-US" dirty="0" smtClean="0">
                    <a:latin typeface="Comic Sans MS" pitchFamily="66" charset="0"/>
                  </a:rPr>
                  <a:t> </a:t>
                </a:r>
                <a:r>
                  <a:rPr lang="en-US" dirty="0" smtClean="0">
                    <a:latin typeface="Comic Sans MS" pitchFamily="66" charset="0"/>
                    <a:sym typeface="Symbol"/>
                  </a:rPr>
                  <a:t> c/3 = 10</a:t>
                </a:r>
                <a:r>
                  <a:rPr lang="en-US" baseline="30000" dirty="0" smtClean="0">
                    <a:latin typeface="Comic Sans MS" pitchFamily="66" charset="0"/>
                    <a:sym typeface="Symbol"/>
                  </a:rPr>
                  <a:t>10</a:t>
                </a:r>
                <a:r>
                  <a:rPr lang="en-US" dirty="0" smtClean="0">
                    <a:latin typeface="Comic Sans MS" pitchFamily="66" charset="0"/>
                    <a:sym typeface="Symbol"/>
                  </a:rPr>
                  <a:t> cm/s</a:t>
                </a:r>
              </a:p>
              <a:p>
                <a:r>
                  <a:rPr lang="en-US" dirty="0" smtClean="0">
                    <a:latin typeface="Comic Sans MS" pitchFamily="66" charset="0"/>
                    <a:sym typeface="Symbol"/>
                  </a:rPr>
                  <a:t>Travel 8mm needs </a:t>
                </a:r>
                <a14:m>
                  <m:oMath xmlns:m="http://schemas.openxmlformats.org/officeDocument/2006/math">
                    <m:r>
                      <a:rPr lang="en-US" b="0" i="1" smtClean="0">
                        <a:latin typeface="Cambria Math"/>
                        <a:sym typeface="Symbol"/>
                      </a:rPr>
                      <m:t>𝑡</m:t>
                    </m:r>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0.8</m:t>
                        </m:r>
                      </m:num>
                      <m:den>
                        <m:sSup>
                          <m:sSupPr>
                            <m:ctrlPr>
                              <a:rPr lang="en-US" b="0" i="1" smtClean="0">
                                <a:latin typeface="Cambria Math"/>
                                <a:sym typeface="Symbol"/>
                              </a:rPr>
                            </m:ctrlPr>
                          </m:sSupPr>
                          <m:e>
                            <m:r>
                              <a:rPr lang="en-US" b="0" i="1" smtClean="0">
                                <a:latin typeface="Cambria Math"/>
                                <a:sym typeface="Symbol"/>
                              </a:rPr>
                              <m:t>10</m:t>
                            </m:r>
                          </m:e>
                          <m:sup>
                            <m:r>
                              <a:rPr lang="en-US" b="0" i="1" smtClean="0">
                                <a:latin typeface="Cambria Math"/>
                                <a:sym typeface="Symbol"/>
                              </a:rPr>
                              <m:t>10</m:t>
                            </m:r>
                          </m:sup>
                        </m:sSup>
                      </m:den>
                    </m:f>
                    <m:r>
                      <a:rPr lang="en-US" b="0" i="1" smtClean="0">
                        <a:latin typeface="Cambria Math"/>
                        <a:sym typeface="Symbol"/>
                      </a:rPr>
                      <m:t>=80</m:t>
                    </m:r>
                    <m:r>
                      <a:rPr lang="en-US" b="0" i="1" smtClean="0">
                        <a:latin typeface="Cambria Math"/>
                        <a:sym typeface="Symbol"/>
                      </a:rPr>
                      <m:t>𝑝𝑠</m:t>
                    </m:r>
                    <m:r>
                      <a:rPr lang="en-US" b="0" i="1" smtClean="0">
                        <a:latin typeface="Cambria Math"/>
                        <a:sym typeface="Symbol"/>
                      </a:rPr>
                      <m:t>, =</m:t>
                    </m:r>
                    <m:f>
                      <m:fPr>
                        <m:ctrlPr>
                          <a:rPr lang="en-US" b="0" i="1" smtClean="0">
                            <a:latin typeface="Cambria Math"/>
                            <a:sym typeface="Symbol"/>
                          </a:rPr>
                        </m:ctrlPr>
                      </m:fPr>
                      <m:num>
                        <m:r>
                          <a:rPr lang="en-US" b="0" i="1" smtClean="0">
                            <a:latin typeface="Cambria Math"/>
                            <a:sym typeface="Symbol"/>
                          </a:rPr>
                          <m:t>80</m:t>
                        </m:r>
                      </m:num>
                      <m:den>
                        <m:rad>
                          <m:radPr>
                            <m:degHide m:val="on"/>
                            <m:ctrlPr>
                              <a:rPr lang="en-US" b="0" i="1" smtClean="0">
                                <a:latin typeface="Cambria Math"/>
                                <a:ea typeface="Cambria Math"/>
                                <a:sym typeface="Symbol"/>
                              </a:rPr>
                            </m:ctrlPr>
                          </m:radPr>
                          <m:deg/>
                          <m:e>
                            <m:r>
                              <a:rPr lang="en-US" b="0" i="1" smtClean="0">
                                <a:latin typeface="Cambria Math"/>
                                <a:ea typeface="Cambria Math"/>
                                <a:sym typeface="Symbol"/>
                              </a:rPr>
                              <m:t>12</m:t>
                            </m:r>
                          </m:e>
                        </m:rad>
                      </m:den>
                    </m:f>
                    <m:r>
                      <a:rPr lang="en-US" b="0" i="1" smtClean="0">
                        <a:latin typeface="Cambria Math"/>
                        <a:ea typeface="Cambria Math"/>
                        <a:sym typeface="Symbol"/>
                      </a:rPr>
                      <m:t>=</m:t>
                    </m:r>
                  </m:oMath>
                </a14:m>
                <a:r>
                  <a:rPr lang="en-US" dirty="0" smtClean="0">
                    <a:latin typeface="Comic Sans MS" pitchFamily="66" charset="0"/>
                  </a:rPr>
                  <a:t>23ps &lt;&lt; 74ps, </a:t>
                </a:r>
              </a:p>
              <a:p>
                <a:r>
                  <a:rPr lang="en-US" dirty="0" smtClean="0">
                    <a:latin typeface="Comic Sans MS" pitchFamily="66" charset="0"/>
                  </a:rPr>
                  <a:t>Travel 2mm needs </a:t>
                </a:r>
                <a14:m>
                  <m:oMath xmlns:m="http://schemas.openxmlformats.org/officeDocument/2006/math">
                    <m:r>
                      <a:rPr lang="en-US" i="1">
                        <a:latin typeface="Cambria Math"/>
                        <a:sym typeface="Symbol"/>
                      </a:rPr>
                      <m:t>𝑡</m:t>
                    </m:r>
                    <m:r>
                      <a:rPr lang="en-US" i="1">
                        <a:latin typeface="Cambria Math"/>
                        <a:sym typeface="Symbol"/>
                      </a:rPr>
                      <m:t>=</m:t>
                    </m:r>
                    <m:f>
                      <m:fPr>
                        <m:ctrlPr>
                          <a:rPr lang="en-US" i="1">
                            <a:latin typeface="Cambria Math"/>
                            <a:sym typeface="Symbol"/>
                          </a:rPr>
                        </m:ctrlPr>
                      </m:fPr>
                      <m:num>
                        <m:r>
                          <a:rPr lang="en-US" i="1">
                            <a:latin typeface="Cambria Math"/>
                            <a:sym typeface="Symbol"/>
                          </a:rPr>
                          <m:t>0.</m:t>
                        </m:r>
                        <m:r>
                          <a:rPr lang="en-US" b="0" i="1" smtClean="0">
                            <a:latin typeface="Cambria Math"/>
                            <a:sym typeface="Symbol"/>
                          </a:rPr>
                          <m:t>2</m:t>
                        </m:r>
                      </m:num>
                      <m:den>
                        <m:sSup>
                          <m:sSupPr>
                            <m:ctrlPr>
                              <a:rPr lang="en-US" i="1">
                                <a:latin typeface="Cambria Math"/>
                                <a:sym typeface="Symbol"/>
                              </a:rPr>
                            </m:ctrlPr>
                          </m:sSupPr>
                          <m:e>
                            <m:r>
                              <a:rPr lang="en-US" i="1">
                                <a:latin typeface="Cambria Math"/>
                                <a:sym typeface="Symbol"/>
                              </a:rPr>
                              <m:t>10</m:t>
                            </m:r>
                          </m:e>
                          <m:sup>
                            <m:r>
                              <a:rPr lang="en-US" i="1">
                                <a:latin typeface="Cambria Math"/>
                                <a:sym typeface="Symbol"/>
                              </a:rPr>
                              <m:t>10</m:t>
                            </m:r>
                          </m:sup>
                        </m:sSup>
                      </m:den>
                    </m:f>
                    <m:r>
                      <a:rPr lang="en-US" i="1">
                        <a:latin typeface="Cambria Math"/>
                        <a:sym typeface="Symbol"/>
                      </a:rPr>
                      <m:t>=</m:t>
                    </m:r>
                    <m:r>
                      <a:rPr lang="en-US" b="0" i="1" smtClean="0">
                        <a:latin typeface="Cambria Math"/>
                        <a:sym typeface="Symbol"/>
                      </a:rPr>
                      <m:t>2</m:t>
                    </m:r>
                    <m:r>
                      <a:rPr lang="en-US" i="1">
                        <a:latin typeface="Cambria Math"/>
                        <a:sym typeface="Symbol"/>
                      </a:rPr>
                      <m:t>0</m:t>
                    </m:r>
                    <m:r>
                      <a:rPr lang="en-US" i="1">
                        <a:latin typeface="Cambria Math"/>
                        <a:sym typeface="Symbol"/>
                      </a:rPr>
                      <m:t>𝑝𝑠</m:t>
                    </m:r>
                    <m:r>
                      <a:rPr lang="en-US" i="1">
                        <a:latin typeface="Cambria Math"/>
                        <a:sym typeface="Symbol"/>
                      </a:rPr>
                      <m:t>, =</m:t>
                    </m:r>
                    <m:f>
                      <m:fPr>
                        <m:ctrlPr>
                          <a:rPr lang="en-US" i="1">
                            <a:latin typeface="Cambria Math"/>
                            <a:sym typeface="Symbol"/>
                          </a:rPr>
                        </m:ctrlPr>
                      </m:fPr>
                      <m:num>
                        <m:r>
                          <a:rPr lang="en-US" b="0" i="1" smtClean="0">
                            <a:latin typeface="Cambria Math"/>
                            <a:sym typeface="Symbol"/>
                          </a:rPr>
                          <m:t>2</m:t>
                        </m:r>
                        <m:r>
                          <a:rPr lang="en-US" i="1">
                            <a:latin typeface="Cambria Math"/>
                            <a:sym typeface="Symbol"/>
                          </a:rPr>
                          <m:t>0</m:t>
                        </m:r>
                      </m:num>
                      <m:den>
                        <m:rad>
                          <m:radPr>
                            <m:degHide m:val="on"/>
                            <m:ctrlPr>
                              <a:rPr lang="en-US" i="1">
                                <a:latin typeface="Cambria Math"/>
                                <a:ea typeface="Cambria Math"/>
                                <a:sym typeface="Symbol"/>
                              </a:rPr>
                            </m:ctrlPr>
                          </m:radPr>
                          <m:deg/>
                          <m:e>
                            <m:r>
                              <a:rPr lang="en-US" i="1">
                                <a:latin typeface="Cambria Math"/>
                                <a:ea typeface="Cambria Math"/>
                                <a:sym typeface="Symbol"/>
                              </a:rPr>
                              <m:t>12</m:t>
                            </m:r>
                          </m:e>
                        </m:rad>
                      </m:den>
                    </m:f>
                    <m:r>
                      <a:rPr lang="en-US" i="1">
                        <a:latin typeface="Cambria Math"/>
                        <a:ea typeface="Cambria Math"/>
                        <a:sym typeface="Symbol"/>
                      </a:rPr>
                      <m:t>=</m:t>
                    </m:r>
                  </m:oMath>
                </a14:m>
                <a:r>
                  <a:rPr lang="en-US" dirty="0" smtClean="0">
                    <a:latin typeface="Comic Sans MS" pitchFamily="66" charset="0"/>
                  </a:rPr>
                  <a:t>5ps &lt;&lt; 46ps. </a:t>
                </a:r>
              </a:p>
              <a:p>
                <a:endParaRPr lang="en-US" dirty="0">
                  <a:latin typeface="Comic Sans MS" pitchFamily="66" charset="0"/>
                </a:endParaRPr>
              </a:p>
              <a:p>
                <a:r>
                  <a:rPr lang="en-US" dirty="0">
                    <a:latin typeface="Comic Sans MS" pitchFamily="66" charset="0"/>
                  </a:rPr>
                  <a:t>(3) Drift time jitter of primary ionization electrons to the APD avalanche region</a:t>
                </a:r>
                <a:endParaRPr lang="en-US" dirty="0"/>
              </a:p>
              <a:p>
                <a:r>
                  <a:rPr lang="en-US" dirty="0">
                    <a:latin typeface="Comic Sans MS" pitchFamily="66" charset="0"/>
                  </a:rPr>
                  <a:t> </a:t>
                </a:r>
                <a:r>
                  <a:rPr lang="en-US" dirty="0" smtClean="0">
                    <a:latin typeface="Comic Sans MS" pitchFamily="66" charset="0"/>
                  </a:rPr>
                  <a:t>     According to our previous study the Co-60 </a:t>
                </a:r>
                <a:r>
                  <a:rPr lang="en-US" dirty="0" smtClean="0">
                    <a:latin typeface="Comic Sans MS" pitchFamily="66" charset="0"/>
                    <a:sym typeface="Symbol"/>
                  </a:rPr>
                  <a:t> ray produced signal is ~3 times of MIP signal, ~6000*3 = 18000 e-h pairs would produced along with the track. So many pairs of primary ionization, the fluctuation should be pretty small! </a:t>
                </a:r>
                <a:endParaRPr lang="en-US" dirty="0">
                  <a:latin typeface="Comic Sans MS" pitchFamily="66"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838200" y="1219200"/>
                <a:ext cx="7467600" cy="4808239"/>
              </a:xfrm>
              <a:prstGeom prst="rect">
                <a:avLst/>
              </a:prstGeom>
              <a:blipFill rotWithShape="1">
                <a:blip r:embed="rId3" cstate="print"/>
                <a:stretch>
                  <a:fillRect l="-735" t="-507" r="-1306" b="-1141"/>
                </a:stretch>
              </a:blipFill>
            </p:spPr>
            <p:txBody>
              <a:bodyPr/>
              <a:lstStyle/>
              <a:p>
                <a:r>
                  <a:rPr lang="en-US">
                    <a:noFill/>
                  </a:rPr>
                  <a:t> </a:t>
                </a:r>
              </a:p>
            </p:txBody>
          </p:sp>
        </mc:Fallback>
      </mc:AlternateContent>
    </p:spTree>
    <p:extLst>
      <p:ext uri="{BB962C8B-B14F-4D97-AF65-F5344CB8AC3E}">
        <p14:creationId xmlns:p14="http://schemas.microsoft.com/office/powerpoint/2010/main" xmlns="" val="311100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a:t>
            </a:r>
            <a:endParaRPr lang="en-US" sz="2400" dirty="0">
              <a:latin typeface="Comic Sans MS" pitchFamily="66" charset="0"/>
            </a:endParaRPr>
          </a:p>
        </p:txBody>
      </p:sp>
      <p:pic>
        <p:nvPicPr>
          <p:cNvPr id="7" name="Picture 6" descr="picoharp_resolution.png"/>
          <p:cNvPicPr>
            <a:picLocks noChangeAspect="1"/>
          </p:cNvPicPr>
          <p:nvPr/>
        </p:nvPicPr>
        <p:blipFill>
          <a:blip r:embed="rId3" cstate="print"/>
          <a:stretch>
            <a:fillRect/>
          </a:stretch>
        </p:blipFill>
        <p:spPr>
          <a:xfrm>
            <a:off x="3338134" y="1016732"/>
            <a:ext cx="5348666" cy="5273257"/>
          </a:xfrm>
          <a:prstGeom prst="rect">
            <a:avLst/>
          </a:prstGeom>
        </p:spPr>
      </p:pic>
      <p:sp>
        <p:nvSpPr>
          <p:cNvPr id="8" name="TextBox 7"/>
          <p:cNvSpPr txBox="1"/>
          <p:nvPr/>
        </p:nvSpPr>
        <p:spPr>
          <a:xfrm>
            <a:off x="395537" y="1520788"/>
            <a:ext cx="2628292" cy="3970318"/>
          </a:xfrm>
          <a:prstGeom prst="rect">
            <a:avLst/>
          </a:prstGeom>
          <a:noFill/>
        </p:spPr>
        <p:txBody>
          <a:bodyPr wrap="square" rtlCol="0">
            <a:spAutoFit/>
          </a:bodyPr>
          <a:lstStyle/>
          <a:p>
            <a:r>
              <a:rPr lang="en-US" dirty="0" smtClean="0"/>
              <a:t>Study by T. Tsang (2009) of a Hamamatsu HPD with a 400-nm </a:t>
            </a:r>
            <a:r>
              <a:rPr lang="en-US" dirty="0" err="1" smtClean="0"/>
              <a:t>femtosecond</a:t>
            </a:r>
            <a:r>
              <a:rPr lang="en-US" dirty="0" smtClean="0"/>
              <a:t> laser pulse gave </a:t>
            </a:r>
            <a:r>
              <a:rPr lang="en-US" dirty="0" smtClean="0">
                <a:sym typeface="Symbol"/>
              </a:rPr>
              <a:t> ~ 11 ps.</a:t>
            </a:r>
          </a:p>
          <a:p>
            <a:endParaRPr lang="en-US" dirty="0" smtClean="0">
              <a:sym typeface="Symbol"/>
            </a:endParaRPr>
          </a:p>
          <a:p>
            <a:r>
              <a:rPr lang="en-US" dirty="0" smtClean="0">
                <a:sym typeface="Symbol"/>
              </a:rPr>
              <a:t>Perhaps the resolution of an APD should be similar.</a:t>
            </a:r>
          </a:p>
          <a:p>
            <a:endParaRPr lang="en-US" dirty="0" smtClean="0">
              <a:sym typeface="Symbol"/>
            </a:endParaRPr>
          </a:p>
          <a:p>
            <a:r>
              <a:rPr lang="en-US" dirty="0" smtClean="0">
                <a:sym typeface="Symbol"/>
              </a:rPr>
              <a:t>We may need to switch from beta-source tests to laser tests and/or beam tests with position measurements to clarify </a:t>
            </a:r>
            <a:r>
              <a:rPr lang="en-US" smtClean="0">
                <a:sym typeface="Symbol"/>
              </a:rPr>
              <a:t>the  situation.</a:t>
            </a:r>
            <a:endParaRPr lang="en-US" dirty="0"/>
          </a:p>
        </p:txBody>
      </p:sp>
    </p:spTree>
    <p:extLst>
      <p:ext uri="{BB962C8B-B14F-4D97-AF65-F5344CB8AC3E}">
        <p14:creationId xmlns:p14="http://schemas.microsoft.com/office/powerpoint/2010/main" xmlns="" val="35115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43000" y="304800"/>
            <a:ext cx="7086600" cy="523220"/>
          </a:xfrm>
          <a:prstGeom prst="rect">
            <a:avLst/>
          </a:prstGeom>
          <a:noFill/>
        </p:spPr>
        <p:txBody>
          <a:bodyPr wrap="square" rtlCol="0">
            <a:spAutoFit/>
          </a:bodyPr>
          <a:lstStyle/>
          <a:p>
            <a:pPr algn="ctr"/>
            <a:r>
              <a:rPr lang="en-US" sz="2800" dirty="0" smtClean="0">
                <a:latin typeface="Comic Sans MS" pitchFamily="66" charset="0"/>
              </a:rPr>
              <a:t>Cathode readout </a:t>
            </a:r>
            <a:endParaRPr lang="en-US" sz="2800" dirty="0">
              <a:latin typeface="Comic Sans MS"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6472" y="1066800"/>
            <a:ext cx="4685328" cy="4428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143000" y="5486400"/>
            <a:ext cx="3104664" cy="738664"/>
          </a:xfrm>
          <a:prstGeom prst="rect">
            <a:avLst/>
          </a:prstGeom>
          <a:noFill/>
        </p:spPr>
        <p:txBody>
          <a:bodyPr wrap="square" rtlCol="0">
            <a:spAutoFit/>
          </a:bodyPr>
          <a:lstStyle/>
          <a:p>
            <a:r>
              <a:rPr lang="en-US" sz="1400" dirty="0" smtClean="0">
                <a:latin typeface="Comic Sans MS" pitchFamily="66" charset="0"/>
              </a:rPr>
              <a:t>Front APD connected to scope ch#1 thru Mini-Circuits ZVA213 amplifier</a:t>
            </a:r>
            <a:endParaRPr lang="en-US" sz="1400" dirty="0">
              <a:latin typeface="Comic Sans MS" pitchFamily="66" charset="0"/>
            </a:endParaRPr>
          </a:p>
        </p:txBody>
      </p:sp>
      <p:sp>
        <p:nvSpPr>
          <p:cNvPr id="7" name="TextBox 6"/>
          <p:cNvSpPr txBox="1"/>
          <p:nvPr/>
        </p:nvSpPr>
        <p:spPr>
          <a:xfrm>
            <a:off x="4419600" y="5486400"/>
            <a:ext cx="4267200" cy="523220"/>
          </a:xfrm>
          <a:prstGeom prst="rect">
            <a:avLst/>
          </a:prstGeom>
          <a:noFill/>
        </p:spPr>
        <p:txBody>
          <a:bodyPr wrap="square" rtlCol="0">
            <a:spAutoFit/>
          </a:bodyPr>
          <a:lstStyle/>
          <a:p>
            <a:r>
              <a:rPr lang="en-US" sz="1400" dirty="0" smtClean="0">
                <a:latin typeface="Comic Sans MS" pitchFamily="66" charset="0"/>
              </a:rPr>
              <a:t>Back APD connected to scope ch#3 thru </a:t>
            </a:r>
            <a:r>
              <a:rPr lang="en-US" sz="1400" dirty="0" err="1" smtClean="0">
                <a:latin typeface="Comic Sans MS" pitchFamily="66" charset="0"/>
              </a:rPr>
              <a:t>Miteq</a:t>
            </a:r>
            <a:r>
              <a:rPr lang="en-US" sz="1400" dirty="0" smtClean="0">
                <a:latin typeface="Comic Sans MS" pitchFamily="66" charset="0"/>
              </a:rPr>
              <a:t> </a:t>
            </a:r>
            <a:r>
              <a:rPr lang="en-US" sz="1400" dirty="0" smtClean="0">
                <a:latin typeface="Comic Sans MS" pitchFamily="66" charset="0"/>
              </a:rPr>
              <a:t>AM-4A amplifier &amp;</a:t>
            </a:r>
            <a:r>
              <a:rPr lang="en-US" sz="1400" dirty="0">
                <a:latin typeface="Comic Sans MS" pitchFamily="66" charset="0"/>
              </a:rPr>
              <a:t> </a:t>
            </a:r>
            <a:r>
              <a:rPr lang="en-US" sz="1400" dirty="0" smtClean="0">
                <a:latin typeface="Comic Sans MS" pitchFamily="66" charset="0"/>
              </a:rPr>
              <a:t>attenuator (2X)</a:t>
            </a:r>
            <a:endParaRPr lang="en-US" sz="1400" dirty="0">
              <a:latin typeface="Comic Sans MS" pitchFamily="66" charset="0"/>
            </a:endParaRPr>
          </a:p>
        </p:txBody>
      </p:sp>
    </p:spTree>
    <p:extLst>
      <p:ext uri="{BB962C8B-B14F-4D97-AF65-F5344CB8AC3E}">
        <p14:creationId xmlns:p14="http://schemas.microsoft.com/office/powerpoint/2010/main" xmlns="" val="1279064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47800" y="381000"/>
            <a:ext cx="6248400" cy="461665"/>
          </a:xfrm>
          <a:prstGeom prst="rect">
            <a:avLst/>
          </a:prstGeom>
          <a:noFill/>
        </p:spPr>
        <p:txBody>
          <a:bodyPr wrap="square" rtlCol="0">
            <a:spAutoFit/>
          </a:bodyPr>
          <a:lstStyle/>
          <a:p>
            <a:pPr algn="ctr"/>
            <a:r>
              <a:rPr lang="en-US" sz="2400" dirty="0" smtClean="0">
                <a:latin typeface="Comic Sans MS" pitchFamily="66" charset="0"/>
              </a:rPr>
              <a:t>64 mm</a:t>
            </a:r>
            <a:r>
              <a:rPr lang="en-US" sz="2400" baseline="30000" dirty="0" smtClean="0">
                <a:latin typeface="Comic Sans MS" pitchFamily="66" charset="0"/>
              </a:rPr>
              <a:t>2</a:t>
            </a:r>
            <a:r>
              <a:rPr lang="en-US" sz="2400" dirty="0" smtClean="0">
                <a:latin typeface="Comic Sans MS" pitchFamily="66" charset="0"/>
              </a:rPr>
              <a:t> APD test results</a:t>
            </a:r>
            <a:endParaRPr lang="en-US" sz="2400" dirty="0">
              <a:latin typeface="Comic Sans MS" pitchFamily="66"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3128819484"/>
              </p:ext>
            </p:extLst>
          </p:nvPr>
        </p:nvGraphicFramePr>
        <p:xfrm>
          <a:off x="333375" y="1828800"/>
          <a:ext cx="4619625" cy="325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705126475"/>
              </p:ext>
            </p:extLst>
          </p:nvPr>
        </p:nvGraphicFramePr>
        <p:xfrm>
          <a:off x="4191000" y="1143000"/>
          <a:ext cx="454342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953000" y="4114800"/>
            <a:ext cx="3886200" cy="1477328"/>
          </a:xfrm>
          <a:prstGeom prst="rect">
            <a:avLst/>
          </a:prstGeom>
          <a:noFill/>
        </p:spPr>
        <p:txBody>
          <a:bodyPr wrap="square" rtlCol="0">
            <a:spAutoFit/>
          </a:bodyPr>
          <a:lstStyle/>
          <a:p>
            <a:r>
              <a:rPr lang="en-US" dirty="0" smtClean="0">
                <a:latin typeface="Comic Sans MS" pitchFamily="66" charset="0"/>
              </a:rPr>
              <a:t>Two Gaussians overlapped,  possible explanation is: broader one is produced by </a:t>
            </a:r>
            <a:r>
              <a:rPr lang="en-US" dirty="0" smtClean="0">
                <a:latin typeface="Comic Sans MS" pitchFamily="66" charset="0"/>
                <a:sym typeface="Symbol"/>
              </a:rPr>
              <a:t> ray in both APDs, narrow sharp peak is the result of cross talk signals. </a:t>
            </a:r>
            <a:endParaRPr lang="en-US" dirty="0">
              <a:latin typeface="Comic Sans MS" pitchFamily="66" charset="0"/>
            </a:endParaRPr>
          </a:p>
        </p:txBody>
      </p:sp>
    </p:spTree>
    <p:extLst>
      <p:ext uri="{BB962C8B-B14F-4D97-AF65-F5344CB8AC3E}">
        <p14:creationId xmlns:p14="http://schemas.microsoft.com/office/powerpoint/2010/main" xmlns="" val="2611470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304800"/>
            <a:ext cx="7162800" cy="523220"/>
          </a:xfrm>
          <a:prstGeom prst="rect">
            <a:avLst/>
          </a:prstGeom>
          <a:noFill/>
        </p:spPr>
        <p:txBody>
          <a:bodyPr wrap="square" rtlCol="0">
            <a:spAutoFit/>
          </a:bodyPr>
          <a:lstStyle/>
          <a:p>
            <a:pPr algn="ctr"/>
            <a:r>
              <a:rPr lang="en-US" sz="2800" dirty="0" smtClean="0">
                <a:latin typeface="Comic Sans MS" pitchFamily="66" charset="0"/>
              </a:rPr>
              <a:t>(1) Samples of Cross talk events</a:t>
            </a:r>
            <a:endParaRPr lang="en-US" sz="2800" dirty="0">
              <a:latin typeface="Comic Sans MS" pitchFamily="66" charset="0"/>
            </a:endParaRPr>
          </a:p>
        </p:txBody>
      </p:sp>
      <p:graphicFrame>
        <p:nvGraphicFramePr>
          <p:cNvPr id="9" name="Chart 8"/>
          <p:cNvGraphicFramePr>
            <a:graphicFrameLocks/>
          </p:cNvGraphicFramePr>
          <p:nvPr>
            <p:extLst>
              <p:ext uri="{D42A27DB-BD31-4B8C-83A1-F6EECF244321}">
                <p14:modId xmlns:p14="http://schemas.microsoft.com/office/powerpoint/2010/main" xmlns="" val="2215960000"/>
              </p:ext>
            </p:extLst>
          </p:nvPr>
        </p:nvGraphicFramePr>
        <p:xfrm>
          <a:off x="685800" y="1143000"/>
          <a:ext cx="3810000"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716931236"/>
              </p:ext>
            </p:extLst>
          </p:nvPr>
        </p:nvGraphicFramePr>
        <p:xfrm>
          <a:off x="4724400" y="1066800"/>
          <a:ext cx="3810000" cy="2476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2721052328"/>
              </p:ext>
            </p:extLst>
          </p:nvPr>
        </p:nvGraphicFramePr>
        <p:xfrm>
          <a:off x="657225" y="3581400"/>
          <a:ext cx="3810000" cy="2476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4206163196"/>
              </p:ext>
            </p:extLst>
          </p:nvPr>
        </p:nvGraphicFramePr>
        <p:xfrm>
          <a:off x="4724400" y="3581400"/>
          <a:ext cx="3810000" cy="24765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1371600" y="6006584"/>
            <a:ext cx="6858000" cy="369332"/>
          </a:xfrm>
          <a:prstGeom prst="rect">
            <a:avLst/>
          </a:prstGeom>
          <a:noFill/>
        </p:spPr>
        <p:txBody>
          <a:bodyPr wrap="square" rtlCol="0">
            <a:spAutoFit/>
          </a:bodyPr>
          <a:lstStyle/>
          <a:p>
            <a:r>
              <a:rPr lang="en-US" dirty="0" smtClean="0">
                <a:latin typeface="Comic Sans MS" pitchFamily="66" charset="0"/>
              </a:rPr>
              <a:t>Vertical lines indicate where the zero crossing points are. </a:t>
            </a:r>
            <a:endParaRPr lang="en-US" dirty="0">
              <a:latin typeface="Comic Sans MS" pitchFamily="66" charset="0"/>
            </a:endParaRPr>
          </a:p>
        </p:txBody>
      </p:sp>
    </p:spTree>
    <p:extLst>
      <p:ext uri="{BB962C8B-B14F-4D97-AF65-F5344CB8AC3E}">
        <p14:creationId xmlns:p14="http://schemas.microsoft.com/office/powerpoint/2010/main" xmlns="" val="1446364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Cross talk events (cont’d)</a:t>
            </a:r>
            <a:endParaRPr lang="en-US" sz="2400" dirty="0">
              <a:latin typeface="Comic Sans MS" pitchFamily="66"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2879284873"/>
              </p:ext>
            </p:extLst>
          </p:nvPr>
        </p:nvGraphicFramePr>
        <p:xfrm>
          <a:off x="685800" y="1219200"/>
          <a:ext cx="3962400"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3596268923"/>
              </p:ext>
            </p:extLst>
          </p:nvPr>
        </p:nvGraphicFramePr>
        <p:xfrm>
          <a:off x="4800600" y="1143000"/>
          <a:ext cx="3962400" cy="2476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2264178708"/>
              </p:ext>
            </p:extLst>
          </p:nvPr>
        </p:nvGraphicFramePr>
        <p:xfrm>
          <a:off x="685800" y="3714750"/>
          <a:ext cx="3962400" cy="2476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3969642144"/>
              </p:ext>
            </p:extLst>
          </p:nvPr>
        </p:nvGraphicFramePr>
        <p:xfrm>
          <a:off x="4800600" y="3714750"/>
          <a:ext cx="3962400" cy="2476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814997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381000"/>
            <a:ext cx="6553200" cy="461665"/>
          </a:xfrm>
          <a:prstGeom prst="rect">
            <a:avLst/>
          </a:prstGeom>
          <a:noFill/>
        </p:spPr>
        <p:txBody>
          <a:bodyPr wrap="square" rtlCol="0">
            <a:spAutoFit/>
          </a:bodyPr>
          <a:lstStyle/>
          <a:p>
            <a:pPr algn="ctr"/>
            <a:r>
              <a:rPr lang="en-US" sz="2400" dirty="0" smtClean="0">
                <a:latin typeface="Comic Sans MS" pitchFamily="66" charset="0"/>
                <a:sym typeface="Symbol"/>
              </a:rPr>
              <a:t>(2) Samples of  Ray produced events</a:t>
            </a:r>
            <a:endParaRPr lang="en-US" sz="2400"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xmlns="" val="2756160094"/>
              </p:ext>
            </p:extLst>
          </p:nvPr>
        </p:nvGraphicFramePr>
        <p:xfrm>
          <a:off x="685800" y="1295400"/>
          <a:ext cx="3657600"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2028482544"/>
              </p:ext>
            </p:extLst>
          </p:nvPr>
        </p:nvGraphicFramePr>
        <p:xfrm>
          <a:off x="4800600" y="1219200"/>
          <a:ext cx="3657600" cy="2324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389360650"/>
              </p:ext>
            </p:extLst>
          </p:nvPr>
        </p:nvGraphicFramePr>
        <p:xfrm>
          <a:off x="685800" y="3895725"/>
          <a:ext cx="3657600" cy="2324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195851595"/>
              </p:ext>
            </p:extLst>
          </p:nvPr>
        </p:nvGraphicFramePr>
        <p:xfrm>
          <a:off x="4800600" y="3867150"/>
          <a:ext cx="3657600" cy="23241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943118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sym typeface="Symbol"/>
              </a:rPr>
              <a:t>Samples of  Ray produced events (cont’d)</a:t>
            </a:r>
            <a:endParaRPr lang="en-US" sz="2400" dirty="0">
              <a:latin typeface="Comic Sans MS"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xmlns="" val="2346049026"/>
              </p:ext>
            </p:extLst>
          </p:nvPr>
        </p:nvGraphicFramePr>
        <p:xfrm>
          <a:off x="571500" y="1295400"/>
          <a:ext cx="3886200"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2297955816"/>
              </p:ext>
            </p:extLst>
          </p:nvPr>
        </p:nvGraphicFramePr>
        <p:xfrm>
          <a:off x="4724400" y="1219200"/>
          <a:ext cx="3886200" cy="2324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xmlns="" val="1200122609"/>
              </p:ext>
            </p:extLst>
          </p:nvPr>
        </p:nvGraphicFramePr>
        <p:xfrm>
          <a:off x="590550" y="3810000"/>
          <a:ext cx="3886200" cy="2324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912278001"/>
              </p:ext>
            </p:extLst>
          </p:nvPr>
        </p:nvGraphicFramePr>
        <p:xfrm>
          <a:off x="4724400" y="3733800"/>
          <a:ext cx="3886200" cy="23241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9647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4mm</a:t>
            </a:r>
            <a:r>
              <a:rPr lang="en-US" sz="2400" baseline="30000" dirty="0" smtClean="0">
                <a:latin typeface="Comic Sans MS" pitchFamily="66" charset="0"/>
              </a:rPr>
              <a:t>2</a:t>
            </a:r>
            <a:r>
              <a:rPr lang="en-US" sz="2400" dirty="0" smtClean="0">
                <a:latin typeface="Comic Sans MS" pitchFamily="66" charset="0"/>
              </a:rPr>
              <a:t> APD test results</a:t>
            </a:r>
            <a:endParaRPr lang="en-US" sz="2400" dirty="0">
              <a:latin typeface="Comic Sans MS" pitchFamily="66" charset="0"/>
            </a:endParaRPr>
          </a:p>
        </p:txBody>
      </p:sp>
      <p:sp>
        <p:nvSpPr>
          <p:cNvPr id="3" name="TextBox 2"/>
          <p:cNvSpPr txBox="1"/>
          <p:nvPr/>
        </p:nvSpPr>
        <p:spPr>
          <a:xfrm>
            <a:off x="895350" y="1143000"/>
            <a:ext cx="7410450" cy="646331"/>
          </a:xfrm>
          <a:prstGeom prst="rect">
            <a:avLst/>
          </a:prstGeom>
          <a:noFill/>
        </p:spPr>
        <p:txBody>
          <a:bodyPr wrap="square" rtlCol="0">
            <a:spAutoFit/>
          </a:bodyPr>
          <a:lstStyle/>
          <a:p>
            <a:r>
              <a:rPr lang="en-US" dirty="0" smtClean="0">
                <a:latin typeface="Comic Sans MS" pitchFamily="66" charset="0"/>
              </a:rPr>
              <a:t>Same setup (but w/o attenuator for channel #3) for 4mm</a:t>
            </a:r>
            <a:r>
              <a:rPr lang="en-US" baseline="30000" dirty="0" smtClean="0">
                <a:latin typeface="Comic Sans MS" pitchFamily="66" charset="0"/>
              </a:rPr>
              <a:t>2</a:t>
            </a:r>
            <a:r>
              <a:rPr lang="en-US" dirty="0" smtClean="0">
                <a:latin typeface="Comic Sans MS" pitchFamily="66" charset="0"/>
              </a:rPr>
              <a:t> APD test  </a:t>
            </a:r>
          </a:p>
        </p:txBody>
      </p:sp>
      <p:graphicFrame>
        <p:nvGraphicFramePr>
          <p:cNvPr id="7" name="Chart 6"/>
          <p:cNvGraphicFramePr>
            <a:graphicFrameLocks/>
          </p:cNvGraphicFramePr>
          <p:nvPr>
            <p:extLst>
              <p:ext uri="{D42A27DB-BD31-4B8C-83A1-F6EECF244321}">
                <p14:modId xmlns:p14="http://schemas.microsoft.com/office/powerpoint/2010/main" xmlns="" val="1162038451"/>
              </p:ext>
            </p:extLst>
          </p:nvPr>
        </p:nvGraphicFramePr>
        <p:xfrm>
          <a:off x="457200" y="2057400"/>
          <a:ext cx="4114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95375" y="1752600"/>
            <a:ext cx="2808782" cy="369332"/>
          </a:xfrm>
          <a:prstGeom prst="rect">
            <a:avLst/>
          </a:prstGeom>
        </p:spPr>
        <p:txBody>
          <a:bodyPr wrap="none">
            <a:spAutoFit/>
          </a:bodyPr>
          <a:lstStyle/>
          <a:p>
            <a:r>
              <a:rPr lang="en-US" dirty="0">
                <a:latin typeface="Comic Sans MS" pitchFamily="66" charset="0"/>
                <a:sym typeface="Symbol"/>
              </a:rPr>
              <a:t> Ray produced events:</a:t>
            </a:r>
            <a:r>
              <a:rPr lang="en-US" dirty="0">
                <a:latin typeface="Comic Sans MS" pitchFamily="66" charset="0"/>
              </a:rPr>
              <a:t>  </a:t>
            </a:r>
          </a:p>
        </p:txBody>
      </p:sp>
      <p:sp>
        <p:nvSpPr>
          <p:cNvPr id="9" name="Rectangle 8"/>
          <p:cNvSpPr/>
          <p:nvPr/>
        </p:nvSpPr>
        <p:spPr>
          <a:xfrm>
            <a:off x="5649418" y="1720334"/>
            <a:ext cx="2247731" cy="369332"/>
          </a:xfrm>
          <a:prstGeom prst="rect">
            <a:avLst/>
          </a:prstGeom>
        </p:spPr>
        <p:txBody>
          <a:bodyPr wrap="none">
            <a:spAutoFit/>
          </a:bodyPr>
          <a:lstStyle/>
          <a:p>
            <a:r>
              <a:rPr lang="en-US" dirty="0" smtClean="0">
                <a:latin typeface="Comic Sans MS" pitchFamily="66" charset="0"/>
                <a:sym typeface="Symbol"/>
              </a:rPr>
              <a:t>Cross talk events</a:t>
            </a:r>
            <a:r>
              <a:rPr lang="en-US" dirty="0">
                <a:latin typeface="Comic Sans MS" pitchFamily="66" charset="0"/>
                <a:sym typeface="Symbol"/>
              </a:rPr>
              <a:t>:</a:t>
            </a:r>
            <a:r>
              <a:rPr lang="en-US" dirty="0">
                <a:latin typeface="Comic Sans MS" pitchFamily="66" charset="0"/>
              </a:rPr>
              <a:t>  </a:t>
            </a:r>
          </a:p>
        </p:txBody>
      </p:sp>
      <p:graphicFrame>
        <p:nvGraphicFramePr>
          <p:cNvPr id="10" name="Chart 9"/>
          <p:cNvGraphicFramePr>
            <a:graphicFrameLocks/>
          </p:cNvGraphicFramePr>
          <p:nvPr>
            <p:extLst>
              <p:ext uri="{D42A27DB-BD31-4B8C-83A1-F6EECF244321}">
                <p14:modId xmlns:p14="http://schemas.microsoft.com/office/powerpoint/2010/main" xmlns="" val="2700368341"/>
              </p:ext>
            </p:extLst>
          </p:nvPr>
        </p:nvGraphicFramePr>
        <p:xfrm>
          <a:off x="4487283" y="2089666"/>
          <a:ext cx="41148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7705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Samples of cross talk events</a:t>
            </a:r>
            <a:endParaRPr lang="en-US" sz="2400" dirty="0">
              <a:latin typeface="Comic Sans MS"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xmlns="" val="774347190"/>
              </p:ext>
            </p:extLst>
          </p:nvPr>
        </p:nvGraphicFramePr>
        <p:xfrm>
          <a:off x="1066800" y="1143000"/>
          <a:ext cx="3505200"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1403745156"/>
              </p:ext>
            </p:extLst>
          </p:nvPr>
        </p:nvGraphicFramePr>
        <p:xfrm>
          <a:off x="4953000" y="1066800"/>
          <a:ext cx="3505200" cy="2476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xmlns="" val="3353355316"/>
              </p:ext>
            </p:extLst>
          </p:nvPr>
        </p:nvGraphicFramePr>
        <p:xfrm>
          <a:off x="1143000" y="3657600"/>
          <a:ext cx="3505200" cy="2476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xmlns="" val="3068001711"/>
              </p:ext>
            </p:extLst>
          </p:nvPr>
        </p:nvGraphicFramePr>
        <p:xfrm>
          <a:off x="4724400" y="3686175"/>
          <a:ext cx="3505200" cy="2476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9562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25314</TotalTime>
  <Words>401</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Cathode readout test result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134</cp:revision>
  <dcterms:created xsi:type="dcterms:W3CDTF">2012-01-12T18:16:11Z</dcterms:created>
  <dcterms:modified xsi:type="dcterms:W3CDTF">2012-07-26T15:00:57Z</dcterms:modified>
</cp:coreProperties>
</file>