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EB967-54E9-4BA8-B4AC-889331689803}">
          <p14:sldIdLst>
            <p14:sldId id="256"/>
            <p14:sldId id="30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</p14:sldIdLst>
        </p14:section>
        <p14:section name="Untitled Section" id="{40FD1EDC-2169-4BCE-B620-E050C624E04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2" autoAdjust="0"/>
    <p:restoredTop sz="94523" autoAdjust="0"/>
  </p:normalViewPr>
  <p:slideViewPr>
    <p:cSldViewPr>
      <p:cViewPr>
        <p:scale>
          <a:sx n="77" d="100"/>
          <a:sy n="77" d="100"/>
        </p:scale>
        <p:origin x="-15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AEB50-1157-4040-AD41-68B598E6C4C2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9081E-E026-4CA0-BA8B-707730248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330B3-A53C-461D-AEB8-9FC1B4CEF247}" type="datetimeFigureOut">
              <a:rPr lang="en-US" smtClean="0"/>
              <a:pPr/>
              <a:t>6/6/2013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APD Beam Test @ PSI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A quick peek of 6/2/2013 Data Set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/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Changguo Lu</a:t>
            </a:r>
            <a:br>
              <a:rPr lang="en-US" sz="27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Princeton University</a:t>
            </a:r>
            <a:br>
              <a:rPr lang="en-US" sz="2700" dirty="0" smtClean="0">
                <a:latin typeface="Comic Sans MS" pitchFamily="66" charset="0"/>
              </a:rPr>
            </a:br>
            <a:r>
              <a:rPr lang="en-US" sz="2700" dirty="0" smtClean="0">
                <a:latin typeface="Comic Sans MS" pitchFamily="66" charset="0"/>
              </a:rPr>
              <a:t>June 4, 2013</a:t>
            </a:r>
            <a:endParaRPr lang="en-US" sz="27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Amplitude/</a:t>
            </a:r>
            <a:r>
              <a:rPr lang="en-US" sz="2400" dirty="0" err="1" smtClean="0">
                <a:latin typeface="Comic Sans MS" pitchFamily="66" charset="0"/>
              </a:rPr>
              <a:t>rms</a:t>
            </a:r>
            <a:r>
              <a:rPr lang="en-US" sz="2400" dirty="0" smtClean="0">
                <a:latin typeface="Comic Sans MS" pitchFamily="66" charset="0"/>
              </a:rPr>
              <a:t> noise histograms of channel #1 &amp; #2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93149" y="6019800"/>
            <a:ext cx="76650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97" y="1371600"/>
            <a:ext cx="7860406" cy="2780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52190"/>
            <a:ext cx="7772400" cy="180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1797" y="990600"/>
            <a:ext cx="8045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Compare to single amplifier, cascade amplifiers show much higher noise: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45720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2.1mV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464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2mV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1"/>
          </p:cNvCxnSpPr>
          <p:nvPr/>
        </p:nvCxnSpPr>
        <p:spPr>
          <a:xfrm flipH="1">
            <a:off x="2590800" y="47625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6400800" y="4832866"/>
            <a:ext cx="228600" cy="120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71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Amplitude histograms of channel #3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93149" y="6019800"/>
            <a:ext cx="76650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73892"/>
            <a:ext cx="4267200" cy="288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8" y="4059553"/>
            <a:ext cx="4221892" cy="181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0" y="1173892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Cascade amplifiers to raise the signal amplitude, at the same time the </a:t>
            </a:r>
            <a:r>
              <a:rPr lang="en-US" dirty="0" err="1" smtClean="0">
                <a:latin typeface="Comic Sans MS" pitchFamily="66" charset="0"/>
              </a:rPr>
              <a:t>rms</a:t>
            </a:r>
            <a:r>
              <a:rPr lang="en-US" dirty="0" smtClean="0">
                <a:latin typeface="Comic Sans MS" pitchFamily="66" charset="0"/>
              </a:rPr>
              <a:t> noise also “amplified”. It won’t help to improve S/N ratio!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0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716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PSI Beam Test 6/1-2/2013 Data Set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198" y="1172541"/>
            <a:ext cx="81256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Total 55 data files in this data set, from 6/1/2013 to 6/2/2013, 23.6 GB. </a:t>
            </a:r>
          </a:p>
          <a:p>
            <a:r>
              <a:rPr lang="en-US" dirty="0" smtClean="0">
                <a:latin typeface="Comic Sans MS" pitchFamily="66" charset="0"/>
              </a:rPr>
              <a:t>In this report only one data file is included, just to see what the data looks like: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Histograms of signal amplitude;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Waveforms from three channels, two 64mm^2 APDs (ch#1 and #2), one 4mm^2 APD (ch#3);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S/N, baseline shift, etc.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16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Waveforms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total events is 2500 in this data file, we select for those events: channel #1 and #2 amplitude &gt; 2.0mV, 432 events are left.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60" y="1981200"/>
            <a:ext cx="7518679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4343400"/>
            <a:ext cx="3606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each plot 10 waveforms are overlapped.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9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Waveforms (cont’d)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1430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Typical waveforms with zoomed time scale: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09" y="1740337"/>
            <a:ext cx="8237782" cy="45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34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Amplitude histograms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12192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Channel #3 is used as trigger, </a:t>
            </a:r>
            <a:r>
              <a:rPr lang="en-US" dirty="0" err="1" smtClean="0"/>
              <a:t>Vth</a:t>
            </a:r>
            <a:r>
              <a:rPr lang="en-US" dirty="0" smtClean="0"/>
              <a:t> = -1.5mV: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68" y="1609724"/>
            <a:ext cx="8378148" cy="454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2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2x2 mm^2 APD signal &amp; noise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78" y="1115786"/>
            <a:ext cx="6679422" cy="4827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41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Baselines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61" y="1262063"/>
            <a:ext cx="8364912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46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r</a:t>
            </a:r>
            <a:r>
              <a:rPr lang="en-US" sz="2400" dirty="0" err="1" smtClean="0">
                <a:latin typeface="Comic Sans MS" pitchFamily="66" charset="0"/>
              </a:rPr>
              <a:t>ms</a:t>
            </a:r>
            <a:r>
              <a:rPr lang="en-US" sz="2400" dirty="0" smtClean="0">
                <a:latin typeface="Comic Sans MS" pitchFamily="66" charset="0"/>
              </a:rPr>
              <a:t> noise of cascade amplifiers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1430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Data file 06-02-026 was taken with cascade amplifiers for channel #1 and #2. Inspect their </a:t>
            </a:r>
            <a:r>
              <a:rPr lang="en-US" dirty="0" err="1" smtClean="0">
                <a:latin typeface="Comic Sans MS" pitchFamily="66" charset="0"/>
              </a:rPr>
              <a:t>rms</a:t>
            </a:r>
            <a:r>
              <a:rPr lang="en-US" dirty="0" smtClean="0">
                <a:latin typeface="Comic Sans MS" pitchFamily="66" charset="0"/>
              </a:rPr>
              <a:t> noise: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2081213"/>
            <a:ext cx="9094787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47800" y="49530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~ 2mV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49530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~ 1.75mV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54864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They are much larger than 0.35mV of single amplifier </a:t>
            </a:r>
            <a:r>
              <a:rPr lang="en-US" dirty="0" err="1" smtClean="0">
                <a:latin typeface="Comic Sans MS" pitchFamily="66" charset="0"/>
              </a:rPr>
              <a:t>rms</a:t>
            </a:r>
            <a:r>
              <a:rPr lang="en-US" dirty="0" smtClean="0">
                <a:latin typeface="Comic Sans MS" pitchFamily="66" charset="0"/>
              </a:rPr>
              <a:t> noise.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71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85800" y="459432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r</a:t>
            </a:r>
            <a:r>
              <a:rPr lang="en-US" sz="2400" dirty="0" err="1" smtClean="0">
                <a:latin typeface="Comic Sans MS" pitchFamily="66" charset="0"/>
              </a:rPr>
              <a:t>ms</a:t>
            </a:r>
            <a:r>
              <a:rPr lang="en-US" sz="2400" dirty="0" smtClean="0">
                <a:latin typeface="Comic Sans MS" pitchFamily="66" charset="0"/>
              </a:rPr>
              <a:t> noise of channel #3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1430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Channel #3 is still with single amplifier, its </a:t>
            </a:r>
            <a:r>
              <a:rPr lang="en-US" dirty="0" err="1" smtClean="0">
                <a:latin typeface="Comic Sans MS" pitchFamily="66" charset="0"/>
              </a:rPr>
              <a:t>rms</a:t>
            </a:r>
            <a:r>
              <a:rPr lang="en-US" dirty="0" smtClean="0">
                <a:latin typeface="Comic Sans MS" pitchFamily="66" charset="0"/>
              </a:rPr>
              <a:t> noise looks similar as before: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3149" y="33528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~ 0.4mV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2095500"/>
            <a:ext cx="44767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793149" y="6019800"/>
            <a:ext cx="76650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607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33716</TotalTime>
  <Words>287</Words>
  <Application>Microsoft Office PowerPoint</Application>
  <PresentationFormat>On-screen Show (4:3)</PresentationFormat>
  <Paragraphs>40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APD Beam Test @ PSI  A quick peek of 6/2/2013 Data Set  Changguo Lu Princeton University June 4,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</cp:lastModifiedBy>
  <cp:revision>234</cp:revision>
  <dcterms:created xsi:type="dcterms:W3CDTF">2012-01-12T18:16:11Z</dcterms:created>
  <dcterms:modified xsi:type="dcterms:W3CDTF">2013-06-06T19:07:17Z</dcterms:modified>
</cp:coreProperties>
</file>