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8" r:id="rId3"/>
    <p:sldId id="289" r:id="rId4"/>
    <p:sldId id="290" r:id="rId5"/>
    <p:sldId id="29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1DEB967-54E9-4BA8-B4AC-889331689803}">
          <p14:sldIdLst>
            <p14:sldId id="256"/>
            <p14:sldId id="288"/>
            <p14:sldId id="289"/>
            <p14:sldId id="290"/>
            <p14:sldId id="291"/>
          </p14:sldIdLst>
        </p14:section>
        <p14:section name="Untitled Section" id="{40FD1EDC-2169-4BCE-B620-E050C624E04D}">
          <p14:sldIdLst/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FDAD"/>
    <a:srgbClr val="0000B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0" autoAdjust="0"/>
    <p:restoredTop sz="94523" autoAdjust="0"/>
  </p:normalViewPr>
  <p:slideViewPr>
    <p:cSldViewPr>
      <p:cViewPr>
        <p:scale>
          <a:sx n="80" d="100"/>
          <a:sy n="80" d="100"/>
        </p:scale>
        <p:origin x="-468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330B3-A53C-461D-AEB8-9FC1B4CEF247}" type="datetimeFigureOut">
              <a:rPr lang="en-US" smtClean="0"/>
              <a:t>1/15/2013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825B-3D2B-4FB7-970B-0A73A0E61A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8491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330B3-A53C-461D-AEB8-9FC1B4CEF247}" type="datetimeFigureOut">
              <a:rPr lang="en-US" smtClean="0"/>
              <a:t>1/15/2013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825B-3D2B-4FB7-970B-0A73A0E61A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98990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330B3-A53C-461D-AEB8-9FC1B4CEF247}" type="datetimeFigureOut">
              <a:rPr lang="en-US" smtClean="0"/>
              <a:t>1/15/2013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825B-3D2B-4FB7-970B-0A73A0E61A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20362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330B3-A53C-461D-AEB8-9FC1B4CEF247}" type="datetimeFigureOut">
              <a:rPr lang="en-US" smtClean="0"/>
              <a:t>1/15/2013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825B-3D2B-4FB7-970B-0A73A0E61A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3408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330B3-A53C-461D-AEB8-9FC1B4CEF247}" type="datetimeFigureOut">
              <a:rPr lang="en-US" smtClean="0"/>
              <a:t>1/15/2013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825B-3D2B-4FB7-970B-0A73A0E61A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0283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330B3-A53C-461D-AEB8-9FC1B4CEF247}" type="datetimeFigureOut">
              <a:rPr lang="en-US" smtClean="0"/>
              <a:t>1/15/2013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825B-3D2B-4FB7-970B-0A73A0E61A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456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330B3-A53C-461D-AEB8-9FC1B4CEF247}" type="datetimeFigureOut">
              <a:rPr lang="en-US" smtClean="0"/>
              <a:t>1/15/2013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825B-3D2B-4FB7-970B-0A73A0E61A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9444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330B3-A53C-461D-AEB8-9FC1B4CEF247}" type="datetimeFigureOut">
              <a:rPr lang="en-US" smtClean="0"/>
              <a:t>1/15/2013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825B-3D2B-4FB7-970B-0A73A0E61A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3898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330B3-A53C-461D-AEB8-9FC1B4CEF247}" type="datetimeFigureOut">
              <a:rPr lang="en-US" smtClean="0"/>
              <a:t>1/15/2013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825B-3D2B-4FB7-970B-0A73A0E61A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1572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330B3-A53C-461D-AEB8-9FC1B4CEF247}" type="datetimeFigureOut">
              <a:rPr lang="en-US" smtClean="0"/>
              <a:t>1/15/2013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825B-3D2B-4FB7-970B-0A73A0E61A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5401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330B3-A53C-461D-AEB8-9FC1B4CEF247}" type="datetimeFigureOut">
              <a:rPr lang="en-US" smtClean="0"/>
              <a:t>1/15/2013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825B-3D2B-4FB7-970B-0A73A0E61A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48169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B330B3-A53C-461D-AEB8-9FC1B4CEF247}" type="datetimeFigureOut">
              <a:rPr lang="en-US" smtClean="0"/>
              <a:t>1/15/2013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2F825B-3D2B-4FB7-970B-0A73A0E61A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033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447800"/>
            <a:ext cx="8229600" cy="1249362"/>
          </a:xfrm>
        </p:spPr>
        <p:txBody>
          <a:bodyPr>
            <a:normAutofit/>
          </a:bodyPr>
          <a:lstStyle/>
          <a:p>
            <a:r>
              <a:rPr lang="en-US" sz="3600" dirty="0" smtClean="0">
                <a:latin typeface="Comic Sans MS" pitchFamily="66" charset="0"/>
              </a:rPr>
              <a:t>Noise comparison for beam test box and Princeton test box</a:t>
            </a:r>
            <a:endParaRPr lang="en-US" sz="2400" dirty="0">
              <a:latin typeface="Comic Sans MS" pitchFamily="66" charset="0"/>
            </a:endParaRP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5791200"/>
            <a:ext cx="666750" cy="800100"/>
          </a:xfrm>
        </p:spPr>
      </p:pic>
      <p:cxnSp>
        <p:nvCxnSpPr>
          <p:cNvPr id="8" name="Straight Connector 7"/>
          <p:cNvCxnSpPr/>
          <p:nvPr/>
        </p:nvCxnSpPr>
        <p:spPr>
          <a:xfrm>
            <a:off x="1066800" y="6324600"/>
            <a:ext cx="7772400" cy="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685800" y="990600"/>
            <a:ext cx="7772400" cy="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2514600" y="2743200"/>
            <a:ext cx="3810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mic Sans MS" pitchFamily="66" charset="0"/>
              </a:rPr>
              <a:t>C. Lu</a:t>
            </a:r>
          </a:p>
          <a:p>
            <a:pPr algn="ctr"/>
            <a:r>
              <a:rPr lang="en-US" dirty="0" smtClean="0">
                <a:latin typeface="Comic Sans MS" pitchFamily="66" charset="0"/>
              </a:rPr>
              <a:t>Princeton University</a:t>
            </a:r>
          </a:p>
          <a:p>
            <a:pPr algn="ctr"/>
            <a:r>
              <a:rPr lang="en-US" dirty="0" smtClean="0">
                <a:latin typeface="Comic Sans MS" pitchFamily="66" charset="0"/>
              </a:rPr>
              <a:t>(1/15/2013)</a:t>
            </a:r>
            <a:endParaRPr lang="en-US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8707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1066800" y="6324600"/>
            <a:ext cx="7772400" cy="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685800" y="990600"/>
            <a:ext cx="7772400" cy="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1066800" y="228600"/>
            <a:ext cx="69098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Comic Sans MS" pitchFamily="66" charset="0"/>
              </a:rPr>
              <a:t>Beam test box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85800" y="1066800"/>
            <a:ext cx="7543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Use Agilent scope to investigate the noise level: get the </a:t>
            </a:r>
            <a:r>
              <a:rPr lang="en-US" dirty="0" smtClean="0">
                <a:latin typeface="Comic Sans MS" pitchFamily="66" charset="0"/>
              </a:rPr>
              <a:t>standard deviation of the </a:t>
            </a:r>
            <a:r>
              <a:rPr lang="en-US" dirty="0" smtClean="0">
                <a:latin typeface="Comic Sans MS" pitchFamily="66" charset="0"/>
              </a:rPr>
              <a:t>noise for the </a:t>
            </a:r>
            <a:r>
              <a:rPr lang="en-US" dirty="0" smtClean="0">
                <a:latin typeface="Comic Sans MS" pitchFamily="66" charset="0"/>
              </a:rPr>
              <a:t>baseline:  </a:t>
            </a:r>
            <a:endParaRPr lang="en-US" dirty="0">
              <a:latin typeface="Comic Sans MS" pitchFamily="66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447" y="1704975"/>
            <a:ext cx="6134100" cy="4619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Oval 2"/>
          <p:cNvSpPr/>
          <p:nvPr/>
        </p:nvSpPr>
        <p:spPr>
          <a:xfrm>
            <a:off x="3146467" y="5763491"/>
            <a:ext cx="685800" cy="3048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934200" y="4876800"/>
            <a:ext cx="2057400" cy="923330"/>
          </a:xfrm>
          <a:prstGeom prst="rect">
            <a:avLst/>
          </a:prstGeom>
          <a:solidFill>
            <a:srgbClr val="F7FDAD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Standard deviation of the baseline: 0.298mV</a:t>
            </a:r>
            <a:endParaRPr lang="en-US" dirty="0"/>
          </a:p>
        </p:txBody>
      </p:sp>
      <p:cxnSp>
        <p:nvCxnSpPr>
          <p:cNvPr id="10" name="Straight Arrow Connector 9"/>
          <p:cNvCxnSpPr>
            <a:stCxn id="8" idx="1"/>
            <a:endCxn id="3" idx="6"/>
          </p:cNvCxnSpPr>
          <p:nvPr/>
        </p:nvCxnSpPr>
        <p:spPr>
          <a:xfrm flipH="1">
            <a:off x="3832267" y="5338465"/>
            <a:ext cx="3101933" cy="577426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6934200" y="1828800"/>
            <a:ext cx="20574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Beam test box, 64mm^2 APD with </a:t>
            </a:r>
            <a:r>
              <a:rPr lang="en-US" dirty="0" smtClean="0">
                <a:latin typeface="Comic Sans MS" pitchFamily="66" charset="0"/>
              </a:rPr>
              <a:t>mesh </a:t>
            </a:r>
            <a:r>
              <a:rPr lang="en-US" dirty="0" smtClean="0">
                <a:latin typeface="Comic Sans MS" pitchFamily="66" charset="0"/>
              </a:rPr>
              <a:t>readout, ZX60 amplifier, scope bandwidth 554MHz, -1800V. </a:t>
            </a:r>
            <a:endParaRPr lang="en-US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60846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1066800" y="6324600"/>
            <a:ext cx="7772400" cy="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685800" y="990600"/>
            <a:ext cx="7772400" cy="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1066800" y="228600"/>
            <a:ext cx="69098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Comic Sans MS" pitchFamily="66" charset="0"/>
              </a:rPr>
              <a:t>Princeton test box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934200" y="4876800"/>
            <a:ext cx="2057400" cy="1477328"/>
          </a:xfrm>
          <a:prstGeom prst="rect">
            <a:avLst/>
          </a:prstGeom>
          <a:solidFill>
            <a:srgbClr val="F7FDAD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Standard deviation of the baseline: 0.186mV, much smaller than 0.298mV.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6934200" y="1828800"/>
            <a:ext cx="20574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Princeton test box, 64mm^2 APD with pad readout, ZX60 amplifier, scope bandwidth 554MHz, -1750V. 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4" name="Oval 3"/>
          <p:cNvSpPr/>
          <p:nvPr/>
        </p:nvSpPr>
        <p:spPr>
          <a:xfrm>
            <a:off x="3124200" y="5257800"/>
            <a:ext cx="762000" cy="3048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164" y="1119188"/>
            <a:ext cx="6134100" cy="4619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1" name="Straight Arrow Connector 10"/>
          <p:cNvCxnSpPr>
            <a:stCxn id="8" idx="1"/>
          </p:cNvCxnSpPr>
          <p:nvPr/>
        </p:nvCxnSpPr>
        <p:spPr>
          <a:xfrm flipH="1" flipV="1">
            <a:off x="3826823" y="5257800"/>
            <a:ext cx="3107377" cy="357664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3124200" y="5105400"/>
            <a:ext cx="762000" cy="33123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8052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1066800" y="6324600"/>
            <a:ext cx="7772400" cy="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685800" y="990600"/>
            <a:ext cx="7772400" cy="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1066800" y="228600"/>
            <a:ext cx="69098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Comic Sans MS" pitchFamily="66" charset="0"/>
              </a:rPr>
              <a:t>Princeton test box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934200" y="4876800"/>
            <a:ext cx="2057400" cy="1477328"/>
          </a:xfrm>
          <a:prstGeom prst="rect">
            <a:avLst/>
          </a:prstGeom>
          <a:solidFill>
            <a:srgbClr val="F7FDAD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Standard deviation of the baseline: 0.19mV, much smaller than 0.298mV.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6934200" y="1828800"/>
            <a:ext cx="20574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Princeton test box, 64mm^2 APD, direct readout from electrode, ZX60 amplifier, scope bandwidth 554MHz, -1750V. </a:t>
            </a:r>
            <a:endParaRPr lang="en-US" dirty="0">
              <a:latin typeface="Comic Sans MS" pitchFamily="66" charset="0"/>
            </a:endParaRP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210441"/>
            <a:ext cx="6134100" cy="4600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7" name="Straight Arrow Connector 6"/>
          <p:cNvCxnSpPr>
            <a:stCxn id="8" idx="1"/>
          </p:cNvCxnSpPr>
          <p:nvPr/>
        </p:nvCxnSpPr>
        <p:spPr>
          <a:xfrm flipH="1" flipV="1">
            <a:off x="3752850" y="5410200"/>
            <a:ext cx="3181350" cy="205264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val 8"/>
          <p:cNvSpPr/>
          <p:nvPr/>
        </p:nvSpPr>
        <p:spPr>
          <a:xfrm>
            <a:off x="3124200" y="5257800"/>
            <a:ext cx="628650" cy="25503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10346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5791200"/>
            <a:ext cx="666750" cy="800100"/>
          </a:xfrm>
        </p:spPr>
      </p:pic>
      <p:cxnSp>
        <p:nvCxnSpPr>
          <p:cNvPr id="8" name="Straight Connector 7"/>
          <p:cNvCxnSpPr/>
          <p:nvPr/>
        </p:nvCxnSpPr>
        <p:spPr>
          <a:xfrm>
            <a:off x="1066800" y="6324600"/>
            <a:ext cx="7772400" cy="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685800" y="990600"/>
            <a:ext cx="7772400" cy="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914400" y="1219200"/>
            <a:ext cx="73152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The noise floor measured from beam test box is much worse than Princeton test box: 0.298mV </a:t>
            </a:r>
            <a:r>
              <a:rPr lang="en-US" dirty="0" err="1" smtClean="0">
                <a:latin typeface="Comic Sans MS" pitchFamily="66" charset="0"/>
              </a:rPr>
              <a:t>vs</a:t>
            </a:r>
            <a:r>
              <a:rPr lang="en-US" dirty="0" smtClean="0">
                <a:latin typeface="Comic Sans MS" pitchFamily="66" charset="0"/>
              </a:rPr>
              <a:t> 0.19mV, all other conditions are same: 64mm^2 APD, ZX60 amplifier, similar HV (out test shows the noise does not depend on the HV), 20</a:t>
            </a:r>
            <a:r>
              <a:rPr lang="en-US" dirty="0" smtClean="0">
                <a:latin typeface="Comic Sans MS" pitchFamily="66" charset="0"/>
                <a:sym typeface="Symbol"/>
              </a:rPr>
              <a:t>C. This would degrade the beam test time resolution. </a:t>
            </a:r>
            <a:endParaRPr lang="en-US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0504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30407</TotalTime>
  <Words>202</Words>
  <Application>Microsoft Office PowerPoint</Application>
  <PresentationFormat>On-screen Show (4:3)</PresentationFormat>
  <Paragraphs>15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Noise comparison for beam test box and Princeton test box</vt:lpstr>
      <vt:lpstr>PowerPoint Presentation</vt:lpstr>
      <vt:lpstr>PowerPoint Presentation</vt:lpstr>
      <vt:lpstr>PowerPoint Presentation</vt:lpstr>
      <vt:lpstr>PowerPoint Presentation</vt:lpstr>
    </vt:vector>
  </TitlesOfParts>
  <Company>Princeton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Fast timing test setup</dc:title>
  <dc:creator>Princeton Affiliate</dc:creator>
  <cp:lastModifiedBy>Princeton Affiliate</cp:lastModifiedBy>
  <cp:revision>134</cp:revision>
  <dcterms:created xsi:type="dcterms:W3CDTF">2012-01-12T18:16:11Z</dcterms:created>
  <dcterms:modified xsi:type="dcterms:W3CDTF">2013-01-15T18:24:03Z</dcterms:modified>
</cp:coreProperties>
</file>